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  <p:sldMasterId id="2147483672" r:id="rId3"/>
    <p:sldMasterId id="2147483690" r:id="rId4"/>
  </p:sldMasterIdLst>
  <p:notesMasterIdLst>
    <p:notesMasterId r:id="rId23"/>
  </p:notesMasterIdLst>
  <p:sldIdLst>
    <p:sldId id="8019" r:id="rId5"/>
    <p:sldId id="8020" r:id="rId6"/>
    <p:sldId id="8023" r:id="rId7"/>
    <p:sldId id="5059" r:id="rId8"/>
    <p:sldId id="8024" r:id="rId9"/>
    <p:sldId id="7761" r:id="rId10"/>
    <p:sldId id="282" r:id="rId11"/>
    <p:sldId id="292" r:id="rId12"/>
    <p:sldId id="1237" r:id="rId13"/>
    <p:sldId id="270" r:id="rId14"/>
    <p:sldId id="7281" r:id="rId15"/>
    <p:sldId id="7957" r:id="rId16"/>
    <p:sldId id="7732" r:id="rId17"/>
    <p:sldId id="5107" r:id="rId18"/>
    <p:sldId id="287" r:id="rId19"/>
    <p:sldId id="1221" r:id="rId20"/>
    <p:sldId id="7930" r:id="rId21"/>
    <p:sldId id="8025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刘思蜀" initials="刘思蜀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97A6"/>
    <a:srgbClr val="D6CACC"/>
    <a:srgbClr val="404040"/>
    <a:srgbClr val="EEEEEC"/>
    <a:srgbClr val="F6E2E2"/>
    <a:srgbClr val="A1B8D3"/>
    <a:srgbClr val="85A299"/>
    <a:srgbClr val="D50D1A"/>
    <a:srgbClr val="FFFFFF"/>
    <a:srgbClr val="C949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0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8AEB4565-5B56-4846-B7AD-60E8BAEC42D1}" type="datetimeFigureOut">
              <a:rPr lang="zh-CN" altLang="en-US" smtClean="0"/>
              <a:t>2022/4/5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E8B4852B-59F3-4614-93D4-C3C1ABB53435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594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5081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8288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0803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A24FEC-7483-462E-BE7F-85BB0E7286F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8935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7160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0275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813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7329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B4852B-59F3-4614-93D4-C3C1ABB53435}" type="slidenum">
              <a:rPr lang="zh-CN" altLang="en-US" smtClean="0"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47339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715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7185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5684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4907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9285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4207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6937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7220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1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2pPr>
            <a:lvl3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3pPr>
            <a:lvl4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4pPr>
            <a:lvl5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2pPr>
            <a:lvl3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3pPr>
            <a:lvl4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4pPr>
            <a:lvl5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稻壳儿春秋广告/盗版必究        原创来源：http://chn.docer.com/works?userid=199329941#!/work_time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832600" cy="3962910"/>
          </a:xfrm>
          <a:custGeom>
            <a:avLst/>
            <a:gdLst>
              <a:gd name="connsiteX0" fmla="*/ 3609563 w 6832600"/>
              <a:gd name="connsiteY0" fmla="*/ 0 h 3962910"/>
              <a:gd name="connsiteX1" fmla="*/ 6832600 w 6832600"/>
              <a:gd name="connsiteY1" fmla="*/ 0 h 3962910"/>
              <a:gd name="connsiteX2" fmla="*/ 0 w 6832600"/>
              <a:gd name="connsiteY2" fmla="*/ 3962910 h 3962910"/>
              <a:gd name="connsiteX3" fmla="*/ 0 w 6832600"/>
              <a:gd name="connsiteY3" fmla="*/ 2093547 h 3962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32600" h="3962910">
                <a:moveTo>
                  <a:pt x="3609563" y="0"/>
                </a:moveTo>
                <a:lnTo>
                  <a:pt x="6832600" y="0"/>
                </a:lnTo>
                <a:lnTo>
                  <a:pt x="0" y="3962910"/>
                </a:lnTo>
                <a:lnTo>
                  <a:pt x="0" y="20935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래픽 4"/>
          <p:cNvPicPr>
            <a:picLocks noChangeAspect="1"/>
          </p:cNvPicPr>
          <p:nvPr userDrawn="1"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" y="0"/>
            <a:ext cx="1384995" cy="596900"/>
          </a:xfrm>
          <a:prstGeom prst="rect">
            <a:avLst/>
          </a:prstGeom>
        </p:spPr>
      </p:pic>
      <p:sp>
        <p:nvSpPr>
          <p:cNvPr id="3" name="자유형: 도형 5"/>
          <p:cNvSpPr/>
          <p:nvPr userDrawn="1"/>
        </p:nvSpPr>
        <p:spPr>
          <a:xfrm>
            <a:off x="10043886" y="6483725"/>
            <a:ext cx="2148114" cy="376862"/>
          </a:xfrm>
          <a:custGeom>
            <a:avLst/>
            <a:gdLst>
              <a:gd name="connsiteX0" fmla="*/ 5669 w 10159686"/>
              <a:gd name="connsiteY0" fmla="*/ 1777268 h 1782400"/>
              <a:gd name="connsiteX1" fmla="*/ 8429297 w 10159686"/>
              <a:gd name="connsiteY1" fmla="*/ 753830 h 1782400"/>
              <a:gd name="connsiteX2" fmla="*/ 10161281 w 10159686"/>
              <a:gd name="connsiteY2" fmla="*/ 924686 h 1782400"/>
              <a:gd name="connsiteX3" fmla="*/ 10161281 w 10159686"/>
              <a:gd name="connsiteY3" fmla="*/ 1777268 h 1782400"/>
              <a:gd name="connsiteX4" fmla="*/ 5669 w 10159686"/>
              <a:gd name="connsiteY4" fmla="*/ 1777268 h 17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59686" h="1782400">
                <a:moveTo>
                  <a:pt x="5669" y="1777268"/>
                </a:moveTo>
                <a:cubicBezTo>
                  <a:pt x="1938046" y="-598928"/>
                  <a:pt x="6522128" y="-199755"/>
                  <a:pt x="8429297" y="753830"/>
                </a:cubicBezTo>
                <a:cubicBezTo>
                  <a:pt x="9044989" y="1061676"/>
                  <a:pt x="9637594" y="1065156"/>
                  <a:pt x="10161281" y="924686"/>
                </a:cubicBezTo>
                <a:lnTo>
                  <a:pt x="10161281" y="1777268"/>
                </a:lnTo>
                <a:lnTo>
                  <a:pt x="5669" y="1777268"/>
                </a:lnTo>
                <a:close/>
              </a:path>
            </a:pathLst>
          </a:custGeom>
          <a:solidFill>
            <a:schemeClr val="accent4"/>
          </a:solidFill>
          <a:ln w="8483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2pPr>
            <a:lvl3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3pPr>
            <a:lvl4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4pPr>
            <a:lvl5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2pPr>
            <a:lvl3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3pPr>
            <a:lvl4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4pPr>
            <a:lvl5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2pPr>
            <a:lvl3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3pPr>
            <a:lvl4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4pPr>
            <a:lvl5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2pPr>
            <a:lvl3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3pPr>
            <a:lvl4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4pPr>
            <a:lvl5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2pPr>
            <a:lvl3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3pPr>
            <a:lvl4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4pPr>
            <a:lvl5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2pPr>
            <a:lvl3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3pPr>
            <a:lvl4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4pPr>
            <a:lvl5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>
              <a:defRPr sz="28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2pPr>
            <a:lvl3pPr>
              <a:defRPr sz="24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3pPr>
            <a:lvl4pPr>
              <a:defRPr sz="20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4pPr>
            <a:lvl5pPr>
              <a:defRPr sz="20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2pPr>
            <a:lvl3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3pPr>
            <a:lvl4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4pPr>
            <a:lvl5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2pPr>
            <a:lvl3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3pPr>
            <a:lvl4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4pPr>
            <a:lvl5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稻壳儿春秋广告/盗版必究        原创来源：http://chn.docer.com/works?userid=199329941#!/work_time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832600" cy="3962910"/>
          </a:xfrm>
          <a:custGeom>
            <a:avLst/>
            <a:gdLst>
              <a:gd name="connsiteX0" fmla="*/ 3609563 w 6832600"/>
              <a:gd name="connsiteY0" fmla="*/ 0 h 3962910"/>
              <a:gd name="connsiteX1" fmla="*/ 6832600 w 6832600"/>
              <a:gd name="connsiteY1" fmla="*/ 0 h 3962910"/>
              <a:gd name="connsiteX2" fmla="*/ 0 w 6832600"/>
              <a:gd name="connsiteY2" fmla="*/ 3962910 h 3962910"/>
              <a:gd name="connsiteX3" fmla="*/ 0 w 6832600"/>
              <a:gd name="connsiteY3" fmla="*/ 2093547 h 3962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32600" h="3962910">
                <a:moveTo>
                  <a:pt x="3609563" y="0"/>
                </a:moveTo>
                <a:lnTo>
                  <a:pt x="6832600" y="0"/>
                </a:lnTo>
                <a:lnTo>
                  <a:pt x="0" y="3962910"/>
                </a:lnTo>
                <a:lnTo>
                  <a:pt x="0" y="20935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2pPr>
            <a:lvl3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3pPr>
            <a:lvl4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4pPr>
            <a:lvl5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2pPr>
            <a:lvl3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3pPr>
            <a:lvl4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4pPr>
            <a:lvl5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2pPr>
            <a:lvl3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3pPr>
            <a:lvl4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4pPr>
            <a:lvl5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2pPr>
            <a:lvl3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3pPr>
            <a:lvl4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4pPr>
            <a:lvl5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2pPr>
            <a:lvl3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3pPr>
            <a:lvl4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4pPr>
            <a:lvl5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2pPr>
            <a:lvl3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3pPr>
            <a:lvl4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4pPr>
            <a:lvl5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2pPr>
            <a:lvl3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3pPr>
            <a:lvl4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4pPr>
            <a:lvl5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>
              <a:defRPr sz="28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2pPr>
            <a:lvl3pPr>
              <a:defRPr sz="24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3pPr>
            <a:lvl4pPr>
              <a:defRPr sz="20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4pPr>
            <a:lvl5pPr>
              <a:defRPr sz="20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2pPr>
            <a:lvl3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3pPr>
            <a:lvl4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4pPr>
            <a:lvl5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2pPr>
            <a:lvl3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3pPr>
            <a:lvl4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4pPr>
            <a:lvl5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2pPr>
            <a:lvl3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3pPr>
            <a:lvl4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4pPr>
            <a:lvl5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2pPr>
            <a:lvl3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3pPr>
            <a:lvl4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4pPr>
            <a:lvl5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稻壳儿春秋广告/盗版必究        原创来源：http://chn.docer.com/works?userid=199329941#!/work_time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832600" cy="3962910"/>
          </a:xfrm>
          <a:custGeom>
            <a:avLst/>
            <a:gdLst>
              <a:gd name="connsiteX0" fmla="*/ 3609563 w 6832600"/>
              <a:gd name="connsiteY0" fmla="*/ 0 h 3962910"/>
              <a:gd name="connsiteX1" fmla="*/ 6832600 w 6832600"/>
              <a:gd name="connsiteY1" fmla="*/ 0 h 3962910"/>
              <a:gd name="connsiteX2" fmla="*/ 0 w 6832600"/>
              <a:gd name="connsiteY2" fmla="*/ 3962910 h 3962910"/>
              <a:gd name="connsiteX3" fmla="*/ 0 w 6832600"/>
              <a:gd name="connsiteY3" fmla="*/ 2093547 h 3962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32600" h="3962910">
                <a:moveTo>
                  <a:pt x="3609563" y="0"/>
                </a:moveTo>
                <a:lnTo>
                  <a:pt x="6832600" y="0"/>
                </a:lnTo>
                <a:lnTo>
                  <a:pt x="0" y="3962910"/>
                </a:lnTo>
                <a:lnTo>
                  <a:pt x="0" y="20935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>
              <a:defRPr sz="28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2pPr>
            <a:lvl3pPr>
              <a:defRPr sz="24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3pPr>
            <a:lvl4pPr>
              <a:defRPr sz="20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4pPr>
            <a:lvl5pPr>
              <a:defRPr sz="20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240A-FBEE-4054-9D61-4A077F67D1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image" Target="../media/image1.sv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17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1.xml"/><Relationship Id="rId16" Type="http://schemas.openxmlformats.org/officeDocument/2006/relationships/slideLayout" Target="../slideLayouts/slideLayout55.xml"/><Relationship Id="rId20" Type="http://schemas.openxmlformats.org/officeDocument/2006/relationships/image" Target="../media/image1.svg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49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AFDE240A-FBEE-4054-9D61-4A077F67D1D8}" type="slidenum">
              <a:rPr lang="zh-CN" altLang="en-US" smtClean="0"/>
              <a:t>‹#›</a:t>
            </a:fld>
            <a:endParaRPr lang="zh-CN" altLang="en-US" dirty="0"/>
          </a:p>
        </p:txBody>
      </p:sp>
      <p:pic>
        <p:nvPicPr>
          <p:cNvPr id="2" name="그래픽 4"/>
          <p:cNvPicPr>
            <a:picLocks noChangeAspect="1"/>
          </p:cNvPicPr>
          <p:nvPr userDrawn="1"/>
        </p:nvPicPr>
        <p:blipFill>
          <a:blip r:embed="rId19" cstate="screen">
            <a:extLs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1" y="0"/>
            <a:ext cx="1384995" cy="596900"/>
          </a:xfrm>
          <a:prstGeom prst="rect">
            <a:avLst/>
          </a:prstGeom>
        </p:spPr>
      </p:pic>
      <p:sp>
        <p:nvSpPr>
          <p:cNvPr id="3" name="자유형: 도형 5"/>
          <p:cNvSpPr/>
          <p:nvPr userDrawn="1"/>
        </p:nvSpPr>
        <p:spPr>
          <a:xfrm>
            <a:off x="10043886" y="6483725"/>
            <a:ext cx="2148114" cy="376862"/>
          </a:xfrm>
          <a:custGeom>
            <a:avLst/>
            <a:gdLst>
              <a:gd name="connsiteX0" fmla="*/ 5669 w 10159686"/>
              <a:gd name="connsiteY0" fmla="*/ 1777268 h 1782400"/>
              <a:gd name="connsiteX1" fmla="*/ 8429297 w 10159686"/>
              <a:gd name="connsiteY1" fmla="*/ 753830 h 1782400"/>
              <a:gd name="connsiteX2" fmla="*/ 10161281 w 10159686"/>
              <a:gd name="connsiteY2" fmla="*/ 924686 h 1782400"/>
              <a:gd name="connsiteX3" fmla="*/ 10161281 w 10159686"/>
              <a:gd name="connsiteY3" fmla="*/ 1777268 h 1782400"/>
              <a:gd name="connsiteX4" fmla="*/ 5669 w 10159686"/>
              <a:gd name="connsiteY4" fmla="*/ 1777268 h 17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59686" h="1782400">
                <a:moveTo>
                  <a:pt x="5669" y="1777268"/>
                </a:moveTo>
                <a:cubicBezTo>
                  <a:pt x="1938046" y="-598928"/>
                  <a:pt x="6522128" y="-199755"/>
                  <a:pt x="8429297" y="753830"/>
                </a:cubicBezTo>
                <a:cubicBezTo>
                  <a:pt x="9044989" y="1061676"/>
                  <a:pt x="9637594" y="1065156"/>
                  <a:pt x="10161281" y="924686"/>
                </a:cubicBezTo>
                <a:lnTo>
                  <a:pt x="10161281" y="1777268"/>
                </a:lnTo>
                <a:lnTo>
                  <a:pt x="5669" y="1777268"/>
                </a:lnTo>
                <a:close/>
              </a:path>
            </a:pathLst>
          </a:custGeom>
          <a:solidFill>
            <a:srgbClr val="D6CACC"/>
          </a:solidFill>
          <a:ln w="8483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AFDE240A-FBEE-4054-9D61-4A077F67D1D8}" type="slidenum">
              <a:rPr lang="zh-CN" altLang="en-US" smtClean="0"/>
              <a:t>‹#›</a:t>
            </a:fld>
            <a:endParaRPr lang="zh-CN" altLang="en-US" dirty="0"/>
          </a:p>
        </p:txBody>
      </p:sp>
      <p:pic>
        <p:nvPicPr>
          <p:cNvPr id="2" name="그래픽 4"/>
          <p:cNvPicPr>
            <a:picLocks noChangeAspect="1"/>
          </p:cNvPicPr>
          <p:nvPr userDrawn="1"/>
        </p:nvPicPr>
        <p:blipFill>
          <a:blip r:embed="rId19" cstate="screen">
            <a:extLs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1" y="0"/>
            <a:ext cx="1384995" cy="596900"/>
          </a:xfrm>
          <a:prstGeom prst="rect">
            <a:avLst/>
          </a:prstGeom>
        </p:spPr>
      </p:pic>
      <p:sp>
        <p:nvSpPr>
          <p:cNvPr id="3" name="자유형: 도형 5"/>
          <p:cNvSpPr/>
          <p:nvPr userDrawn="1"/>
        </p:nvSpPr>
        <p:spPr>
          <a:xfrm>
            <a:off x="10043886" y="6483725"/>
            <a:ext cx="2148114" cy="376862"/>
          </a:xfrm>
          <a:custGeom>
            <a:avLst/>
            <a:gdLst>
              <a:gd name="connsiteX0" fmla="*/ 5669 w 10159686"/>
              <a:gd name="connsiteY0" fmla="*/ 1777268 h 1782400"/>
              <a:gd name="connsiteX1" fmla="*/ 8429297 w 10159686"/>
              <a:gd name="connsiteY1" fmla="*/ 753830 h 1782400"/>
              <a:gd name="connsiteX2" fmla="*/ 10161281 w 10159686"/>
              <a:gd name="connsiteY2" fmla="*/ 924686 h 1782400"/>
              <a:gd name="connsiteX3" fmla="*/ 10161281 w 10159686"/>
              <a:gd name="connsiteY3" fmla="*/ 1777268 h 1782400"/>
              <a:gd name="connsiteX4" fmla="*/ 5669 w 10159686"/>
              <a:gd name="connsiteY4" fmla="*/ 1777268 h 17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59686" h="1782400">
                <a:moveTo>
                  <a:pt x="5669" y="1777268"/>
                </a:moveTo>
                <a:cubicBezTo>
                  <a:pt x="1938046" y="-598928"/>
                  <a:pt x="6522128" y="-199755"/>
                  <a:pt x="8429297" y="753830"/>
                </a:cubicBezTo>
                <a:cubicBezTo>
                  <a:pt x="9044989" y="1061676"/>
                  <a:pt x="9637594" y="1065156"/>
                  <a:pt x="10161281" y="924686"/>
                </a:cubicBezTo>
                <a:lnTo>
                  <a:pt x="10161281" y="1777268"/>
                </a:lnTo>
                <a:lnTo>
                  <a:pt x="5669" y="1777268"/>
                </a:lnTo>
                <a:close/>
              </a:path>
            </a:pathLst>
          </a:custGeom>
          <a:solidFill>
            <a:srgbClr val="D6CACC"/>
          </a:solidFill>
          <a:ln w="8483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AB375D80-B39C-44CA-916C-E85560A22D25}" type="datetimeFigureOut">
              <a:rPr lang="zh-CN" altLang="en-US" smtClean="0"/>
              <a:t>2022/4/5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AFDE240A-FBEE-4054-9D61-4A077F67D1D8}" type="slidenum">
              <a:rPr lang="zh-CN" altLang="en-US" smtClean="0"/>
              <a:t>‹#›</a:t>
            </a:fld>
            <a:endParaRPr lang="zh-CN" altLang="en-US" dirty="0"/>
          </a:p>
        </p:txBody>
      </p:sp>
      <p:pic>
        <p:nvPicPr>
          <p:cNvPr id="2" name="그래픽 4"/>
          <p:cNvPicPr>
            <a:picLocks noChangeAspect="1"/>
          </p:cNvPicPr>
          <p:nvPr userDrawn="1"/>
        </p:nvPicPr>
        <p:blipFill>
          <a:blip r:embed="rId19" cstate="screen">
            <a:extLs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1" y="0"/>
            <a:ext cx="1384995" cy="596900"/>
          </a:xfrm>
          <a:prstGeom prst="rect">
            <a:avLst/>
          </a:prstGeom>
        </p:spPr>
      </p:pic>
      <p:sp>
        <p:nvSpPr>
          <p:cNvPr id="3" name="자유형: 도형 5"/>
          <p:cNvSpPr/>
          <p:nvPr userDrawn="1"/>
        </p:nvSpPr>
        <p:spPr>
          <a:xfrm>
            <a:off x="10043886" y="6483725"/>
            <a:ext cx="2148114" cy="376862"/>
          </a:xfrm>
          <a:custGeom>
            <a:avLst/>
            <a:gdLst>
              <a:gd name="connsiteX0" fmla="*/ 5669 w 10159686"/>
              <a:gd name="connsiteY0" fmla="*/ 1777268 h 1782400"/>
              <a:gd name="connsiteX1" fmla="*/ 8429297 w 10159686"/>
              <a:gd name="connsiteY1" fmla="*/ 753830 h 1782400"/>
              <a:gd name="connsiteX2" fmla="*/ 10161281 w 10159686"/>
              <a:gd name="connsiteY2" fmla="*/ 924686 h 1782400"/>
              <a:gd name="connsiteX3" fmla="*/ 10161281 w 10159686"/>
              <a:gd name="connsiteY3" fmla="*/ 1777268 h 1782400"/>
              <a:gd name="connsiteX4" fmla="*/ 5669 w 10159686"/>
              <a:gd name="connsiteY4" fmla="*/ 1777268 h 17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59686" h="1782400">
                <a:moveTo>
                  <a:pt x="5669" y="1777268"/>
                </a:moveTo>
                <a:cubicBezTo>
                  <a:pt x="1938046" y="-598928"/>
                  <a:pt x="6522128" y="-199755"/>
                  <a:pt x="8429297" y="753830"/>
                </a:cubicBezTo>
                <a:cubicBezTo>
                  <a:pt x="9044989" y="1061676"/>
                  <a:pt x="9637594" y="1065156"/>
                  <a:pt x="10161281" y="924686"/>
                </a:cubicBezTo>
                <a:lnTo>
                  <a:pt x="10161281" y="1777268"/>
                </a:lnTo>
                <a:lnTo>
                  <a:pt x="5669" y="1777268"/>
                </a:lnTo>
                <a:close/>
              </a:path>
            </a:pathLst>
          </a:custGeom>
          <a:solidFill>
            <a:srgbClr val="D6CACC"/>
          </a:solidFill>
          <a:ln w="8483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12" Type="http://schemas.openxmlformats.org/officeDocument/2006/relationships/image" Target="../media/image7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.svg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0" Type="http://schemas.openxmlformats.org/officeDocument/2006/relationships/image" Target="../media/image6.svg"/><Relationship Id="rId4" Type="http://schemas.openxmlformats.org/officeDocument/2006/relationships/image" Target="../media/image3.sv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3.svg"/><Relationship Id="rId5" Type="http://schemas.openxmlformats.org/officeDocument/2006/relationships/image" Target="../media/image16.png"/><Relationship Id="rId10" Type="http://schemas.openxmlformats.org/officeDocument/2006/relationships/image" Target="../media/image15.svg"/><Relationship Id="rId4" Type="http://schemas.openxmlformats.org/officeDocument/2006/relationships/image" Target="../media/image12.svg"/><Relationship Id="rId9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12" Type="http://schemas.openxmlformats.org/officeDocument/2006/relationships/image" Target="../media/image7.sv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0" Type="http://schemas.openxmlformats.org/officeDocument/2006/relationships/image" Target="../media/image6.svg"/><Relationship Id="rId4" Type="http://schemas.openxmlformats.org/officeDocument/2006/relationships/image" Target="../media/image3.sv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래픽 4"/>
          <p:cNvPicPr>
            <a:picLocks noChangeAspect="1"/>
          </p:cNvPicPr>
          <p:nvPr/>
        </p:nvPicPr>
        <p:blipFill>
          <a:blip r:embed="rId3" cstate="screen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 flipH="1">
            <a:off x="0" y="0"/>
            <a:ext cx="7546975" cy="3087370"/>
          </a:xfrm>
          <a:prstGeom prst="rect">
            <a:avLst/>
          </a:prstGeom>
        </p:spPr>
      </p:pic>
      <p:pic>
        <p:nvPicPr>
          <p:cNvPr id="4" name="그래픽 5"/>
          <p:cNvPicPr>
            <a:picLocks noChangeAspect="1"/>
          </p:cNvPicPr>
          <p:nvPr/>
        </p:nvPicPr>
        <p:blipFill>
          <a:blip r:embed="rId5" cstate="screen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flipH="1">
            <a:off x="6666557" y="5614925"/>
            <a:ext cx="5525442" cy="1243075"/>
          </a:xfrm>
          <a:prstGeom prst="rect">
            <a:avLst/>
          </a:prstGeom>
        </p:spPr>
      </p:pic>
      <p:pic>
        <p:nvPicPr>
          <p:cNvPr id="5" name="그래픽 6"/>
          <p:cNvPicPr>
            <a:picLocks noChangeAspect="1"/>
          </p:cNvPicPr>
          <p:nvPr/>
        </p:nvPicPr>
        <p:blipFill>
          <a:blip r:embed="rId7" cstate="screen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flipH="1" flipV="1">
            <a:off x="11131743" y="2048307"/>
            <a:ext cx="1060257" cy="2055359"/>
          </a:xfrm>
          <a:prstGeom prst="rect">
            <a:avLst/>
          </a:prstGeom>
        </p:spPr>
      </p:pic>
      <p:pic>
        <p:nvPicPr>
          <p:cNvPr id="7" name="그래픽 8"/>
          <p:cNvPicPr>
            <a:picLocks noChangeAspect="1"/>
          </p:cNvPicPr>
          <p:nvPr/>
        </p:nvPicPr>
        <p:blipFill>
          <a:blip r:embed="rId9" cstate="screen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2537460" y="1177290"/>
            <a:ext cx="358140" cy="392430"/>
          </a:xfrm>
          <a:prstGeom prst="rect">
            <a:avLst/>
          </a:prstGeom>
        </p:spPr>
      </p:pic>
      <p:pic>
        <p:nvPicPr>
          <p:cNvPr id="8" name="그래픽 10"/>
          <p:cNvPicPr>
            <a:picLocks noChangeAspect="1"/>
          </p:cNvPicPr>
          <p:nvPr/>
        </p:nvPicPr>
        <p:blipFill>
          <a:blip r:embed="rId11" cstate="screen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827313" y="3198495"/>
            <a:ext cx="219075" cy="219075"/>
          </a:xfrm>
          <a:prstGeom prst="rect">
            <a:avLst/>
          </a:prstGeom>
        </p:spPr>
      </p:pic>
      <p:pic>
        <p:nvPicPr>
          <p:cNvPr id="9" name="그래픽 13"/>
          <p:cNvPicPr>
            <a:picLocks noChangeAspect="1"/>
          </p:cNvPicPr>
          <p:nvPr/>
        </p:nvPicPr>
        <p:blipFill>
          <a:blip r:embed="rId9" cstate="screen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11131477" y="5435408"/>
            <a:ext cx="443497" cy="443497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5148722" y="4736744"/>
            <a:ext cx="2398253" cy="543339"/>
          </a:xfrm>
          <a:prstGeom prst="roundRect">
            <a:avLst/>
          </a:pr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13544" y="4824289"/>
            <a:ext cx="206733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dirty="0">
                <a:solidFill>
                  <a:schemeClr val="bg1"/>
                </a:solidFill>
                <a:cs typeface="+mn-ea"/>
                <a:sym typeface="+mn-lt"/>
              </a:rPr>
              <a:t>汇报人</a:t>
            </a:r>
            <a:r>
              <a:rPr kumimoji="1"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：唐峰</a:t>
            </a:r>
            <a:endParaRPr kumimoji="1"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30120" y="2310765"/>
            <a:ext cx="823722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6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莫兰迪工作计划模板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850052" y="3653594"/>
            <a:ext cx="8997356" cy="1064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GB" altLang="zh-CN" sz="1200" dirty="0">
                <a:solidFill>
                  <a:srgbClr val="87888B"/>
                </a:solidFill>
                <a:cs typeface="+mn-ea"/>
                <a:sym typeface="+mn-lt"/>
              </a:rPr>
              <a:t>click here to enter text descriptions such as content introduction, data statistics, event analysis, summary and overview related to this subtitle or </a:t>
            </a:r>
            <a:r>
              <a:rPr lang="en-GB" altLang="zh-CN" sz="1200" dirty="0" err="1">
                <a:solidFill>
                  <a:srgbClr val="87888B"/>
                </a:solidFill>
                <a:cs typeface="+mn-ea"/>
                <a:sym typeface="+mn-lt"/>
              </a:rPr>
              <a:t>graph.click</a:t>
            </a:r>
            <a:r>
              <a:rPr lang="en-GB" altLang="zh-CN" sz="1200" dirty="0">
                <a:solidFill>
                  <a:srgbClr val="87888B"/>
                </a:solidFill>
                <a:cs typeface="+mn-ea"/>
                <a:sym typeface="+mn-lt"/>
              </a:rPr>
              <a:t> here to enter text descriptions such as content introduction, data statistics, event analysis, summary and overview related to this subtitle or graph.</a:t>
            </a:r>
          </a:p>
          <a:p>
            <a:pPr algn="ctr">
              <a:lnSpc>
                <a:spcPct val="120000"/>
              </a:lnSpc>
            </a:pPr>
            <a:endParaRPr lang="en-GB" altLang="zh-CN" sz="1200" dirty="0">
              <a:solidFill>
                <a:srgbClr val="87888B"/>
              </a:solidFill>
              <a:cs typeface="+mn-ea"/>
              <a:sym typeface="+mn-lt"/>
            </a:endParaRPr>
          </a:p>
        </p:txBody>
      </p:sp>
      <p:pic>
        <p:nvPicPr>
          <p:cNvPr id="17" name="그래픽 6"/>
          <p:cNvPicPr>
            <a:picLocks noChangeAspect="1"/>
          </p:cNvPicPr>
          <p:nvPr/>
        </p:nvPicPr>
        <p:blipFill>
          <a:blip r:embed="rId7" cstate="screen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flipV="1">
            <a:off x="0" y="4966335"/>
            <a:ext cx="824865" cy="1598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/>
      <p:bldP spid="15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773930" y="340360"/>
            <a:ext cx="2468245" cy="879475"/>
            <a:chOff x="3279" y="4178"/>
            <a:chExt cx="3887" cy="1385"/>
          </a:xfrm>
        </p:grpSpPr>
        <p:sp>
          <p:nvSpPr>
            <p:cNvPr id="2" name="文本框 1"/>
            <p:cNvSpPr txBox="1"/>
            <p:nvPr/>
          </p:nvSpPr>
          <p:spPr>
            <a:xfrm>
              <a:off x="3597" y="4178"/>
              <a:ext cx="336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9B97A6"/>
                  </a:solidFill>
                  <a:effectLst/>
                  <a:uLnTx/>
                  <a:uFillTx/>
                  <a:cs typeface="+mn-ea"/>
                  <a:sym typeface="+mn-lt"/>
                </a:rPr>
                <a:t>输入标题内容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3279" y="4741"/>
              <a:ext cx="388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Please enter the title</a:t>
              </a:r>
              <a:r>
                <a:rPr kumimoji="0" lang="zh-CN" altLang="en-US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Please enter the title</a:t>
              </a:r>
            </a:p>
          </p:txBody>
        </p:sp>
      </p:grpSp>
      <p:sp>
        <p:nvSpPr>
          <p:cNvPr id="43" name="矩形 42"/>
          <p:cNvSpPr/>
          <p:nvPr/>
        </p:nvSpPr>
        <p:spPr>
          <a:xfrm>
            <a:off x="658495" y="1630045"/>
            <a:ext cx="10874375" cy="2715260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 t="-30000" b="-7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Freeform 17"/>
          <p:cNvSpPr/>
          <p:nvPr/>
        </p:nvSpPr>
        <p:spPr>
          <a:xfrm>
            <a:off x="9906953" y="2175097"/>
            <a:ext cx="1625600" cy="1625600"/>
          </a:xfrm>
          <a:custGeom>
            <a:avLst/>
            <a:gdLst>
              <a:gd name="connsiteX0" fmla="*/ 0 w 3656647"/>
              <a:gd name="connsiteY0" fmla="*/ 0 h 3656647"/>
              <a:gd name="connsiteX1" fmla="*/ 3656647 w 3656647"/>
              <a:gd name="connsiteY1" fmla="*/ 0 h 3656647"/>
              <a:gd name="connsiteX2" fmla="*/ 3656647 w 3656647"/>
              <a:gd name="connsiteY2" fmla="*/ 3656647 h 3656647"/>
              <a:gd name="connsiteX3" fmla="*/ 0 w 3656647"/>
              <a:gd name="connsiteY3" fmla="*/ 3656647 h 3656647"/>
              <a:gd name="connsiteX4" fmla="*/ 0 w 3656647"/>
              <a:gd name="connsiteY4" fmla="*/ 0 h 3656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6647" h="3656647">
                <a:moveTo>
                  <a:pt x="0" y="0"/>
                </a:moveTo>
                <a:lnTo>
                  <a:pt x="3656647" y="0"/>
                </a:lnTo>
                <a:lnTo>
                  <a:pt x="3656647" y="3656647"/>
                </a:lnTo>
                <a:lnTo>
                  <a:pt x="0" y="3656647"/>
                </a:lnTo>
                <a:lnTo>
                  <a:pt x="0" y="0"/>
                </a:lnTo>
                <a:close/>
              </a:path>
            </a:pathLst>
          </a:custGeom>
          <a:solidFill>
            <a:srgbClr val="9B97A6"/>
          </a:solidFill>
          <a:ln>
            <a:noFill/>
          </a:ln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lIns="22860" tIns="22860" rIns="22860" bIns="22860" spcCol="1270" anchor="ctr"/>
          <a:lstStyle/>
          <a:p>
            <a:pPr algn="ctr" defTabSz="2667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45" name="组合 6"/>
          <p:cNvGrpSpPr/>
          <p:nvPr/>
        </p:nvGrpSpPr>
        <p:grpSpPr bwMode="auto">
          <a:xfrm>
            <a:off x="10402253" y="2713260"/>
            <a:ext cx="560387" cy="560387"/>
            <a:chOff x="6657058" y="2379116"/>
            <a:chExt cx="560384" cy="560384"/>
          </a:xfrm>
        </p:grpSpPr>
        <p:sp>
          <p:nvSpPr>
            <p:cNvPr id="46" name="AutoShape 126"/>
            <p:cNvSpPr/>
            <p:nvPr/>
          </p:nvSpPr>
          <p:spPr bwMode="auto">
            <a:xfrm>
              <a:off x="6657058" y="2379116"/>
              <a:ext cx="560384" cy="56038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7" name="AutoShape 127"/>
            <p:cNvSpPr/>
            <p:nvPr/>
          </p:nvSpPr>
          <p:spPr bwMode="auto">
            <a:xfrm>
              <a:off x="6884069" y="2466428"/>
              <a:ext cx="131762" cy="1317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01941" y="4766689"/>
            <a:ext cx="822065" cy="822865"/>
            <a:chOff x="744395" y="1400123"/>
            <a:chExt cx="822065" cy="822865"/>
          </a:xfrm>
        </p:grpSpPr>
        <p:sp>
          <p:nvSpPr>
            <p:cNvPr id="4" name="Rounded Rectangle 9"/>
            <p:cNvSpPr/>
            <p:nvPr/>
          </p:nvSpPr>
          <p:spPr>
            <a:xfrm>
              <a:off x="744395" y="1400123"/>
              <a:ext cx="822065" cy="822865"/>
            </a:xfrm>
            <a:prstGeom prst="roundRect">
              <a:avLst>
                <a:gd name="adj" fmla="val 50000"/>
              </a:avLst>
            </a:prstGeom>
            <a:solidFill>
              <a:srgbClr val="9B97A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5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" name="Text Placeholder 7"/>
            <p:cNvSpPr txBox="1"/>
            <p:nvPr/>
          </p:nvSpPr>
          <p:spPr>
            <a:xfrm>
              <a:off x="836751" y="1467601"/>
              <a:ext cx="637353" cy="678415"/>
            </a:xfrm>
            <a:prstGeom prst="rect">
              <a:avLst/>
            </a:prstGeom>
          </p:spPr>
          <p:txBody>
            <a:bodyPr vert="horz" lIns="0" tIns="98497" rIns="0" bIns="98497" anchor="ctr"/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1335" b="1" kern="1200">
                  <a:solidFill>
                    <a:schemeClr val="bg1"/>
                  </a:solidFill>
                  <a:latin typeface="FontAwesome"/>
                  <a:ea typeface="+mn-ea"/>
                  <a:cs typeface="FontAwesome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s-ES_tradnl" sz="2400" b="0" dirty="0">
                  <a:latin typeface="+mn-lt"/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7" name="Group 46"/>
          <p:cNvGrpSpPr/>
          <p:nvPr/>
        </p:nvGrpSpPr>
        <p:grpSpPr>
          <a:xfrm>
            <a:off x="1116867" y="4654891"/>
            <a:ext cx="4146382" cy="1036966"/>
            <a:chOff x="2813085" y="8874224"/>
            <a:chExt cx="7858370" cy="2073929"/>
          </a:xfrm>
        </p:grpSpPr>
        <p:sp>
          <p:nvSpPr>
            <p:cNvPr id="6" name="TextBox 48"/>
            <p:cNvSpPr txBox="1"/>
            <p:nvPr/>
          </p:nvSpPr>
          <p:spPr>
            <a:xfrm>
              <a:off x="2813085" y="8874224"/>
              <a:ext cx="350107" cy="1785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endParaRPr lang="id-ID" sz="65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Box 49"/>
            <p:cNvSpPr txBox="1"/>
            <p:nvPr/>
          </p:nvSpPr>
          <p:spPr>
            <a:xfrm>
              <a:off x="4215049" y="8922006"/>
              <a:ext cx="2008771" cy="646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500" dirty="0">
                  <a:cs typeface="+mn-ea"/>
                  <a:sym typeface="+mn-lt"/>
                </a:rPr>
                <a:t>Title Here</a:t>
              </a:r>
            </a:p>
          </p:txBody>
        </p:sp>
        <p:sp>
          <p:nvSpPr>
            <p:cNvPr id="12" name="Rectangle 50"/>
            <p:cNvSpPr/>
            <p:nvPr/>
          </p:nvSpPr>
          <p:spPr>
            <a:xfrm>
              <a:off x="4199112" y="9551619"/>
              <a:ext cx="6472343" cy="13965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请替换文字内容，修改文字内容，也可以直接复制你的内容到此。修改文字内容，也可以直接复制你的内容到此。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951487" y="4766689"/>
            <a:ext cx="822065" cy="822865"/>
            <a:chOff x="744395" y="1400123"/>
            <a:chExt cx="822065" cy="822865"/>
          </a:xfrm>
        </p:grpSpPr>
        <p:sp>
          <p:nvSpPr>
            <p:cNvPr id="17" name="Rounded Rectangle 9"/>
            <p:cNvSpPr/>
            <p:nvPr/>
          </p:nvSpPr>
          <p:spPr>
            <a:xfrm>
              <a:off x="744395" y="1400123"/>
              <a:ext cx="822065" cy="822865"/>
            </a:xfrm>
            <a:prstGeom prst="roundRect">
              <a:avLst>
                <a:gd name="adj" fmla="val 50000"/>
              </a:avLst>
            </a:prstGeom>
            <a:solidFill>
              <a:srgbClr val="D6CAC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5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7" name="Text Placeholder 7"/>
            <p:cNvSpPr txBox="1"/>
            <p:nvPr/>
          </p:nvSpPr>
          <p:spPr>
            <a:xfrm>
              <a:off x="836751" y="1467601"/>
              <a:ext cx="637353" cy="678415"/>
            </a:xfrm>
            <a:prstGeom prst="rect">
              <a:avLst/>
            </a:prstGeom>
          </p:spPr>
          <p:txBody>
            <a:bodyPr vert="horz" lIns="0" tIns="98497" rIns="0" bIns="98497" anchor="ctr"/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1335" b="1" kern="1200">
                  <a:solidFill>
                    <a:schemeClr val="bg1"/>
                  </a:solidFill>
                  <a:latin typeface="FontAwesome"/>
                  <a:ea typeface="+mn-ea"/>
                  <a:cs typeface="FontAwesome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s-ES_tradnl" sz="2400" b="0" dirty="0">
                  <a:latin typeface="+mn-lt"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58" name="Group 46"/>
          <p:cNvGrpSpPr/>
          <p:nvPr/>
        </p:nvGrpSpPr>
        <p:grpSpPr>
          <a:xfrm>
            <a:off x="7270223" y="4654891"/>
            <a:ext cx="4146382" cy="1036966"/>
            <a:chOff x="2813085" y="8874224"/>
            <a:chExt cx="7858370" cy="2073929"/>
          </a:xfrm>
        </p:grpSpPr>
        <p:sp>
          <p:nvSpPr>
            <p:cNvPr id="59" name="TextBox 48"/>
            <p:cNvSpPr txBox="1"/>
            <p:nvPr/>
          </p:nvSpPr>
          <p:spPr>
            <a:xfrm>
              <a:off x="2813085" y="8874224"/>
              <a:ext cx="350107" cy="1785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endParaRPr lang="id-ID" sz="65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60" name="TextBox 49"/>
            <p:cNvSpPr txBox="1"/>
            <p:nvPr/>
          </p:nvSpPr>
          <p:spPr>
            <a:xfrm>
              <a:off x="4215049" y="8922006"/>
              <a:ext cx="2008771" cy="646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500" dirty="0">
                  <a:cs typeface="+mn-ea"/>
                  <a:sym typeface="+mn-lt"/>
                </a:rPr>
                <a:t>Title Here</a:t>
              </a:r>
            </a:p>
          </p:txBody>
        </p:sp>
        <p:sp>
          <p:nvSpPr>
            <p:cNvPr id="61" name="Rectangle 50"/>
            <p:cNvSpPr/>
            <p:nvPr/>
          </p:nvSpPr>
          <p:spPr>
            <a:xfrm>
              <a:off x="4199112" y="9551619"/>
              <a:ext cx="6472343" cy="13965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请替换文字内容，修改文字内容，也可以直接复制你的内容到此。修改文字内容，也可以直接复制你的内容到此。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34731" y="1785609"/>
            <a:ext cx="2212383" cy="255016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45310" y="1785609"/>
            <a:ext cx="2212383" cy="255016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55888" y="1785609"/>
            <a:ext cx="2212383" cy="255016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866465" y="1785609"/>
            <a:ext cx="2212383" cy="255016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19276" y="4877976"/>
            <a:ext cx="8534400" cy="12096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替换文字内容，修改文字内容，也可以直接复制你的内容请替换文字内容，修改文字内容，也可以直接复制你的内容请替换文字内容，修改文字内容，也可以直接复制你的内容请替换文字内容，修改文字内容，也可以直接复制你的内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Oval 9"/>
          <p:cNvSpPr/>
          <p:nvPr/>
        </p:nvSpPr>
        <p:spPr>
          <a:xfrm>
            <a:off x="1757547" y="2372487"/>
            <a:ext cx="766750" cy="838796"/>
          </a:xfrm>
          <a:custGeom>
            <a:avLst/>
            <a:gdLst>
              <a:gd name="connsiteX0" fmla="*/ 408616 w 537777"/>
              <a:gd name="connsiteY0" fmla="*/ 384389 h 588308"/>
              <a:gd name="connsiteX1" fmla="*/ 419922 w 537777"/>
              <a:gd name="connsiteY1" fmla="*/ 394860 h 588308"/>
              <a:gd name="connsiteX2" fmla="*/ 419922 w 537777"/>
              <a:gd name="connsiteY2" fmla="*/ 448824 h 588308"/>
              <a:gd name="connsiteX3" fmla="*/ 473224 w 537777"/>
              <a:gd name="connsiteY3" fmla="*/ 448824 h 588308"/>
              <a:gd name="connsiteX4" fmla="*/ 484530 w 537777"/>
              <a:gd name="connsiteY4" fmla="*/ 459295 h 588308"/>
              <a:gd name="connsiteX5" fmla="*/ 473224 w 537777"/>
              <a:gd name="connsiteY5" fmla="*/ 469766 h 588308"/>
              <a:gd name="connsiteX6" fmla="*/ 408616 w 537777"/>
              <a:gd name="connsiteY6" fmla="*/ 469766 h 588308"/>
              <a:gd name="connsiteX7" fmla="*/ 398117 w 537777"/>
              <a:gd name="connsiteY7" fmla="*/ 459295 h 588308"/>
              <a:gd name="connsiteX8" fmla="*/ 398117 w 537777"/>
              <a:gd name="connsiteY8" fmla="*/ 394860 h 588308"/>
              <a:gd name="connsiteX9" fmla="*/ 408616 w 537777"/>
              <a:gd name="connsiteY9" fmla="*/ 384389 h 588308"/>
              <a:gd name="connsiteX10" fmla="*/ 408675 w 537777"/>
              <a:gd name="connsiteY10" fmla="*/ 352129 h 588308"/>
              <a:gd name="connsiteX11" fmla="*/ 301360 w 537777"/>
              <a:gd name="connsiteY11" fmla="*/ 459337 h 588308"/>
              <a:gd name="connsiteX12" fmla="*/ 408675 w 537777"/>
              <a:gd name="connsiteY12" fmla="*/ 566544 h 588308"/>
              <a:gd name="connsiteX13" fmla="*/ 516798 w 537777"/>
              <a:gd name="connsiteY13" fmla="*/ 459337 h 588308"/>
              <a:gd name="connsiteX14" fmla="*/ 408675 w 537777"/>
              <a:gd name="connsiteY14" fmla="*/ 352129 h 588308"/>
              <a:gd name="connsiteX15" fmla="*/ 408675 w 537777"/>
              <a:gd name="connsiteY15" fmla="*/ 330365 h 588308"/>
              <a:gd name="connsiteX16" fmla="*/ 537777 w 537777"/>
              <a:gd name="connsiteY16" fmla="*/ 459337 h 588308"/>
              <a:gd name="connsiteX17" fmla="*/ 408675 w 537777"/>
              <a:gd name="connsiteY17" fmla="*/ 588308 h 588308"/>
              <a:gd name="connsiteX18" fmla="*/ 279574 w 537777"/>
              <a:gd name="connsiteY18" fmla="*/ 459337 h 588308"/>
              <a:gd name="connsiteX19" fmla="*/ 408675 w 537777"/>
              <a:gd name="connsiteY19" fmla="*/ 330365 h 588308"/>
              <a:gd name="connsiteX20" fmla="*/ 208498 w 537777"/>
              <a:gd name="connsiteY20" fmla="*/ 128944 h 588308"/>
              <a:gd name="connsiteX21" fmla="*/ 132625 w 537777"/>
              <a:gd name="connsiteY21" fmla="*/ 203893 h 588308"/>
              <a:gd name="connsiteX22" fmla="*/ 208498 w 537777"/>
              <a:gd name="connsiteY22" fmla="*/ 279648 h 588308"/>
              <a:gd name="connsiteX23" fmla="*/ 283563 w 537777"/>
              <a:gd name="connsiteY23" fmla="*/ 203893 h 588308"/>
              <a:gd name="connsiteX24" fmla="*/ 208498 w 537777"/>
              <a:gd name="connsiteY24" fmla="*/ 128944 h 588308"/>
              <a:gd name="connsiteX25" fmla="*/ 206076 w 537777"/>
              <a:gd name="connsiteY25" fmla="*/ 0 h 588308"/>
              <a:gd name="connsiteX26" fmla="*/ 352171 w 537777"/>
              <a:gd name="connsiteY26" fmla="*/ 60443 h 588308"/>
              <a:gd name="connsiteX27" fmla="*/ 398986 w 537777"/>
              <a:gd name="connsiteY27" fmla="*/ 298989 h 588308"/>
              <a:gd name="connsiteX28" fmla="*/ 247241 w 537777"/>
              <a:gd name="connsiteY28" fmla="*/ 459364 h 588308"/>
              <a:gd name="connsiteX29" fmla="*/ 257734 w 537777"/>
              <a:gd name="connsiteY29" fmla="*/ 514971 h 588308"/>
              <a:gd name="connsiteX30" fmla="*/ 206076 w 537777"/>
              <a:gd name="connsiteY30" fmla="*/ 588308 h 588308"/>
              <a:gd name="connsiteX31" fmla="*/ 41417 w 537777"/>
              <a:gd name="connsiteY31" fmla="*/ 349761 h 588308"/>
              <a:gd name="connsiteX32" fmla="*/ 60789 w 537777"/>
              <a:gd name="connsiteY32" fmla="*/ 60443 h 588308"/>
              <a:gd name="connsiteX33" fmla="*/ 206076 w 537777"/>
              <a:gd name="connsiteY33" fmla="*/ 0 h 588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37777" h="588308">
                <a:moveTo>
                  <a:pt x="408616" y="384389"/>
                </a:moveTo>
                <a:cubicBezTo>
                  <a:pt x="415077" y="384389"/>
                  <a:pt x="419922" y="389222"/>
                  <a:pt x="419922" y="394860"/>
                </a:cubicBezTo>
                <a:lnTo>
                  <a:pt x="419922" y="448824"/>
                </a:lnTo>
                <a:lnTo>
                  <a:pt x="473224" y="448824"/>
                </a:lnTo>
                <a:cubicBezTo>
                  <a:pt x="479684" y="448824"/>
                  <a:pt x="484530" y="453657"/>
                  <a:pt x="484530" y="459295"/>
                </a:cubicBezTo>
                <a:cubicBezTo>
                  <a:pt x="484530" y="464933"/>
                  <a:pt x="479684" y="469766"/>
                  <a:pt x="473224" y="469766"/>
                </a:cubicBezTo>
                <a:lnTo>
                  <a:pt x="408616" y="469766"/>
                </a:lnTo>
                <a:cubicBezTo>
                  <a:pt x="402963" y="469766"/>
                  <a:pt x="398117" y="464933"/>
                  <a:pt x="398117" y="459295"/>
                </a:cubicBezTo>
                <a:lnTo>
                  <a:pt x="398117" y="394860"/>
                </a:lnTo>
                <a:cubicBezTo>
                  <a:pt x="398117" y="389222"/>
                  <a:pt x="402963" y="384389"/>
                  <a:pt x="408616" y="384389"/>
                </a:cubicBezTo>
                <a:close/>
                <a:moveTo>
                  <a:pt x="408675" y="352129"/>
                </a:moveTo>
                <a:cubicBezTo>
                  <a:pt x="349773" y="352129"/>
                  <a:pt x="301360" y="400493"/>
                  <a:pt x="301360" y="459337"/>
                </a:cubicBezTo>
                <a:cubicBezTo>
                  <a:pt x="301360" y="518986"/>
                  <a:pt x="349773" y="566544"/>
                  <a:pt x="408675" y="566544"/>
                </a:cubicBezTo>
                <a:cubicBezTo>
                  <a:pt x="468385" y="566544"/>
                  <a:pt x="516798" y="518986"/>
                  <a:pt x="516798" y="459337"/>
                </a:cubicBezTo>
                <a:cubicBezTo>
                  <a:pt x="516798" y="400493"/>
                  <a:pt x="468385" y="352129"/>
                  <a:pt x="408675" y="352129"/>
                </a:cubicBezTo>
                <a:close/>
                <a:moveTo>
                  <a:pt x="408675" y="330365"/>
                </a:moveTo>
                <a:cubicBezTo>
                  <a:pt x="480488" y="330365"/>
                  <a:pt x="537777" y="388402"/>
                  <a:pt x="537777" y="459337"/>
                </a:cubicBezTo>
                <a:cubicBezTo>
                  <a:pt x="537777" y="530271"/>
                  <a:pt x="480488" y="588308"/>
                  <a:pt x="408675" y="588308"/>
                </a:cubicBezTo>
                <a:cubicBezTo>
                  <a:pt x="337670" y="588308"/>
                  <a:pt x="279574" y="530271"/>
                  <a:pt x="279574" y="459337"/>
                </a:cubicBezTo>
                <a:cubicBezTo>
                  <a:pt x="279574" y="388402"/>
                  <a:pt x="337670" y="330365"/>
                  <a:pt x="408675" y="330365"/>
                </a:cubicBezTo>
                <a:close/>
                <a:moveTo>
                  <a:pt x="208498" y="128944"/>
                </a:moveTo>
                <a:cubicBezTo>
                  <a:pt x="166526" y="128944"/>
                  <a:pt x="132625" y="162792"/>
                  <a:pt x="132625" y="203893"/>
                </a:cubicBezTo>
                <a:cubicBezTo>
                  <a:pt x="132625" y="245800"/>
                  <a:pt x="166526" y="279648"/>
                  <a:pt x="208498" y="279648"/>
                </a:cubicBezTo>
                <a:cubicBezTo>
                  <a:pt x="249663" y="279648"/>
                  <a:pt x="283563" y="245800"/>
                  <a:pt x="283563" y="203893"/>
                </a:cubicBezTo>
                <a:cubicBezTo>
                  <a:pt x="283563" y="162792"/>
                  <a:pt x="249663" y="128944"/>
                  <a:pt x="208498" y="128944"/>
                </a:cubicBezTo>
                <a:close/>
                <a:moveTo>
                  <a:pt x="206076" y="0"/>
                </a:moveTo>
                <a:cubicBezTo>
                  <a:pt x="261770" y="0"/>
                  <a:pt x="313428" y="21759"/>
                  <a:pt x="352171" y="60443"/>
                </a:cubicBezTo>
                <a:cubicBezTo>
                  <a:pt x="411094" y="118468"/>
                  <a:pt x="428044" y="219205"/>
                  <a:pt x="398986" y="298989"/>
                </a:cubicBezTo>
                <a:cubicBezTo>
                  <a:pt x="315042" y="303825"/>
                  <a:pt x="247241" y="373938"/>
                  <a:pt x="247241" y="459364"/>
                </a:cubicBezTo>
                <a:cubicBezTo>
                  <a:pt x="247241" y="478705"/>
                  <a:pt x="251277" y="497241"/>
                  <a:pt x="257734" y="514971"/>
                </a:cubicBezTo>
                <a:lnTo>
                  <a:pt x="206076" y="588308"/>
                </a:lnTo>
                <a:lnTo>
                  <a:pt x="41417" y="349761"/>
                </a:lnTo>
                <a:cubicBezTo>
                  <a:pt x="-20734" y="267559"/>
                  <a:pt x="-11855" y="132168"/>
                  <a:pt x="60789" y="60443"/>
                </a:cubicBezTo>
                <a:cubicBezTo>
                  <a:pt x="99532" y="21759"/>
                  <a:pt x="151190" y="0"/>
                  <a:pt x="206076" y="0"/>
                </a:cubicBezTo>
                <a:close/>
              </a:path>
            </a:pathLst>
          </a:cu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Oval 10"/>
          <p:cNvSpPr/>
          <p:nvPr/>
        </p:nvSpPr>
        <p:spPr>
          <a:xfrm>
            <a:off x="4367873" y="2372488"/>
            <a:ext cx="767255" cy="838796"/>
          </a:xfrm>
          <a:custGeom>
            <a:avLst/>
            <a:gdLst>
              <a:gd name="connsiteX0" fmla="*/ 275273 w 550534"/>
              <a:gd name="connsiteY0" fmla="*/ 198079 h 601867"/>
              <a:gd name="connsiteX1" fmla="*/ 352172 w 550534"/>
              <a:gd name="connsiteY1" fmla="*/ 274852 h 601867"/>
              <a:gd name="connsiteX2" fmla="*/ 301688 w 550534"/>
              <a:gd name="connsiteY2" fmla="*/ 348108 h 601867"/>
              <a:gd name="connsiteX3" fmla="*/ 282317 w 550534"/>
              <a:gd name="connsiteY3" fmla="*/ 294191 h 601867"/>
              <a:gd name="connsiteX4" fmla="*/ 296405 w 550534"/>
              <a:gd name="connsiteY4" fmla="*/ 274852 h 601867"/>
              <a:gd name="connsiteX5" fmla="*/ 275273 w 550534"/>
              <a:gd name="connsiteY5" fmla="*/ 253754 h 601867"/>
              <a:gd name="connsiteX6" fmla="*/ 254140 w 550534"/>
              <a:gd name="connsiteY6" fmla="*/ 274852 h 601867"/>
              <a:gd name="connsiteX7" fmla="*/ 268228 w 550534"/>
              <a:gd name="connsiteY7" fmla="*/ 294191 h 601867"/>
              <a:gd name="connsiteX8" fmla="*/ 275273 w 550534"/>
              <a:gd name="connsiteY8" fmla="*/ 274852 h 601867"/>
              <a:gd name="connsiteX9" fmla="*/ 275273 w 550534"/>
              <a:gd name="connsiteY9" fmla="*/ 601867 h 601867"/>
              <a:gd name="connsiteX10" fmla="*/ 152586 w 550534"/>
              <a:gd name="connsiteY10" fmla="*/ 601867 h 601867"/>
              <a:gd name="connsiteX11" fmla="*/ 248857 w 550534"/>
              <a:gd name="connsiteY11" fmla="*/ 346350 h 601867"/>
              <a:gd name="connsiteX12" fmla="*/ 197786 w 550534"/>
              <a:gd name="connsiteY12" fmla="*/ 274852 h 601867"/>
              <a:gd name="connsiteX13" fmla="*/ 275273 w 550534"/>
              <a:gd name="connsiteY13" fmla="*/ 198079 h 601867"/>
              <a:gd name="connsiteX14" fmla="*/ 275278 w 550534"/>
              <a:gd name="connsiteY14" fmla="*/ 97862 h 601867"/>
              <a:gd name="connsiteX15" fmla="*/ 451919 w 550534"/>
              <a:gd name="connsiteY15" fmla="*/ 274875 h 601867"/>
              <a:gd name="connsiteX16" fmla="*/ 334550 w 550534"/>
              <a:gd name="connsiteY16" fmla="*/ 439579 h 601867"/>
              <a:gd name="connsiteX17" fmla="*/ 315184 w 550534"/>
              <a:gd name="connsiteY17" fmla="*/ 385069 h 601867"/>
              <a:gd name="connsiteX18" fmla="*/ 392648 w 550534"/>
              <a:gd name="connsiteY18" fmla="*/ 274875 h 601867"/>
              <a:gd name="connsiteX19" fmla="*/ 273518 w 550534"/>
              <a:gd name="connsiteY19" fmla="*/ 155890 h 601867"/>
              <a:gd name="connsiteX20" fmla="*/ 154388 w 550534"/>
              <a:gd name="connsiteY20" fmla="*/ 274875 h 601867"/>
              <a:gd name="connsiteX21" fmla="*/ 231265 w 550534"/>
              <a:gd name="connsiteY21" fmla="*/ 385069 h 601867"/>
              <a:gd name="connsiteX22" fmla="*/ 211899 w 550534"/>
              <a:gd name="connsiteY22" fmla="*/ 439579 h 601867"/>
              <a:gd name="connsiteX23" fmla="*/ 98051 w 550534"/>
              <a:gd name="connsiteY23" fmla="*/ 274875 h 601867"/>
              <a:gd name="connsiteX24" fmla="*/ 275278 w 550534"/>
              <a:gd name="connsiteY24" fmla="*/ 97862 h 601867"/>
              <a:gd name="connsiteX25" fmla="*/ 275267 w 550534"/>
              <a:gd name="connsiteY25" fmla="*/ 0 h 601867"/>
              <a:gd name="connsiteX26" fmla="*/ 550534 w 550534"/>
              <a:gd name="connsiteY26" fmla="*/ 274875 h 601867"/>
              <a:gd name="connsiteX27" fmla="*/ 371522 w 550534"/>
              <a:gd name="connsiteY27" fmla="*/ 532167 h 601867"/>
              <a:gd name="connsiteX28" fmla="*/ 352154 w 550534"/>
              <a:gd name="connsiteY28" fmla="*/ 477661 h 601867"/>
              <a:gd name="connsiteX29" fmla="*/ 492429 w 550534"/>
              <a:gd name="connsiteY29" fmla="*/ 274875 h 601867"/>
              <a:gd name="connsiteX30" fmla="*/ 275267 w 550534"/>
              <a:gd name="connsiteY30" fmla="*/ 58023 h 601867"/>
              <a:gd name="connsiteX31" fmla="*/ 57518 w 550534"/>
              <a:gd name="connsiteY31" fmla="*/ 274875 h 601867"/>
              <a:gd name="connsiteX32" fmla="*/ 197793 w 550534"/>
              <a:gd name="connsiteY32" fmla="*/ 477661 h 601867"/>
              <a:gd name="connsiteX33" fmla="*/ 178425 w 550534"/>
              <a:gd name="connsiteY33" fmla="*/ 532167 h 601867"/>
              <a:gd name="connsiteX34" fmla="*/ 0 w 550534"/>
              <a:gd name="connsiteY34" fmla="*/ 274875 h 601867"/>
              <a:gd name="connsiteX35" fmla="*/ 275267 w 550534"/>
              <a:gd name="connsiteY35" fmla="*/ 0 h 601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0534" h="601867">
                <a:moveTo>
                  <a:pt x="275273" y="198079"/>
                </a:moveTo>
                <a:cubicBezTo>
                  <a:pt x="316951" y="198079"/>
                  <a:pt x="352172" y="230898"/>
                  <a:pt x="352172" y="274852"/>
                </a:cubicBezTo>
                <a:cubicBezTo>
                  <a:pt x="352172" y="308256"/>
                  <a:pt x="331039" y="335801"/>
                  <a:pt x="301688" y="348108"/>
                </a:cubicBezTo>
                <a:lnTo>
                  <a:pt x="282317" y="294191"/>
                </a:lnTo>
                <a:cubicBezTo>
                  <a:pt x="291122" y="290675"/>
                  <a:pt x="296405" y="283642"/>
                  <a:pt x="296405" y="274852"/>
                </a:cubicBezTo>
                <a:cubicBezTo>
                  <a:pt x="296405" y="262545"/>
                  <a:pt x="285839" y="253754"/>
                  <a:pt x="275273" y="253754"/>
                </a:cubicBezTo>
                <a:cubicBezTo>
                  <a:pt x="262945" y="253754"/>
                  <a:pt x="254140" y="264303"/>
                  <a:pt x="254140" y="274852"/>
                </a:cubicBezTo>
                <a:cubicBezTo>
                  <a:pt x="254140" y="283642"/>
                  <a:pt x="261184" y="290675"/>
                  <a:pt x="268228" y="294191"/>
                </a:cubicBezTo>
                <a:lnTo>
                  <a:pt x="275273" y="274852"/>
                </a:lnTo>
                <a:lnTo>
                  <a:pt x="275273" y="601867"/>
                </a:lnTo>
                <a:lnTo>
                  <a:pt x="152586" y="601867"/>
                </a:lnTo>
                <a:lnTo>
                  <a:pt x="248857" y="346350"/>
                </a:lnTo>
                <a:cubicBezTo>
                  <a:pt x="218919" y="335801"/>
                  <a:pt x="197786" y="308256"/>
                  <a:pt x="197786" y="274852"/>
                </a:cubicBezTo>
                <a:cubicBezTo>
                  <a:pt x="197786" y="232656"/>
                  <a:pt x="231246" y="198079"/>
                  <a:pt x="275273" y="198079"/>
                </a:cubicBezTo>
                <a:close/>
                <a:moveTo>
                  <a:pt x="275278" y="97862"/>
                </a:moveTo>
                <a:cubicBezTo>
                  <a:pt x="373282" y="97862"/>
                  <a:pt x="451919" y="178749"/>
                  <a:pt x="451919" y="274875"/>
                </a:cubicBezTo>
                <a:cubicBezTo>
                  <a:pt x="451919" y="349900"/>
                  <a:pt x="403211" y="414961"/>
                  <a:pt x="334550" y="439579"/>
                </a:cubicBezTo>
                <a:lnTo>
                  <a:pt x="315184" y="385069"/>
                </a:lnTo>
                <a:cubicBezTo>
                  <a:pt x="360958" y="369243"/>
                  <a:pt x="392648" y="325869"/>
                  <a:pt x="392648" y="274875"/>
                </a:cubicBezTo>
                <a:cubicBezTo>
                  <a:pt x="392648" y="208056"/>
                  <a:pt x="338071" y="155890"/>
                  <a:pt x="273518" y="155890"/>
                </a:cubicBezTo>
                <a:cubicBezTo>
                  <a:pt x="206617" y="155890"/>
                  <a:pt x="154388" y="209814"/>
                  <a:pt x="154388" y="274875"/>
                </a:cubicBezTo>
                <a:cubicBezTo>
                  <a:pt x="154388" y="325869"/>
                  <a:pt x="185491" y="367484"/>
                  <a:pt x="231265" y="385069"/>
                </a:cubicBezTo>
                <a:lnTo>
                  <a:pt x="211899" y="439579"/>
                </a:lnTo>
                <a:cubicBezTo>
                  <a:pt x="145586" y="414961"/>
                  <a:pt x="98051" y="349900"/>
                  <a:pt x="98051" y="274875"/>
                </a:cubicBezTo>
                <a:cubicBezTo>
                  <a:pt x="98051" y="176990"/>
                  <a:pt x="178449" y="97862"/>
                  <a:pt x="275278" y="97862"/>
                </a:cubicBezTo>
                <a:close/>
                <a:moveTo>
                  <a:pt x="275267" y="0"/>
                </a:moveTo>
                <a:cubicBezTo>
                  <a:pt x="426106" y="0"/>
                  <a:pt x="550534" y="122492"/>
                  <a:pt x="550534" y="274875"/>
                </a:cubicBezTo>
                <a:cubicBezTo>
                  <a:pt x="550534" y="392092"/>
                  <a:pt x="474821" y="493485"/>
                  <a:pt x="371522" y="532167"/>
                </a:cubicBezTo>
                <a:lnTo>
                  <a:pt x="352154" y="477661"/>
                </a:lnTo>
                <a:cubicBezTo>
                  <a:pt x="432562" y="446598"/>
                  <a:pt x="492429" y="367477"/>
                  <a:pt x="492429" y="274875"/>
                </a:cubicBezTo>
                <a:cubicBezTo>
                  <a:pt x="492429" y="155899"/>
                  <a:pt x="394412" y="58023"/>
                  <a:pt x="275267" y="58023"/>
                </a:cubicBezTo>
                <a:cubicBezTo>
                  <a:pt x="156122" y="58023"/>
                  <a:pt x="57518" y="155899"/>
                  <a:pt x="57518" y="274875"/>
                </a:cubicBezTo>
                <a:cubicBezTo>
                  <a:pt x="57518" y="367477"/>
                  <a:pt x="115624" y="446598"/>
                  <a:pt x="197793" y="477661"/>
                </a:cubicBezTo>
                <a:lnTo>
                  <a:pt x="178425" y="532167"/>
                </a:lnTo>
                <a:cubicBezTo>
                  <a:pt x="73365" y="491727"/>
                  <a:pt x="0" y="392092"/>
                  <a:pt x="0" y="274875"/>
                </a:cubicBezTo>
                <a:cubicBezTo>
                  <a:pt x="0" y="122492"/>
                  <a:pt x="124428" y="0"/>
                  <a:pt x="275267" y="0"/>
                </a:cubicBezTo>
                <a:close/>
              </a:path>
            </a:pathLst>
          </a:cu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Oval 11"/>
          <p:cNvSpPr/>
          <p:nvPr/>
        </p:nvSpPr>
        <p:spPr>
          <a:xfrm>
            <a:off x="6942679" y="2424086"/>
            <a:ext cx="838796" cy="735599"/>
          </a:xfrm>
          <a:custGeom>
            <a:avLst/>
            <a:gdLst>
              <a:gd name="connsiteX0" fmla="*/ 42911 w 606384"/>
              <a:gd name="connsiteY0" fmla="*/ 164911 h 531781"/>
              <a:gd name="connsiteX1" fmla="*/ 77191 w 606384"/>
              <a:gd name="connsiteY1" fmla="*/ 164911 h 531781"/>
              <a:gd name="connsiteX2" fmla="*/ 120102 w 606384"/>
              <a:gd name="connsiteY2" fmla="*/ 207756 h 531781"/>
              <a:gd name="connsiteX3" fmla="*/ 120102 w 606384"/>
              <a:gd name="connsiteY3" fmla="*/ 488019 h 531781"/>
              <a:gd name="connsiteX4" fmla="*/ 77191 w 606384"/>
              <a:gd name="connsiteY4" fmla="*/ 530863 h 531781"/>
              <a:gd name="connsiteX5" fmla="*/ 42911 w 606384"/>
              <a:gd name="connsiteY5" fmla="*/ 530863 h 531781"/>
              <a:gd name="connsiteX6" fmla="*/ 0 w 606384"/>
              <a:gd name="connsiteY6" fmla="*/ 488019 h 531781"/>
              <a:gd name="connsiteX7" fmla="*/ 0 w 606384"/>
              <a:gd name="connsiteY7" fmla="*/ 207756 h 531781"/>
              <a:gd name="connsiteX8" fmla="*/ 42911 w 606384"/>
              <a:gd name="connsiteY8" fmla="*/ 164911 h 531781"/>
              <a:gd name="connsiteX9" fmla="*/ 347159 w 606384"/>
              <a:gd name="connsiteY9" fmla="*/ 66362 h 531781"/>
              <a:gd name="connsiteX10" fmla="*/ 319571 w 606384"/>
              <a:gd name="connsiteY10" fmla="*/ 79973 h 531781"/>
              <a:gd name="connsiteX11" fmla="*/ 310133 w 606384"/>
              <a:gd name="connsiteY11" fmla="*/ 94308 h 531781"/>
              <a:gd name="connsiteX12" fmla="*/ 303277 w 606384"/>
              <a:gd name="connsiteY12" fmla="*/ 105100 h 531781"/>
              <a:gd name="connsiteX13" fmla="*/ 218013 w 606384"/>
              <a:gd name="connsiteY13" fmla="*/ 193126 h 531781"/>
              <a:gd name="connsiteX14" fmla="*/ 216480 w 606384"/>
              <a:gd name="connsiteY14" fmla="*/ 195864 h 531781"/>
              <a:gd name="connsiteX15" fmla="*/ 216480 w 606384"/>
              <a:gd name="connsiteY15" fmla="*/ 466064 h 531781"/>
              <a:gd name="connsiteX16" fmla="*/ 480903 w 606384"/>
              <a:gd name="connsiteY16" fmla="*/ 466064 h 531781"/>
              <a:gd name="connsiteX17" fmla="*/ 485339 w 606384"/>
              <a:gd name="connsiteY17" fmla="*/ 464050 h 531781"/>
              <a:gd name="connsiteX18" fmla="*/ 499698 w 606384"/>
              <a:gd name="connsiteY18" fmla="*/ 447540 h 531781"/>
              <a:gd name="connsiteX19" fmla="*/ 505909 w 606384"/>
              <a:gd name="connsiteY19" fmla="*/ 434171 h 531781"/>
              <a:gd name="connsiteX20" fmla="*/ 539627 w 606384"/>
              <a:gd name="connsiteY20" fmla="*/ 216401 h 531781"/>
              <a:gd name="connsiteX21" fmla="*/ 536481 w 606384"/>
              <a:gd name="connsiteY21" fmla="*/ 214790 h 531781"/>
              <a:gd name="connsiteX22" fmla="*/ 518654 w 606384"/>
              <a:gd name="connsiteY22" fmla="*/ 210603 h 531781"/>
              <a:gd name="connsiteX23" fmla="*/ 359420 w 606384"/>
              <a:gd name="connsiteY23" fmla="*/ 210603 h 531781"/>
              <a:gd name="connsiteX24" fmla="*/ 322072 w 606384"/>
              <a:gd name="connsiteY24" fmla="*/ 191918 h 531781"/>
              <a:gd name="connsiteX25" fmla="*/ 317070 w 606384"/>
              <a:gd name="connsiteY25" fmla="*/ 150603 h 531781"/>
              <a:gd name="connsiteX26" fmla="*/ 357323 w 606384"/>
              <a:gd name="connsiteY26" fmla="*/ 0 h 531781"/>
              <a:gd name="connsiteX27" fmla="*/ 380312 w 606384"/>
              <a:gd name="connsiteY27" fmla="*/ 1692 h 531781"/>
              <a:gd name="connsiteX28" fmla="*/ 413627 w 606384"/>
              <a:gd name="connsiteY28" fmla="*/ 23758 h 531781"/>
              <a:gd name="connsiteX29" fmla="*/ 417580 w 606384"/>
              <a:gd name="connsiteY29" fmla="*/ 65074 h 531781"/>
              <a:gd name="connsiteX30" fmla="*/ 388944 w 606384"/>
              <a:gd name="connsiteY30" fmla="*/ 144885 h 531781"/>
              <a:gd name="connsiteX31" fmla="*/ 518654 w 606384"/>
              <a:gd name="connsiteY31" fmla="*/ 144885 h 531781"/>
              <a:gd name="connsiteX32" fmla="*/ 565844 w 606384"/>
              <a:gd name="connsiteY32" fmla="*/ 155999 h 531781"/>
              <a:gd name="connsiteX33" fmla="*/ 575201 w 606384"/>
              <a:gd name="connsiteY33" fmla="*/ 160670 h 531781"/>
              <a:gd name="connsiteX34" fmla="*/ 605773 w 606384"/>
              <a:gd name="connsiteY34" fmla="*/ 219703 h 531781"/>
              <a:gd name="connsiteX35" fmla="*/ 570925 w 606384"/>
              <a:gd name="connsiteY35" fmla="*/ 444238 h 531781"/>
              <a:gd name="connsiteX36" fmla="*/ 549468 w 606384"/>
              <a:gd name="connsiteY36" fmla="*/ 490627 h 531781"/>
              <a:gd name="connsiteX37" fmla="*/ 534787 w 606384"/>
              <a:gd name="connsiteY37" fmla="*/ 507540 h 531781"/>
              <a:gd name="connsiteX38" fmla="*/ 481467 w 606384"/>
              <a:gd name="connsiteY38" fmla="*/ 531781 h 531781"/>
              <a:gd name="connsiteX39" fmla="*/ 200750 w 606384"/>
              <a:gd name="connsiteY39" fmla="*/ 531781 h 531781"/>
              <a:gd name="connsiteX40" fmla="*/ 150657 w 606384"/>
              <a:gd name="connsiteY40" fmla="*/ 481849 h 531781"/>
              <a:gd name="connsiteX41" fmla="*/ 150657 w 606384"/>
              <a:gd name="connsiteY41" fmla="*/ 194898 h 531781"/>
              <a:gd name="connsiteX42" fmla="*/ 177035 w 606384"/>
              <a:gd name="connsiteY42" fmla="*/ 141664 h 531781"/>
              <a:gd name="connsiteX43" fmla="*/ 248747 w 606384"/>
              <a:gd name="connsiteY43" fmla="*/ 68295 h 531781"/>
              <a:gd name="connsiteX44" fmla="*/ 253990 w 606384"/>
              <a:gd name="connsiteY44" fmla="*/ 60080 h 531781"/>
              <a:gd name="connsiteX45" fmla="*/ 270365 w 606384"/>
              <a:gd name="connsiteY45" fmla="*/ 36322 h 531781"/>
              <a:gd name="connsiteX46" fmla="*/ 357323 w 606384"/>
              <a:gd name="connsiteY46" fmla="*/ 0 h 531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606384" h="531781">
                <a:moveTo>
                  <a:pt x="42911" y="164911"/>
                </a:moveTo>
                <a:lnTo>
                  <a:pt x="77191" y="164911"/>
                </a:lnTo>
                <a:cubicBezTo>
                  <a:pt x="100905" y="164911"/>
                  <a:pt x="120102" y="184159"/>
                  <a:pt x="120102" y="207756"/>
                </a:cubicBezTo>
                <a:lnTo>
                  <a:pt x="120102" y="488019"/>
                </a:lnTo>
                <a:cubicBezTo>
                  <a:pt x="120102" y="511696"/>
                  <a:pt x="100905" y="530863"/>
                  <a:pt x="77191" y="530863"/>
                </a:cubicBezTo>
                <a:lnTo>
                  <a:pt x="42911" y="530863"/>
                </a:lnTo>
                <a:cubicBezTo>
                  <a:pt x="19197" y="530863"/>
                  <a:pt x="0" y="511696"/>
                  <a:pt x="0" y="488019"/>
                </a:cubicBezTo>
                <a:lnTo>
                  <a:pt x="0" y="207756"/>
                </a:lnTo>
                <a:cubicBezTo>
                  <a:pt x="0" y="184159"/>
                  <a:pt x="19197" y="164911"/>
                  <a:pt x="42911" y="164911"/>
                </a:cubicBezTo>
                <a:close/>
                <a:moveTo>
                  <a:pt x="347159" y="66362"/>
                </a:moveTo>
                <a:cubicBezTo>
                  <a:pt x="335462" y="67973"/>
                  <a:pt x="326186" y="72483"/>
                  <a:pt x="319571" y="79973"/>
                </a:cubicBezTo>
                <a:cubicBezTo>
                  <a:pt x="317393" y="82469"/>
                  <a:pt x="313037" y="89557"/>
                  <a:pt x="310133" y="94308"/>
                </a:cubicBezTo>
                <a:cubicBezTo>
                  <a:pt x="307713" y="98254"/>
                  <a:pt x="305374" y="102040"/>
                  <a:pt x="303277" y="105100"/>
                </a:cubicBezTo>
                <a:cubicBezTo>
                  <a:pt x="276576" y="144482"/>
                  <a:pt x="238583" y="177019"/>
                  <a:pt x="218013" y="193126"/>
                </a:cubicBezTo>
                <a:cubicBezTo>
                  <a:pt x="217448" y="193771"/>
                  <a:pt x="216722" y="194979"/>
                  <a:pt x="216480" y="195864"/>
                </a:cubicBezTo>
                <a:lnTo>
                  <a:pt x="216480" y="466064"/>
                </a:lnTo>
                <a:lnTo>
                  <a:pt x="480903" y="466064"/>
                </a:lnTo>
                <a:cubicBezTo>
                  <a:pt x="482193" y="465822"/>
                  <a:pt x="484371" y="464856"/>
                  <a:pt x="485339" y="464050"/>
                </a:cubicBezTo>
                <a:lnTo>
                  <a:pt x="499698" y="447540"/>
                </a:lnTo>
                <a:cubicBezTo>
                  <a:pt x="501876" y="445044"/>
                  <a:pt x="505425" y="437393"/>
                  <a:pt x="505909" y="434171"/>
                </a:cubicBezTo>
                <a:lnTo>
                  <a:pt x="539627" y="216401"/>
                </a:lnTo>
                <a:lnTo>
                  <a:pt x="536481" y="214790"/>
                </a:lnTo>
                <a:cubicBezTo>
                  <a:pt x="532529" y="212858"/>
                  <a:pt x="523010" y="210603"/>
                  <a:pt x="518654" y="210603"/>
                </a:cubicBezTo>
                <a:lnTo>
                  <a:pt x="359420" y="210603"/>
                </a:lnTo>
                <a:cubicBezTo>
                  <a:pt x="344093" y="210603"/>
                  <a:pt x="330461" y="203838"/>
                  <a:pt x="322072" y="191918"/>
                </a:cubicBezTo>
                <a:cubicBezTo>
                  <a:pt x="313763" y="180079"/>
                  <a:pt x="311908" y="165019"/>
                  <a:pt x="317070" y="150603"/>
                </a:cubicBezTo>
                <a:close/>
                <a:moveTo>
                  <a:pt x="357323" y="0"/>
                </a:moveTo>
                <a:cubicBezTo>
                  <a:pt x="364825" y="0"/>
                  <a:pt x="372568" y="564"/>
                  <a:pt x="380312" y="1692"/>
                </a:cubicBezTo>
                <a:cubicBezTo>
                  <a:pt x="394268" y="3705"/>
                  <a:pt x="406448" y="11759"/>
                  <a:pt x="413627" y="23758"/>
                </a:cubicBezTo>
                <a:cubicBezTo>
                  <a:pt x="421129" y="36080"/>
                  <a:pt x="422501" y="51141"/>
                  <a:pt x="417580" y="65074"/>
                </a:cubicBezTo>
                <a:lnTo>
                  <a:pt x="388944" y="144885"/>
                </a:lnTo>
                <a:lnTo>
                  <a:pt x="518654" y="144885"/>
                </a:lnTo>
                <a:cubicBezTo>
                  <a:pt x="533335" y="144885"/>
                  <a:pt x="552776" y="149476"/>
                  <a:pt x="565844" y="155999"/>
                </a:cubicBezTo>
                <a:lnTo>
                  <a:pt x="575201" y="160670"/>
                </a:lnTo>
                <a:cubicBezTo>
                  <a:pt x="596577" y="171301"/>
                  <a:pt x="609403" y="196187"/>
                  <a:pt x="605773" y="219703"/>
                </a:cubicBezTo>
                <a:lnTo>
                  <a:pt x="570925" y="444238"/>
                </a:lnTo>
                <a:cubicBezTo>
                  <a:pt x="568586" y="459701"/>
                  <a:pt x="559713" y="478788"/>
                  <a:pt x="549468" y="490627"/>
                </a:cubicBezTo>
                <a:lnTo>
                  <a:pt x="534787" y="507540"/>
                </a:lnTo>
                <a:cubicBezTo>
                  <a:pt x="522365" y="521795"/>
                  <a:pt x="500424" y="531781"/>
                  <a:pt x="481467" y="531781"/>
                </a:cubicBezTo>
                <a:lnTo>
                  <a:pt x="200750" y="531781"/>
                </a:lnTo>
                <a:cubicBezTo>
                  <a:pt x="173082" y="531781"/>
                  <a:pt x="150657" y="509392"/>
                  <a:pt x="150657" y="481849"/>
                </a:cubicBezTo>
                <a:lnTo>
                  <a:pt x="150657" y="194898"/>
                </a:lnTo>
                <a:cubicBezTo>
                  <a:pt x="150657" y="175650"/>
                  <a:pt x="161547" y="153744"/>
                  <a:pt x="177035" y="141664"/>
                </a:cubicBezTo>
                <a:cubicBezTo>
                  <a:pt x="194459" y="128053"/>
                  <a:pt x="226967" y="100510"/>
                  <a:pt x="248747" y="68295"/>
                </a:cubicBezTo>
                <a:cubicBezTo>
                  <a:pt x="250360" y="65959"/>
                  <a:pt x="252134" y="63060"/>
                  <a:pt x="253990" y="60080"/>
                </a:cubicBezTo>
                <a:cubicBezTo>
                  <a:pt x="258749" y="52188"/>
                  <a:pt x="264234" y="43248"/>
                  <a:pt x="270365" y="36322"/>
                </a:cubicBezTo>
                <a:cubicBezTo>
                  <a:pt x="291499" y="12564"/>
                  <a:pt x="321507" y="0"/>
                  <a:pt x="357323" y="0"/>
                </a:cubicBezTo>
                <a:close/>
              </a:path>
            </a:pathLst>
          </a:cu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Oval 12"/>
          <p:cNvSpPr/>
          <p:nvPr/>
        </p:nvSpPr>
        <p:spPr>
          <a:xfrm>
            <a:off x="9553256" y="2428398"/>
            <a:ext cx="838796" cy="726976"/>
          </a:xfrm>
          <a:custGeom>
            <a:avLst/>
            <a:gdLst>
              <a:gd name="connsiteX0" fmla="*/ 532049 w 608203"/>
              <a:gd name="connsiteY0" fmla="*/ 336380 h 527124"/>
              <a:gd name="connsiteX1" fmla="*/ 530242 w 608203"/>
              <a:gd name="connsiteY1" fmla="*/ 338184 h 527124"/>
              <a:gd name="connsiteX2" fmla="*/ 530242 w 608203"/>
              <a:gd name="connsiteY2" fmla="*/ 353392 h 527124"/>
              <a:gd name="connsiteX3" fmla="*/ 530500 w 608203"/>
              <a:gd name="connsiteY3" fmla="*/ 353650 h 527124"/>
              <a:gd name="connsiteX4" fmla="*/ 533598 w 608203"/>
              <a:gd name="connsiteY4" fmla="*/ 353650 h 527124"/>
              <a:gd name="connsiteX5" fmla="*/ 533856 w 608203"/>
              <a:gd name="connsiteY5" fmla="*/ 353392 h 527124"/>
              <a:gd name="connsiteX6" fmla="*/ 533598 w 608203"/>
              <a:gd name="connsiteY6" fmla="*/ 353392 h 527124"/>
              <a:gd name="connsiteX7" fmla="*/ 533598 w 608203"/>
              <a:gd name="connsiteY7" fmla="*/ 338184 h 527124"/>
              <a:gd name="connsiteX8" fmla="*/ 532049 w 608203"/>
              <a:gd name="connsiteY8" fmla="*/ 336380 h 527124"/>
              <a:gd name="connsiteX9" fmla="*/ 379740 w 608203"/>
              <a:gd name="connsiteY9" fmla="*/ 336380 h 527124"/>
              <a:gd name="connsiteX10" fmla="*/ 377933 w 608203"/>
              <a:gd name="connsiteY10" fmla="*/ 338184 h 527124"/>
              <a:gd name="connsiteX11" fmla="*/ 377933 w 608203"/>
              <a:gd name="connsiteY11" fmla="*/ 353392 h 527124"/>
              <a:gd name="connsiteX12" fmla="*/ 378191 w 608203"/>
              <a:gd name="connsiteY12" fmla="*/ 353650 h 527124"/>
              <a:gd name="connsiteX13" fmla="*/ 381289 w 608203"/>
              <a:gd name="connsiteY13" fmla="*/ 353650 h 527124"/>
              <a:gd name="connsiteX14" fmla="*/ 381547 w 608203"/>
              <a:gd name="connsiteY14" fmla="*/ 353392 h 527124"/>
              <a:gd name="connsiteX15" fmla="*/ 381547 w 608203"/>
              <a:gd name="connsiteY15" fmla="*/ 338184 h 527124"/>
              <a:gd name="connsiteX16" fmla="*/ 379740 w 608203"/>
              <a:gd name="connsiteY16" fmla="*/ 336380 h 527124"/>
              <a:gd name="connsiteX17" fmla="*/ 228464 w 608203"/>
              <a:gd name="connsiteY17" fmla="*/ 336380 h 527124"/>
              <a:gd name="connsiteX18" fmla="*/ 226657 w 608203"/>
              <a:gd name="connsiteY18" fmla="*/ 338184 h 527124"/>
              <a:gd name="connsiteX19" fmla="*/ 226657 w 608203"/>
              <a:gd name="connsiteY19" fmla="*/ 353392 h 527124"/>
              <a:gd name="connsiteX20" fmla="*/ 226915 w 608203"/>
              <a:gd name="connsiteY20" fmla="*/ 353650 h 527124"/>
              <a:gd name="connsiteX21" fmla="*/ 230012 w 608203"/>
              <a:gd name="connsiteY21" fmla="*/ 353650 h 527124"/>
              <a:gd name="connsiteX22" fmla="*/ 230271 w 608203"/>
              <a:gd name="connsiteY22" fmla="*/ 353392 h 527124"/>
              <a:gd name="connsiteX23" fmla="*/ 230271 w 608203"/>
              <a:gd name="connsiteY23" fmla="*/ 338184 h 527124"/>
              <a:gd name="connsiteX24" fmla="*/ 228464 w 608203"/>
              <a:gd name="connsiteY24" fmla="*/ 336380 h 527124"/>
              <a:gd name="connsiteX25" fmla="*/ 76154 w 608203"/>
              <a:gd name="connsiteY25" fmla="*/ 336380 h 527124"/>
              <a:gd name="connsiteX26" fmla="*/ 74605 w 608203"/>
              <a:gd name="connsiteY26" fmla="*/ 338184 h 527124"/>
              <a:gd name="connsiteX27" fmla="*/ 74605 w 608203"/>
              <a:gd name="connsiteY27" fmla="*/ 353392 h 527124"/>
              <a:gd name="connsiteX28" fmla="*/ 74863 w 608203"/>
              <a:gd name="connsiteY28" fmla="*/ 353650 h 527124"/>
              <a:gd name="connsiteX29" fmla="*/ 77703 w 608203"/>
              <a:gd name="connsiteY29" fmla="*/ 353650 h 527124"/>
              <a:gd name="connsiteX30" fmla="*/ 77961 w 608203"/>
              <a:gd name="connsiteY30" fmla="*/ 353392 h 527124"/>
              <a:gd name="connsiteX31" fmla="*/ 77961 w 608203"/>
              <a:gd name="connsiteY31" fmla="*/ 338184 h 527124"/>
              <a:gd name="connsiteX32" fmla="*/ 76154 w 608203"/>
              <a:gd name="connsiteY32" fmla="*/ 336380 h 527124"/>
              <a:gd name="connsiteX33" fmla="*/ 385640 w 608203"/>
              <a:gd name="connsiteY33" fmla="*/ 296446 h 527124"/>
              <a:gd name="connsiteX34" fmla="*/ 385640 w 608203"/>
              <a:gd name="connsiteY34" fmla="*/ 307253 h 527124"/>
              <a:gd name="connsiteX35" fmla="*/ 383836 w 608203"/>
              <a:gd name="connsiteY35" fmla="*/ 311626 h 527124"/>
              <a:gd name="connsiteX36" fmla="*/ 379713 w 608203"/>
              <a:gd name="connsiteY36" fmla="*/ 313170 h 527124"/>
              <a:gd name="connsiteX37" fmla="*/ 375589 w 608203"/>
              <a:gd name="connsiteY37" fmla="*/ 311626 h 527124"/>
              <a:gd name="connsiteX38" fmla="*/ 373785 w 608203"/>
              <a:gd name="connsiteY38" fmla="*/ 307253 h 527124"/>
              <a:gd name="connsiteX39" fmla="*/ 373785 w 608203"/>
              <a:gd name="connsiteY39" fmla="*/ 304680 h 527124"/>
              <a:gd name="connsiteX40" fmla="*/ 377909 w 608203"/>
              <a:gd name="connsiteY40" fmla="*/ 302107 h 527124"/>
              <a:gd name="connsiteX41" fmla="*/ 377909 w 608203"/>
              <a:gd name="connsiteY41" fmla="*/ 307767 h 527124"/>
              <a:gd name="connsiteX42" fmla="*/ 379713 w 608203"/>
              <a:gd name="connsiteY42" fmla="*/ 309568 h 527124"/>
              <a:gd name="connsiteX43" fmla="*/ 381517 w 608203"/>
              <a:gd name="connsiteY43" fmla="*/ 307767 h 527124"/>
              <a:gd name="connsiteX44" fmla="*/ 381517 w 608203"/>
              <a:gd name="connsiteY44" fmla="*/ 299534 h 527124"/>
              <a:gd name="connsiteX45" fmla="*/ 385640 w 608203"/>
              <a:gd name="connsiteY45" fmla="*/ 296446 h 527124"/>
              <a:gd name="connsiteX46" fmla="*/ 222493 w 608203"/>
              <a:gd name="connsiteY46" fmla="*/ 296446 h 527124"/>
              <a:gd name="connsiteX47" fmla="*/ 226641 w 608203"/>
              <a:gd name="connsiteY47" fmla="*/ 299534 h 527124"/>
              <a:gd name="connsiteX48" fmla="*/ 226641 w 608203"/>
              <a:gd name="connsiteY48" fmla="*/ 307767 h 527124"/>
              <a:gd name="connsiteX49" fmla="*/ 228456 w 608203"/>
              <a:gd name="connsiteY49" fmla="*/ 309568 h 527124"/>
              <a:gd name="connsiteX50" fmla="*/ 230271 w 608203"/>
              <a:gd name="connsiteY50" fmla="*/ 307767 h 527124"/>
              <a:gd name="connsiteX51" fmla="*/ 230271 w 608203"/>
              <a:gd name="connsiteY51" fmla="*/ 302107 h 527124"/>
              <a:gd name="connsiteX52" fmla="*/ 234419 w 608203"/>
              <a:gd name="connsiteY52" fmla="*/ 304680 h 527124"/>
              <a:gd name="connsiteX53" fmla="*/ 234419 w 608203"/>
              <a:gd name="connsiteY53" fmla="*/ 307253 h 527124"/>
              <a:gd name="connsiteX54" fmla="*/ 232604 w 608203"/>
              <a:gd name="connsiteY54" fmla="*/ 311626 h 527124"/>
              <a:gd name="connsiteX55" fmla="*/ 228456 w 608203"/>
              <a:gd name="connsiteY55" fmla="*/ 313170 h 527124"/>
              <a:gd name="connsiteX56" fmla="*/ 224308 w 608203"/>
              <a:gd name="connsiteY56" fmla="*/ 311626 h 527124"/>
              <a:gd name="connsiteX57" fmla="*/ 222493 w 608203"/>
              <a:gd name="connsiteY57" fmla="*/ 307253 h 527124"/>
              <a:gd name="connsiteX58" fmla="*/ 569992 w 608203"/>
              <a:gd name="connsiteY58" fmla="*/ 290741 h 527124"/>
              <a:gd name="connsiteX59" fmla="*/ 568177 w 608203"/>
              <a:gd name="connsiteY59" fmla="*/ 292545 h 527124"/>
              <a:gd name="connsiteX60" fmla="*/ 568177 w 608203"/>
              <a:gd name="connsiteY60" fmla="*/ 307756 h 527124"/>
              <a:gd name="connsiteX61" fmla="*/ 569992 w 608203"/>
              <a:gd name="connsiteY61" fmla="*/ 309561 h 527124"/>
              <a:gd name="connsiteX62" fmla="*/ 571807 w 608203"/>
              <a:gd name="connsiteY62" fmla="*/ 307756 h 527124"/>
              <a:gd name="connsiteX63" fmla="*/ 571807 w 608203"/>
              <a:gd name="connsiteY63" fmla="*/ 292545 h 527124"/>
              <a:gd name="connsiteX64" fmla="*/ 569992 w 608203"/>
              <a:gd name="connsiteY64" fmla="*/ 290741 h 527124"/>
              <a:gd name="connsiteX65" fmla="*/ 532028 w 608203"/>
              <a:gd name="connsiteY65" fmla="*/ 290741 h 527124"/>
              <a:gd name="connsiteX66" fmla="*/ 530213 w 608203"/>
              <a:gd name="connsiteY66" fmla="*/ 292545 h 527124"/>
              <a:gd name="connsiteX67" fmla="*/ 530213 w 608203"/>
              <a:gd name="connsiteY67" fmla="*/ 307756 h 527124"/>
              <a:gd name="connsiteX68" fmla="*/ 532028 w 608203"/>
              <a:gd name="connsiteY68" fmla="*/ 309561 h 527124"/>
              <a:gd name="connsiteX69" fmla="*/ 533843 w 608203"/>
              <a:gd name="connsiteY69" fmla="*/ 307756 h 527124"/>
              <a:gd name="connsiteX70" fmla="*/ 533843 w 608203"/>
              <a:gd name="connsiteY70" fmla="*/ 292545 h 527124"/>
              <a:gd name="connsiteX71" fmla="*/ 532028 w 608203"/>
              <a:gd name="connsiteY71" fmla="*/ 290741 h 527124"/>
              <a:gd name="connsiteX72" fmla="*/ 493817 w 608203"/>
              <a:gd name="connsiteY72" fmla="*/ 290741 h 527124"/>
              <a:gd name="connsiteX73" fmla="*/ 492013 w 608203"/>
              <a:gd name="connsiteY73" fmla="*/ 292545 h 527124"/>
              <a:gd name="connsiteX74" fmla="*/ 492013 w 608203"/>
              <a:gd name="connsiteY74" fmla="*/ 307756 h 527124"/>
              <a:gd name="connsiteX75" fmla="*/ 493817 w 608203"/>
              <a:gd name="connsiteY75" fmla="*/ 309561 h 527124"/>
              <a:gd name="connsiteX76" fmla="*/ 495621 w 608203"/>
              <a:gd name="connsiteY76" fmla="*/ 307756 h 527124"/>
              <a:gd name="connsiteX77" fmla="*/ 495621 w 608203"/>
              <a:gd name="connsiteY77" fmla="*/ 292545 h 527124"/>
              <a:gd name="connsiteX78" fmla="*/ 493817 w 608203"/>
              <a:gd name="connsiteY78" fmla="*/ 290741 h 527124"/>
              <a:gd name="connsiteX79" fmla="*/ 455888 w 608203"/>
              <a:gd name="connsiteY79" fmla="*/ 290741 h 527124"/>
              <a:gd name="connsiteX80" fmla="*/ 454073 w 608203"/>
              <a:gd name="connsiteY80" fmla="*/ 292545 h 527124"/>
              <a:gd name="connsiteX81" fmla="*/ 454073 w 608203"/>
              <a:gd name="connsiteY81" fmla="*/ 307756 h 527124"/>
              <a:gd name="connsiteX82" fmla="*/ 455888 w 608203"/>
              <a:gd name="connsiteY82" fmla="*/ 309561 h 527124"/>
              <a:gd name="connsiteX83" fmla="*/ 457703 w 608203"/>
              <a:gd name="connsiteY83" fmla="*/ 307756 h 527124"/>
              <a:gd name="connsiteX84" fmla="*/ 457703 w 608203"/>
              <a:gd name="connsiteY84" fmla="*/ 292545 h 527124"/>
              <a:gd name="connsiteX85" fmla="*/ 455888 w 608203"/>
              <a:gd name="connsiteY85" fmla="*/ 290741 h 527124"/>
              <a:gd name="connsiteX86" fmla="*/ 417689 w 608203"/>
              <a:gd name="connsiteY86" fmla="*/ 290741 h 527124"/>
              <a:gd name="connsiteX87" fmla="*/ 415889 w 608203"/>
              <a:gd name="connsiteY87" fmla="*/ 292545 h 527124"/>
              <a:gd name="connsiteX88" fmla="*/ 415889 w 608203"/>
              <a:gd name="connsiteY88" fmla="*/ 307756 h 527124"/>
              <a:gd name="connsiteX89" fmla="*/ 417689 w 608203"/>
              <a:gd name="connsiteY89" fmla="*/ 309561 h 527124"/>
              <a:gd name="connsiteX90" fmla="*/ 419489 w 608203"/>
              <a:gd name="connsiteY90" fmla="*/ 307756 h 527124"/>
              <a:gd name="connsiteX91" fmla="*/ 419489 w 608203"/>
              <a:gd name="connsiteY91" fmla="*/ 292545 h 527124"/>
              <a:gd name="connsiteX92" fmla="*/ 417689 w 608203"/>
              <a:gd name="connsiteY92" fmla="*/ 290741 h 527124"/>
              <a:gd name="connsiteX93" fmla="*/ 190527 w 608203"/>
              <a:gd name="connsiteY93" fmla="*/ 290741 h 527124"/>
              <a:gd name="connsiteX94" fmla="*/ 188723 w 608203"/>
              <a:gd name="connsiteY94" fmla="*/ 292545 h 527124"/>
              <a:gd name="connsiteX95" fmla="*/ 188723 w 608203"/>
              <a:gd name="connsiteY95" fmla="*/ 307756 h 527124"/>
              <a:gd name="connsiteX96" fmla="*/ 190527 w 608203"/>
              <a:gd name="connsiteY96" fmla="*/ 309561 h 527124"/>
              <a:gd name="connsiteX97" fmla="*/ 192331 w 608203"/>
              <a:gd name="connsiteY97" fmla="*/ 307756 h 527124"/>
              <a:gd name="connsiteX98" fmla="*/ 192331 w 608203"/>
              <a:gd name="connsiteY98" fmla="*/ 292545 h 527124"/>
              <a:gd name="connsiteX99" fmla="*/ 190527 w 608203"/>
              <a:gd name="connsiteY99" fmla="*/ 290741 h 527124"/>
              <a:gd name="connsiteX100" fmla="*/ 152280 w 608203"/>
              <a:gd name="connsiteY100" fmla="*/ 290741 h 527124"/>
              <a:gd name="connsiteX101" fmla="*/ 150476 w 608203"/>
              <a:gd name="connsiteY101" fmla="*/ 292545 h 527124"/>
              <a:gd name="connsiteX102" fmla="*/ 150476 w 608203"/>
              <a:gd name="connsiteY102" fmla="*/ 307756 h 527124"/>
              <a:gd name="connsiteX103" fmla="*/ 152280 w 608203"/>
              <a:gd name="connsiteY103" fmla="*/ 309561 h 527124"/>
              <a:gd name="connsiteX104" fmla="*/ 154084 w 608203"/>
              <a:gd name="connsiteY104" fmla="*/ 307756 h 527124"/>
              <a:gd name="connsiteX105" fmla="*/ 154084 w 608203"/>
              <a:gd name="connsiteY105" fmla="*/ 292545 h 527124"/>
              <a:gd name="connsiteX106" fmla="*/ 152280 w 608203"/>
              <a:gd name="connsiteY106" fmla="*/ 290741 h 527124"/>
              <a:gd name="connsiteX107" fmla="*/ 114351 w 608203"/>
              <a:gd name="connsiteY107" fmla="*/ 290741 h 527124"/>
              <a:gd name="connsiteX108" fmla="*/ 112536 w 608203"/>
              <a:gd name="connsiteY108" fmla="*/ 292545 h 527124"/>
              <a:gd name="connsiteX109" fmla="*/ 112536 w 608203"/>
              <a:gd name="connsiteY109" fmla="*/ 307756 h 527124"/>
              <a:gd name="connsiteX110" fmla="*/ 114351 w 608203"/>
              <a:gd name="connsiteY110" fmla="*/ 309561 h 527124"/>
              <a:gd name="connsiteX111" fmla="*/ 116166 w 608203"/>
              <a:gd name="connsiteY111" fmla="*/ 307756 h 527124"/>
              <a:gd name="connsiteX112" fmla="*/ 116166 w 608203"/>
              <a:gd name="connsiteY112" fmla="*/ 292545 h 527124"/>
              <a:gd name="connsiteX113" fmla="*/ 114351 w 608203"/>
              <a:gd name="connsiteY113" fmla="*/ 290741 h 527124"/>
              <a:gd name="connsiteX114" fmla="*/ 76410 w 608203"/>
              <a:gd name="connsiteY114" fmla="*/ 290741 h 527124"/>
              <a:gd name="connsiteX115" fmla="*/ 74610 w 608203"/>
              <a:gd name="connsiteY115" fmla="*/ 292545 h 527124"/>
              <a:gd name="connsiteX116" fmla="*/ 74610 w 608203"/>
              <a:gd name="connsiteY116" fmla="*/ 307756 h 527124"/>
              <a:gd name="connsiteX117" fmla="*/ 76410 w 608203"/>
              <a:gd name="connsiteY117" fmla="*/ 309561 h 527124"/>
              <a:gd name="connsiteX118" fmla="*/ 77953 w 608203"/>
              <a:gd name="connsiteY118" fmla="*/ 307756 h 527124"/>
              <a:gd name="connsiteX119" fmla="*/ 77953 w 608203"/>
              <a:gd name="connsiteY119" fmla="*/ 292545 h 527124"/>
              <a:gd name="connsiteX120" fmla="*/ 76410 w 608203"/>
              <a:gd name="connsiteY120" fmla="*/ 290741 h 527124"/>
              <a:gd name="connsiteX121" fmla="*/ 38211 w 608203"/>
              <a:gd name="connsiteY121" fmla="*/ 290741 h 527124"/>
              <a:gd name="connsiteX122" fmla="*/ 36396 w 608203"/>
              <a:gd name="connsiteY122" fmla="*/ 292545 h 527124"/>
              <a:gd name="connsiteX123" fmla="*/ 36396 w 608203"/>
              <a:gd name="connsiteY123" fmla="*/ 307756 h 527124"/>
              <a:gd name="connsiteX124" fmla="*/ 38211 w 608203"/>
              <a:gd name="connsiteY124" fmla="*/ 309561 h 527124"/>
              <a:gd name="connsiteX125" fmla="*/ 40026 w 608203"/>
              <a:gd name="connsiteY125" fmla="*/ 307756 h 527124"/>
              <a:gd name="connsiteX126" fmla="*/ 40026 w 608203"/>
              <a:gd name="connsiteY126" fmla="*/ 292545 h 527124"/>
              <a:gd name="connsiteX127" fmla="*/ 38211 w 608203"/>
              <a:gd name="connsiteY127" fmla="*/ 290741 h 527124"/>
              <a:gd name="connsiteX128" fmla="*/ 569992 w 608203"/>
              <a:gd name="connsiteY128" fmla="*/ 287131 h 527124"/>
              <a:gd name="connsiteX129" fmla="*/ 574140 w 608203"/>
              <a:gd name="connsiteY129" fmla="*/ 288678 h 527124"/>
              <a:gd name="connsiteX130" fmla="*/ 575955 w 608203"/>
              <a:gd name="connsiteY130" fmla="*/ 293319 h 527124"/>
              <a:gd name="connsiteX131" fmla="*/ 575955 w 608203"/>
              <a:gd name="connsiteY131" fmla="*/ 307241 h 527124"/>
              <a:gd name="connsiteX132" fmla="*/ 574140 w 608203"/>
              <a:gd name="connsiteY132" fmla="*/ 311623 h 527124"/>
              <a:gd name="connsiteX133" fmla="*/ 569992 w 608203"/>
              <a:gd name="connsiteY133" fmla="*/ 313170 h 527124"/>
              <a:gd name="connsiteX134" fmla="*/ 565844 w 608203"/>
              <a:gd name="connsiteY134" fmla="*/ 311623 h 527124"/>
              <a:gd name="connsiteX135" fmla="*/ 564029 w 608203"/>
              <a:gd name="connsiteY135" fmla="*/ 307241 h 527124"/>
              <a:gd name="connsiteX136" fmla="*/ 564029 w 608203"/>
              <a:gd name="connsiteY136" fmla="*/ 293319 h 527124"/>
              <a:gd name="connsiteX137" fmla="*/ 565844 w 608203"/>
              <a:gd name="connsiteY137" fmla="*/ 288678 h 527124"/>
              <a:gd name="connsiteX138" fmla="*/ 569992 w 608203"/>
              <a:gd name="connsiteY138" fmla="*/ 287131 h 527124"/>
              <a:gd name="connsiteX139" fmla="*/ 532028 w 608203"/>
              <a:gd name="connsiteY139" fmla="*/ 287131 h 527124"/>
              <a:gd name="connsiteX140" fmla="*/ 536176 w 608203"/>
              <a:gd name="connsiteY140" fmla="*/ 288678 h 527124"/>
              <a:gd name="connsiteX141" fmla="*/ 537991 w 608203"/>
              <a:gd name="connsiteY141" fmla="*/ 293319 h 527124"/>
              <a:gd name="connsiteX142" fmla="*/ 537991 w 608203"/>
              <a:gd name="connsiteY142" fmla="*/ 307241 h 527124"/>
              <a:gd name="connsiteX143" fmla="*/ 536176 w 608203"/>
              <a:gd name="connsiteY143" fmla="*/ 311623 h 527124"/>
              <a:gd name="connsiteX144" fmla="*/ 532028 w 608203"/>
              <a:gd name="connsiteY144" fmla="*/ 313170 h 527124"/>
              <a:gd name="connsiteX145" fmla="*/ 527880 w 608203"/>
              <a:gd name="connsiteY145" fmla="*/ 311623 h 527124"/>
              <a:gd name="connsiteX146" fmla="*/ 526065 w 608203"/>
              <a:gd name="connsiteY146" fmla="*/ 307241 h 527124"/>
              <a:gd name="connsiteX147" fmla="*/ 526065 w 608203"/>
              <a:gd name="connsiteY147" fmla="*/ 293319 h 527124"/>
              <a:gd name="connsiteX148" fmla="*/ 527880 w 608203"/>
              <a:gd name="connsiteY148" fmla="*/ 288678 h 527124"/>
              <a:gd name="connsiteX149" fmla="*/ 532028 w 608203"/>
              <a:gd name="connsiteY149" fmla="*/ 287131 h 527124"/>
              <a:gd name="connsiteX150" fmla="*/ 493817 w 608203"/>
              <a:gd name="connsiteY150" fmla="*/ 287131 h 527124"/>
              <a:gd name="connsiteX151" fmla="*/ 497940 w 608203"/>
              <a:gd name="connsiteY151" fmla="*/ 288678 h 527124"/>
              <a:gd name="connsiteX152" fmla="*/ 499744 w 608203"/>
              <a:gd name="connsiteY152" fmla="*/ 293319 h 527124"/>
              <a:gd name="connsiteX153" fmla="*/ 499744 w 608203"/>
              <a:gd name="connsiteY153" fmla="*/ 307241 h 527124"/>
              <a:gd name="connsiteX154" fmla="*/ 497940 w 608203"/>
              <a:gd name="connsiteY154" fmla="*/ 311623 h 527124"/>
              <a:gd name="connsiteX155" fmla="*/ 493817 w 608203"/>
              <a:gd name="connsiteY155" fmla="*/ 313170 h 527124"/>
              <a:gd name="connsiteX156" fmla="*/ 489693 w 608203"/>
              <a:gd name="connsiteY156" fmla="*/ 311623 h 527124"/>
              <a:gd name="connsiteX157" fmla="*/ 487889 w 608203"/>
              <a:gd name="connsiteY157" fmla="*/ 307241 h 527124"/>
              <a:gd name="connsiteX158" fmla="*/ 487889 w 608203"/>
              <a:gd name="connsiteY158" fmla="*/ 293319 h 527124"/>
              <a:gd name="connsiteX159" fmla="*/ 489693 w 608203"/>
              <a:gd name="connsiteY159" fmla="*/ 288678 h 527124"/>
              <a:gd name="connsiteX160" fmla="*/ 493817 w 608203"/>
              <a:gd name="connsiteY160" fmla="*/ 287131 h 527124"/>
              <a:gd name="connsiteX161" fmla="*/ 455888 w 608203"/>
              <a:gd name="connsiteY161" fmla="*/ 287131 h 527124"/>
              <a:gd name="connsiteX162" fmla="*/ 460036 w 608203"/>
              <a:gd name="connsiteY162" fmla="*/ 288678 h 527124"/>
              <a:gd name="connsiteX163" fmla="*/ 461851 w 608203"/>
              <a:gd name="connsiteY163" fmla="*/ 293319 h 527124"/>
              <a:gd name="connsiteX164" fmla="*/ 461851 w 608203"/>
              <a:gd name="connsiteY164" fmla="*/ 307241 h 527124"/>
              <a:gd name="connsiteX165" fmla="*/ 460036 w 608203"/>
              <a:gd name="connsiteY165" fmla="*/ 311623 h 527124"/>
              <a:gd name="connsiteX166" fmla="*/ 455888 w 608203"/>
              <a:gd name="connsiteY166" fmla="*/ 313170 h 527124"/>
              <a:gd name="connsiteX167" fmla="*/ 451740 w 608203"/>
              <a:gd name="connsiteY167" fmla="*/ 311623 h 527124"/>
              <a:gd name="connsiteX168" fmla="*/ 449925 w 608203"/>
              <a:gd name="connsiteY168" fmla="*/ 307241 h 527124"/>
              <a:gd name="connsiteX169" fmla="*/ 449925 w 608203"/>
              <a:gd name="connsiteY169" fmla="*/ 293319 h 527124"/>
              <a:gd name="connsiteX170" fmla="*/ 451740 w 608203"/>
              <a:gd name="connsiteY170" fmla="*/ 288678 h 527124"/>
              <a:gd name="connsiteX171" fmla="*/ 455888 w 608203"/>
              <a:gd name="connsiteY171" fmla="*/ 287131 h 527124"/>
              <a:gd name="connsiteX172" fmla="*/ 417689 w 608203"/>
              <a:gd name="connsiteY172" fmla="*/ 287131 h 527124"/>
              <a:gd name="connsiteX173" fmla="*/ 421804 w 608203"/>
              <a:gd name="connsiteY173" fmla="*/ 288678 h 527124"/>
              <a:gd name="connsiteX174" fmla="*/ 423604 w 608203"/>
              <a:gd name="connsiteY174" fmla="*/ 293319 h 527124"/>
              <a:gd name="connsiteX175" fmla="*/ 423604 w 608203"/>
              <a:gd name="connsiteY175" fmla="*/ 307241 h 527124"/>
              <a:gd name="connsiteX176" fmla="*/ 421804 w 608203"/>
              <a:gd name="connsiteY176" fmla="*/ 311623 h 527124"/>
              <a:gd name="connsiteX177" fmla="*/ 417689 w 608203"/>
              <a:gd name="connsiteY177" fmla="*/ 313170 h 527124"/>
              <a:gd name="connsiteX178" fmla="*/ 413574 w 608203"/>
              <a:gd name="connsiteY178" fmla="*/ 311623 h 527124"/>
              <a:gd name="connsiteX179" fmla="*/ 412031 w 608203"/>
              <a:gd name="connsiteY179" fmla="*/ 307241 h 527124"/>
              <a:gd name="connsiteX180" fmla="*/ 412031 w 608203"/>
              <a:gd name="connsiteY180" fmla="*/ 293319 h 527124"/>
              <a:gd name="connsiteX181" fmla="*/ 413574 w 608203"/>
              <a:gd name="connsiteY181" fmla="*/ 288678 h 527124"/>
              <a:gd name="connsiteX182" fmla="*/ 417689 w 608203"/>
              <a:gd name="connsiteY182" fmla="*/ 287131 h 527124"/>
              <a:gd name="connsiteX183" fmla="*/ 190527 w 608203"/>
              <a:gd name="connsiteY183" fmla="*/ 287131 h 527124"/>
              <a:gd name="connsiteX184" fmla="*/ 194650 w 608203"/>
              <a:gd name="connsiteY184" fmla="*/ 288678 h 527124"/>
              <a:gd name="connsiteX185" fmla="*/ 196454 w 608203"/>
              <a:gd name="connsiteY185" fmla="*/ 293319 h 527124"/>
              <a:gd name="connsiteX186" fmla="*/ 196454 w 608203"/>
              <a:gd name="connsiteY186" fmla="*/ 307241 h 527124"/>
              <a:gd name="connsiteX187" fmla="*/ 194650 w 608203"/>
              <a:gd name="connsiteY187" fmla="*/ 311623 h 527124"/>
              <a:gd name="connsiteX188" fmla="*/ 190527 w 608203"/>
              <a:gd name="connsiteY188" fmla="*/ 313170 h 527124"/>
              <a:gd name="connsiteX189" fmla="*/ 186403 w 608203"/>
              <a:gd name="connsiteY189" fmla="*/ 311623 h 527124"/>
              <a:gd name="connsiteX190" fmla="*/ 184599 w 608203"/>
              <a:gd name="connsiteY190" fmla="*/ 307241 h 527124"/>
              <a:gd name="connsiteX191" fmla="*/ 184599 w 608203"/>
              <a:gd name="connsiteY191" fmla="*/ 293319 h 527124"/>
              <a:gd name="connsiteX192" fmla="*/ 186403 w 608203"/>
              <a:gd name="connsiteY192" fmla="*/ 288678 h 527124"/>
              <a:gd name="connsiteX193" fmla="*/ 190527 w 608203"/>
              <a:gd name="connsiteY193" fmla="*/ 287131 h 527124"/>
              <a:gd name="connsiteX194" fmla="*/ 152280 w 608203"/>
              <a:gd name="connsiteY194" fmla="*/ 287131 h 527124"/>
              <a:gd name="connsiteX195" fmla="*/ 156404 w 608203"/>
              <a:gd name="connsiteY195" fmla="*/ 288678 h 527124"/>
              <a:gd name="connsiteX196" fmla="*/ 158208 w 608203"/>
              <a:gd name="connsiteY196" fmla="*/ 293319 h 527124"/>
              <a:gd name="connsiteX197" fmla="*/ 158208 w 608203"/>
              <a:gd name="connsiteY197" fmla="*/ 307241 h 527124"/>
              <a:gd name="connsiteX198" fmla="*/ 156404 w 608203"/>
              <a:gd name="connsiteY198" fmla="*/ 311623 h 527124"/>
              <a:gd name="connsiteX199" fmla="*/ 152280 w 608203"/>
              <a:gd name="connsiteY199" fmla="*/ 313170 h 527124"/>
              <a:gd name="connsiteX200" fmla="*/ 148157 w 608203"/>
              <a:gd name="connsiteY200" fmla="*/ 311623 h 527124"/>
              <a:gd name="connsiteX201" fmla="*/ 146353 w 608203"/>
              <a:gd name="connsiteY201" fmla="*/ 307241 h 527124"/>
              <a:gd name="connsiteX202" fmla="*/ 146353 w 608203"/>
              <a:gd name="connsiteY202" fmla="*/ 293319 h 527124"/>
              <a:gd name="connsiteX203" fmla="*/ 148157 w 608203"/>
              <a:gd name="connsiteY203" fmla="*/ 288678 h 527124"/>
              <a:gd name="connsiteX204" fmla="*/ 152280 w 608203"/>
              <a:gd name="connsiteY204" fmla="*/ 287131 h 527124"/>
              <a:gd name="connsiteX205" fmla="*/ 114351 w 608203"/>
              <a:gd name="connsiteY205" fmla="*/ 287131 h 527124"/>
              <a:gd name="connsiteX206" fmla="*/ 118499 w 608203"/>
              <a:gd name="connsiteY206" fmla="*/ 288678 h 527124"/>
              <a:gd name="connsiteX207" fmla="*/ 120314 w 608203"/>
              <a:gd name="connsiteY207" fmla="*/ 293319 h 527124"/>
              <a:gd name="connsiteX208" fmla="*/ 120314 w 608203"/>
              <a:gd name="connsiteY208" fmla="*/ 307241 h 527124"/>
              <a:gd name="connsiteX209" fmla="*/ 118499 w 608203"/>
              <a:gd name="connsiteY209" fmla="*/ 311623 h 527124"/>
              <a:gd name="connsiteX210" fmla="*/ 114351 w 608203"/>
              <a:gd name="connsiteY210" fmla="*/ 313170 h 527124"/>
              <a:gd name="connsiteX211" fmla="*/ 110203 w 608203"/>
              <a:gd name="connsiteY211" fmla="*/ 311623 h 527124"/>
              <a:gd name="connsiteX212" fmla="*/ 108388 w 608203"/>
              <a:gd name="connsiteY212" fmla="*/ 307241 h 527124"/>
              <a:gd name="connsiteX213" fmla="*/ 108388 w 608203"/>
              <a:gd name="connsiteY213" fmla="*/ 293319 h 527124"/>
              <a:gd name="connsiteX214" fmla="*/ 110203 w 608203"/>
              <a:gd name="connsiteY214" fmla="*/ 288678 h 527124"/>
              <a:gd name="connsiteX215" fmla="*/ 114351 w 608203"/>
              <a:gd name="connsiteY215" fmla="*/ 287131 h 527124"/>
              <a:gd name="connsiteX216" fmla="*/ 76410 w 608203"/>
              <a:gd name="connsiteY216" fmla="*/ 287131 h 527124"/>
              <a:gd name="connsiteX217" fmla="*/ 80268 w 608203"/>
              <a:gd name="connsiteY217" fmla="*/ 288678 h 527124"/>
              <a:gd name="connsiteX218" fmla="*/ 82068 w 608203"/>
              <a:gd name="connsiteY218" fmla="*/ 293319 h 527124"/>
              <a:gd name="connsiteX219" fmla="*/ 82068 w 608203"/>
              <a:gd name="connsiteY219" fmla="*/ 307241 h 527124"/>
              <a:gd name="connsiteX220" fmla="*/ 80268 w 608203"/>
              <a:gd name="connsiteY220" fmla="*/ 311623 h 527124"/>
              <a:gd name="connsiteX221" fmla="*/ 76410 w 608203"/>
              <a:gd name="connsiteY221" fmla="*/ 313170 h 527124"/>
              <a:gd name="connsiteX222" fmla="*/ 72038 w 608203"/>
              <a:gd name="connsiteY222" fmla="*/ 311623 h 527124"/>
              <a:gd name="connsiteX223" fmla="*/ 70495 w 608203"/>
              <a:gd name="connsiteY223" fmla="*/ 307241 h 527124"/>
              <a:gd name="connsiteX224" fmla="*/ 70495 w 608203"/>
              <a:gd name="connsiteY224" fmla="*/ 293319 h 527124"/>
              <a:gd name="connsiteX225" fmla="*/ 72038 w 608203"/>
              <a:gd name="connsiteY225" fmla="*/ 288678 h 527124"/>
              <a:gd name="connsiteX226" fmla="*/ 76410 w 608203"/>
              <a:gd name="connsiteY226" fmla="*/ 287131 h 527124"/>
              <a:gd name="connsiteX227" fmla="*/ 38211 w 608203"/>
              <a:gd name="connsiteY227" fmla="*/ 287131 h 527124"/>
              <a:gd name="connsiteX228" fmla="*/ 42359 w 608203"/>
              <a:gd name="connsiteY228" fmla="*/ 288678 h 527124"/>
              <a:gd name="connsiteX229" fmla="*/ 44174 w 608203"/>
              <a:gd name="connsiteY229" fmla="*/ 293319 h 527124"/>
              <a:gd name="connsiteX230" fmla="*/ 44174 w 608203"/>
              <a:gd name="connsiteY230" fmla="*/ 307241 h 527124"/>
              <a:gd name="connsiteX231" fmla="*/ 42359 w 608203"/>
              <a:gd name="connsiteY231" fmla="*/ 311623 h 527124"/>
              <a:gd name="connsiteX232" fmla="*/ 38211 w 608203"/>
              <a:gd name="connsiteY232" fmla="*/ 313170 h 527124"/>
              <a:gd name="connsiteX233" fmla="*/ 34063 w 608203"/>
              <a:gd name="connsiteY233" fmla="*/ 311623 h 527124"/>
              <a:gd name="connsiteX234" fmla="*/ 32248 w 608203"/>
              <a:gd name="connsiteY234" fmla="*/ 307241 h 527124"/>
              <a:gd name="connsiteX235" fmla="*/ 32248 w 608203"/>
              <a:gd name="connsiteY235" fmla="*/ 293319 h 527124"/>
              <a:gd name="connsiteX236" fmla="*/ 34063 w 608203"/>
              <a:gd name="connsiteY236" fmla="*/ 288678 h 527124"/>
              <a:gd name="connsiteX237" fmla="*/ 38211 w 608203"/>
              <a:gd name="connsiteY237" fmla="*/ 287131 h 527124"/>
              <a:gd name="connsiteX238" fmla="*/ 184599 w 608203"/>
              <a:gd name="connsiteY238" fmla="*/ 247473 h 527124"/>
              <a:gd name="connsiteX239" fmla="*/ 188710 w 608203"/>
              <a:gd name="connsiteY239" fmla="*/ 255724 h 527124"/>
              <a:gd name="connsiteX240" fmla="*/ 188710 w 608203"/>
              <a:gd name="connsiteY240" fmla="*/ 262170 h 527124"/>
              <a:gd name="connsiteX241" fmla="*/ 190508 w 608203"/>
              <a:gd name="connsiteY241" fmla="*/ 263975 h 527124"/>
              <a:gd name="connsiteX242" fmla="*/ 192307 w 608203"/>
              <a:gd name="connsiteY242" fmla="*/ 262170 h 527124"/>
              <a:gd name="connsiteX243" fmla="*/ 192307 w 608203"/>
              <a:gd name="connsiteY243" fmla="*/ 261912 h 527124"/>
              <a:gd name="connsiteX244" fmla="*/ 194619 w 608203"/>
              <a:gd name="connsiteY244" fmla="*/ 265779 h 527124"/>
              <a:gd name="connsiteX245" fmla="*/ 194619 w 608203"/>
              <a:gd name="connsiteY245" fmla="*/ 266037 h 527124"/>
              <a:gd name="connsiteX246" fmla="*/ 190508 w 608203"/>
              <a:gd name="connsiteY246" fmla="*/ 267584 h 527124"/>
              <a:gd name="connsiteX247" fmla="*/ 186398 w 608203"/>
              <a:gd name="connsiteY247" fmla="*/ 266037 h 527124"/>
              <a:gd name="connsiteX248" fmla="*/ 184599 w 608203"/>
              <a:gd name="connsiteY248" fmla="*/ 261654 h 527124"/>
              <a:gd name="connsiteX249" fmla="*/ 184599 w 608203"/>
              <a:gd name="connsiteY249" fmla="*/ 247731 h 527124"/>
              <a:gd name="connsiteX250" fmla="*/ 184599 w 608203"/>
              <a:gd name="connsiteY250" fmla="*/ 247473 h 527124"/>
              <a:gd name="connsiteX251" fmla="*/ 569992 w 608203"/>
              <a:gd name="connsiteY251" fmla="*/ 245156 h 527124"/>
              <a:gd name="connsiteX252" fmla="*/ 568177 w 608203"/>
              <a:gd name="connsiteY252" fmla="*/ 246960 h 527124"/>
              <a:gd name="connsiteX253" fmla="*/ 568177 w 608203"/>
              <a:gd name="connsiteY253" fmla="*/ 262429 h 527124"/>
              <a:gd name="connsiteX254" fmla="*/ 569992 w 608203"/>
              <a:gd name="connsiteY254" fmla="*/ 263976 h 527124"/>
              <a:gd name="connsiteX255" fmla="*/ 571807 w 608203"/>
              <a:gd name="connsiteY255" fmla="*/ 262429 h 527124"/>
              <a:gd name="connsiteX256" fmla="*/ 571807 w 608203"/>
              <a:gd name="connsiteY256" fmla="*/ 246960 h 527124"/>
              <a:gd name="connsiteX257" fmla="*/ 569992 w 608203"/>
              <a:gd name="connsiteY257" fmla="*/ 245156 h 527124"/>
              <a:gd name="connsiteX258" fmla="*/ 493817 w 608203"/>
              <a:gd name="connsiteY258" fmla="*/ 245156 h 527124"/>
              <a:gd name="connsiteX259" fmla="*/ 492013 w 608203"/>
              <a:gd name="connsiteY259" fmla="*/ 246960 h 527124"/>
              <a:gd name="connsiteX260" fmla="*/ 492013 w 608203"/>
              <a:gd name="connsiteY260" fmla="*/ 262429 h 527124"/>
              <a:gd name="connsiteX261" fmla="*/ 493817 w 608203"/>
              <a:gd name="connsiteY261" fmla="*/ 263976 h 527124"/>
              <a:gd name="connsiteX262" fmla="*/ 495621 w 608203"/>
              <a:gd name="connsiteY262" fmla="*/ 262429 h 527124"/>
              <a:gd name="connsiteX263" fmla="*/ 495621 w 608203"/>
              <a:gd name="connsiteY263" fmla="*/ 246960 h 527124"/>
              <a:gd name="connsiteX264" fmla="*/ 493817 w 608203"/>
              <a:gd name="connsiteY264" fmla="*/ 245156 h 527124"/>
              <a:gd name="connsiteX265" fmla="*/ 455888 w 608203"/>
              <a:gd name="connsiteY265" fmla="*/ 245156 h 527124"/>
              <a:gd name="connsiteX266" fmla="*/ 454073 w 608203"/>
              <a:gd name="connsiteY266" fmla="*/ 246960 h 527124"/>
              <a:gd name="connsiteX267" fmla="*/ 454073 w 608203"/>
              <a:gd name="connsiteY267" fmla="*/ 262429 h 527124"/>
              <a:gd name="connsiteX268" fmla="*/ 455888 w 608203"/>
              <a:gd name="connsiteY268" fmla="*/ 263976 h 527124"/>
              <a:gd name="connsiteX269" fmla="*/ 457703 w 608203"/>
              <a:gd name="connsiteY269" fmla="*/ 262429 h 527124"/>
              <a:gd name="connsiteX270" fmla="*/ 457703 w 608203"/>
              <a:gd name="connsiteY270" fmla="*/ 246960 h 527124"/>
              <a:gd name="connsiteX271" fmla="*/ 455888 w 608203"/>
              <a:gd name="connsiteY271" fmla="*/ 245156 h 527124"/>
              <a:gd name="connsiteX272" fmla="*/ 152280 w 608203"/>
              <a:gd name="connsiteY272" fmla="*/ 245156 h 527124"/>
              <a:gd name="connsiteX273" fmla="*/ 150476 w 608203"/>
              <a:gd name="connsiteY273" fmla="*/ 246960 h 527124"/>
              <a:gd name="connsiteX274" fmla="*/ 150476 w 608203"/>
              <a:gd name="connsiteY274" fmla="*/ 262429 h 527124"/>
              <a:gd name="connsiteX275" fmla="*/ 152280 w 608203"/>
              <a:gd name="connsiteY275" fmla="*/ 263976 h 527124"/>
              <a:gd name="connsiteX276" fmla="*/ 154084 w 608203"/>
              <a:gd name="connsiteY276" fmla="*/ 262429 h 527124"/>
              <a:gd name="connsiteX277" fmla="*/ 154084 w 608203"/>
              <a:gd name="connsiteY277" fmla="*/ 246960 h 527124"/>
              <a:gd name="connsiteX278" fmla="*/ 152280 w 608203"/>
              <a:gd name="connsiteY278" fmla="*/ 245156 h 527124"/>
              <a:gd name="connsiteX279" fmla="*/ 114351 w 608203"/>
              <a:gd name="connsiteY279" fmla="*/ 245156 h 527124"/>
              <a:gd name="connsiteX280" fmla="*/ 112536 w 608203"/>
              <a:gd name="connsiteY280" fmla="*/ 246960 h 527124"/>
              <a:gd name="connsiteX281" fmla="*/ 112536 w 608203"/>
              <a:gd name="connsiteY281" fmla="*/ 262429 h 527124"/>
              <a:gd name="connsiteX282" fmla="*/ 114351 w 608203"/>
              <a:gd name="connsiteY282" fmla="*/ 263976 h 527124"/>
              <a:gd name="connsiteX283" fmla="*/ 116166 w 608203"/>
              <a:gd name="connsiteY283" fmla="*/ 262429 h 527124"/>
              <a:gd name="connsiteX284" fmla="*/ 116166 w 608203"/>
              <a:gd name="connsiteY284" fmla="*/ 246960 h 527124"/>
              <a:gd name="connsiteX285" fmla="*/ 114351 w 608203"/>
              <a:gd name="connsiteY285" fmla="*/ 245156 h 527124"/>
              <a:gd name="connsiteX286" fmla="*/ 38211 w 608203"/>
              <a:gd name="connsiteY286" fmla="*/ 245156 h 527124"/>
              <a:gd name="connsiteX287" fmla="*/ 36396 w 608203"/>
              <a:gd name="connsiteY287" fmla="*/ 246960 h 527124"/>
              <a:gd name="connsiteX288" fmla="*/ 36396 w 608203"/>
              <a:gd name="connsiteY288" fmla="*/ 262429 h 527124"/>
              <a:gd name="connsiteX289" fmla="*/ 38211 w 608203"/>
              <a:gd name="connsiteY289" fmla="*/ 263976 h 527124"/>
              <a:gd name="connsiteX290" fmla="*/ 40026 w 608203"/>
              <a:gd name="connsiteY290" fmla="*/ 262429 h 527124"/>
              <a:gd name="connsiteX291" fmla="*/ 40026 w 608203"/>
              <a:gd name="connsiteY291" fmla="*/ 246960 h 527124"/>
              <a:gd name="connsiteX292" fmla="*/ 38211 w 608203"/>
              <a:gd name="connsiteY292" fmla="*/ 245156 h 527124"/>
              <a:gd name="connsiteX293" fmla="*/ 569992 w 608203"/>
              <a:gd name="connsiteY293" fmla="*/ 241546 h 527124"/>
              <a:gd name="connsiteX294" fmla="*/ 574140 w 608203"/>
              <a:gd name="connsiteY294" fmla="*/ 243351 h 527124"/>
              <a:gd name="connsiteX295" fmla="*/ 575955 w 608203"/>
              <a:gd name="connsiteY295" fmla="*/ 247734 h 527124"/>
              <a:gd name="connsiteX296" fmla="*/ 575955 w 608203"/>
              <a:gd name="connsiteY296" fmla="*/ 261656 h 527124"/>
              <a:gd name="connsiteX297" fmla="*/ 574140 w 608203"/>
              <a:gd name="connsiteY297" fmla="*/ 266038 h 527124"/>
              <a:gd name="connsiteX298" fmla="*/ 569992 w 608203"/>
              <a:gd name="connsiteY298" fmla="*/ 267585 h 527124"/>
              <a:gd name="connsiteX299" fmla="*/ 565844 w 608203"/>
              <a:gd name="connsiteY299" fmla="*/ 266038 h 527124"/>
              <a:gd name="connsiteX300" fmla="*/ 564029 w 608203"/>
              <a:gd name="connsiteY300" fmla="*/ 261656 h 527124"/>
              <a:gd name="connsiteX301" fmla="*/ 564029 w 608203"/>
              <a:gd name="connsiteY301" fmla="*/ 247734 h 527124"/>
              <a:gd name="connsiteX302" fmla="*/ 565844 w 608203"/>
              <a:gd name="connsiteY302" fmla="*/ 243351 h 527124"/>
              <a:gd name="connsiteX303" fmla="*/ 569992 w 608203"/>
              <a:gd name="connsiteY303" fmla="*/ 241546 h 527124"/>
              <a:gd name="connsiteX304" fmla="*/ 529946 w 608203"/>
              <a:gd name="connsiteY304" fmla="*/ 241546 h 527124"/>
              <a:gd name="connsiteX305" fmla="*/ 534109 w 608203"/>
              <a:gd name="connsiteY305" fmla="*/ 241546 h 527124"/>
              <a:gd name="connsiteX306" fmla="*/ 534109 w 608203"/>
              <a:gd name="connsiteY306" fmla="*/ 267585 h 527124"/>
              <a:gd name="connsiteX307" fmla="*/ 529946 w 608203"/>
              <a:gd name="connsiteY307" fmla="*/ 267585 h 527124"/>
              <a:gd name="connsiteX308" fmla="*/ 493817 w 608203"/>
              <a:gd name="connsiteY308" fmla="*/ 241546 h 527124"/>
              <a:gd name="connsiteX309" fmla="*/ 497940 w 608203"/>
              <a:gd name="connsiteY309" fmla="*/ 243351 h 527124"/>
              <a:gd name="connsiteX310" fmla="*/ 499744 w 608203"/>
              <a:gd name="connsiteY310" fmla="*/ 247734 h 527124"/>
              <a:gd name="connsiteX311" fmla="*/ 499744 w 608203"/>
              <a:gd name="connsiteY311" fmla="*/ 261656 h 527124"/>
              <a:gd name="connsiteX312" fmla="*/ 497940 w 608203"/>
              <a:gd name="connsiteY312" fmla="*/ 266038 h 527124"/>
              <a:gd name="connsiteX313" fmla="*/ 493817 w 608203"/>
              <a:gd name="connsiteY313" fmla="*/ 267585 h 527124"/>
              <a:gd name="connsiteX314" fmla="*/ 489693 w 608203"/>
              <a:gd name="connsiteY314" fmla="*/ 266038 h 527124"/>
              <a:gd name="connsiteX315" fmla="*/ 487889 w 608203"/>
              <a:gd name="connsiteY315" fmla="*/ 261656 h 527124"/>
              <a:gd name="connsiteX316" fmla="*/ 487889 w 608203"/>
              <a:gd name="connsiteY316" fmla="*/ 247734 h 527124"/>
              <a:gd name="connsiteX317" fmla="*/ 489693 w 608203"/>
              <a:gd name="connsiteY317" fmla="*/ 243351 h 527124"/>
              <a:gd name="connsiteX318" fmla="*/ 493817 w 608203"/>
              <a:gd name="connsiteY318" fmla="*/ 241546 h 527124"/>
              <a:gd name="connsiteX319" fmla="*/ 455888 w 608203"/>
              <a:gd name="connsiteY319" fmla="*/ 241546 h 527124"/>
              <a:gd name="connsiteX320" fmla="*/ 460036 w 608203"/>
              <a:gd name="connsiteY320" fmla="*/ 243351 h 527124"/>
              <a:gd name="connsiteX321" fmla="*/ 461851 w 608203"/>
              <a:gd name="connsiteY321" fmla="*/ 247734 h 527124"/>
              <a:gd name="connsiteX322" fmla="*/ 461851 w 608203"/>
              <a:gd name="connsiteY322" fmla="*/ 261656 h 527124"/>
              <a:gd name="connsiteX323" fmla="*/ 460036 w 608203"/>
              <a:gd name="connsiteY323" fmla="*/ 266038 h 527124"/>
              <a:gd name="connsiteX324" fmla="*/ 455888 w 608203"/>
              <a:gd name="connsiteY324" fmla="*/ 267585 h 527124"/>
              <a:gd name="connsiteX325" fmla="*/ 451740 w 608203"/>
              <a:gd name="connsiteY325" fmla="*/ 266038 h 527124"/>
              <a:gd name="connsiteX326" fmla="*/ 449925 w 608203"/>
              <a:gd name="connsiteY326" fmla="*/ 261656 h 527124"/>
              <a:gd name="connsiteX327" fmla="*/ 449925 w 608203"/>
              <a:gd name="connsiteY327" fmla="*/ 247734 h 527124"/>
              <a:gd name="connsiteX328" fmla="*/ 451740 w 608203"/>
              <a:gd name="connsiteY328" fmla="*/ 243351 h 527124"/>
              <a:gd name="connsiteX329" fmla="*/ 455888 w 608203"/>
              <a:gd name="connsiteY329" fmla="*/ 241546 h 527124"/>
              <a:gd name="connsiteX330" fmla="*/ 152280 w 608203"/>
              <a:gd name="connsiteY330" fmla="*/ 241546 h 527124"/>
              <a:gd name="connsiteX331" fmla="*/ 156404 w 608203"/>
              <a:gd name="connsiteY331" fmla="*/ 243351 h 527124"/>
              <a:gd name="connsiteX332" fmla="*/ 158208 w 608203"/>
              <a:gd name="connsiteY332" fmla="*/ 247734 h 527124"/>
              <a:gd name="connsiteX333" fmla="*/ 158208 w 608203"/>
              <a:gd name="connsiteY333" fmla="*/ 261656 h 527124"/>
              <a:gd name="connsiteX334" fmla="*/ 156404 w 608203"/>
              <a:gd name="connsiteY334" fmla="*/ 266038 h 527124"/>
              <a:gd name="connsiteX335" fmla="*/ 152280 w 608203"/>
              <a:gd name="connsiteY335" fmla="*/ 267585 h 527124"/>
              <a:gd name="connsiteX336" fmla="*/ 148157 w 608203"/>
              <a:gd name="connsiteY336" fmla="*/ 266038 h 527124"/>
              <a:gd name="connsiteX337" fmla="*/ 146353 w 608203"/>
              <a:gd name="connsiteY337" fmla="*/ 261656 h 527124"/>
              <a:gd name="connsiteX338" fmla="*/ 146353 w 608203"/>
              <a:gd name="connsiteY338" fmla="*/ 247734 h 527124"/>
              <a:gd name="connsiteX339" fmla="*/ 148157 w 608203"/>
              <a:gd name="connsiteY339" fmla="*/ 243351 h 527124"/>
              <a:gd name="connsiteX340" fmla="*/ 152280 w 608203"/>
              <a:gd name="connsiteY340" fmla="*/ 241546 h 527124"/>
              <a:gd name="connsiteX341" fmla="*/ 114351 w 608203"/>
              <a:gd name="connsiteY341" fmla="*/ 241546 h 527124"/>
              <a:gd name="connsiteX342" fmla="*/ 118499 w 608203"/>
              <a:gd name="connsiteY342" fmla="*/ 243351 h 527124"/>
              <a:gd name="connsiteX343" fmla="*/ 120314 w 608203"/>
              <a:gd name="connsiteY343" fmla="*/ 247734 h 527124"/>
              <a:gd name="connsiteX344" fmla="*/ 120314 w 608203"/>
              <a:gd name="connsiteY344" fmla="*/ 261656 h 527124"/>
              <a:gd name="connsiteX345" fmla="*/ 118499 w 608203"/>
              <a:gd name="connsiteY345" fmla="*/ 266038 h 527124"/>
              <a:gd name="connsiteX346" fmla="*/ 114351 w 608203"/>
              <a:gd name="connsiteY346" fmla="*/ 267585 h 527124"/>
              <a:gd name="connsiteX347" fmla="*/ 110203 w 608203"/>
              <a:gd name="connsiteY347" fmla="*/ 266038 h 527124"/>
              <a:gd name="connsiteX348" fmla="*/ 108388 w 608203"/>
              <a:gd name="connsiteY348" fmla="*/ 261656 h 527124"/>
              <a:gd name="connsiteX349" fmla="*/ 108388 w 608203"/>
              <a:gd name="connsiteY349" fmla="*/ 247734 h 527124"/>
              <a:gd name="connsiteX350" fmla="*/ 110203 w 608203"/>
              <a:gd name="connsiteY350" fmla="*/ 243351 h 527124"/>
              <a:gd name="connsiteX351" fmla="*/ 114351 w 608203"/>
              <a:gd name="connsiteY351" fmla="*/ 241546 h 527124"/>
              <a:gd name="connsiteX352" fmla="*/ 74094 w 608203"/>
              <a:gd name="connsiteY352" fmla="*/ 241546 h 527124"/>
              <a:gd name="connsiteX353" fmla="*/ 78187 w 608203"/>
              <a:gd name="connsiteY353" fmla="*/ 241546 h 527124"/>
              <a:gd name="connsiteX354" fmla="*/ 78187 w 608203"/>
              <a:gd name="connsiteY354" fmla="*/ 267585 h 527124"/>
              <a:gd name="connsiteX355" fmla="*/ 74094 w 608203"/>
              <a:gd name="connsiteY355" fmla="*/ 267585 h 527124"/>
              <a:gd name="connsiteX356" fmla="*/ 38211 w 608203"/>
              <a:gd name="connsiteY356" fmla="*/ 241546 h 527124"/>
              <a:gd name="connsiteX357" fmla="*/ 42359 w 608203"/>
              <a:gd name="connsiteY357" fmla="*/ 243351 h 527124"/>
              <a:gd name="connsiteX358" fmla="*/ 44174 w 608203"/>
              <a:gd name="connsiteY358" fmla="*/ 247734 h 527124"/>
              <a:gd name="connsiteX359" fmla="*/ 44174 w 608203"/>
              <a:gd name="connsiteY359" fmla="*/ 261656 h 527124"/>
              <a:gd name="connsiteX360" fmla="*/ 42359 w 608203"/>
              <a:gd name="connsiteY360" fmla="*/ 266038 h 527124"/>
              <a:gd name="connsiteX361" fmla="*/ 38211 w 608203"/>
              <a:gd name="connsiteY361" fmla="*/ 267585 h 527124"/>
              <a:gd name="connsiteX362" fmla="*/ 34063 w 608203"/>
              <a:gd name="connsiteY362" fmla="*/ 266038 h 527124"/>
              <a:gd name="connsiteX363" fmla="*/ 32248 w 608203"/>
              <a:gd name="connsiteY363" fmla="*/ 261656 h 527124"/>
              <a:gd name="connsiteX364" fmla="*/ 32248 w 608203"/>
              <a:gd name="connsiteY364" fmla="*/ 247734 h 527124"/>
              <a:gd name="connsiteX365" fmla="*/ 34063 w 608203"/>
              <a:gd name="connsiteY365" fmla="*/ 243351 h 527124"/>
              <a:gd name="connsiteX366" fmla="*/ 38211 w 608203"/>
              <a:gd name="connsiteY366" fmla="*/ 241546 h 527124"/>
              <a:gd name="connsiteX367" fmla="*/ 532028 w 608203"/>
              <a:gd name="connsiteY367" fmla="*/ 200297 h 527124"/>
              <a:gd name="connsiteX368" fmla="*/ 530213 w 608203"/>
              <a:gd name="connsiteY368" fmla="*/ 202099 h 527124"/>
              <a:gd name="connsiteX369" fmla="*/ 530213 w 608203"/>
              <a:gd name="connsiteY369" fmla="*/ 217553 h 527124"/>
              <a:gd name="connsiteX370" fmla="*/ 532028 w 608203"/>
              <a:gd name="connsiteY370" fmla="*/ 219356 h 527124"/>
              <a:gd name="connsiteX371" fmla="*/ 533843 w 608203"/>
              <a:gd name="connsiteY371" fmla="*/ 217553 h 527124"/>
              <a:gd name="connsiteX372" fmla="*/ 533843 w 608203"/>
              <a:gd name="connsiteY372" fmla="*/ 202099 h 527124"/>
              <a:gd name="connsiteX373" fmla="*/ 532028 w 608203"/>
              <a:gd name="connsiteY373" fmla="*/ 200297 h 527124"/>
              <a:gd name="connsiteX374" fmla="*/ 76410 w 608203"/>
              <a:gd name="connsiteY374" fmla="*/ 200297 h 527124"/>
              <a:gd name="connsiteX375" fmla="*/ 74610 w 608203"/>
              <a:gd name="connsiteY375" fmla="*/ 202099 h 527124"/>
              <a:gd name="connsiteX376" fmla="*/ 74610 w 608203"/>
              <a:gd name="connsiteY376" fmla="*/ 217553 h 527124"/>
              <a:gd name="connsiteX377" fmla="*/ 76410 w 608203"/>
              <a:gd name="connsiteY377" fmla="*/ 219356 h 527124"/>
              <a:gd name="connsiteX378" fmla="*/ 77953 w 608203"/>
              <a:gd name="connsiteY378" fmla="*/ 217553 h 527124"/>
              <a:gd name="connsiteX379" fmla="*/ 77953 w 608203"/>
              <a:gd name="connsiteY379" fmla="*/ 202099 h 527124"/>
              <a:gd name="connsiteX380" fmla="*/ 76410 w 608203"/>
              <a:gd name="connsiteY380" fmla="*/ 200297 h 527124"/>
              <a:gd name="connsiteX381" fmla="*/ 567910 w 608203"/>
              <a:gd name="connsiteY381" fmla="*/ 196948 h 527124"/>
              <a:gd name="connsiteX382" fmla="*/ 572073 w 608203"/>
              <a:gd name="connsiteY382" fmla="*/ 196948 h 527124"/>
              <a:gd name="connsiteX383" fmla="*/ 572073 w 608203"/>
              <a:gd name="connsiteY383" fmla="*/ 222704 h 527124"/>
              <a:gd name="connsiteX384" fmla="*/ 567910 w 608203"/>
              <a:gd name="connsiteY384" fmla="*/ 222704 h 527124"/>
              <a:gd name="connsiteX385" fmla="*/ 532028 w 608203"/>
              <a:gd name="connsiteY385" fmla="*/ 196948 h 527124"/>
              <a:gd name="connsiteX386" fmla="*/ 536176 w 608203"/>
              <a:gd name="connsiteY386" fmla="*/ 198494 h 527124"/>
              <a:gd name="connsiteX387" fmla="*/ 537991 w 608203"/>
              <a:gd name="connsiteY387" fmla="*/ 202872 h 527124"/>
              <a:gd name="connsiteX388" fmla="*/ 537991 w 608203"/>
              <a:gd name="connsiteY388" fmla="*/ 216780 h 527124"/>
              <a:gd name="connsiteX389" fmla="*/ 536176 w 608203"/>
              <a:gd name="connsiteY389" fmla="*/ 221159 h 527124"/>
              <a:gd name="connsiteX390" fmla="*/ 532028 w 608203"/>
              <a:gd name="connsiteY390" fmla="*/ 222704 h 527124"/>
              <a:gd name="connsiteX391" fmla="*/ 527880 w 608203"/>
              <a:gd name="connsiteY391" fmla="*/ 221159 h 527124"/>
              <a:gd name="connsiteX392" fmla="*/ 526065 w 608203"/>
              <a:gd name="connsiteY392" fmla="*/ 216780 h 527124"/>
              <a:gd name="connsiteX393" fmla="*/ 526065 w 608203"/>
              <a:gd name="connsiteY393" fmla="*/ 202872 h 527124"/>
              <a:gd name="connsiteX394" fmla="*/ 527880 w 608203"/>
              <a:gd name="connsiteY394" fmla="*/ 198494 h 527124"/>
              <a:gd name="connsiteX395" fmla="*/ 532028 w 608203"/>
              <a:gd name="connsiteY395" fmla="*/ 196948 h 527124"/>
              <a:gd name="connsiteX396" fmla="*/ 491770 w 608203"/>
              <a:gd name="connsiteY396" fmla="*/ 196948 h 527124"/>
              <a:gd name="connsiteX397" fmla="*/ 495863 w 608203"/>
              <a:gd name="connsiteY397" fmla="*/ 196948 h 527124"/>
              <a:gd name="connsiteX398" fmla="*/ 495863 w 608203"/>
              <a:gd name="connsiteY398" fmla="*/ 222704 h 527124"/>
              <a:gd name="connsiteX399" fmla="*/ 491770 w 608203"/>
              <a:gd name="connsiteY399" fmla="*/ 222704 h 527124"/>
              <a:gd name="connsiteX400" fmla="*/ 453806 w 608203"/>
              <a:gd name="connsiteY400" fmla="*/ 196948 h 527124"/>
              <a:gd name="connsiteX401" fmla="*/ 457969 w 608203"/>
              <a:gd name="connsiteY401" fmla="*/ 196948 h 527124"/>
              <a:gd name="connsiteX402" fmla="*/ 457969 w 608203"/>
              <a:gd name="connsiteY402" fmla="*/ 222704 h 527124"/>
              <a:gd name="connsiteX403" fmla="*/ 453806 w 608203"/>
              <a:gd name="connsiteY403" fmla="*/ 222704 h 527124"/>
              <a:gd name="connsiteX404" fmla="*/ 150234 w 608203"/>
              <a:gd name="connsiteY404" fmla="*/ 196948 h 527124"/>
              <a:gd name="connsiteX405" fmla="*/ 154397 w 608203"/>
              <a:gd name="connsiteY405" fmla="*/ 196948 h 527124"/>
              <a:gd name="connsiteX406" fmla="*/ 154397 w 608203"/>
              <a:gd name="connsiteY406" fmla="*/ 222704 h 527124"/>
              <a:gd name="connsiteX407" fmla="*/ 150234 w 608203"/>
              <a:gd name="connsiteY407" fmla="*/ 222704 h 527124"/>
              <a:gd name="connsiteX408" fmla="*/ 112270 w 608203"/>
              <a:gd name="connsiteY408" fmla="*/ 196948 h 527124"/>
              <a:gd name="connsiteX409" fmla="*/ 116433 w 608203"/>
              <a:gd name="connsiteY409" fmla="*/ 196948 h 527124"/>
              <a:gd name="connsiteX410" fmla="*/ 116433 w 608203"/>
              <a:gd name="connsiteY410" fmla="*/ 222704 h 527124"/>
              <a:gd name="connsiteX411" fmla="*/ 112270 w 608203"/>
              <a:gd name="connsiteY411" fmla="*/ 222704 h 527124"/>
              <a:gd name="connsiteX412" fmla="*/ 76410 w 608203"/>
              <a:gd name="connsiteY412" fmla="*/ 196948 h 527124"/>
              <a:gd name="connsiteX413" fmla="*/ 80268 w 608203"/>
              <a:gd name="connsiteY413" fmla="*/ 198494 h 527124"/>
              <a:gd name="connsiteX414" fmla="*/ 82068 w 608203"/>
              <a:gd name="connsiteY414" fmla="*/ 202872 h 527124"/>
              <a:gd name="connsiteX415" fmla="*/ 82068 w 608203"/>
              <a:gd name="connsiteY415" fmla="*/ 216780 h 527124"/>
              <a:gd name="connsiteX416" fmla="*/ 80268 w 608203"/>
              <a:gd name="connsiteY416" fmla="*/ 221159 h 527124"/>
              <a:gd name="connsiteX417" fmla="*/ 76410 w 608203"/>
              <a:gd name="connsiteY417" fmla="*/ 222704 h 527124"/>
              <a:gd name="connsiteX418" fmla="*/ 72038 w 608203"/>
              <a:gd name="connsiteY418" fmla="*/ 221159 h 527124"/>
              <a:gd name="connsiteX419" fmla="*/ 70495 w 608203"/>
              <a:gd name="connsiteY419" fmla="*/ 216780 h 527124"/>
              <a:gd name="connsiteX420" fmla="*/ 70495 w 608203"/>
              <a:gd name="connsiteY420" fmla="*/ 202872 h 527124"/>
              <a:gd name="connsiteX421" fmla="*/ 72038 w 608203"/>
              <a:gd name="connsiteY421" fmla="*/ 198494 h 527124"/>
              <a:gd name="connsiteX422" fmla="*/ 76410 w 608203"/>
              <a:gd name="connsiteY422" fmla="*/ 196948 h 527124"/>
              <a:gd name="connsiteX423" fmla="*/ 36129 w 608203"/>
              <a:gd name="connsiteY423" fmla="*/ 196948 h 527124"/>
              <a:gd name="connsiteX424" fmla="*/ 40292 w 608203"/>
              <a:gd name="connsiteY424" fmla="*/ 196948 h 527124"/>
              <a:gd name="connsiteX425" fmla="*/ 40292 w 608203"/>
              <a:gd name="connsiteY425" fmla="*/ 222704 h 527124"/>
              <a:gd name="connsiteX426" fmla="*/ 36129 w 608203"/>
              <a:gd name="connsiteY426" fmla="*/ 222704 h 527124"/>
              <a:gd name="connsiteX427" fmla="*/ 569992 w 608203"/>
              <a:gd name="connsiteY427" fmla="*/ 154641 h 527124"/>
              <a:gd name="connsiteX428" fmla="*/ 568177 w 608203"/>
              <a:gd name="connsiteY428" fmla="*/ 156443 h 527124"/>
              <a:gd name="connsiteX429" fmla="*/ 568177 w 608203"/>
              <a:gd name="connsiteY429" fmla="*/ 171897 h 527124"/>
              <a:gd name="connsiteX430" fmla="*/ 569992 w 608203"/>
              <a:gd name="connsiteY430" fmla="*/ 173700 h 527124"/>
              <a:gd name="connsiteX431" fmla="*/ 571807 w 608203"/>
              <a:gd name="connsiteY431" fmla="*/ 171897 h 527124"/>
              <a:gd name="connsiteX432" fmla="*/ 571807 w 608203"/>
              <a:gd name="connsiteY432" fmla="*/ 156443 h 527124"/>
              <a:gd name="connsiteX433" fmla="*/ 569992 w 608203"/>
              <a:gd name="connsiteY433" fmla="*/ 154641 h 527124"/>
              <a:gd name="connsiteX434" fmla="*/ 532028 w 608203"/>
              <a:gd name="connsiteY434" fmla="*/ 154641 h 527124"/>
              <a:gd name="connsiteX435" fmla="*/ 530213 w 608203"/>
              <a:gd name="connsiteY435" fmla="*/ 156443 h 527124"/>
              <a:gd name="connsiteX436" fmla="*/ 530213 w 608203"/>
              <a:gd name="connsiteY436" fmla="*/ 171897 h 527124"/>
              <a:gd name="connsiteX437" fmla="*/ 532028 w 608203"/>
              <a:gd name="connsiteY437" fmla="*/ 173700 h 527124"/>
              <a:gd name="connsiteX438" fmla="*/ 533843 w 608203"/>
              <a:gd name="connsiteY438" fmla="*/ 171897 h 527124"/>
              <a:gd name="connsiteX439" fmla="*/ 533843 w 608203"/>
              <a:gd name="connsiteY439" fmla="*/ 156443 h 527124"/>
              <a:gd name="connsiteX440" fmla="*/ 532028 w 608203"/>
              <a:gd name="connsiteY440" fmla="*/ 154641 h 527124"/>
              <a:gd name="connsiteX441" fmla="*/ 493817 w 608203"/>
              <a:gd name="connsiteY441" fmla="*/ 154641 h 527124"/>
              <a:gd name="connsiteX442" fmla="*/ 492013 w 608203"/>
              <a:gd name="connsiteY442" fmla="*/ 156443 h 527124"/>
              <a:gd name="connsiteX443" fmla="*/ 492013 w 608203"/>
              <a:gd name="connsiteY443" fmla="*/ 171897 h 527124"/>
              <a:gd name="connsiteX444" fmla="*/ 493817 w 608203"/>
              <a:gd name="connsiteY444" fmla="*/ 173700 h 527124"/>
              <a:gd name="connsiteX445" fmla="*/ 495621 w 608203"/>
              <a:gd name="connsiteY445" fmla="*/ 171897 h 527124"/>
              <a:gd name="connsiteX446" fmla="*/ 495621 w 608203"/>
              <a:gd name="connsiteY446" fmla="*/ 156443 h 527124"/>
              <a:gd name="connsiteX447" fmla="*/ 493817 w 608203"/>
              <a:gd name="connsiteY447" fmla="*/ 154641 h 527124"/>
              <a:gd name="connsiteX448" fmla="*/ 455888 w 608203"/>
              <a:gd name="connsiteY448" fmla="*/ 154641 h 527124"/>
              <a:gd name="connsiteX449" fmla="*/ 454073 w 608203"/>
              <a:gd name="connsiteY449" fmla="*/ 156443 h 527124"/>
              <a:gd name="connsiteX450" fmla="*/ 454073 w 608203"/>
              <a:gd name="connsiteY450" fmla="*/ 171897 h 527124"/>
              <a:gd name="connsiteX451" fmla="*/ 455888 w 608203"/>
              <a:gd name="connsiteY451" fmla="*/ 173700 h 527124"/>
              <a:gd name="connsiteX452" fmla="*/ 457703 w 608203"/>
              <a:gd name="connsiteY452" fmla="*/ 171897 h 527124"/>
              <a:gd name="connsiteX453" fmla="*/ 457703 w 608203"/>
              <a:gd name="connsiteY453" fmla="*/ 156443 h 527124"/>
              <a:gd name="connsiteX454" fmla="*/ 455888 w 608203"/>
              <a:gd name="connsiteY454" fmla="*/ 154641 h 527124"/>
              <a:gd name="connsiteX455" fmla="*/ 114351 w 608203"/>
              <a:gd name="connsiteY455" fmla="*/ 154641 h 527124"/>
              <a:gd name="connsiteX456" fmla="*/ 112536 w 608203"/>
              <a:gd name="connsiteY456" fmla="*/ 156443 h 527124"/>
              <a:gd name="connsiteX457" fmla="*/ 112536 w 608203"/>
              <a:gd name="connsiteY457" fmla="*/ 171897 h 527124"/>
              <a:gd name="connsiteX458" fmla="*/ 114351 w 608203"/>
              <a:gd name="connsiteY458" fmla="*/ 173700 h 527124"/>
              <a:gd name="connsiteX459" fmla="*/ 116166 w 608203"/>
              <a:gd name="connsiteY459" fmla="*/ 171897 h 527124"/>
              <a:gd name="connsiteX460" fmla="*/ 116166 w 608203"/>
              <a:gd name="connsiteY460" fmla="*/ 156443 h 527124"/>
              <a:gd name="connsiteX461" fmla="*/ 114351 w 608203"/>
              <a:gd name="connsiteY461" fmla="*/ 154641 h 527124"/>
              <a:gd name="connsiteX462" fmla="*/ 76410 w 608203"/>
              <a:gd name="connsiteY462" fmla="*/ 154641 h 527124"/>
              <a:gd name="connsiteX463" fmla="*/ 74610 w 608203"/>
              <a:gd name="connsiteY463" fmla="*/ 156443 h 527124"/>
              <a:gd name="connsiteX464" fmla="*/ 74610 w 608203"/>
              <a:gd name="connsiteY464" fmla="*/ 171897 h 527124"/>
              <a:gd name="connsiteX465" fmla="*/ 76410 w 608203"/>
              <a:gd name="connsiteY465" fmla="*/ 173700 h 527124"/>
              <a:gd name="connsiteX466" fmla="*/ 77953 w 608203"/>
              <a:gd name="connsiteY466" fmla="*/ 171897 h 527124"/>
              <a:gd name="connsiteX467" fmla="*/ 77953 w 608203"/>
              <a:gd name="connsiteY467" fmla="*/ 156443 h 527124"/>
              <a:gd name="connsiteX468" fmla="*/ 76410 w 608203"/>
              <a:gd name="connsiteY468" fmla="*/ 154641 h 527124"/>
              <a:gd name="connsiteX469" fmla="*/ 38211 w 608203"/>
              <a:gd name="connsiteY469" fmla="*/ 154641 h 527124"/>
              <a:gd name="connsiteX470" fmla="*/ 36396 w 608203"/>
              <a:gd name="connsiteY470" fmla="*/ 156443 h 527124"/>
              <a:gd name="connsiteX471" fmla="*/ 36396 w 608203"/>
              <a:gd name="connsiteY471" fmla="*/ 171897 h 527124"/>
              <a:gd name="connsiteX472" fmla="*/ 38211 w 608203"/>
              <a:gd name="connsiteY472" fmla="*/ 173700 h 527124"/>
              <a:gd name="connsiteX473" fmla="*/ 40026 w 608203"/>
              <a:gd name="connsiteY473" fmla="*/ 171897 h 527124"/>
              <a:gd name="connsiteX474" fmla="*/ 40026 w 608203"/>
              <a:gd name="connsiteY474" fmla="*/ 156443 h 527124"/>
              <a:gd name="connsiteX475" fmla="*/ 38211 w 608203"/>
              <a:gd name="connsiteY475" fmla="*/ 154641 h 527124"/>
              <a:gd name="connsiteX476" fmla="*/ 569992 w 608203"/>
              <a:gd name="connsiteY476" fmla="*/ 151292 h 527124"/>
              <a:gd name="connsiteX477" fmla="*/ 574140 w 608203"/>
              <a:gd name="connsiteY477" fmla="*/ 152838 h 527124"/>
              <a:gd name="connsiteX478" fmla="*/ 575955 w 608203"/>
              <a:gd name="connsiteY478" fmla="*/ 157216 h 527124"/>
              <a:gd name="connsiteX479" fmla="*/ 575955 w 608203"/>
              <a:gd name="connsiteY479" fmla="*/ 171124 h 527124"/>
              <a:gd name="connsiteX480" fmla="*/ 574140 w 608203"/>
              <a:gd name="connsiteY480" fmla="*/ 175503 h 527124"/>
              <a:gd name="connsiteX481" fmla="*/ 569992 w 608203"/>
              <a:gd name="connsiteY481" fmla="*/ 177048 h 527124"/>
              <a:gd name="connsiteX482" fmla="*/ 565844 w 608203"/>
              <a:gd name="connsiteY482" fmla="*/ 175503 h 527124"/>
              <a:gd name="connsiteX483" fmla="*/ 564029 w 608203"/>
              <a:gd name="connsiteY483" fmla="*/ 171124 h 527124"/>
              <a:gd name="connsiteX484" fmla="*/ 564029 w 608203"/>
              <a:gd name="connsiteY484" fmla="*/ 157216 h 527124"/>
              <a:gd name="connsiteX485" fmla="*/ 565844 w 608203"/>
              <a:gd name="connsiteY485" fmla="*/ 152838 h 527124"/>
              <a:gd name="connsiteX486" fmla="*/ 569992 w 608203"/>
              <a:gd name="connsiteY486" fmla="*/ 151292 h 527124"/>
              <a:gd name="connsiteX487" fmla="*/ 532028 w 608203"/>
              <a:gd name="connsiteY487" fmla="*/ 151292 h 527124"/>
              <a:gd name="connsiteX488" fmla="*/ 536176 w 608203"/>
              <a:gd name="connsiteY488" fmla="*/ 152838 h 527124"/>
              <a:gd name="connsiteX489" fmla="*/ 537991 w 608203"/>
              <a:gd name="connsiteY489" fmla="*/ 157216 h 527124"/>
              <a:gd name="connsiteX490" fmla="*/ 537991 w 608203"/>
              <a:gd name="connsiteY490" fmla="*/ 171124 h 527124"/>
              <a:gd name="connsiteX491" fmla="*/ 536176 w 608203"/>
              <a:gd name="connsiteY491" fmla="*/ 175503 h 527124"/>
              <a:gd name="connsiteX492" fmla="*/ 532028 w 608203"/>
              <a:gd name="connsiteY492" fmla="*/ 177048 h 527124"/>
              <a:gd name="connsiteX493" fmla="*/ 527880 w 608203"/>
              <a:gd name="connsiteY493" fmla="*/ 175503 h 527124"/>
              <a:gd name="connsiteX494" fmla="*/ 526065 w 608203"/>
              <a:gd name="connsiteY494" fmla="*/ 171124 h 527124"/>
              <a:gd name="connsiteX495" fmla="*/ 526065 w 608203"/>
              <a:gd name="connsiteY495" fmla="*/ 157216 h 527124"/>
              <a:gd name="connsiteX496" fmla="*/ 527880 w 608203"/>
              <a:gd name="connsiteY496" fmla="*/ 152838 h 527124"/>
              <a:gd name="connsiteX497" fmla="*/ 532028 w 608203"/>
              <a:gd name="connsiteY497" fmla="*/ 151292 h 527124"/>
              <a:gd name="connsiteX498" fmla="*/ 493817 w 608203"/>
              <a:gd name="connsiteY498" fmla="*/ 151292 h 527124"/>
              <a:gd name="connsiteX499" fmla="*/ 497940 w 608203"/>
              <a:gd name="connsiteY499" fmla="*/ 152838 h 527124"/>
              <a:gd name="connsiteX500" fmla="*/ 499744 w 608203"/>
              <a:gd name="connsiteY500" fmla="*/ 157216 h 527124"/>
              <a:gd name="connsiteX501" fmla="*/ 499744 w 608203"/>
              <a:gd name="connsiteY501" fmla="*/ 171124 h 527124"/>
              <a:gd name="connsiteX502" fmla="*/ 497940 w 608203"/>
              <a:gd name="connsiteY502" fmla="*/ 175503 h 527124"/>
              <a:gd name="connsiteX503" fmla="*/ 493817 w 608203"/>
              <a:gd name="connsiteY503" fmla="*/ 177048 h 527124"/>
              <a:gd name="connsiteX504" fmla="*/ 489693 w 608203"/>
              <a:gd name="connsiteY504" fmla="*/ 175503 h 527124"/>
              <a:gd name="connsiteX505" fmla="*/ 487889 w 608203"/>
              <a:gd name="connsiteY505" fmla="*/ 171124 h 527124"/>
              <a:gd name="connsiteX506" fmla="*/ 487889 w 608203"/>
              <a:gd name="connsiteY506" fmla="*/ 157216 h 527124"/>
              <a:gd name="connsiteX507" fmla="*/ 489693 w 608203"/>
              <a:gd name="connsiteY507" fmla="*/ 152838 h 527124"/>
              <a:gd name="connsiteX508" fmla="*/ 493817 w 608203"/>
              <a:gd name="connsiteY508" fmla="*/ 151292 h 527124"/>
              <a:gd name="connsiteX509" fmla="*/ 455888 w 608203"/>
              <a:gd name="connsiteY509" fmla="*/ 151292 h 527124"/>
              <a:gd name="connsiteX510" fmla="*/ 460036 w 608203"/>
              <a:gd name="connsiteY510" fmla="*/ 152838 h 527124"/>
              <a:gd name="connsiteX511" fmla="*/ 461851 w 608203"/>
              <a:gd name="connsiteY511" fmla="*/ 157216 h 527124"/>
              <a:gd name="connsiteX512" fmla="*/ 461851 w 608203"/>
              <a:gd name="connsiteY512" fmla="*/ 171124 h 527124"/>
              <a:gd name="connsiteX513" fmla="*/ 460036 w 608203"/>
              <a:gd name="connsiteY513" fmla="*/ 175503 h 527124"/>
              <a:gd name="connsiteX514" fmla="*/ 455888 w 608203"/>
              <a:gd name="connsiteY514" fmla="*/ 177048 h 527124"/>
              <a:gd name="connsiteX515" fmla="*/ 451740 w 608203"/>
              <a:gd name="connsiteY515" fmla="*/ 175503 h 527124"/>
              <a:gd name="connsiteX516" fmla="*/ 449925 w 608203"/>
              <a:gd name="connsiteY516" fmla="*/ 171124 h 527124"/>
              <a:gd name="connsiteX517" fmla="*/ 449925 w 608203"/>
              <a:gd name="connsiteY517" fmla="*/ 157216 h 527124"/>
              <a:gd name="connsiteX518" fmla="*/ 451740 w 608203"/>
              <a:gd name="connsiteY518" fmla="*/ 152838 h 527124"/>
              <a:gd name="connsiteX519" fmla="*/ 455888 w 608203"/>
              <a:gd name="connsiteY519" fmla="*/ 151292 h 527124"/>
              <a:gd name="connsiteX520" fmla="*/ 152323 w 608203"/>
              <a:gd name="connsiteY520" fmla="*/ 151292 h 527124"/>
              <a:gd name="connsiteX521" fmla="*/ 153621 w 608203"/>
              <a:gd name="connsiteY521" fmla="*/ 151550 h 527124"/>
              <a:gd name="connsiteX522" fmla="*/ 153102 w 608203"/>
              <a:gd name="connsiteY522" fmla="*/ 155421 h 527124"/>
              <a:gd name="connsiteX523" fmla="*/ 152323 w 608203"/>
              <a:gd name="connsiteY523" fmla="*/ 154647 h 527124"/>
              <a:gd name="connsiteX524" fmla="*/ 150506 w 608203"/>
              <a:gd name="connsiteY524" fmla="*/ 156453 h 527124"/>
              <a:gd name="connsiteX525" fmla="*/ 150506 w 608203"/>
              <a:gd name="connsiteY525" fmla="*/ 171935 h 527124"/>
              <a:gd name="connsiteX526" fmla="*/ 151804 w 608203"/>
              <a:gd name="connsiteY526" fmla="*/ 172967 h 527124"/>
              <a:gd name="connsiteX527" fmla="*/ 151804 w 608203"/>
              <a:gd name="connsiteY527" fmla="*/ 176837 h 527124"/>
              <a:gd name="connsiteX528" fmla="*/ 148170 w 608203"/>
              <a:gd name="connsiteY528" fmla="*/ 175547 h 527124"/>
              <a:gd name="connsiteX529" fmla="*/ 146353 w 608203"/>
              <a:gd name="connsiteY529" fmla="*/ 171161 h 527124"/>
              <a:gd name="connsiteX530" fmla="*/ 146353 w 608203"/>
              <a:gd name="connsiteY530" fmla="*/ 157227 h 527124"/>
              <a:gd name="connsiteX531" fmla="*/ 148170 w 608203"/>
              <a:gd name="connsiteY531" fmla="*/ 152840 h 527124"/>
              <a:gd name="connsiteX532" fmla="*/ 152323 w 608203"/>
              <a:gd name="connsiteY532" fmla="*/ 151292 h 527124"/>
              <a:gd name="connsiteX533" fmla="*/ 114351 w 608203"/>
              <a:gd name="connsiteY533" fmla="*/ 151292 h 527124"/>
              <a:gd name="connsiteX534" fmla="*/ 118499 w 608203"/>
              <a:gd name="connsiteY534" fmla="*/ 152838 h 527124"/>
              <a:gd name="connsiteX535" fmla="*/ 120314 w 608203"/>
              <a:gd name="connsiteY535" fmla="*/ 157216 h 527124"/>
              <a:gd name="connsiteX536" fmla="*/ 120314 w 608203"/>
              <a:gd name="connsiteY536" fmla="*/ 171124 h 527124"/>
              <a:gd name="connsiteX537" fmla="*/ 118499 w 608203"/>
              <a:gd name="connsiteY537" fmla="*/ 175503 h 527124"/>
              <a:gd name="connsiteX538" fmla="*/ 114351 w 608203"/>
              <a:gd name="connsiteY538" fmla="*/ 177048 h 527124"/>
              <a:gd name="connsiteX539" fmla="*/ 110203 w 608203"/>
              <a:gd name="connsiteY539" fmla="*/ 175503 h 527124"/>
              <a:gd name="connsiteX540" fmla="*/ 108388 w 608203"/>
              <a:gd name="connsiteY540" fmla="*/ 171124 h 527124"/>
              <a:gd name="connsiteX541" fmla="*/ 108388 w 608203"/>
              <a:gd name="connsiteY541" fmla="*/ 157216 h 527124"/>
              <a:gd name="connsiteX542" fmla="*/ 110203 w 608203"/>
              <a:gd name="connsiteY542" fmla="*/ 152838 h 527124"/>
              <a:gd name="connsiteX543" fmla="*/ 114351 w 608203"/>
              <a:gd name="connsiteY543" fmla="*/ 151292 h 527124"/>
              <a:gd name="connsiteX544" fmla="*/ 76410 w 608203"/>
              <a:gd name="connsiteY544" fmla="*/ 151292 h 527124"/>
              <a:gd name="connsiteX545" fmla="*/ 80268 w 608203"/>
              <a:gd name="connsiteY545" fmla="*/ 152838 h 527124"/>
              <a:gd name="connsiteX546" fmla="*/ 82068 w 608203"/>
              <a:gd name="connsiteY546" fmla="*/ 157216 h 527124"/>
              <a:gd name="connsiteX547" fmla="*/ 82068 w 608203"/>
              <a:gd name="connsiteY547" fmla="*/ 171124 h 527124"/>
              <a:gd name="connsiteX548" fmla="*/ 80268 w 608203"/>
              <a:gd name="connsiteY548" fmla="*/ 175503 h 527124"/>
              <a:gd name="connsiteX549" fmla="*/ 76410 w 608203"/>
              <a:gd name="connsiteY549" fmla="*/ 177048 h 527124"/>
              <a:gd name="connsiteX550" fmla="*/ 72038 w 608203"/>
              <a:gd name="connsiteY550" fmla="*/ 175503 h 527124"/>
              <a:gd name="connsiteX551" fmla="*/ 70495 w 608203"/>
              <a:gd name="connsiteY551" fmla="*/ 171124 h 527124"/>
              <a:gd name="connsiteX552" fmla="*/ 70495 w 608203"/>
              <a:gd name="connsiteY552" fmla="*/ 157216 h 527124"/>
              <a:gd name="connsiteX553" fmla="*/ 72038 w 608203"/>
              <a:gd name="connsiteY553" fmla="*/ 152838 h 527124"/>
              <a:gd name="connsiteX554" fmla="*/ 76410 w 608203"/>
              <a:gd name="connsiteY554" fmla="*/ 151292 h 527124"/>
              <a:gd name="connsiteX555" fmla="*/ 38211 w 608203"/>
              <a:gd name="connsiteY555" fmla="*/ 151292 h 527124"/>
              <a:gd name="connsiteX556" fmla="*/ 42359 w 608203"/>
              <a:gd name="connsiteY556" fmla="*/ 152838 h 527124"/>
              <a:gd name="connsiteX557" fmla="*/ 44174 w 608203"/>
              <a:gd name="connsiteY557" fmla="*/ 157216 h 527124"/>
              <a:gd name="connsiteX558" fmla="*/ 44174 w 608203"/>
              <a:gd name="connsiteY558" fmla="*/ 171124 h 527124"/>
              <a:gd name="connsiteX559" fmla="*/ 42359 w 608203"/>
              <a:gd name="connsiteY559" fmla="*/ 175503 h 527124"/>
              <a:gd name="connsiteX560" fmla="*/ 38211 w 608203"/>
              <a:gd name="connsiteY560" fmla="*/ 177048 h 527124"/>
              <a:gd name="connsiteX561" fmla="*/ 34063 w 608203"/>
              <a:gd name="connsiteY561" fmla="*/ 175503 h 527124"/>
              <a:gd name="connsiteX562" fmla="*/ 32248 w 608203"/>
              <a:gd name="connsiteY562" fmla="*/ 171124 h 527124"/>
              <a:gd name="connsiteX563" fmla="*/ 32248 w 608203"/>
              <a:gd name="connsiteY563" fmla="*/ 157216 h 527124"/>
              <a:gd name="connsiteX564" fmla="*/ 34063 w 608203"/>
              <a:gd name="connsiteY564" fmla="*/ 152838 h 527124"/>
              <a:gd name="connsiteX565" fmla="*/ 38211 w 608203"/>
              <a:gd name="connsiteY565" fmla="*/ 151292 h 527124"/>
              <a:gd name="connsiteX566" fmla="*/ 569992 w 608203"/>
              <a:gd name="connsiteY566" fmla="*/ 109313 h 527124"/>
              <a:gd name="connsiteX567" fmla="*/ 568177 w 608203"/>
              <a:gd name="connsiteY567" fmla="*/ 110858 h 527124"/>
              <a:gd name="connsiteX568" fmla="*/ 568177 w 608203"/>
              <a:gd name="connsiteY568" fmla="*/ 126312 h 527124"/>
              <a:gd name="connsiteX569" fmla="*/ 569992 w 608203"/>
              <a:gd name="connsiteY569" fmla="*/ 128115 h 527124"/>
              <a:gd name="connsiteX570" fmla="*/ 571807 w 608203"/>
              <a:gd name="connsiteY570" fmla="*/ 126312 h 527124"/>
              <a:gd name="connsiteX571" fmla="*/ 571807 w 608203"/>
              <a:gd name="connsiteY571" fmla="*/ 110858 h 527124"/>
              <a:gd name="connsiteX572" fmla="*/ 569992 w 608203"/>
              <a:gd name="connsiteY572" fmla="*/ 109313 h 527124"/>
              <a:gd name="connsiteX573" fmla="*/ 493817 w 608203"/>
              <a:gd name="connsiteY573" fmla="*/ 109313 h 527124"/>
              <a:gd name="connsiteX574" fmla="*/ 492013 w 608203"/>
              <a:gd name="connsiteY574" fmla="*/ 110858 h 527124"/>
              <a:gd name="connsiteX575" fmla="*/ 492013 w 608203"/>
              <a:gd name="connsiteY575" fmla="*/ 126312 h 527124"/>
              <a:gd name="connsiteX576" fmla="*/ 493817 w 608203"/>
              <a:gd name="connsiteY576" fmla="*/ 128115 h 527124"/>
              <a:gd name="connsiteX577" fmla="*/ 495621 w 608203"/>
              <a:gd name="connsiteY577" fmla="*/ 126312 h 527124"/>
              <a:gd name="connsiteX578" fmla="*/ 495621 w 608203"/>
              <a:gd name="connsiteY578" fmla="*/ 110858 h 527124"/>
              <a:gd name="connsiteX579" fmla="*/ 493817 w 608203"/>
              <a:gd name="connsiteY579" fmla="*/ 109313 h 527124"/>
              <a:gd name="connsiteX580" fmla="*/ 455888 w 608203"/>
              <a:gd name="connsiteY580" fmla="*/ 109313 h 527124"/>
              <a:gd name="connsiteX581" fmla="*/ 454073 w 608203"/>
              <a:gd name="connsiteY581" fmla="*/ 110858 h 527124"/>
              <a:gd name="connsiteX582" fmla="*/ 454073 w 608203"/>
              <a:gd name="connsiteY582" fmla="*/ 126312 h 527124"/>
              <a:gd name="connsiteX583" fmla="*/ 455888 w 608203"/>
              <a:gd name="connsiteY583" fmla="*/ 128115 h 527124"/>
              <a:gd name="connsiteX584" fmla="*/ 457703 w 608203"/>
              <a:gd name="connsiteY584" fmla="*/ 126312 h 527124"/>
              <a:gd name="connsiteX585" fmla="*/ 457703 w 608203"/>
              <a:gd name="connsiteY585" fmla="*/ 110858 h 527124"/>
              <a:gd name="connsiteX586" fmla="*/ 455888 w 608203"/>
              <a:gd name="connsiteY586" fmla="*/ 109313 h 527124"/>
              <a:gd name="connsiteX587" fmla="*/ 152280 w 608203"/>
              <a:gd name="connsiteY587" fmla="*/ 109313 h 527124"/>
              <a:gd name="connsiteX588" fmla="*/ 150476 w 608203"/>
              <a:gd name="connsiteY588" fmla="*/ 110858 h 527124"/>
              <a:gd name="connsiteX589" fmla="*/ 150476 w 608203"/>
              <a:gd name="connsiteY589" fmla="*/ 126312 h 527124"/>
              <a:gd name="connsiteX590" fmla="*/ 152280 w 608203"/>
              <a:gd name="connsiteY590" fmla="*/ 128115 h 527124"/>
              <a:gd name="connsiteX591" fmla="*/ 154084 w 608203"/>
              <a:gd name="connsiteY591" fmla="*/ 126312 h 527124"/>
              <a:gd name="connsiteX592" fmla="*/ 154084 w 608203"/>
              <a:gd name="connsiteY592" fmla="*/ 110858 h 527124"/>
              <a:gd name="connsiteX593" fmla="*/ 152280 w 608203"/>
              <a:gd name="connsiteY593" fmla="*/ 109313 h 527124"/>
              <a:gd name="connsiteX594" fmla="*/ 114351 w 608203"/>
              <a:gd name="connsiteY594" fmla="*/ 109313 h 527124"/>
              <a:gd name="connsiteX595" fmla="*/ 112536 w 608203"/>
              <a:gd name="connsiteY595" fmla="*/ 110858 h 527124"/>
              <a:gd name="connsiteX596" fmla="*/ 112536 w 608203"/>
              <a:gd name="connsiteY596" fmla="*/ 126312 h 527124"/>
              <a:gd name="connsiteX597" fmla="*/ 114351 w 608203"/>
              <a:gd name="connsiteY597" fmla="*/ 128115 h 527124"/>
              <a:gd name="connsiteX598" fmla="*/ 116166 w 608203"/>
              <a:gd name="connsiteY598" fmla="*/ 126312 h 527124"/>
              <a:gd name="connsiteX599" fmla="*/ 116166 w 608203"/>
              <a:gd name="connsiteY599" fmla="*/ 110858 h 527124"/>
              <a:gd name="connsiteX600" fmla="*/ 114351 w 608203"/>
              <a:gd name="connsiteY600" fmla="*/ 109313 h 527124"/>
              <a:gd name="connsiteX601" fmla="*/ 38211 w 608203"/>
              <a:gd name="connsiteY601" fmla="*/ 109313 h 527124"/>
              <a:gd name="connsiteX602" fmla="*/ 36396 w 608203"/>
              <a:gd name="connsiteY602" fmla="*/ 110858 h 527124"/>
              <a:gd name="connsiteX603" fmla="*/ 36396 w 608203"/>
              <a:gd name="connsiteY603" fmla="*/ 126312 h 527124"/>
              <a:gd name="connsiteX604" fmla="*/ 38211 w 608203"/>
              <a:gd name="connsiteY604" fmla="*/ 128115 h 527124"/>
              <a:gd name="connsiteX605" fmla="*/ 40026 w 608203"/>
              <a:gd name="connsiteY605" fmla="*/ 126312 h 527124"/>
              <a:gd name="connsiteX606" fmla="*/ 40026 w 608203"/>
              <a:gd name="connsiteY606" fmla="*/ 110858 h 527124"/>
              <a:gd name="connsiteX607" fmla="*/ 38211 w 608203"/>
              <a:gd name="connsiteY607" fmla="*/ 109313 h 527124"/>
              <a:gd name="connsiteX608" fmla="*/ 417689 w 608203"/>
              <a:gd name="connsiteY608" fmla="*/ 109310 h 527124"/>
              <a:gd name="connsiteX609" fmla="*/ 415889 w 608203"/>
              <a:gd name="connsiteY609" fmla="*/ 110854 h 527124"/>
              <a:gd name="connsiteX610" fmla="*/ 415889 w 608203"/>
              <a:gd name="connsiteY610" fmla="*/ 126292 h 527124"/>
              <a:gd name="connsiteX611" fmla="*/ 417689 w 608203"/>
              <a:gd name="connsiteY611" fmla="*/ 128093 h 527124"/>
              <a:gd name="connsiteX612" fmla="*/ 419489 w 608203"/>
              <a:gd name="connsiteY612" fmla="*/ 126292 h 527124"/>
              <a:gd name="connsiteX613" fmla="*/ 419489 w 608203"/>
              <a:gd name="connsiteY613" fmla="*/ 110854 h 527124"/>
              <a:gd name="connsiteX614" fmla="*/ 417689 w 608203"/>
              <a:gd name="connsiteY614" fmla="*/ 109310 h 527124"/>
              <a:gd name="connsiteX615" fmla="*/ 569992 w 608203"/>
              <a:gd name="connsiteY615" fmla="*/ 105707 h 527124"/>
              <a:gd name="connsiteX616" fmla="*/ 574140 w 608203"/>
              <a:gd name="connsiteY616" fmla="*/ 107253 h 527124"/>
              <a:gd name="connsiteX617" fmla="*/ 575955 w 608203"/>
              <a:gd name="connsiteY617" fmla="*/ 111631 h 527124"/>
              <a:gd name="connsiteX618" fmla="*/ 575955 w 608203"/>
              <a:gd name="connsiteY618" fmla="*/ 125797 h 527124"/>
              <a:gd name="connsiteX619" fmla="*/ 574140 w 608203"/>
              <a:gd name="connsiteY619" fmla="*/ 129918 h 527124"/>
              <a:gd name="connsiteX620" fmla="*/ 569992 w 608203"/>
              <a:gd name="connsiteY620" fmla="*/ 131463 h 527124"/>
              <a:gd name="connsiteX621" fmla="*/ 565844 w 608203"/>
              <a:gd name="connsiteY621" fmla="*/ 129918 h 527124"/>
              <a:gd name="connsiteX622" fmla="*/ 564029 w 608203"/>
              <a:gd name="connsiteY622" fmla="*/ 125797 h 527124"/>
              <a:gd name="connsiteX623" fmla="*/ 564029 w 608203"/>
              <a:gd name="connsiteY623" fmla="*/ 111631 h 527124"/>
              <a:gd name="connsiteX624" fmla="*/ 565844 w 608203"/>
              <a:gd name="connsiteY624" fmla="*/ 107253 h 527124"/>
              <a:gd name="connsiteX625" fmla="*/ 569992 w 608203"/>
              <a:gd name="connsiteY625" fmla="*/ 105707 h 527124"/>
              <a:gd name="connsiteX626" fmla="*/ 529946 w 608203"/>
              <a:gd name="connsiteY626" fmla="*/ 105707 h 527124"/>
              <a:gd name="connsiteX627" fmla="*/ 534109 w 608203"/>
              <a:gd name="connsiteY627" fmla="*/ 105707 h 527124"/>
              <a:gd name="connsiteX628" fmla="*/ 534109 w 608203"/>
              <a:gd name="connsiteY628" fmla="*/ 131463 h 527124"/>
              <a:gd name="connsiteX629" fmla="*/ 529946 w 608203"/>
              <a:gd name="connsiteY629" fmla="*/ 131463 h 527124"/>
              <a:gd name="connsiteX630" fmla="*/ 493817 w 608203"/>
              <a:gd name="connsiteY630" fmla="*/ 105707 h 527124"/>
              <a:gd name="connsiteX631" fmla="*/ 497940 w 608203"/>
              <a:gd name="connsiteY631" fmla="*/ 107253 h 527124"/>
              <a:gd name="connsiteX632" fmla="*/ 499744 w 608203"/>
              <a:gd name="connsiteY632" fmla="*/ 111631 h 527124"/>
              <a:gd name="connsiteX633" fmla="*/ 499744 w 608203"/>
              <a:gd name="connsiteY633" fmla="*/ 125797 h 527124"/>
              <a:gd name="connsiteX634" fmla="*/ 497940 w 608203"/>
              <a:gd name="connsiteY634" fmla="*/ 129918 h 527124"/>
              <a:gd name="connsiteX635" fmla="*/ 493817 w 608203"/>
              <a:gd name="connsiteY635" fmla="*/ 131463 h 527124"/>
              <a:gd name="connsiteX636" fmla="*/ 489693 w 608203"/>
              <a:gd name="connsiteY636" fmla="*/ 129918 h 527124"/>
              <a:gd name="connsiteX637" fmla="*/ 487889 w 608203"/>
              <a:gd name="connsiteY637" fmla="*/ 125797 h 527124"/>
              <a:gd name="connsiteX638" fmla="*/ 487889 w 608203"/>
              <a:gd name="connsiteY638" fmla="*/ 111631 h 527124"/>
              <a:gd name="connsiteX639" fmla="*/ 489693 w 608203"/>
              <a:gd name="connsiteY639" fmla="*/ 107253 h 527124"/>
              <a:gd name="connsiteX640" fmla="*/ 493817 w 608203"/>
              <a:gd name="connsiteY640" fmla="*/ 105707 h 527124"/>
              <a:gd name="connsiteX641" fmla="*/ 455888 w 608203"/>
              <a:gd name="connsiteY641" fmla="*/ 105707 h 527124"/>
              <a:gd name="connsiteX642" fmla="*/ 460036 w 608203"/>
              <a:gd name="connsiteY642" fmla="*/ 107253 h 527124"/>
              <a:gd name="connsiteX643" fmla="*/ 461851 w 608203"/>
              <a:gd name="connsiteY643" fmla="*/ 111631 h 527124"/>
              <a:gd name="connsiteX644" fmla="*/ 461851 w 608203"/>
              <a:gd name="connsiteY644" fmla="*/ 125797 h 527124"/>
              <a:gd name="connsiteX645" fmla="*/ 460036 w 608203"/>
              <a:gd name="connsiteY645" fmla="*/ 129918 h 527124"/>
              <a:gd name="connsiteX646" fmla="*/ 455888 w 608203"/>
              <a:gd name="connsiteY646" fmla="*/ 131463 h 527124"/>
              <a:gd name="connsiteX647" fmla="*/ 451740 w 608203"/>
              <a:gd name="connsiteY647" fmla="*/ 129918 h 527124"/>
              <a:gd name="connsiteX648" fmla="*/ 449925 w 608203"/>
              <a:gd name="connsiteY648" fmla="*/ 125797 h 527124"/>
              <a:gd name="connsiteX649" fmla="*/ 449925 w 608203"/>
              <a:gd name="connsiteY649" fmla="*/ 111631 h 527124"/>
              <a:gd name="connsiteX650" fmla="*/ 451740 w 608203"/>
              <a:gd name="connsiteY650" fmla="*/ 107253 h 527124"/>
              <a:gd name="connsiteX651" fmla="*/ 455888 w 608203"/>
              <a:gd name="connsiteY651" fmla="*/ 105707 h 527124"/>
              <a:gd name="connsiteX652" fmla="*/ 417689 w 608203"/>
              <a:gd name="connsiteY652" fmla="*/ 105707 h 527124"/>
              <a:gd name="connsiteX653" fmla="*/ 421804 w 608203"/>
              <a:gd name="connsiteY653" fmla="*/ 107251 h 527124"/>
              <a:gd name="connsiteX654" fmla="*/ 423604 w 608203"/>
              <a:gd name="connsiteY654" fmla="*/ 111625 h 527124"/>
              <a:gd name="connsiteX655" fmla="*/ 423604 w 608203"/>
              <a:gd name="connsiteY655" fmla="*/ 125778 h 527124"/>
              <a:gd name="connsiteX656" fmla="*/ 421804 w 608203"/>
              <a:gd name="connsiteY656" fmla="*/ 129895 h 527124"/>
              <a:gd name="connsiteX657" fmla="*/ 418718 w 608203"/>
              <a:gd name="connsiteY657" fmla="*/ 131181 h 527124"/>
              <a:gd name="connsiteX658" fmla="*/ 412031 w 608203"/>
              <a:gd name="connsiteY658" fmla="*/ 120117 h 527124"/>
              <a:gd name="connsiteX659" fmla="*/ 412031 w 608203"/>
              <a:gd name="connsiteY659" fmla="*/ 111625 h 527124"/>
              <a:gd name="connsiteX660" fmla="*/ 413574 w 608203"/>
              <a:gd name="connsiteY660" fmla="*/ 107251 h 527124"/>
              <a:gd name="connsiteX661" fmla="*/ 417689 w 608203"/>
              <a:gd name="connsiteY661" fmla="*/ 105707 h 527124"/>
              <a:gd name="connsiteX662" fmla="*/ 152280 w 608203"/>
              <a:gd name="connsiteY662" fmla="*/ 105707 h 527124"/>
              <a:gd name="connsiteX663" fmla="*/ 156404 w 608203"/>
              <a:gd name="connsiteY663" fmla="*/ 107253 h 527124"/>
              <a:gd name="connsiteX664" fmla="*/ 158208 w 608203"/>
              <a:gd name="connsiteY664" fmla="*/ 111631 h 527124"/>
              <a:gd name="connsiteX665" fmla="*/ 158208 w 608203"/>
              <a:gd name="connsiteY665" fmla="*/ 125797 h 527124"/>
              <a:gd name="connsiteX666" fmla="*/ 156404 w 608203"/>
              <a:gd name="connsiteY666" fmla="*/ 129918 h 527124"/>
              <a:gd name="connsiteX667" fmla="*/ 152280 w 608203"/>
              <a:gd name="connsiteY667" fmla="*/ 131463 h 527124"/>
              <a:gd name="connsiteX668" fmla="*/ 148157 w 608203"/>
              <a:gd name="connsiteY668" fmla="*/ 129918 h 527124"/>
              <a:gd name="connsiteX669" fmla="*/ 146353 w 608203"/>
              <a:gd name="connsiteY669" fmla="*/ 125797 h 527124"/>
              <a:gd name="connsiteX670" fmla="*/ 146353 w 608203"/>
              <a:gd name="connsiteY670" fmla="*/ 111631 h 527124"/>
              <a:gd name="connsiteX671" fmla="*/ 148157 w 608203"/>
              <a:gd name="connsiteY671" fmla="*/ 107253 h 527124"/>
              <a:gd name="connsiteX672" fmla="*/ 152280 w 608203"/>
              <a:gd name="connsiteY672" fmla="*/ 105707 h 527124"/>
              <a:gd name="connsiteX673" fmla="*/ 114351 w 608203"/>
              <a:gd name="connsiteY673" fmla="*/ 105707 h 527124"/>
              <a:gd name="connsiteX674" fmla="*/ 118499 w 608203"/>
              <a:gd name="connsiteY674" fmla="*/ 107253 h 527124"/>
              <a:gd name="connsiteX675" fmla="*/ 120314 w 608203"/>
              <a:gd name="connsiteY675" fmla="*/ 111631 h 527124"/>
              <a:gd name="connsiteX676" fmla="*/ 120314 w 608203"/>
              <a:gd name="connsiteY676" fmla="*/ 125797 h 527124"/>
              <a:gd name="connsiteX677" fmla="*/ 118499 w 608203"/>
              <a:gd name="connsiteY677" fmla="*/ 129918 h 527124"/>
              <a:gd name="connsiteX678" fmla="*/ 114351 w 608203"/>
              <a:gd name="connsiteY678" fmla="*/ 131463 h 527124"/>
              <a:gd name="connsiteX679" fmla="*/ 110203 w 608203"/>
              <a:gd name="connsiteY679" fmla="*/ 129918 h 527124"/>
              <a:gd name="connsiteX680" fmla="*/ 108388 w 608203"/>
              <a:gd name="connsiteY680" fmla="*/ 125797 h 527124"/>
              <a:gd name="connsiteX681" fmla="*/ 108388 w 608203"/>
              <a:gd name="connsiteY681" fmla="*/ 111631 h 527124"/>
              <a:gd name="connsiteX682" fmla="*/ 110203 w 608203"/>
              <a:gd name="connsiteY682" fmla="*/ 107253 h 527124"/>
              <a:gd name="connsiteX683" fmla="*/ 114351 w 608203"/>
              <a:gd name="connsiteY683" fmla="*/ 105707 h 527124"/>
              <a:gd name="connsiteX684" fmla="*/ 74094 w 608203"/>
              <a:gd name="connsiteY684" fmla="*/ 105707 h 527124"/>
              <a:gd name="connsiteX685" fmla="*/ 78187 w 608203"/>
              <a:gd name="connsiteY685" fmla="*/ 105707 h 527124"/>
              <a:gd name="connsiteX686" fmla="*/ 78187 w 608203"/>
              <a:gd name="connsiteY686" fmla="*/ 131463 h 527124"/>
              <a:gd name="connsiteX687" fmla="*/ 74094 w 608203"/>
              <a:gd name="connsiteY687" fmla="*/ 131463 h 527124"/>
              <a:gd name="connsiteX688" fmla="*/ 38211 w 608203"/>
              <a:gd name="connsiteY688" fmla="*/ 105707 h 527124"/>
              <a:gd name="connsiteX689" fmla="*/ 42359 w 608203"/>
              <a:gd name="connsiteY689" fmla="*/ 107253 h 527124"/>
              <a:gd name="connsiteX690" fmla="*/ 44174 w 608203"/>
              <a:gd name="connsiteY690" fmla="*/ 111631 h 527124"/>
              <a:gd name="connsiteX691" fmla="*/ 44174 w 608203"/>
              <a:gd name="connsiteY691" fmla="*/ 125797 h 527124"/>
              <a:gd name="connsiteX692" fmla="*/ 42359 w 608203"/>
              <a:gd name="connsiteY692" fmla="*/ 129918 h 527124"/>
              <a:gd name="connsiteX693" fmla="*/ 38211 w 608203"/>
              <a:gd name="connsiteY693" fmla="*/ 131463 h 527124"/>
              <a:gd name="connsiteX694" fmla="*/ 34063 w 608203"/>
              <a:gd name="connsiteY694" fmla="*/ 129918 h 527124"/>
              <a:gd name="connsiteX695" fmla="*/ 32248 w 608203"/>
              <a:gd name="connsiteY695" fmla="*/ 125797 h 527124"/>
              <a:gd name="connsiteX696" fmla="*/ 32248 w 608203"/>
              <a:gd name="connsiteY696" fmla="*/ 111631 h 527124"/>
              <a:gd name="connsiteX697" fmla="*/ 34063 w 608203"/>
              <a:gd name="connsiteY697" fmla="*/ 107253 h 527124"/>
              <a:gd name="connsiteX698" fmla="*/ 38211 w 608203"/>
              <a:gd name="connsiteY698" fmla="*/ 105707 h 527124"/>
              <a:gd name="connsiteX699" fmla="*/ 304101 w 608203"/>
              <a:gd name="connsiteY699" fmla="*/ 76775 h 527124"/>
              <a:gd name="connsiteX700" fmla="*/ 421557 w 608203"/>
              <a:gd name="connsiteY700" fmla="*/ 194067 h 527124"/>
              <a:gd name="connsiteX701" fmla="*/ 304101 w 608203"/>
              <a:gd name="connsiteY701" fmla="*/ 311617 h 527124"/>
              <a:gd name="connsiteX702" fmla="*/ 186645 w 608203"/>
              <a:gd name="connsiteY702" fmla="*/ 194067 h 527124"/>
              <a:gd name="connsiteX703" fmla="*/ 304101 w 608203"/>
              <a:gd name="connsiteY703" fmla="*/ 194067 h 527124"/>
              <a:gd name="connsiteX704" fmla="*/ 532028 w 608203"/>
              <a:gd name="connsiteY704" fmla="*/ 62130 h 527124"/>
              <a:gd name="connsiteX705" fmla="*/ 530213 w 608203"/>
              <a:gd name="connsiteY705" fmla="*/ 63932 h 527124"/>
              <a:gd name="connsiteX706" fmla="*/ 530213 w 608203"/>
              <a:gd name="connsiteY706" fmla="*/ 79386 h 527124"/>
              <a:gd name="connsiteX707" fmla="*/ 532028 w 608203"/>
              <a:gd name="connsiteY707" fmla="*/ 80931 h 527124"/>
              <a:gd name="connsiteX708" fmla="*/ 533843 w 608203"/>
              <a:gd name="connsiteY708" fmla="*/ 79386 h 527124"/>
              <a:gd name="connsiteX709" fmla="*/ 533843 w 608203"/>
              <a:gd name="connsiteY709" fmla="*/ 63932 h 527124"/>
              <a:gd name="connsiteX710" fmla="*/ 532028 w 608203"/>
              <a:gd name="connsiteY710" fmla="*/ 62130 h 527124"/>
              <a:gd name="connsiteX711" fmla="*/ 379713 w 608203"/>
              <a:gd name="connsiteY711" fmla="*/ 62130 h 527124"/>
              <a:gd name="connsiteX712" fmla="*/ 377909 w 608203"/>
              <a:gd name="connsiteY712" fmla="*/ 63932 h 527124"/>
              <a:gd name="connsiteX713" fmla="*/ 377909 w 608203"/>
              <a:gd name="connsiteY713" fmla="*/ 79386 h 527124"/>
              <a:gd name="connsiteX714" fmla="*/ 379713 w 608203"/>
              <a:gd name="connsiteY714" fmla="*/ 80931 h 527124"/>
              <a:gd name="connsiteX715" fmla="*/ 381517 w 608203"/>
              <a:gd name="connsiteY715" fmla="*/ 79386 h 527124"/>
              <a:gd name="connsiteX716" fmla="*/ 381517 w 608203"/>
              <a:gd name="connsiteY716" fmla="*/ 63932 h 527124"/>
              <a:gd name="connsiteX717" fmla="*/ 379713 w 608203"/>
              <a:gd name="connsiteY717" fmla="*/ 62130 h 527124"/>
              <a:gd name="connsiteX718" fmla="*/ 76410 w 608203"/>
              <a:gd name="connsiteY718" fmla="*/ 62130 h 527124"/>
              <a:gd name="connsiteX719" fmla="*/ 74610 w 608203"/>
              <a:gd name="connsiteY719" fmla="*/ 63932 h 527124"/>
              <a:gd name="connsiteX720" fmla="*/ 74610 w 608203"/>
              <a:gd name="connsiteY720" fmla="*/ 79386 h 527124"/>
              <a:gd name="connsiteX721" fmla="*/ 76410 w 608203"/>
              <a:gd name="connsiteY721" fmla="*/ 80931 h 527124"/>
              <a:gd name="connsiteX722" fmla="*/ 77953 w 608203"/>
              <a:gd name="connsiteY722" fmla="*/ 79386 h 527124"/>
              <a:gd name="connsiteX723" fmla="*/ 77953 w 608203"/>
              <a:gd name="connsiteY723" fmla="*/ 63932 h 527124"/>
              <a:gd name="connsiteX724" fmla="*/ 76410 w 608203"/>
              <a:gd name="connsiteY724" fmla="*/ 62130 h 527124"/>
              <a:gd name="connsiteX725" fmla="*/ 567910 w 608203"/>
              <a:gd name="connsiteY725" fmla="*/ 58781 h 527124"/>
              <a:gd name="connsiteX726" fmla="*/ 572073 w 608203"/>
              <a:gd name="connsiteY726" fmla="*/ 58781 h 527124"/>
              <a:gd name="connsiteX727" fmla="*/ 572073 w 608203"/>
              <a:gd name="connsiteY727" fmla="*/ 84537 h 527124"/>
              <a:gd name="connsiteX728" fmla="*/ 567910 w 608203"/>
              <a:gd name="connsiteY728" fmla="*/ 84537 h 527124"/>
              <a:gd name="connsiteX729" fmla="*/ 532028 w 608203"/>
              <a:gd name="connsiteY729" fmla="*/ 58781 h 527124"/>
              <a:gd name="connsiteX730" fmla="*/ 536176 w 608203"/>
              <a:gd name="connsiteY730" fmla="*/ 60327 h 527124"/>
              <a:gd name="connsiteX731" fmla="*/ 537991 w 608203"/>
              <a:gd name="connsiteY731" fmla="*/ 64705 h 527124"/>
              <a:gd name="connsiteX732" fmla="*/ 537991 w 608203"/>
              <a:gd name="connsiteY732" fmla="*/ 78613 h 527124"/>
              <a:gd name="connsiteX733" fmla="*/ 536176 w 608203"/>
              <a:gd name="connsiteY733" fmla="*/ 82992 h 527124"/>
              <a:gd name="connsiteX734" fmla="*/ 532028 w 608203"/>
              <a:gd name="connsiteY734" fmla="*/ 84537 h 527124"/>
              <a:gd name="connsiteX735" fmla="*/ 527880 w 608203"/>
              <a:gd name="connsiteY735" fmla="*/ 82992 h 527124"/>
              <a:gd name="connsiteX736" fmla="*/ 526065 w 608203"/>
              <a:gd name="connsiteY736" fmla="*/ 78613 h 527124"/>
              <a:gd name="connsiteX737" fmla="*/ 526065 w 608203"/>
              <a:gd name="connsiteY737" fmla="*/ 64705 h 527124"/>
              <a:gd name="connsiteX738" fmla="*/ 527880 w 608203"/>
              <a:gd name="connsiteY738" fmla="*/ 60327 h 527124"/>
              <a:gd name="connsiteX739" fmla="*/ 532028 w 608203"/>
              <a:gd name="connsiteY739" fmla="*/ 58781 h 527124"/>
              <a:gd name="connsiteX740" fmla="*/ 491770 w 608203"/>
              <a:gd name="connsiteY740" fmla="*/ 58781 h 527124"/>
              <a:gd name="connsiteX741" fmla="*/ 495863 w 608203"/>
              <a:gd name="connsiteY741" fmla="*/ 58781 h 527124"/>
              <a:gd name="connsiteX742" fmla="*/ 495863 w 608203"/>
              <a:gd name="connsiteY742" fmla="*/ 84537 h 527124"/>
              <a:gd name="connsiteX743" fmla="*/ 491770 w 608203"/>
              <a:gd name="connsiteY743" fmla="*/ 84537 h 527124"/>
              <a:gd name="connsiteX744" fmla="*/ 453806 w 608203"/>
              <a:gd name="connsiteY744" fmla="*/ 58781 h 527124"/>
              <a:gd name="connsiteX745" fmla="*/ 457969 w 608203"/>
              <a:gd name="connsiteY745" fmla="*/ 58781 h 527124"/>
              <a:gd name="connsiteX746" fmla="*/ 457969 w 608203"/>
              <a:gd name="connsiteY746" fmla="*/ 84537 h 527124"/>
              <a:gd name="connsiteX747" fmla="*/ 453806 w 608203"/>
              <a:gd name="connsiteY747" fmla="*/ 84537 h 527124"/>
              <a:gd name="connsiteX748" fmla="*/ 415630 w 608203"/>
              <a:gd name="connsiteY748" fmla="*/ 58781 h 527124"/>
              <a:gd name="connsiteX749" fmla="*/ 419723 w 608203"/>
              <a:gd name="connsiteY749" fmla="*/ 58781 h 527124"/>
              <a:gd name="connsiteX750" fmla="*/ 419723 w 608203"/>
              <a:gd name="connsiteY750" fmla="*/ 84537 h 527124"/>
              <a:gd name="connsiteX751" fmla="*/ 415630 w 608203"/>
              <a:gd name="connsiteY751" fmla="*/ 84537 h 527124"/>
              <a:gd name="connsiteX752" fmla="*/ 379713 w 608203"/>
              <a:gd name="connsiteY752" fmla="*/ 58781 h 527124"/>
              <a:gd name="connsiteX753" fmla="*/ 383836 w 608203"/>
              <a:gd name="connsiteY753" fmla="*/ 60327 h 527124"/>
              <a:gd name="connsiteX754" fmla="*/ 385640 w 608203"/>
              <a:gd name="connsiteY754" fmla="*/ 64705 h 527124"/>
              <a:gd name="connsiteX755" fmla="*/ 385640 w 608203"/>
              <a:gd name="connsiteY755" fmla="*/ 78613 h 527124"/>
              <a:gd name="connsiteX756" fmla="*/ 383836 w 608203"/>
              <a:gd name="connsiteY756" fmla="*/ 82992 h 527124"/>
              <a:gd name="connsiteX757" fmla="*/ 379713 w 608203"/>
              <a:gd name="connsiteY757" fmla="*/ 84537 h 527124"/>
              <a:gd name="connsiteX758" fmla="*/ 375589 w 608203"/>
              <a:gd name="connsiteY758" fmla="*/ 82992 h 527124"/>
              <a:gd name="connsiteX759" fmla="*/ 373785 w 608203"/>
              <a:gd name="connsiteY759" fmla="*/ 78613 h 527124"/>
              <a:gd name="connsiteX760" fmla="*/ 373785 w 608203"/>
              <a:gd name="connsiteY760" fmla="*/ 64705 h 527124"/>
              <a:gd name="connsiteX761" fmla="*/ 375589 w 608203"/>
              <a:gd name="connsiteY761" fmla="*/ 60327 h 527124"/>
              <a:gd name="connsiteX762" fmla="*/ 379713 w 608203"/>
              <a:gd name="connsiteY762" fmla="*/ 58781 h 527124"/>
              <a:gd name="connsiteX763" fmla="*/ 188480 w 608203"/>
              <a:gd name="connsiteY763" fmla="*/ 58781 h 527124"/>
              <a:gd name="connsiteX764" fmla="*/ 192573 w 608203"/>
              <a:gd name="connsiteY764" fmla="*/ 58781 h 527124"/>
              <a:gd name="connsiteX765" fmla="*/ 192573 w 608203"/>
              <a:gd name="connsiteY765" fmla="*/ 84537 h 527124"/>
              <a:gd name="connsiteX766" fmla="*/ 188480 w 608203"/>
              <a:gd name="connsiteY766" fmla="*/ 84537 h 527124"/>
              <a:gd name="connsiteX767" fmla="*/ 150234 w 608203"/>
              <a:gd name="connsiteY767" fmla="*/ 58781 h 527124"/>
              <a:gd name="connsiteX768" fmla="*/ 154397 w 608203"/>
              <a:gd name="connsiteY768" fmla="*/ 58781 h 527124"/>
              <a:gd name="connsiteX769" fmla="*/ 154397 w 608203"/>
              <a:gd name="connsiteY769" fmla="*/ 84537 h 527124"/>
              <a:gd name="connsiteX770" fmla="*/ 150234 w 608203"/>
              <a:gd name="connsiteY770" fmla="*/ 84537 h 527124"/>
              <a:gd name="connsiteX771" fmla="*/ 112270 w 608203"/>
              <a:gd name="connsiteY771" fmla="*/ 58781 h 527124"/>
              <a:gd name="connsiteX772" fmla="*/ 116433 w 608203"/>
              <a:gd name="connsiteY772" fmla="*/ 58781 h 527124"/>
              <a:gd name="connsiteX773" fmla="*/ 116433 w 608203"/>
              <a:gd name="connsiteY773" fmla="*/ 84537 h 527124"/>
              <a:gd name="connsiteX774" fmla="*/ 112270 w 608203"/>
              <a:gd name="connsiteY774" fmla="*/ 84537 h 527124"/>
              <a:gd name="connsiteX775" fmla="*/ 76410 w 608203"/>
              <a:gd name="connsiteY775" fmla="*/ 58781 h 527124"/>
              <a:gd name="connsiteX776" fmla="*/ 80268 w 608203"/>
              <a:gd name="connsiteY776" fmla="*/ 60327 h 527124"/>
              <a:gd name="connsiteX777" fmla="*/ 82068 w 608203"/>
              <a:gd name="connsiteY777" fmla="*/ 64705 h 527124"/>
              <a:gd name="connsiteX778" fmla="*/ 82068 w 608203"/>
              <a:gd name="connsiteY778" fmla="*/ 78613 h 527124"/>
              <a:gd name="connsiteX779" fmla="*/ 80268 w 608203"/>
              <a:gd name="connsiteY779" fmla="*/ 82992 h 527124"/>
              <a:gd name="connsiteX780" fmla="*/ 76410 w 608203"/>
              <a:gd name="connsiteY780" fmla="*/ 84537 h 527124"/>
              <a:gd name="connsiteX781" fmla="*/ 72038 w 608203"/>
              <a:gd name="connsiteY781" fmla="*/ 82992 h 527124"/>
              <a:gd name="connsiteX782" fmla="*/ 70495 w 608203"/>
              <a:gd name="connsiteY782" fmla="*/ 78613 h 527124"/>
              <a:gd name="connsiteX783" fmla="*/ 70495 w 608203"/>
              <a:gd name="connsiteY783" fmla="*/ 64705 h 527124"/>
              <a:gd name="connsiteX784" fmla="*/ 72038 w 608203"/>
              <a:gd name="connsiteY784" fmla="*/ 60327 h 527124"/>
              <a:gd name="connsiteX785" fmla="*/ 76410 w 608203"/>
              <a:gd name="connsiteY785" fmla="*/ 58781 h 527124"/>
              <a:gd name="connsiteX786" fmla="*/ 36129 w 608203"/>
              <a:gd name="connsiteY786" fmla="*/ 58781 h 527124"/>
              <a:gd name="connsiteX787" fmla="*/ 40292 w 608203"/>
              <a:gd name="connsiteY787" fmla="*/ 58781 h 527124"/>
              <a:gd name="connsiteX788" fmla="*/ 40292 w 608203"/>
              <a:gd name="connsiteY788" fmla="*/ 84537 h 527124"/>
              <a:gd name="connsiteX789" fmla="*/ 36129 w 608203"/>
              <a:gd name="connsiteY789" fmla="*/ 84537 h 527124"/>
              <a:gd name="connsiteX790" fmla="*/ 282685 w 608203"/>
              <a:gd name="connsiteY790" fmla="*/ 55394 h 527124"/>
              <a:gd name="connsiteX791" fmla="*/ 282685 w 608203"/>
              <a:gd name="connsiteY791" fmla="*/ 172674 h 527124"/>
              <a:gd name="connsiteX792" fmla="*/ 165194 w 608203"/>
              <a:gd name="connsiteY792" fmla="*/ 172674 h 527124"/>
              <a:gd name="connsiteX793" fmla="*/ 282685 w 608203"/>
              <a:gd name="connsiteY793" fmla="*/ 55394 h 527124"/>
              <a:gd name="connsiteX794" fmla="*/ 568190 w 608203"/>
              <a:gd name="connsiteY794" fmla="*/ 23972 h 527124"/>
              <a:gd name="connsiteX795" fmla="*/ 568190 w 608203"/>
              <a:gd name="connsiteY795" fmla="*/ 33767 h 527124"/>
              <a:gd name="connsiteX796" fmla="*/ 569997 w 608203"/>
              <a:gd name="connsiteY796" fmla="*/ 35571 h 527124"/>
              <a:gd name="connsiteX797" fmla="*/ 571804 w 608203"/>
              <a:gd name="connsiteY797" fmla="*/ 33767 h 527124"/>
              <a:gd name="connsiteX798" fmla="*/ 571804 w 608203"/>
              <a:gd name="connsiteY798" fmla="*/ 26034 h 527124"/>
              <a:gd name="connsiteX799" fmla="*/ 568190 w 608203"/>
              <a:gd name="connsiteY799" fmla="*/ 23972 h 527124"/>
              <a:gd name="connsiteX800" fmla="*/ 40013 w 608203"/>
              <a:gd name="connsiteY800" fmla="*/ 23972 h 527124"/>
              <a:gd name="connsiteX801" fmla="*/ 36399 w 608203"/>
              <a:gd name="connsiteY801" fmla="*/ 26034 h 527124"/>
              <a:gd name="connsiteX802" fmla="*/ 36399 w 608203"/>
              <a:gd name="connsiteY802" fmla="*/ 33767 h 527124"/>
              <a:gd name="connsiteX803" fmla="*/ 38206 w 608203"/>
              <a:gd name="connsiteY803" fmla="*/ 35313 h 527124"/>
              <a:gd name="connsiteX804" fmla="*/ 40013 w 608203"/>
              <a:gd name="connsiteY804" fmla="*/ 33767 h 527124"/>
              <a:gd name="connsiteX805" fmla="*/ 530242 w 608203"/>
              <a:gd name="connsiteY805" fmla="*/ 21394 h 527124"/>
              <a:gd name="connsiteX806" fmla="*/ 530242 w 608203"/>
              <a:gd name="connsiteY806" fmla="*/ 33767 h 527124"/>
              <a:gd name="connsiteX807" fmla="*/ 532049 w 608203"/>
              <a:gd name="connsiteY807" fmla="*/ 35571 h 527124"/>
              <a:gd name="connsiteX808" fmla="*/ 533856 w 608203"/>
              <a:gd name="connsiteY808" fmla="*/ 33767 h 527124"/>
              <a:gd name="connsiteX809" fmla="*/ 533856 w 608203"/>
              <a:gd name="connsiteY809" fmla="*/ 21394 h 527124"/>
              <a:gd name="connsiteX810" fmla="*/ 492035 w 608203"/>
              <a:gd name="connsiteY810" fmla="*/ 21394 h 527124"/>
              <a:gd name="connsiteX811" fmla="*/ 492035 w 608203"/>
              <a:gd name="connsiteY811" fmla="*/ 33767 h 527124"/>
              <a:gd name="connsiteX812" fmla="*/ 493842 w 608203"/>
              <a:gd name="connsiteY812" fmla="*/ 35571 h 527124"/>
              <a:gd name="connsiteX813" fmla="*/ 495650 w 608203"/>
              <a:gd name="connsiteY813" fmla="*/ 33767 h 527124"/>
              <a:gd name="connsiteX814" fmla="*/ 495650 w 608203"/>
              <a:gd name="connsiteY814" fmla="*/ 21394 h 527124"/>
              <a:gd name="connsiteX815" fmla="*/ 454087 w 608203"/>
              <a:gd name="connsiteY815" fmla="*/ 21394 h 527124"/>
              <a:gd name="connsiteX816" fmla="*/ 454087 w 608203"/>
              <a:gd name="connsiteY816" fmla="*/ 33767 h 527124"/>
              <a:gd name="connsiteX817" fmla="*/ 455894 w 608203"/>
              <a:gd name="connsiteY817" fmla="*/ 35571 h 527124"/>
              <a:gd name="connsiteX818" fmla="*/ 457701 w 608203"/>
              <a:gd name="connsiteY818" fmla="*/ 33767 h 527124"/>
              <a:gd name="connsiteX819" fmla="*/ 457701 w 608203"/>
              <a:gd name="connsiteY819" fmla="*/ 21394 h 527124"/>
              <a:gd name="connsiteX820" fmla="*/ 415881 w 608203"/>
              <a:gd name="connsiteY820" fmla="*/ 21394 h 527124"/>
              <a:gd name="connsiteX821" fmla="*/ 415881 w 608203"/>
              <a:gd name="connsiteY821" fmla="*/ 33767 h 527124"/>
              <a:gd name="connsiteX822" fmla="*/ 417688 w 608203"/>
              <a:gd name="connsiteY822" fmla="*/ 35571 h 527124"/>
              <a:gd name="connsiteX823" fmla="*/ 419495 w 608203"/>
              <a:gd name="connsiteY823" fmla="*/ 33767 h 527124"/>
              <a:gd name="connsiteX824" fmla="*/ 419495 w 608203"/>
              <a:gd name="connsiteY824" fmla="*/ 21394 h 527124"/>
              <a:gd name="connsiteX825" fmla="*/ 377933 w 608203"/>
              <a:gd name="connsiteY825" fmla="*/ 21394 h 527124"/>
              <a:gd name="connsiteX826" fmla="*/ 377933 w 608203"/>
              <a:gd name="connsiteY826" fmla="*/ 33767 h 527124"/>
              <a:gd name="connsiteX827" fmla="*/ 379740 w 608203"/>
              <a:gd name="connsiteY827" fmla="*/ 35571 h 527124"/>
              <a:gd name="connsiteX828" fmla="*/ 381547 w 608203"/>
              <a:gd name="connsiteY828" fmla="*/ 33767 h 527124"/>
              <a:gd name="connsiteX829" fmla="*/ 381547 w 608203"/>
              <a:gd name="connsiteY829" fmla="*/ 21394 h 527124"/>
              <a:gd name="connsiteX830" fmla="*/ 339985 w 608203"/>
              <a:gd name="connsiteY830" fmla="*/ 21394 h 527124"/>
              <a:gd name="connsiteX831" fmla="*/ 339985 w 608203"/>
              <a:gd name="connsiteY831" fmla="*/ 33767 h 527124"/>
              <a:gd name="connsiteX832" fmla="*/ 341792 w 608203"/>
              <a:gd name="connsiteY832" fmla="*/ 35571 h 527124"/>
              <a:gd name="connsiteX833" fmla="*/ 343341 w 608203"/>
              <a:gd name="connsiteY833" fmla="*/ 33767 h 527124"/>
              <a:gd name="connsiteX834" fmla="*/ 343341 w 608203"/>
              <a:gd name="connsiteY834" fmla="*/ 21394 h 527124"/>
              <a:gd name="connsiteX835" fmla="*/ 302811 w 608203"/>
              <a:gd name="connsiteY835" fmla="*/ 21394 h 527124"/>
              <a:gd name="connsiteX836" fmla="*/ 302811 w 608203"/>
              <a:gd name="connsiteY836" fmla="*/ 33767 h 527124"/>
              <a:gd name="connsiteX837" fmla="*/ 304618 w 608203"/>
              <a:gd name="connsiteY837" fmla="*/ 35571 h 527124"/>
              <a:gd name="connsiteX838" fmla="*/ 306425 w 608203"/>
              <a:gd name="connsiteY838" fmla="*/ 33767 h 527124"/>
              <a:gd name="connsiteX839" fmla="*/ 306425 w 608203"/>
              <a:gd name="connsiteY839" fmla="*/ 21394 h 527124"/>
              <a:gd name="connsiteX840" fmla="*/ 264863 w 608203"/>
              <a:gd name="connsiteY840" fmla="*/ 21394 h 527124"/>
              <a:gd name="connsiteX841" fmla="*/ 264863 w 608203"/>
              <a:gd name="connsiteY841" fmla="*/ 33767 h 527124"/>
              <a:gd name="connsiteX842" fmla="*/ 266670 w 608203"/>
              <a:gd name="connsiteY842" fmla="*/ 35571 h 527124"/>
              <a:gd name="connsiteX843" fmla="*/ 268477 w 608203"/>
              <a:gd name="connsiteY843" fmla="*/ 33767 h 527124"/>
              <a:gd name="connsiteX844" fmla="*/ 268477 w 608203"/>
              <a:gd name="connsiteY844" fmla="*/ 21394 h 527124"/>
              <a:gd name="connsiteX845" fmla="*/ 226657 w 608203"/>
              <a:gd name="connsiteY845" fmla="*/ 21394 h 527124"/>
              <a:gd name="connsiteX846" fmla="*/ 226657 w 608203"/>
              <a:gd name="connsiteY846" fmla="*/ 33767 h 527124"/>
              <a:gd name="connsiteX847" fmla="*/ 228464 w 608203"/>
              <a:gd name="connsiteY847" fmla="*/ 35571 h 527124"/>
              <a:gd name="connsiteX848" fmla="*/ 230271 w 608203"/>
              <a:gd name="connsiteY848" fmla="*/ 33767 h 527124"/>
              <a:gd name="connsiteX849" fmla="*/ 230271 w 608203"/>
              <a:gd name="connsiteY849" fmla="*/ 21394 h 527124"/>
              <a:gd name="connsiteX850" fmla="*/ 188708 w 608203"/>
              <a:gd name="connsiteY850" fmla="*/ 21394 h 527124"/>
              <a:gd name="connsiteX851" fmla="*/ 188708 w 608203"/>
              <a:gd name="connsiteY851" fmla="*/ 33767 h 527124"/>
              <a:gd name="connsiteX852" fmla="*/ 190515 w 608203"/>
              <a:gd name="connsiteY852" fmla="*/ 35571 h 527124"/>
              <a:gd name="connsiteX853" fmla="*/ 192322 w 608203"/>
              <a:gd name="connsiteY853" fmla="*/ 33767 h 527124"/>
              <a:gd name="connsiteX854" fmla="*/ 192322 w 608203"/>
              <a:gd name="connsiteY854" fmla="*/ 21394 h 527124"/>
              <a:gd name="connsiteX855" fmla="*/ 150502 w 608203"/>
              <a:gd name="connsiteY855" fmla="*/ 21394 h 527124"/>
              <a:gd name="connsiteX856" fmla="*/ 150502 w 608203"/>
              <a:gd name="connsiteY856" fmla="*/ 33767 h 527124"/>
              <a:gd name="connsiteX857" fmla="*/ 152309 w 608203"/>
              <a:gd name="connsiteY857" fmla="*/ 35571 h 527124"/>
              <a:gd name="connsiteX858" fmla="*/ 154116 w 608203"/>
              <a:gd name="connsiteY858" fmla="*/ 33767 h 527124"/>
              <a:gd name="connsiteX859" fmla="*/ 154116 w 608203"/>
              <a:gd name="connsiteY859" fmla="*/ 21394 h 527124"/>
              <a:gd name="connsiteX860" fmla="*/ 112553 w 608203"/>
              <a:gd name="connsiteY860" fmla="*/ 21394 h 527124"/>
              <a:gd name="connsiteX861" fmla="*/ 112553 w 608203"/>
              <a:gd name="connsiteY861" fmla="*/ 33767 h 527124"/>
              <a:gd name="connsiteX862" fmla="*/ 114361 w 608203"/>
              <a:gd name="connsiteY862" fmla="*/ 35571 h 527124"/>
              <a:gd name="connsiteX863" fmla="*/ 116168 w 608203"/>
              <a:gd name="connsiteY863" fmla="*/ 33767 h 527124"/>
              <a:gd name="connsiteX864" fmla="*/ 116168 w 608203"/>
              <a:gd name="connsiteY864" fmla="*/ 21394 h 527124"/>
              <a:gd name="connsiteX865" fmla="*/ 74605 w 608203"/>
              <a:gd name="connsiteY865" fmla="*/ 21394 h 527124"/>
              <a:gd name="connsiteX866" fmla="*/ 74605 w 608203"/>
              <a:gd name="connsiteY866" fmla="*/ 33767 h 527124"/>
              <a:gd name="connsiteX867" fmla="*/ 76412 w 608203"/>
              <a:gd name="connsiteY867" fmla="*/ 35571 h 527124"/>
              <a:gd name="connsiteX868" fmla="*/ 77961 w 608203"/>
              <a:gd name="connsiteY868" fmla="*/ 33767 h 527124"/>
              <a:gd name="connsiteX869" fmla="*/ 77961 w 608203"/>
              <a:gd name="connsiteY869" fmla="*/ 21394 h 527124"/>
              <a:gd name="connsiteX870" fmla="*/ 52662 w 608203"/>
              <a:gd name="connsiteY870" fmla="*/ 21394 h 527124"/>
              <a:gd name="connsiteX871" fmla="*/ 44144 w 608203"/>
              <a:gd name="connsiteY871" fmla="*/ 22683 h 527124"/>
              <a:gd name="connsiteX872" fmla="*/ 44144 w 608203"/>
              <a:gd name="connsiteY872" fmla="*/ 32993 h 527124"/>
              <a:gd name="connsiteX873" fmla="*/ 42336 w 608203"/>
              <a:gd name="connsiteY873" fmla="*/ 37375 h 527124"/>
              <a:gd name="connsiteX874" fmla="*/ 38206 w 608203"/>
              <a:gd name="connsiteY874" fmla="*/ 38922 h 527124"/>
              <a:gd name="connsiteX875" fmla="*/ 34076 w 608203"/>
              <a:gd name="connsiteY875" fmla="*/ 37375 h 527124"/>
              <a:gd name="connsiteX876" fmla="*/ 32269 w 608203"/>
              <a:gd name="connsiteY876" fmla="*/ 32993 h 527124"/>
              <a:gd name="connsiteX877" fmla="*/ 32269 w 608203"/>
              <a:gd name="connsiteY877" fmla="*/ 29127 h 527124"/>
              <a:gd name="connsiteX878" fmla="*/ 21426 w 608203"/>
              <a:gd name="connsiteY878" fmla="*/ 52326 h 527124"/>
              <a:gd name="connsiteX879" fmla="*/ 21426 w 608203"/>
              <a:gd name="connsiteY879" fmla="*/ 322719 h 527124"/>
              <a:gd name="connsiteX880" fmla="*/ 36141 w 608203"/>
              <a:gd name="connsiteY880" fmla="*/ 349010 h 527124"/>
              <a:gd name="connsiteX881" fmla="*/ 36141 w 608203"/>
              <a:gd name="connsiteY881" fmla="*/ 332771 h 527124"/>
              <a:gd name="connsiteX882" fmla="*/ 40271 w 608203"/>
              <a:gd name="connsiteY882" fmla="*/ 332771 h 527124"/>
              <a:gd name="connsiteX883" fmla="*/ 40271 w 608203"/>
              <a:gd name="connsiteY883" fmla="*/ 351073 h 527124"/>
              <a:gd name="connsiteX884" fmla="*/ 52662 w 608203"/>
              <a:gd name="connsiteY884" fmla="*/ 353650 h 527124"/>
              <a:gd name="connsiteX885" fmla="*/ 70733 w 608203"/>
              <a:gd name="connsiteY885" fmla="*/ 353650 h 527124"/>
              <a:gd name="connsiteX886" fmla="*/ 70475 w 608203"/>
              <a:gd name="connsiteY886" fmla="*/ 352877 h 527124"/>
              <a:gd name="connsiteX887" fmla="*/ 70475 w 608203"/>
              <a:gd name="connsiteY887" fmla="*/ 338958 h 527124"/>
              <a:gd name="connsiteX888" fmla="*/ 72282 w 608203"/>
              <a:gd name="connsiteY888" fmla="*/ 334318 h 527124"/>
              <a:gd name="connsiteX889" fmla="*/ 76412 w 608203"/>
              <a:gd name="connsiteY889" fmla="*/ 332771 h 527124"/>
              <a:gd name="connsiteX890" fmla="*/ 80543 w 608203"/>
              <a:gd name="connsiteY890" fmla="*/ 334318 h 527124"/>
              <a:gd name="connsiteX891" fmla="*/ 82350 w 608203"/>
              <a:gd name="connsiteY891" fmla="*/ 338958 h 527124"/>
              <a:gd name="connsiteX892" fmla="*/ 82350 w 608203"/>
              <a:gd name="connsiteY892" fmla="*/ 352877 h 527124"/>
              <a:gd name="connsiteX893" fmla="*/ 81834 w 608203"/>
              <a:gd name="connsiteY893" fmla="*/ 353650 h 527124"/>
              <a:gd name="connsiteX894" fmla="*/ 112295 w 608203"/>
              <a:gd name="connsiteY894" fmla="*/ 353650 h 527124"/>
              <a:gd name="connsiteX895" fmla="*/ 112295 w 608203"/>
              <a:gd name="connsiteY895" fmla="*/ 332771 h 527124"/>
              <a:gd name="connsiteX896" fmla="*/ 116426 w 608203"/>
              <a:gd name="connsiteY896" fmla="*/ 332771 h 527124"/>
              <a:gd name="connsiteX897" fmla="*/ 116426 w 608203"/>
              <a:gd name="connsiteY897" fmla="*/ 353650 h 527124"/>
              <a:gd name="connsiteX898" fmla="*/ 150243 w 608203"/>
              <a:gd name="connsiteY898" fmla="*/ 353650 h 527124"/>
              <a:gd name="connsiteX899" fmla="*/ 150243 w 608203"/>
              <a:gd name="connsiteY899" fmla="*/ 332771 h 527124"/>
              <a:gd name="connsiteX900" fmla="*/ 154374 w 608203"/>
              <a:gd name="connsiteY900" fmla="*/ 332771 h 527124"/>
              <a:gd name="connsiteX901" fmla="*/ 154374 w 608203"/>
              <a:gd name="connsiteY901" fmla="*/ 353650 h 527124"/>
              <a:gd name="connsiteX902" fmla="*/ 188708 w 608203"/>
              <a:gd name="connsiteY902" fmla="*/ 353650 h 527124"/>
              <a:gd name="connsiteX903" fmla="*/ 188708 w 608203"/>
              <a:gd name="connsiteY903" fmla="*/ 332771 h 527124"/>
              <a:gd name="connsiteX904" fmla="*/ 192839 w 608203"/>
              <a:gd name="connsiteY904" fmla="*/ 332771 h 527124"/>
              <a:gd name="connsiteX905" fmla="*/ 192839 w 608203"/>
              <a:gd name="connsiteY905" fmla="*/ 353650 h 527124"/>
              <a:gd name="connsiteX906" fmla="*/ 223042 w 608203"/>
              <a:gd name="connsiteY906" fmla="*/ 353650 h 527124"/>
              <a:gd name="connsiteX907" fmla="*/ 222784 w 608203"/>
              <a:gd name="connsiteY907" fmla="*/ 352877 h 527124"/>
              <a:gd name="connsiteX908" fmla="*/ 222784 w 608203"/>
              <a:gd name="connsiteY908" fmla="*/ 338958 h 527124"/>
              <a:gd name="connsiteX909" fmla="*/ 224591 w 608203"/>
              <a:gd name="connsiteY909" fmla="*/ 334318 h 527124"/>
              <a:gd name="connsiteX910" fmla="*/ 228722 w 608203"/>
              <a:gd name="connsiteY910" fmla="*/ 332771 h 527124"/>
              <a:gd name="connsiteX911" fmla="*/ 232852 w 608203"/>
              <a:gd name="connsiteY911" fmla="*/ 334318 h 527124"/>
              <a:gd name="connsiteX912" fmla="*/ 234659 w 608203"/>
              <a:gd name="connsiteY912" fmla="*/ 338958 h 527124"/>
              <a:gd name="connsiteX913" fmla="*/ 234659 w 608203"/>
              <a:gd name="connsiteY913" fmla="*/ 352877 h 527124"/>
              <a:gd name="connsiteX914" fmla="*/ 234143 w 608203"/>
              <a:gd name="connsiteY914" fmla="*/ 353650 h 527124"/>
              <a:gd name="connsiteX915" fmla="*/ 264605 w 608203"/>
              <a:gd name="connsiteY915" fmla="*/ 353650 h 527124"/>
              <a:gd name="connsiteX916" fmla="*/ 264605 w 608203"/>
              <a:gd name="connsiteY916" fmla="*/ 332771 h 527124"/>
              <a:gd name="connsiteX917" fmla="*/ 268735 w 608203"/>
              <a:gd name="connsiteY917" fmla="*/ 332771 h 527124"/>
              <a:gd name="connsiteX918" fmla="*/ 268735 w 608203"/>
              <a:gd name="connsiteY918" fmla="*/ 353650 h 527124"/>
              <a:gd name="connsiteX919" fmla="*/ 302811 w 608203"/>
              <a:gd name="connsiteY919" fmla="*/ 353650 h 527124"/>
              <a:gd name="connsiteX920" fmla="*/ 302811 w 608203"/>
              <a:gd name="connsiteY920" fmla="*/ 332771 h 527124"/>
              <a:gd name="connsiteX921" fmla="*/ 306683 w 608203"/>
              <a:gd name="connsiteY921" fmla="*/ 332771 h 527124"/>
              <a:gd name="connsiteX922" fmla="*/ 306683 w 608203"/>
              <a:gd name="connsiteY922" fmla="*/ 353650 h 527124"/>
              <a:gd name="connsiteX923" fmla="*/ 339727 w 608203"/>
              <a:gd name="connsiteY923" fmla="*/ 353650 h 527124"/>
              <a:gd name="connsiteX924" fmla="*/ 339727 w 608203"/>
              <a:gd name="connsiteY924" fmla="*/ 332771 h 527124"/>
              <a:gd name="connsiteX925" fmla="*/ 343857 w 608203"/>
              <a:gd name="connsiteY925" fmla="*/ 332771 h 527124"/>
              <a:gd name="connsiteX926" fmla="*/ 343857 w 608203"/>
              <a:gd name="connsiteY926" fmla="*/ 353650 h 527124"/>
              <a:gd name="connsiteX927" fmla="*/ 374319 w 608203"/>
              <a:gd name="connsiteY927" fmla="*/ 353650 h 527124"/>
              <a:gd name="connsiteX928" fmla="*/ 373802 w 608203"/>
              <a:gd name="connsiteY928" fmla="*/ 352877 h 527124"/>
              <a:gd name="connsiteX929" fmla="*/ 373802 w 608203"/>
              <a:gd name="connsiteY929" fmla="*/ 338958 h 527124"/>
              <a:gd name="connsiteX930" fmla="*/ 375609 w 608203"/>
              <a:gd name="connsiteY930" fmla="*/ 334318 h 527124"/>
              <a:gd name="connsiteX931" fmla="*/ 379740 w 608203"/>
              <a:gd name="connsiteY931" fmla="*/ 332771 h 527124"/>
              <a:gd name="connsiteX932" fmla="*/ 383870 w 608203"/>
              <a:gd name="connsiteY932" fmla="*/ 334318 h 527124"/>
              <a:gd name="connsiteX933" fmla="*/ 385677 w 608203"/>
              <a:gd name="connsiteY933" fmla="*/ 338958 h 527124"/>
              <a:gd name="connsiteX934" fmla="*/ 385677 w 608203"/>
              <a:gd name="connsiteY934" fmla="*/ 352877 h 527124"/>
              <a:gd name="connsiteX935" fmla="*/ 385419 w 608203"/>
              <a:gd name="connsiteY935" fmla="*/ 353650 h 527124"/>
              <a:gd name="connsiteX936" fmla="*/ 415881 w 608203"/>
              <a:gd name="connsiteY936" fmla="*/ 353650 h 527124"/>
              <a:gd name="connsiteX937" fmla="*/ 415881 w 608203"/>
              <a:gd name="connsiteY937" fmla="*/ 332771 h 527124"/>
              <a:gd name="connsiteX938" fmla="*/ 420011 w 608203"/>
              <a:gd name="connsiteY938" fmla="*/ 332771 h 527124"/>
              <a:gd name="connsiteX939" fmla="*/ 420011 w 608203"/>
              <a:gd name="connsiteY939" fmla="*/ 353650 h 527124"/>
              <a:gd name="connsiteX940" fmla="*/ 453829 w 608203"/>
              <a:gd name="connsiteY940" fmla="*/ 353650 h 527124"/>
              <a:gd name="connsiteX941" fmla="*/ 453829 w 608203"/>
              <a:gd name="connsiteY941" fmla="*/ 332771 h 527124"/>
              <a:gd name="connsiteX942" fmla="*/ 457960 w 608203"/>
              <a:gd name="connsiteY942" fmla="*/ 332771 h 527124"/>
              <a:gd name="connsiteX943" fmla="*/ 457960 w 608203"/>
              <a:gd name="connsiteY943" fmla="*/ 353650 h 527124"/>
              <a:gd name="connsiteX944" fmla="*/ 492035 w 608203"/>
              <a:gd name="connsiteY944" fmla="*/ 353650 h 527124"/>
              <a:gd name="connsiteX945" fmla="*/ 492035 w 608203"/>
              <a:gd name="connsiteY945" fmla="*/ 332771 h 527124"/>
              <a:gd name="connsiteX946" fmla="*/ 495908 w 608203"/>
              <a:gd name="connsiteY946" fmla="*/ 332771 h 527124"/>
              <a:gd name="connsiteX947" fmla="*/ 495908 w 608203"/>
              <a:gd name="connsiteY947" fmla="*/ 353650 h 527124"/>
              <a:gd name="connsiteX948" fmla="*/ 526369 w 608203"/>
              <a:gd name="connsiteY948" fmla="*/ 353650 h 527124"/>
              <a:gd name="connsiteX949" fmla="*/ 526111 w 608203"/>
              <a:gd name="connsiteY949" fmla="*/ 352877 h 527124"/>
              <a:gd name="connsiteX950" fmla="*/ 526111 w 608203"/>
              <a:gd name="connsiteY950" fmla="*/ 338958 h 527124"/>
              <a:gd name="connsiteX951" fmla="*/ 527918 w 608203"/>
              <a:gd name="connsiteY951" fmla="*/ 334318 h 527124"/>
              <a:gd name="connsiteX952" fmla="*/ 532049 w 608203"/>
              <a:gd name="connsiteY952" fmla="*/ 332771 h 527124"/>
              <a:gd name="connsiteX953" fmla="*/ 536179 w 608203"/>
              <a:gd name="connsiteY953" fmla="*/ 334318 h 527124"/>
              <a:gd name="connsiteX954" fmla="*/ 537986 w 608203"/>
              <a:gd name="connsiteY954" fmla="*/ 338958 h 527124"/>
              <a:gd name="connsiteX955" fmla="*/ 537986 w 608203"/>
              <a:gd name="connsiteY955" fmla="*/ 352877 h 527124"/>
              <a:gd name="connsiteX956" fmla="*/ 537470 w 608203"/>
              <a:gd name="connsiteY956" fmla="*/ 353650 h 527124"/>
              <a:gd name="connsiteX957" fmla="*/ 555540 w 608203"/>
              <a:gd name="connsiteY957" fmla="*/ 353650 h 527124"/>
              <a:gd name="connsiteX958" fmla="*/ 567932 w 608203"/>
              <a:gd name="connsiteY958" fmla="*/ 351073 h 527124"/>
              <a:gd name="connsiteX959" fmla="*/ 567932 w 608203"/>
              <a:gd name="connsiteY959" fmla="*/ 332771 h 527124"/>
              <a:gd name="connsiteX960" fmla="*/ 572062 w 608203"/>
              <a:gd name="connsiteY960" fmla="*/ 332771 h 527124"/>
              <a:gd name="connsiteX961" fmla="*/ 572062 w 608203"/>
              <a:gd name="connsiteY961" fmla="*/ 349010 h 527124"/>
              <a:gd name="connsiteX962" fmla="*/ 586777 w 608203"/>
              <a:gd name="connsiteY962" fmla="*/ 322719 h 527124"/>
              <a:gd name="connsiteX963" fmla="*/ 586777 w 608203"/>
              <a:gd name="connsiteY963" fmla="*/ 52326 h 527124"/>
              <a:gd name="connsiteX964" fmla="*/ 575934 w 608203"/>
              <a:gd name="connsiteY964" fmla="*/ 29127 h 527124"/>
              <a:gd name="connsiteX965" fmla="*/ 575934 w 608203"/>
              <a:gd name="connsiteY965" fmla="*/ 32993 h 527124"/>
              <a:gd name="connsiteX966" fmla="*/ 574127 w 608203"/>
              <a:gd name="connsiteY966" fmla="*/ 37375 h 527124"/>
              <a:gd name="connsiteX967" fmla="*/ 569997 w 608203"/>
              <a:gd name="connsiteY967" fmla="*/ 38922 h 527124"/>
              <a:gd name="connsiteX968" fmla="*/ 565867 w 608203"/>
              <a:gd name="connsiteY968" fmla="*/ 37375 h 527124"/>
              <a:gd name="connsiteX969" fmla="*/ 564059 w 608203"/>
              <a:gd name="connsiteY969" fmla="*/ 32993 h 527124"/>
              <a:gd name="connsiteX970" fmla="*/ 564059 w 608203"/>
              <a:gd name="connsiteY970" fmla="*/ 22683 h 527124"/>
              <a:gd name="connsiteX971" fmla="*/ 555540 w 608203"/>
              <a:gd name="connsiteY971" fmla="*/ 21394 h 527124"/>
              <a:gd name="connsiteX972" fmla="*/ 537728 w 608203"/>
              <a:gd name="connsiteY972" fmla="*/ 21394 h 527124"/>
              <a:gd name="connsiteX973" fmla="*/ 537728 w 608203"/>
              <a:gd name="connsiteY973" fmla="*/ 32993 h 527124"/>
              <a:gd name="connsiteX974" fmla="*/ 535921 w 608203"/>
              <a:gd name="connsiteY974" fmla="*/ 37375 h 527124"/>
              <a:gd name="connsiteX975" fmla="*/ 531791 w 608203"/>
              <a:gd name="connsiteY975" fmla="*/ 38922 h 527124"/>
              <a:gd name="connsiteX976" fmla="*/ 527660 w 608203"/>
              <a:gd name="connsiteY976" fmla="*/ 37375 h 527124"/>
              <a:gd name="connsiteX977" fmla="*/ 526111 w 608203"/>
              <a:gd name="connsiteY977" fmla="*/ 32993 h 527124"/>
              <a:gd name="connsiteX978" fmla="*/ 526111 w 608203"/>
              <a:gd name="connsiteY978" fmla="*/ 21394 h 527124"/>
              <a:gd name="connsiteX979" fmla="*/ 499780 w 608203"/>
              <a:gd name="connsiteY979" fmla="*/ 21394 h 527124"/>
              <a:gd name="connsiteX980" fmla="*/ 499780 w 608203"/>
              <a:gd name="connsiteY980" fmla="*/ 32993 h 527124"/>
              <a:gd name="connsiteX981" fmla="*/ 497973 w 608203"/>
              <a:gd name="connsiteY981" fmla="*/ 37375 h 527124"/>
              <a:gd name="connsiteX982" fmla="*/ 493842 w 608203"/>
              <a:gd name="connsiteY982" fmla="*/ 38922 h 527124"/>
              <a:gd name="connsiteX983" fmla="*/ 489712 w 608203"/>
              <a:gd name="connsiteY983" fmla="*/ 37375 h 527124"/>
              <a:gd name="connsiteX984" fmla="*/ 487905 w 608203"/>
              <a:gd name="connsiteY984" fmla="*/ 32993 h 527124"/>
              <a:gd name="connsiteX985" fmla="*/ 487905 w 608203"/>
              <a:gd name="connsiteY985" fmla="*/ 21394 h 527124"/>
              <a:gd name="connsiteX986" fmla="*/ 461574 w 608203"/>
              <a:gd name="connsiteY986" fmla="*/ 21394 h 527124"/>
              <a:gd name="connsiteX987" fmla="*/ 461574 w 608203"/>
              <a:gd name="connsiteY987" fmla="*/ 32993 h 527124"/>
              <a:gd name="connsiteX988" fmla="*/ 459767 w 608203"/>
              <a:gd name="connsiteY988" fmla="*/ 37375 h 527124"/>
              <a:gd name="connsiteX989" fmla="*/ 455636 w 608203"/>
              <a:gd name="connsiteY989" fmla="*/ 38922 h 527124"/>
              <a:gd name="connsiteX990" fmla="*/ 451506 w 608203"/>
              <a:gd name="connsiteY990" fmla="*/ 37375 h 527124"/>
              <a:gd name="connsiteX991" fmla="*/ 449957 w 608203"/>
              <a:gd name="connsiteY991" fmla="*/ 32993 h 527124"/>
              <a:gd name="connsiteX992" fmla="*/ 449957 w 608203"/>
              <a:gd name="connsiteY992" fmla="*/ 21394 h 527124"/>
              <a:gd name="connsiteX993" fmla="*/ 423625 w 608203"/>
              <a:gd name="connsiteY993" fmla="*/ 21394 h 527124"/>
              <a:gd name="connsiteX994" fmla="*/ 423625 w 608203"/>
              <a:gd name="connsiteY994" fmla="*/ 32993 h 527124"/>
              <a:gd name="connsiteX995" fmla="*/ 421818 w 608203"/>
              <a:gd name="connsiteY995" fmla="*/ 37375 h 527124"/>
              <a:gd name="connsiteX996" fmla="*/ 417688 w 608203"/>
              <a:gd name="connsiteY996" fmla="*/ 38922 h 527124"/>
              <a:gd name="connsiteX997" fmla="*/ 413558 w 608203"/>
              <a:gd name="connsiteY997" fmla="*/ 37375 h 527124"/>
              <a:gd name="connsiteX998" fmla="*/ 411751 w 608203"/>
              <a:gd name="connsiteY998" fmla="*/ 32993 h 527124"/>
              <a:gd name="connsiteX999" fmla="*/ 411751 w 608203"/>
              <a:gd name="connsiteY999" fmla="*/ 21394 h 527124"/>
              <a:gd name="connsiteX1000" fmla="*/ 385677 w 608203"/>
              <a:gd name="connsiteY1000" fmla="*/ 21394 h 527124"/>
              <a:gd name="connsiteX1001" fmla="*/ 385677 w 608203"/>
              <a:gd name="connsiteY1001" fmla="*/ 32993 h 527124"/>
              <a:gd name="connsiteX1002" fmla="*/ 383870 w 608203"/>
              <a:gd name="connsiteY1002" fmla="*/ 37375 h 527124"/>
              <a:gd name="connsiteX1003" fmla="*/ 379740 w 608203"/>
              <a:gd name="connsiteY1003" fmla="*/ 38922 h 527124"/>
              <a:gd name="connsiteX1004" fmla="*/ 375609 w 608203"/>
              <a:gd name="connsiteY1004" fmla="*/ 37375 h 527124"/>
              <a:gd name="connsiteX1005" fmla="*/ 373802 w 608203"/>
              <a:gd name="connsiteY1005" fmla="*/ 32993 h 527124"/>
              <a:gd name="connsiteX1006" fmla="*/ 373802 w 608203"/>
              <a:gd name="connsiteY1006" fmla="*/ 21394 h 527124"/>
              <a:gd name="connsiteX1007" fmla="*/ 347471 w 608203"/>
              <a:gd name="connsiteY1007" fmla="*/ 21394 h 527124"/>
              <a:gd name="connsiteX1008" fmla="*/ 347471 w 608203"/>
              <a:gd name="connsiteY1008" fmla="*/ 32993 h 527124"/>
              <a:gd name="connsiteX1009" fmla="*/ 345664 w 608203"/>
              <a:gd name="connsiteY1009" fmla="*/ 37375 h 527124"/>
              <a:gd name="connsiteX1010" fmla="*/ 341534 w 608203"/>
              <a:gd name="connsiteY1010" fmla="*/ 38922 h 527124"/>
              <a:gd name="connsiteX1011" fmla="*/ 337403 w 608203"/>
              <a:gd name="connsiteY1011" fmla="*/ 37375 h 527124"/>
              <a:gd name="connsiteX1012" fmla="*/ 335854 w 608203"/>
              <a:gd name="connsiteY1012" fmla="*/ 32993 h 527124"/>
              <a:gd name="connsiteX1013" fmla="*/ 335854 w 608203"/>
              <a:gd name="connsiteY1013" fmla="*/ 21394 h 527124"/>
              <a:gd name="connsiteX1014" fmla="*/ 310556 w 608203"/>
              <a:gd name="connsiteY1014" fmla="*/ 21394 h 527124"/>
              <a:gd name="connsiteX1015" fmla="*/ 310556 w 608203"/>
              <a:gd name="connsiteY1015" fmla="*/ 32993 h 527124"/>
              <a:gd name="connsiteX1016" fmla="*/ 308748 w 608203"/>
              <a:gd name="connsiteY1016" fmla="*/ 37375 h 527124"/>
              <a:gd name="connsiteX1017" fmla="*/ 304618 w 608203"/>
              <a:gd name="connsiteY1017" fmla="*/ 38922 h 527124"/>
              <a:gd name="connsiteX1018" fmla="*/ 300488 w 608203"/>
              <a:gd name="connsiteY1018" fmla="*/ 37375 h 527124"/>
              <a:gd name="connsiteX1019" fmla="*/ 298681 w 608203"/>
              <a:gd name="connsiteY1019" fmla="*/ 32993 h 527124"/>
              <a:gd name="connsiteX1020" fmla="*/ 298681 w 608203"/>
              <a:gd name="connsiteY1020" fmla="*/ 21394 h 527124"/>
              <a:gd name="connsiteX1021" fmla="*/ 272349 w 608203"/>
              <a:gd name="connsiteY1021" fmla="*/ 21394 h 527124"/>
              <a:gd name="connsiteX1022" fmla="*/ 272349 w 608203"/>
              <a:gd name="connsiteY1022" fmla="*/ 32993 h 527124"/>
              <a:gd name="connsiteX1023" fmla="*/ 270542 w 608203"/>
              <a:gd name="connsiteY1023" fmla="*/ 37375 h 527124"/>
              <a:gd name="connsiteX1024" fmla="*/ 266670 w 608203"/>
              <a:gd name="connsiteY1024" fmla="*/ 38922 h 527124"/>
              <a:gd name="connsiteX1025" fmla="*/ 262539 w 608203"/>
              <a:gd name="connsiteY1025" fmla="*/ 37375 h 527124"/>
              <a:gd name="connsiteX1026" fmla="*/ 260732 w 608203"/>
              <a:gd name="connsiteY1026" fmla="*/ 32993 h 527124"/>
              <a:gd name="connsiteX1027" fmla="*/ 260732 w 608203"/>
              <a:gd name="connsiteY1027" fmla="*/ 21394 h 527124"/>
              <a:gd name="connsiteX1028" fmla="*/ 234401 w 608203"/>
              <a:gd name="connsiteY1028" fmla="*/ 21394 h 527124"/>
              <a:gd name="connsiteX1029" fmla="*/ 234401 w 608203"/>
              <a:gd name="connsiteY1029" fmla="*/ 32993 h 527124"/>
              <a:gd name="connsiteX1030" fmla="*/ 232594 w 608203"/>
              <a:gd name="connsiteY1030" fmla="*/ 37375 h 527124"/>
              <a:gd name="connsiteX1031" fmla="*/ 228464 w 608203"/>
              <a:gd name="connsiteY1031" fmla="*/ 38922 h 527124"/>
              <a:gd name="connsiteX1032" fmla="*/ 224333 w 608203"/>
              <a:gd name="connsiteY1032" fmla="*/ 37375 h 527124"/>
              <a:gd name="connsiteX1033" fmla="*/ 222526 w 608203"/>
              <a:gd name="connsiteY1033" fmla="*/ 32993 h 527124"/>
              <a:gd name="connsiteX1034" fmla="*/ 222526 w 608203"/>
              <a:gd name="connsiteY1034" fmla="*/ 21394 h 527124"/>
              <a:gd name="connsiteX1035" fmla="*/ 196453 w 608203"/>
              <a:gd name="connsiteY1035" fmla="*/ 21394 h 527124"/>
              <a:gd name="connsiteX1036" fmla="*/ 196453 w 608203"/>
              <a:gd name="connsiteY1036" fmla="*/ 32993 h 527124"/>
              <a:gd name="connsiteX1037" fmla="*/ 194646 w 608203"/>
              <a:gd name="connsiteY1037" fmla="*/ 37375 h 527124"/>
              <a:gd name="connsiteX1038" fmla="*/ 190515 w 608203"/>
              <a:gd name="connsiteY1038" fmla="*/ 38922 h 527124"/>
              <a:gd name="connsiteX1039" fmla="*/ 186385 w 608203"/>
              <a:gd name="connsiteY1039" fmla="*/ 37375 h 527124"/>
              <a:gd name="connsiteX1040" fmla="*/ 184578 w 608203"/>
              <a:gd name="connsiteY1040" fmla="*/ 32993 h 527124"/>
              <a:gd name="connsiteX1041" fmla="*/ 184578 w 608203"/>
              <a:gd name="connsiteY1041" fmla="*/ 21394 h 527124"/>
              <a:gd name="connsiteX1042" fmla="*/ 158246 w 608203"/>
              <a:gd name="connsiteY1042" fmla="*/ 21394 h 527124"/>
              <a:gd name="connsiteX1043" fmla="*/ 158246 w 608203"/>
              <a:gd name="connsiteY1043" fmla="*/ 32993 h 527124"/>
              <a:gd name="connsiteX1044" fmla="*/ 156439 w 608203"/>
              <a:gd name="connsiteY1044" fmla="*/ 37375 h 527124"/>
              <a:gd name="connsiteX1045" fmla="*/ 152309 w 608203"/>
              <a:gd name="connsiteY1045" fmla="*/ 38922 h 527124"/>
              <a:gd name="connsiteX1046" fmla="*/ 148178 w 608203"/>
              <a:gd name="connsiteY1046" fmla="*/ 37375 h 527124"/>
              <a:gd name="connsiteX1047" fmla="*/ 146371 w 608203"/>
              <a:gd name="connsiteY1047" fmla="*/ 32993 h 527124"/>
              <a:gd name="connsiteX1048" fmla="*/ 146371 w 608203"/>
              <a:gd name="connsiteY1048" fmla="*/ 21394 h 527124"/>
              <a:gd name="connsiteX1049" fmla="*/ 120298 w 608203"/>
              <a:gd name="connsiteY1049" fmla="*/ 21394 h 527124"/>
              <a:gd name="connsiteX1050" fmla="*/ 120298 w 608203"/>
              <a:gd name="connsiteY1050" fmla="*/ 32993 h 527124"/>
              <a:gd name="connsiteX1051" fmla="*/ 118491 w 608203"/>
              <a:gd name="connsiteY1051" fmla="*/ 37375 h 527124"/>
              <a:gd name="connsiteX1052" fmla="*/ 114361 w 608203"/>
              <a:gd name="connsiteY1052" fmla="*/ 38922 h 527124"/>
              <a:gd name="connsiteX1053" fmla="*/ 110230 w 608203"/>
              <a:gd name="connsiteY1053" fmla="*/ 37375 h 527124"/>
              <a:gd name="connsiteX1054" fmla="*/ 108423 w 608203"/>
              <a:gd name="connsiteY1054" fmla="*/ 32993 h 527124"/>
              <a:gd name="connsiteX1055" fmla="*/ 108423 w 608203"/>
              <a:gd name="connsiteY1055" fmla="*/ 21394 h 527124"/>
              <a:gd name="connsiteX1056" fmla="*/ 82350 w 608203"/>
              <a:gd name="connsiteY1056" fmla="*/ 21394 h 527124"/>
              <a:gd name="connsiteX1057" fmla="*/ 82350 w 608203"/>
              <a:gd name="connsiteY1057" fmla="*/ 32993 h 527124"/>
              <a:gd name="connsiteX1058" fmla="*/ 80543 w 608203"/>
              <a:gd name="connsiteY1058" fmla="*/ 37375 h 527124"/>
              <a:gd name="connsiteX1059" fmla="*/ 76412 w 608203"/>
              <a:gd name="connsiteY1059" fmla="*/ 38922 h 527124"/>
              <a:gd name="connsiteX1060" fmla="*/ 72282 w 608203"/>
              <a:gd name="connsiteY1060" fmla="*/ 37375 h 527124"/>
              <a:gd name="connsiteX1061" fmla="*/ 70475 w 608203"/>
              <a:gd name="connsiteY1061" fmla="*/ 32993 h 527124"/>
              <a:gd name="connsiteX1062" fmla="*/ 70475 w 608203"/>
              <a:gd name="connsiteY1062" fmla="*/ 21394 h 527124"/>
              <a:gd name="connsiteX1063" fmla="*/ 52662 w 608203"/>
              <a:gd name="connsiteY1063" fmla="*/ 0 h 527124"/>
              <a:gd name="connsiteX1064" fmla="*/ 555540 w 608203"/>
              <a:gd name="connsiteY1064" fmla="*/ 0 h 527124"/>
              <a:gd name="connsiteX1065" fmla="*/ 608203 w 608203"/>
              <a:gd name="connsiteY1065" fmla="*/ 52326 h 527124"/>
              <a:gd name="connsiteX1066" fmla="*/ 608203 w 608203"/>
              <a:gd name="connsiteY1066" fmla="*/ 386902 h 527124"/>
              <a:gd name="connsiteX1067" fmla="*/ 555540 w 608203"/>
              <a:gd name="connsiteY1067" fmla="*/ 439485 h 527124"/>
              <a:gd name="connsiteX1068" fmla="*/ 325528 w 608203"/>
              <a:gd name="connsiteY1068" fmla="*/ 439485 h 527124"/>
              <a:gd name="connsiteX1069" fmla="*/ 325528 w 608203"/>
              <a:gd name="connsiteY1069" fmla="*/ 484078 h 527124"/>
              <a:gd name="connsiteX1070" fmla="*/ 486614 w 608203"/>
              <a:gd name="connsiteY1070" fmla="*/ 484078 h 527124"/>
              <a:gd name="connsiteX1071" fmla="*/ 508041 w 608203"/>
              <a:gd name="connsiteY1071" fmla="*/ 505472 h 527124"/>
              <a:gd name="connsiteX1072" fmla="*/ 508041 w 608203"/>
              <a:gd name="connsiteY1072" fmla="*/ 527124 h 527124"/>
              <a:gd name="connsiteX1073" fmla="*/ 100162 w 608203"/>
              <a:gd name="connsiteY1073" fmla="*/ 527124 h 527124"/>
              <a:gd name="connsiteX1074" fmla="*/ 100162 w 608203"/>
              <a:gd name="connsiteY1074" fmla="*/ 505472 h 527124"/>
              <a:gd name="connsiteX1075" fmla="*/ 121589 w 608203"/>
              <a:gd name="connsiteY1075" fmla="*/ 484078 h 527124"/>
              <a:gd name="connsiteX1076" fmla="*/ 282675 w 608203"/>
              <a:gd name="connsiteY1076" fmla="*/ 484078 h 527124"/>
              <a:gd name="connsiteX1077" fmla="*/ 282675 w 608203"/>
              <a:gd name="connsiteY1077" fmla="*/ 439485 h 527124"/>
              <a:gd name="connsiteX1078" fmla="*/ 52662 w 608203"/>
              <a:gd name="connsiteY1078" fmla="*/ 439485 h 527124"/>
              <a:gd name="connsiteX1079" fmla="*/ 0 w 608203"/>
              <a:gd name="connsiteY1079" fmla="*/ 386902 h 527124"/>
              <a:gd name="connsiteX1080" fmla="*/ 0 w 608203"/>
              <a:gd name="connsiteY1080" fmla="*/ 52326 h 527124"/>
              <a:gd name="connsiteX1081" fmla="*/ 52662 w 608203"/>
              <a:gd name="connsiteY1081" fmla="*/ 0 h 527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</a:cxnLst>
            <a:rect l="l" t="t" r="r" b="b"/>
            <a:pathLst>
              <a:path w="608203" h="527124">
                <a:moveTo>
                  <a:pt x="532049" y="336380"/>
                </a:moveTo>
                <a:cubicBezTo>
                  <a:pt x="530758" y="336380"/>
                  <a:pt x="530242" y="336896"/>
                  <a:pt x="530242" y="338184"/>
                </a:cubicBezTo>
                <a:lnTo>
                  <a:pt x="530242" y="353392"/>
                </a:lnTo>
                <a:cubicBezTo>
                  <a:pt x="530242" y="353650"/>
                  <a:pt x="530500" y="353650"/>
                  <a:pt x="530500" y="353650"/>
                </a:cubicBezTo>
                <a:lnTo>
                  <a:pt x="533598" y="353650"/>
                </a:lnTo>
                <a:cubicBezTo>
                  <a:pt x="533598" y="353650"/>
                  <a:pt x="533856" y="353650"/>
                  <a:pt x="533856" y="353392"/>
                </a:cubicBezTo>
                <a:lnTo>
                  <a:pt x="533598" y="353392"/>
                </a:lnTo>
                <a:lnTo>
                  <a:pt x="533598" y="338184"/>
                </a:lnTo>
                <a:cubicBezTo>
                  <a:pt x="533598" y="336896"/>
                  <a:pt x="533081" y="336380"/>
                  <a:pt x="532049" y="336380"/>
                </a:cubicBezTo>
                <a:close/>
                <a:moveTo>
                  <a:pt x="379740" y="336380"/>
                </a:moveTo>
                <a:cubicBezTo>
                  <a:pt x="378449" y="336380"/>
                  <a:pt x="377933" y="336896"/>
                  <a:pt x="377933" y="338184"/>
                </a:cubicBezTo>
                <a:lnTo>
                  <a:pt x="377933" y="353392"/>
                </a:lnTo>
                <a:cubicBezTo>
                  <a:pt x="377933" y="353650"/>
                  <a:pt x="378191" y="353650"/>
                  <a:pt x="378191" y="353650"/>
                </a:cubicBezTo>
                <a:lnTo>
                  <a:pt x="381289" y="353650"/>
                </a:lnTo>
                <a:cubicBezTo>
                  <a:pt x="381289" y="353650"/>
                  <a:pt x="381547" y="353650"/>
                  <a:pt x="381547" y="353392"/>
                </a:cubicBezTo>
                <a:lnTo>
                  <a:pt x="381547" y="338184"/>
                </a:lnTo>
                <a:cubicBezTo>
                  <a:pt x="381547" y="336896"/>
                  <a:pt x="381031" y="336380"/>
                  <a:pt x="379740" y="336380"/>
                </a:cubicBezTo>
                <a:close/>
                <a:moveTo>
                  <a:pt x="228464" y="336380"/>
                </a:moveTo>
                <a:cubicBezTo>
                  <a:pt x="227173" y="336380"/>
                  <a:pt x="226657" y="336896"/>
                  <a:pt x="226657" y="338184"/>
                </a:cubicBezTo>
                <a:lnTo>
                  <a:pt x="226657" y="353392"/>
                </a:lnTo>
                <a:cubicBezTo>
                  <a:pt x="226657" y="353650"/>
                  <a:pt x="226915" y="353650"/>
                  <a:pt x="226915" y="353650"/>
                </a:cubicBezTo>
                <a:lnTo>
                  <a:pt x="230012" y="353650"/>
                </a:lnTo>
                <a:cubicBezTo>
                  <a:pt x="230012" y="353650"/>
                  <a:pt x="230271" y="353650"/>
                  <a:pt x="230271" y="353392"/>
                </a:cubicBezTo>
                <a:lnTo>
                  <a:pt x="230271" y="338184"/>
                </a:lnTo>
                <a:cubicBezTo>
                  <a:pt x="230271" y="336896"/>
                  <a:pt x="229754" y="336380"/>
                  <a:pt x="228464" y="336380"/>
                </a:cubicBezTo>
                <a:close/>
                <a:moveTo>
                  <a:pt x="76154" y="336380"/>
                </a:moveTo>
                <a:cubicBezTo>
                  <a:pt x="75122" y="336380"/>
                  <a:pt x="74605" y="336896"/>
                  <a:pt x="74605" y="338184"/>
                </a:cubicBezTo>
                <a:lnTo>
                  <a:pt x="74605" y="353392"/>
                </a:lnTo>
                <a:cubicBezTo>
                  <a:pt x="74605" y="353650"/>
                  <a:pt x="74605" y="353650"/>
                  <a:pt x="74863" y="353650"/>
                </a:cubicBezTo>
                <a:lnTo>
                  <a:pt x="77703" y="353650"/>
                </a:lnTo>
                <a:cubicBezTo>
                  <a:pt x="77703" y="353650"/>
                  <a:pt x="77961" y="353650"/>
                  <a:pt x="77961" y="353392"/>
                </a:cubicBezTo>
                <a:lnTo>
                  <a:pt x="77961" y="338184"/>
                </a:lnTo>
                <a:cubicBezTo>
                  <a:pt x="77961" y="336896"/>
                  <a:pt x="77445" y="336380"/>
                  <a:pt x="76154" y="336380"/>
                </a:cubicBezTo>
                <a:close/>
                <a:moveTo>
                  <a:pt x="385640" y="296446"/>
                </a:moveTo>
                <a:lnTo>
                  <a:pt x="385640" y="307253"/>
                </a:lnTo>
                <a:cubicBezTo>
                  <a:pt x="385640" y="309054"/>
                  <a:pt x="384867" y="310597"/>
                  <a:pt x="383836" y="311626"/>
                </a:cubicBezTo>
                <a:cubicBezTo>
                  <a:pt x="382548" y="312656"/>
                  <a:pt x="381259" y="313170"/>
                  <a:pt x="379713" y="313170"/>
                </a:cubicBezTo>
                <a:cubicBezTo>
                  <a:pt x="378166" y="313170"/>
                  <a:pt x="376620" y="312656"/>
                  <a:pt x="375589" y="311626"/>
                </a:cubicBezTo>
                <a:cubicBezTo>
                  <a:pt x="374301" y="310597"/>
                  <a:pt x="373785" y="309054"/>
                  <a:pt x="373785" y="307253"/>
                </a:cubicBezTo>
                <a:lnTo>
                  <a:pt x="373785" y="304680"/>
                </a:lnTo>
                <a:cubicBezTo>
                  <a:pt x="375074" y="303908"/>
                  <a:pt x="376620" y="302879"/>
                  <a:pt x="377909" y="302107"/>
                </a:cubicBezTo>
                <a:lnTo>
                  <a:pt x="377909" y="307767"/>
                </a:lnTo>
                <a:cubicBezTo>
                  <a:pt x="377909" y="309054"/>
                  <a:pt x="378424" y="309568"/>
                  <a:pt x="379713" y="309568"/>
                </a:cubicBezTo>
                <a:cubicBezTo>
                  <a:pt x="381001" y="309568"/>
                  <a:pt x="381517" y="309054"/>
                  <a:pt x="381517" y="307767"/>
                </a:cubicBezTo>
                <a:lnTo>
                  <a:pt x="381517" y="299534"/>
                </a:lnTo>
                <a:cubicBezTo>
                  <a:pt x="382805" y="298505"/>
                  <a:pt x="384352" y="297475"/>
                  <a:pt x="385640" y="296446"/>
                </a:cubicBezTo>
                <a:close/>
                <a:moveTo>
                  <a:pt x="222493" y="296446"/>
                </a:moveTo>
                <a:cubicBezTo>
                  <a:pt x="224049" y="297475"/>
                  <a:pt x="225345" y="298505"/>
                  <a:pt x="226641" y="299534"/>
                </a:cubicBezTo>
                <a:lnTo>
                  <a:pt x="226641" y="307767"/>
                </a:lnTo>
                <a:cubicBezTo>
                  <a:pt x="226641" y="309054"/>
                  <a:pt x="227419" y="309568"/>
                  <a:pt x="228456" y="309568"/>
                </a:cubicBezTo>
                <a:cubicBezTo>
                  <a:pt x="229753" y="309568"/>
                  <a:pt x="230271" y="309054"/>
                  <a:pt x="230271" y="307767"/>
                </a:cubicBezTo>
                <a:lnTo>
                  <a:pt x="230271" y="302107"/>
                </a:lnTo>
                <a:cubicBezTo>
                  <a:pt x="231567" y="302879"/>
                  <a:pt x="233123" y="303650"/>
                  <a:pt x="234419" y="304680"/>
                </a:cubicBezTo>
                <a:lnTo>
                  <a:pt x="234419" y="307253"/>
                </a:lnTo>
                <a:cubicBezTo>
                  <a:pt x="234419" y="309054"/>
                  <a:pt x="233901" y="310597"/>
                  <a:pt x="232604" y="311626"/>
                </a:cubicBezTo>
                <a:cubicBezTo>
                  <a:pt x="231567" y="312656"/>
                  <a:pt x="230012" y="313170"/>
                  <a:pt x="228456" y="313170"/>
                </a:cubicBezTo>
                <a:cubicBezTo>
                  <a:pt x="226901" y="313170"/>
                  <a:pt x="225604" y="312656"/>
                  <a:pt x="224308" y="311626"/>
                </a:cubicBezTo>
                <a:cubicBezTo>
                  <a:pt x="223271" y="310597"/>
                  <a:pt x="222493" y="309054"/>
                  <a:pt x="222493" y="307253"/>
                </a:cubicBezTo>
                <a:close/>
                <a:moveTo>
                  <a:pt x="569992" y="290741"/>
                </a:moveTo>
                <a:cubicBezTo>
                  <a:pt x="568955" y="290741"/>
                  <a:pt x="568177" y="291256"/>
                  <a:pt x="568177" y="292545"/>
                </a:cubicBezTo>
                <a:lnTo>
                  <a:pt x="568177" y="307756"/>
                </a:lnTo>
                <a:cubicBezTo>
                  <a:pt x="568177" y="309045"/>
                  <a:pt x="568955" y="309561"/>
                  <a:pt x="569992" y="309561"/>
                </a:cubicBezTo>
                <a:cubicBezTo>
                  <a:pt x="571289" y="309561"/>
                  <a:pt x="571807" y="309045"/>
                  <a:pt x="571807" y="307756"/>
                </a:cubicBezTo>
                <a:lnTo>
                  <a:pt x="571807" y="292545"/>
                </a:lnTo>
                <a:cubicBezTo>
                  <a:pt x="571807" y="291256"/>
                  <a:pt x="571289" y="290741"/>
                  <a:pt x="569992" y="290741"/>
                </a:cubicBezTo>
                <a:close/>
                <a:moveTo>
                  <a:pt x="532028" y="290741"/>
                </a:moveTo>
                <a:cubicBezTo>
                  <a:pt x="530732" y="290741"/>
                  <a:pt x="530213" y="291256"/>
                  <a:pt x="530213" y="292545"/>
                </a:cubicBezTo>
                <a:lnTo>
                  <a:pt x="530213" y="307756"/>
                </a:lnTo>
                <a:cubicBezTo>
                  <a:pt x="530213" y="309045"/>
                  <a:pt x="530732" y="309561"/>
                  <a:pt x="532028" y="309561"/>
                </a:cubicBezTo>
                <a:cubicBezTo>
                  <a:pt x="533065" y="309561"/>
                  <a:pt x="533843" y="309045"/>
                  <a:pt x="533843" y="307756"/>
                </a:cubicBezTo>
                <a:lnTo>
                  <a:pt x="533843" y="292545"/>
                </a:lnTo>
                <a:cubicBezTo>
                  <a:pt x="533843" y="291256"/>
                  <a:pt x="533065" y="290741"/>
                  <a:pt x="532028" y="290741"/>
                </a:cubicBezTo>
                <a:close/>
                <a:moveTo>
                  <a:pt x="493817" y="290741"/>
                </a:moveTo>
                <a:cubicBezTo>
                  <a:pt x="492786" y="290741"/>
                  <a:pt x="492013" y="291256"/>
                  <a:pt x="492013" y="292545"/>
                </a:cubicBezTo>
                <a:lnTo>
                  <a:pt x="492013" y="307756"/>
                </a:lnTo>
                <a:cubicBezTo>
                  <a:pt x="492013" y="309045"/>
                  <a:pt x="492786" y="309561"/>
                  <a:pt x="493817" y="309561"/>
                </a:cubicBezTo>
                <a:cubicBezTo>
                  <a:pt x="495105" y="309561"/>
                  <a:pt x="495621" y="309045"/>
                  <a:pt x="495621" y="307756"/>
                </a:cubicBezTo>
                <a:lnTo>
                  <a:pt x="495621" y="292545"/>
                </a:lnTo>
                <a:cubicBezTo>
                  <a:pt x="495621" y="291256"/>
                  <a:pt x="495105" y="290741"/>
                  <a:pt x="493817" y="290741"/>
                </a:cubicBezTo>
                <a:close/>
                <a:moveTo>
                  <a:pt x="455888" y="290741"/>
                </a:moveTo>
                <a:cubicBezTo>
                  <a:pt x="454592" y="290741"/>
                  <a:pt x="454073" y="291256"/>
                  <a:pt x="454073" y="292545"/>
                </a:cubicBezTo>
                <a:lnTo>
                  <a:pt x="454073" y="307756"/>
                </a:lnTo>
                <a:cubicBezTo>
                  <a:pt x="454073" y="309045"/>
                  <a:pt x="454592" y="309561"/>
                  <a:pt x="455888" y="309561"/>
                </a:cubicBezTo>
                <a:cubicBezTo>
                  <a:pt x="456925" y="309561"/>
                  <a:pt x="457703" y="309045"/>
                  <a:pt x="457703" y="307756"/>
                </a:cubicBezTo>
                <a:lnTo>
                  <a:pt x="457703" y="292545"/>
                </a:lnTo>
                <a:cubicBezTo>
                  <a:pt x="457703" y="291256"/>
                  <a:pt x="456925" y="290741"/>
                  <a:pt x="455888" y="290741"/>
                </a:cubicBezTo>
                <a:close/>
                <a:moveTo>
                  <a:pt x="417689" y="290741"/>
                </a:moveTo>
                <a:cubicBezTo>
                  <a:pt x="416660" y="290741"/>
                  <a:pt x="415889" y="291256"/>
                  <a:pt x="415889" y="292545"/>
                </a:cubicBezTo>
                <a:lnTo>
                  <a:pt x="415889" y="307756"/>
                </a:lnTo>
                <a:cubicBezTo>
                  <a:pt x="415889" y="309045"/>
                  <a:pt x="416660" y="309561"/>
                  <a:pt x="417689" y="309561"/>
                </a:cubicBezTo>
                <a:cubicBezTo>
                  <a:pt x="418975" y="309561"/>
                  <a:pt x="419489" y="309045"/>
                  <a:pt x="419489" y="307756"/>
                </a:cubicBezTo>
                <a:lnTo>
                  <a:pt x="419489" y="292545"/>
                </a:lnTo>
                <a:cubicBezTo>
                  <a:pt x="419489" y="291256"/>
                  <a:pt x="418975" y="290741"/>
                  <a:pt x="417689" y="290741"/>
                </a:cubicBezTo>
                <a:close/>
                <a:moveTo>
                  <a:pt x="190527" y="290741"/>
                </a:moveTo>
                <a:cubicBezTo>
                  <a:pt x="189238" y="290741"/>
                  <a:pt x="188723" y="291256"/>
                  <a:pt x="188723" y="292545"/>
                </a:cubicBezTo>
                <a:lnTo>
                  <a:pt x="188723" y="307756"/>
                </a:lnTo>
                <a:cubicBezTo>
                  <a:pt x="188723" y="309045"/>
                  <a:pt x="189238" y="309561"/>
                  <a:pt x="190527" y="309561"/>
                </a:cubicBezTo>
                <a:cubicBezTo>
                  <a:pt x="191815" y="309561"/>
                  <a:pt x="192331" y="309045"/>
                  <a:pt x="192331" y="307756"/>
                </a:cubicBezTo>
                <a:lnTo>
                  <a:pt x="192331" y="292545"/>
                </a:lnTo>
                <a:cubicBezTo>
                  <a:pt x="192331" y="291256"/>
                  <a:pt x="191815" y="290741"/>
                  <a:pt x="190527" y="290741"/>
                </a:cubicBezTo>
                <a:close/>
                <a:moveTo>
                  <a:pt x="152280" y="290741"/>
                </a:moveTo>
                <a:cubicBezTo>
                  <a:pt x="151249" y="290741"/>
                  <a:pt x="150476" y="291256"/>
                  <a:pt x="150476" y="292545"/>
                </a:cubicBezTo>
                <a:lnTo>
                  <a:pt x="150476" y="307756"/>
                </a:lnTo>
                <a:cubicBezTo>
                  <a:pt x="150476" y="309045"/>
                  <a:pt x="151249" y="309561"/>
                  <a:pt x="152280" y="309561"/>
                </a:cubicBezTo>
                <a:cubicBezTo>
                  <a:pt x="153569" y="309561"/>
                  <a:pt x="154084" y="309045"/>
                  <a:pt x="154084" y="307756"/>
                </a:cubicBezTo>
                <a:lnTo>
                  <a:pt x="154084" y="292545"/>
                </a:lnTo>
                <a:cubicBezTo>
                  <a:pt x="154084" y="291256"/>
                  <a:pt x="153569" y="290741"/>
                  <a:pt x="152280" y="290741"/>
                </a:cubicBezTo>
                <a:close/>
                <a:moveTo>
                  <a:pt x="114351" y="290741"/>
                </a:moveTo>
                <a:cubicBezTo>
                  <a:pt x="113054" y="290741"/>
                  <a:pt x="112536" y="291256"/>
                  <a:pt x="112536" y="292545"/>
                </a:cubicBezTo>
                <a:lnTo>
                  <a:pt x="112536" y="307756"/>
                </a:lnTo>
                <a:cubicBezTo>
                  <a:pt x="112536" y="309045"/>
                  <a:pt x="113054" y="309561"/>
                  <a:pt x="114351" y="309561"/>
                </a:cubicBezTo>
                <a:cubicBezTo>
                  <a:pt x="115388" y="309561"/>
                  <a:pt x="116166" y="309045"/>
                  <a:pt x="116166" y="307756"/>
                </a:cubicBezTo>
                <a:lnTo>
                  <a:pt x="116166" y="292545"/>
                </a:lnTo>
                <a:cubicBezTo>
                  <a:pt x="116166" y="291256"/>
                  <a:pt x="115388" y="290741"/>
                  <a:pt x="114351" y="290741"/>
                </a:cubicBezTo>
                <a:close/>
                <a:moveTo>
                  <a:pt x="76410" y="290741"/>
                </a:moveTo>
                <a:cubicBezTo>
                  <a:pt x="75124" y="290741"/>
                  <a:pt x="74610" y="291256"/>
                  <a:pt x="74610" y="292545"/>
                </a:cubicBezTo>
                <a:lnTo>
                  <a:pt x="74610" y="307756"/>
                </a:lnTo>
                <a:cubicBezTo>
                  <a:pt x="74610" y="309045"/>
                  <a:pt x="75124" y="309561"/>
                  <a:pt x="76410" y="309561"/>
                </a:cubicBezTo>
                <a:cubicBezTo>
                  <a:pt x="77439" y="309561"/>
                  <a:pt x="77953" y="309045"/>
                  <a:pt x="77953" y="307756"/>
                </a:cubicBezTo>
                <a:lnTo>
                  <a:pt x="77953" y="292545"/>
                </a:lnTo>
                <a:cubicBezTo>
                  <a:pt x="77953" y="291256"/>
                  <a:pt x="77439" y="290741"/>
                  <a:pt x="76410" y="290741"/>
                </a:cubicBezTo>
                <a:close/>
                <a:moveTo>
                  <a:pt x="38211" y="290741"/>
                </a:moveTo>
                <a:cubicBezTo>
                  <a:pt x="36914" y="290741"/>
                  <a:pt x="36396" y="291256"/>
                  <a:pt x="36396" y="292545"/>
                </a:cubicBezTo>
                <a:lnTo>
                  <a:pt x="36396" y="307756"/>
                </a:lnTo>
                <a:cubicBezTo>
                  <a:pt x="36396" y="309045"/>
                  <a:pt x="37174" y="309561"/>
                  <a:pt x="38211" y="309561"/>
                </a:cubicBezTo>
                <a:cubicBezTo>
                  <a:pt x="39507" y="309561"/>
                  <a:pt x="40026" y="309045"/>
                  <a:pt x="40026" y="307756"/>
                </a:cubicBezTo>
                <a:lnTo>
                  <a:pt x="40026" y="292545"/>
                </a:lnTo>
                <a:cubicBezTo>
                  <a:pt x="40026" y="291256"/>
                  <a:pt x="39507" y="290741"/>
                  <a:pt x="38211" y="290741"/>
                </a:cubicBezTo>
                <a:close/>
                <a:moveTo>
                  <a:pt x="569992" y="287131"/>
                </a:moveTo>
                <a:cubicBezTo>
                  <a:pt x="571548" y="287131"/>
                  <a:pt x="572844" y="287647"/>
                  <a:pt x="574140" y="288678"/>
                </a:cubicBezTo>
                <a:cubicBezTo>
                  <a:pt x="575437" y="289967"/>
                  <a:pt x="575955" y="291256"/>
                  <a:pt x="575955" y="293319"/>
                </a:cubicBezTo>
                <a:lnTo>
                  <a:pt x="575955" y="307241"/>
                </a:lnTo>
                <a:cubicBezTo>
                  <a:pt x="575955" y="309045"/>
                  <a:pt x="575437" y="310592"/>
                  <a:pt x="574140" y="311623"/>
                </a:cubicBezTo>
                <a:cubicBezTo>
                  <a:pt x="573103" y="312655"/>
                  <a:pt x="571548" y="313170"/>
                  <a:pt x="569992" y="313170"/>
                </a:cubicBezTo>
                <a:cubicBezTo>
                  <a:pt x="568437" y="313170"/>
                  <a:pt x="567140" y="312655"/>
                  <a:pt x="565844" y="311623"/>
                </a:cubicBezTo>
                <a:cubicBezTo>
                  <a:pt x="564807" y="310592"/>
                  <a:pt x="564029" y="309045"/>
                  <a:pt x="564029" y="307241"/>
                </a:cubicBezTo>
                <a:lnTo>
                  <a:pt x="564029" y="293319"/>
                </a:lnTo>
                <a:cubicBezTo>
                  <a:pt x="564029" y="291256"/>
                  <a:pt x="564807" y="289967"/>
                  <a:pt x="565844" y="288678"/>
                </a:cubicBezTo>
                <a:cubicBezTo>
                  <a:pt x="567140" y="287647"/>
                  <a:pt x="568437" y="287131"/>
                  <a:pt x="569992" y="287131"/>
                </a:cubicBezTo>
                <a:close/>
                <a:moveTo>
                  <a:pt x="532028" y="287131"/>
                </a:moveTo>
                <a:cubicBezTo>
                  <a:pt x="533584" y="287131"/>
                  <a:pt x="534880" y="287647"/>
                  <a:pt x="536176" y="288678"/>
                </a:cubicBezTo>
                <a:cubicBezTo>
                  <a:pt x="537213" y="289967"/>
                  <a:pt x="537991" y="291256"/>
                  <a:pt x="537991" y="293319"/>
                </a:cubicBezTo>
                <a:lnTo>
                  <a:pt x="537991" y="307241"/>
                </a:lnTo>
                <a:cubicBezTo>
                  <a:pt x="537991" y="309045"/>
                  <a:pt x="537213" y="310592"/>
                  <a:pt x="536176" y="311623"/>
                </a:cubicBezTo>
                <a:cubicBezTo>
                  <a:pt x="534880" y="312655"/>
                  <a:pt x="533584" y="313170"/>
                  <a:pt x="532028" y="313170"/>
                </a:cubicBezTo>
                <a:cubicBezTo>
                  <a:pt x="530473" y="313170"/>
                  <a:pt x="528917" y="312655"/>
                  <a:pt x="527880" y="311623"/>
                </a:cubicBezTo>
                <a:cubicBezTo>
                  <a:pt x="526584" y="310592"/>
                  <a:pt x="526065" y="309045"/>
                  <a:pt x="526065" y="307241"/>
                </a:cubicBezTo>
                <a:lnTo>
                  <a:pt x="526065" y="293319"/>
                </a:lnTo>
                <a:cubicBezTo>
                  <a:pt x="526065" y="291256"/>
                  <a:pt x="526584" y="289967"/>
                  <a:pt x="527880" y="288678"/>
                </a:cubicBezTo>
                <a:cubicBezTo>
                  <a:pt x="528917" y="287647"/>
                  <a:pt x="530473" y="287131"/>
                  <a:pt x="532028" y="287131"/>
                </a:cubicBezTo>
                <a:close/>
                <a:moveTo>
                  <a:pt x="493817" y="287131"/>
                </a:moveTo>
                <a:cubicBezTo>
                  <a:pt x="495363" y="287131"/>
                  <a:pt x="496909" y="287647"/>
                  <a:pt x="497940" y="288678"/>
                </a:cubicBezTo>
                <a:cubicBezTo>
                  <a:pt x="499229" y="289967"/>
                  <a:pt x="499744" y="291256"/>
                  <a:pt x="499744" y="293319"/>
                </a:cubicBezTo>
                <a:lnTo>
                  <a:pt x="499744" y="307241"/>
                </a:lnTo>
                <a:cubicBezTo>
                  <a:pt x="499744" y="309045"/>
                  <a:pt x="499229" y="310592"/>
                  <a:pt x="497940" y="311623"/>
                </a:cubicBezTo>
                <a:cubicBezTo>
                  <a:pt x="496909" y="312655"/>
                  <a:pt x="495363" y="313170"/>
                  <a:pt x="493817" y="313170"/>
                </a:cubicBezTo>
                <a:cubicBezTo>
                  <a:pt x="492270" y="313170"/>
                  <a:pt x="490982" y="312655"/>
                  <a:pt x="489693" y="311623"/>
                </a:cubicBezTo>
                <a:cubicBezTo>
                  <a:pt x="488662" y="310592"/>
                  <a:pt x="487889" y="309045"/>
                  <a:pt x="487889" y="307241"/>
                </a:cubicBezTo>
                <a:lnTo>
                  <a:pt x="487889" y="293319"/>
                </a:lnTo>
                <a:cubicBezTo>
                  <a:pt x="487889" y="291256"/>
                  <a:pt x="488662" y="289967"/>
                  <a:pt x="489693" y="288678"/>
                </a:cubicBezTo>
                <a:cubicBezTo>
                  <a:pt x="490982" y="287647"/>
                  <a:pt x="492270" y="287131"/>
                  <a:pt x="493817" y="287131"/>
                </a:cubicBezTo>
                <a:close/>
                <a:moveTo>
                  <a:pt x="455888" y="287131"/>
                </a:moveTo>
                <a:cubicBezTo>
                  <a:pt x="457444" y="287131"/>
                  <a:pt x="458740" y="287647"/>
                  <a:pt x="460036" y="288678"/>
                </a:cubicBezTo>
                <a:cubicBezTo>
                  <a:pt x="461073" y="289967"/>
                  <a:pt x="461851" y="291256"/>
                  <a:pt x="461851" y="293319"/>
                </a:cubicBezTo>
                <a:lnTo>
                  <a:pt x="461851" y="307241"/>
                </a:lnTo>
                <a:cubicBezTo>
                  <a:pt x="461851" y="309045"/>
                  <a:pt x="461073" y="310592"/>
                  <a:pt x="460036" y="311623"/>
                </a:cubicBezTo>
                <a:cubicBezTo>
                  <a:pt x="458740" y="312655"/>
                  <a:pt x="457444" y="313170"/>
                  <a:pt x="455888" y="313170"/>
                </a:cubicBezTo>
                <a:cubicBezTo>
                  <a:pt x="454333" y="313170"/>
                  <a:pt x="452777" y="312655"/>
                  <a:pt x="451740" y="311623"/>
                </a:cubicBezTo>
                <a:cubicBezTo>
                  <a:pt x="450444" y="310592"/>
                  <a:pt x="449925" y="309045"/>
                  <a:pt x="449925" y="307241"/>
                </a:cubicBezTo>
                <a:lnTo>
                  <a:pt x="449925" y="293319"/>
                </a:lnTo>
                <a:cubicBezTo>
                  <a:pt x="449925" y="291256"/>
                  <a:pt x="450444" y="289967"/>
                  <a:pt x="451740" y="288678"/>
                </a:cubicBezTo>
                <a:cubicBezTo>
                  <a:pt x="452777" y="287647"/>
                  <a:pt x="454333" y="287131"/>
                  <a:pt x="455888" y="287131"/>
                </a:cubicBezTo>
                <a:close/>
                <a:moveTo>
                  <a:pt x="417689" y="287131"/>
                </a:moveTo>
                <a:cubicBezTo>
                  <a:pt x="419232" y="287131"/>
                  <a:pt x="420775" y="287647"/>
                  <a:pt x="421804" y="288678"/>
                </a:cubicBezTo>
                <a:cubicBezTo>
                  <a:pt x="423090" y="289967"/>
                  <a:pt x="423604" y="291256"/>
                  <a:pt x="423604" y="293319"/>
                </a:cubicBezTo>
                <a:lnTo>
                  <a:pt x="423604" y="307241"/>
                </a:lnTo>
                <a:cubicBezTo>
                  <a:pt x="423604" y="309045"/>
                  <a:pt x="423090" y="310592"/>
                  <a:pt x="421804" y="311623"/>
                </a:cubicBezTo>
                <a:cubicBezTo>
                  <a:pt x="420775" y="312655"/>
                  <a:pt x="419232" y="313170"/>
                  <a:pt x="417689" y="313170"/>
                </a:cubicBezTo>
                <a:cubicBezTo>
                  <a:pt x="416146" y="313170"/>
                  <a:pt x="414860" y="312655"/>
                  <a:pt x="413574" y="311623"/>
                </a:cubicBezTo>
                <a:cubicBezTo>
                  <a:pt x="412546" y="310592"/>
                  <a:pt x="412031" y="309045"/>
                  <a:pt x="412031" y="307241"/>
                </a:cubicBezTo>
                <a:lnTo>
                  <a:pt x="412031" y="293319"/>
                </a:lnTo>
                <a:cubicBezTo>
                  <a:pt x="412031" y="291256"/>
                  <a:pt x="412546" y="289967"/>
                  <a:pt x="413574" y="288678"/>
                </a:cubicBezTo>
                <a:cubicBezTo>
                  <a:pt x="414860" y="287647"/>
                  <a:pt x="416146" y="287131"/>
                  <a:pt x="417689" y="287131"/>
                </a:cubicBezTo>
                <a:close/>
                <a:moveTo>
                  <a:pt x="190527" y="287131"/>
                </a:moveTo>
                <a:cubicBezTo>
                  <a:pt x="192073" y="287131"/>
                  <a:pt x="193362" y="287647"/>
                  <a:pt x="194650" y="288678"/>
                </a:cubicBezTo>
                <a:cubicBezTo>
                  <a:pt x="195681" y="289967"/>
                  <a:pt x="196454" y="291256"/>
                  <a:pt x="196454" y="293319"/>
                </a:cubicBezTo>
                <a:lnTo>
                  <a:pt x="196454" y="307241"/>
                </a:lnTo>
                <a:cubicBezTo>
                  <a:pt x="196454" y="309045"/>
                  <a:pt x="195681" y="310592"/>
                  <a:pt x="194650" y="311623"/>
                </a:cubicBezTo>
                <a:cubicBezTo>
                  <a:pt x="193362" y="312655"/>
                  <a:pt x="192073" y="313170"/>
                  <a:pt x="190527" y="313170"/>
                </a:cubicBezTo>
                <a:cubicBezTo>
                  <a:pt x="188980" y="313170"/>
                  <a:pt x="187434" y="312655"/>
                  <a:pt x="186403" y="311623"/>
                </a:cubicBezTo>
                <a:cubicBezTo>
                  <a:pt x="185115" y="310592"/>
                  <a:pt x="184599" y="309045"/>
                  <a:pt x="184599" y="307241"/>
                </a:cubicBezTo>
                <a:lnTo>
                  <a:pt x="184599" y="293319"/>
                </a:lnTo>
                <a:cubicBezTo>
                  <a:pt x="184599" y="291256"/>
                  <a:pt x="185115" y="289967"/>
                  <a:pt x="186403" y="288678"/>
                </a:cubicBezTo>
                <a:cubicBezTo>
                  <a:pt x="187434" y="287647"/>
                  <a:pt x="188980" y="287131"/>
                  <a:pt x="190527" y="287131"/>
                </a:cubicBezTo>
                <a:close/>
                <a:moveTo>
                  <a:pt x="152280" y="287131"/>
                </a:moveTo>
                <a:cubicBezTo>
                  <a:pt x="153827" y="287131"/>
                  <a:pt x="155373" y="287647"/>
                  <a:pt x="156404" y="288678"/>
                </a:cubicBezTo>
                <a:cubicBezTo>
                  <a:pt x="157692" y="289967"/>
                  <a:pt x="158208" y="291256"/>
                  <a:pt x="158208" y="293319"/>
                </a:cubicBezTo>
                <a:lnTo>
                  <a:pt x="158208" y="307241"/>
                </a:lnTo>
                <a:cubicBezTo>
                  <a:pt x="158208" y="309045"/>
                  <a:pt x="157692" y="310592"/>
                  <a:pt x="156404" y="311623"/>
                </a:cubicBezTo>
                <a:cubicBezTo>
                  <a:pt x="155373" y="312655"/>
                  <a:pt x="153827" y="313170"/>
                  <a:pt x="152280" y="313170"/>
                </a:cubicBezTo>
                <a:cubicBezTo>
                  <a:pt x="150734" y="313170"/>
                  <a:pt x="149445" y="312655"/>
                  <a:pt x="148157" y="311623"/>
                </a:cubicBezTo>
                <a:cubicBezTo>
                  <a:pt x="147126" y="310592"/>
                  <a:pt x="146353" y="309045"/>
                  <a:pt x="146353" y="307241"/>
                </a:cubicBezTo>
                <a:lnTo>
                  <a:pt x="146353" y="293319"/>
                </a:lnTo>
                <a:cubicBezTo>
                  <a:pt x="146353" y="291256"/>
                  <a:pt x="147126" y="289967"/>
                  <a:pt x="148157" y="288678"/>
                </a:cubicBezTo>
                <a:cubicBezTo>
                  <a:pt x="149445" y="287647"/>
                  <a:pt x="150734" y="287131"/>
                  <a:pt x="152280" y="287131"/>
                </a:cubicBezTo>
                <a:close/>
                <a:moveTo>
                  <a:pt x="114351" y="287131"/>
                </a:moveTo>
                <a:cubicBezTo>
                  <a:pt x="115906" y="287131"/>
                  <a:pt x="117203" y="287647"/>
                  <a:pt x="118499" y="288678"/>
                </a:cubicBezTo>
                <a:cubicBezTo>
                  <a:pt x="119795" y="289967"/>
                  <a:pt x="120314" y="291256"/>
                  <a:pt x="120314" y="293319"/>
                </a:cubicBezTo>
                <a:lnTo>
                  <a:pt x="120314" y="307241"/>
                </a:lnTo>
                <a:cubicBezTo>
                  <a:pt x="120314" y="309045"/>
                  <a:pt x="119536" y="310592"/>
                  <a:pt x="118499" y="311623"/>
                </a:cubicBezTo>
                <a:cubicBezTo>
                  <a:pt x="117203" y="312655"/>
                  <a:pt x="115906" y="313170"/>
                  <a:pt x="114351" y="313170"/>
                </a:cubicBezTo>
                <a:cubicBezTo>
                  <a:pt x="112795" y="313170"/>
                  <a:pt x="111240" y="312655"/>
                  <a:pt x="110203" y="311623"/>
                </a:cubicBezTo>
                <a:cubicBezTo>
                  <a:pt x="108906" y="310592"/>
                  <a:pt x="108388" y="309045"/>
                  <a:pt x="108388" y="307241"/>
                </a:cubicBezTo>
                <a:lnTo>
                  <a:pt x="108388" y="293319"/>
                </a:lnTo>
                <a:cubicBezTo>
                  <a:pt x="108388" y="291256"/>
                  <a:pt x="108906" y="289967"/>
                  <a:pt x="110203" y="288678"/>
                </a:cubicBezTo>
                <a:cubicBezTo>
                  <a:pt x="111240" y="287647"/>
                  <a:pt x="112795" y="287131"/>
                  <a:pt x="114351" y="287131"/>
                </a:cubicBezTo>
                <a:close/>
                <a:moveTo>
                  <a:pt x="76410" y="287131"/>
                </a:moveTo>
                <a:cubicBezTo>
                  <a:pt x="77953" y="287131"/>
                  <a:pt x="79239" y="287647"/>
                  <a:pt x="80268" y="288678"/>
                </a:cubicBezTo>
                <a:cubicBezTo>
                  <a:pt x="81553" y="289967"/>
                  <a:pt x="82068" y="291256"/>
                  <a:pt x="82068" y="293319"/>
                </a:cubicBezTo>
                <a:lnTo>
                  <a:pt x="82068" y="307241"/>
                </a:lnTo>
                <a:cubicBezTo>
                  <a:pt x="82068" y="309045"/>
                  <a:pt x="81553" y="310592"/>
                  <a:pt x="80268" y="311623"/>
                </a:cubicBezTo>
                <a:cubicBezTo>
                  <a:pt x="79239" y="312655"/>
                  <a:pt x="77953" y="313170"/>
                  <a:pt x="76410" y="313170"/>
                </a:cubicBezTo>
                <a:cubicBezTo>
                  <a:pt x="74610" y="313170"/>
                  <a:pt x="73324" y="312655"/>
                  <a:pt x="72038" y="311623"/>
                </a:cubicBezTo>
                <a:cubicBezTo>
                  <a:pt x="71009" y="310592"/>
                  <a:pt x="70495" y="309045"/>
                  <a:pt x="70495" y="307241"/>
                </a:cubicBezTo>
                <a:lnTo>
                  <a:pt x="70495" y="293319"/>
                </a:lnTo>
                <a:cubicBezTo>
                  <a:pt x="70495" y="291256"/>
                  <a:pt x="71009" y="289967"/>
                  <a:pt x="72038" y="288678"/>
                </a:cubicBezTo>
                <a:cubicBezTo>
                  <a:pt x="73324" y="287647"/>
                  <a:pt x="74610" y="287131"/>
                  <a:pt x="76410" y="287131"/>
                </a:cubicBezTo>
                <a:close/>
                <a:moveTo>
                  <a:pt x="38211" y="287131"/>
                </a:moveTo>
                <a:cubicBezTo>
                  <a:pt x="39766" y="287131"/>
                  <a:pt x="41063" y="287647"/>
                  <a:pt x="42359" y="288678"/>
                </a:cubicBezTo>
                <a:cubicBezTo>
                  <a:pt x="43655" y="289967"/>
                  <a:pt x="44174" y="291256"/>
                  <a:pt x="44174" y="293319"/>
                </a:cubicBezTo>
                <a:lnTo>
                  <a:pt x="44174" y="307241"/>
                </a:lnTo>
                <a:cubicBezTo>
                  <a:pt x="44174" y="309045"/>
                  <a:pt x="43655" y="310592"/>
                  <a:pt x="42359" y="311623"/>
                </a:cubicBezTo>
                <a:cubicBezTo>
                  <a:pt x="41063" y="312655"/>
                  <a:pt x="39766" y="313170"/>
                  <a:pt x="38211" y="313170"/>
                </a:cubicBezTo>
                <a:cubicBezTo>
                  <a:pt x="36655" y="313170"/>
                  <a:pt x="35359" y="312655"/>
                  <a:pt x="34063" y="311623"/>
                </a:cubicBezTo>
                <a:cubicBezTo>
                  <a:pt x="33026" y="310592"/>
                  <a:pt x="32248" y="309045"/>
                  <a:pt x="32248" y="307241"/>
                </a:cubicBezTo>
                <a:lnTo>
                  <a:pt x="32248" y="293319"/>
                </a:lnTo>
                <a:cubicBezTo>
                  <a:pt x="32248" y="291256"/>
                  <a:pt x="33026" y="289967"/>
                  <a:pt x="34063" y="288678"/>
                </a:cubicBezTo>
                <a:cubicBezTo>
                  <a:pt x="35359" y="287647"/>
                  <a:pt x="36655" y="287131"/>
                  <a:pt x="38211" y="287131"/>
                </a:cubicBezTo>
                <a:close/>
                <a:moveTo>
                  <a:pt x="184599" y="247473"/>
                </a:moveTo>
                <a:cubicBezTo>
                  <a:pt x="185884" y="250309"/>
                  <a:pt x="187168" y="253146"/>
                  <a:pt x="188710" y="255724"/>
                </a:cubicBezTo>
                <a:lnTo>
                  <a:pt x="188710" y="262170"/>
                </a:lnTo>
                <a:cubicBezTo>
                  <a:pt x="188710" y="263459"/>
                  <a:pt x="189224" y="263975"/>
                  <a:pt x="190508" y="263975"/>
                </a:cubicBezTo>
                <a:cubicBezTo>
                  <a:pt x="191536" y="263975"/>
                  <a:pt x="192307" y="263459"/>
                  <a:pt x="192307" y="262170"/>
                </a:cubicBezTo>
                <a:lnTo>
                  <a:pt x="192307" y="261912"/>
                </a:lnTo>
                <a:cubicBezTo>
                  <a:pt x="193078" y="263201"/>
                  <a:pt x="193848" y="264490"/>
                  <a:pt x="194619" y="265779"/>
                </a:cubicBezTo>
                <a:cubicBezTo>
                  <a:pt x="194619" y="265779"/>
                  <a:pt x="194619" y="266037"/>
                  <a:pt x="194619" y="266037"/>
                </a:cubicBezTo>
                <a:cubicBezTo>
                  <a:pt x="193335" y="267069"/>
                  <a:pt x="192050" y="267584"/>
                  <a:pt x="190508" y="267584"/>
                </a:cubicBezTo>
                <a:cubicBezTo>
                  <a:pt x="188967" y="267584"/>
                  <a:pt x="187425" y="267069"/>
                  <a:pt x="186398" y="266037"/>
                </a:cubicBezTo>
                <a:cubicBezTo>
                  <a:pt x="185113" y="265006"/>
                  <a:pt x="184599" y="263459"/>
                  <a:pt x="184599" y="261654"/>
                </a:cubicBezTo>
                <a:lnTo>
                  <a:pt x="184599" y="247731"/>
                </a:lnTo>
                <a:cubicBezTo>
                  <a:pt x="184599" y="247731"/>
                  <a:pt x="184599" y="247473"/>
                  <a:pt x="184599" y="247473"/>
                </a:cubicBezTo>
                <a:close/>
                <a:moveTo>
                  <a:pt x="569992" y="245156"/>
                </a:moveTo>
                <a:cubicBezTo>
                  <a:pt x="568955" y="245156"/>
                  <a:pt x="568177" y="245671"/>
                  <a:pt x="568177" y="246960"/>
                </a:cubicBezTo>
                <a:lnTo>
                  <a:pt x="568177" y="262429"/>
                </a:lnTo>
                <a:cubicBezTo>
                  <a:pt x="568177" y="263460"/>
                  <a:pt x="568955" y="263976"/>
                  <a:pt x="569992" y="263976"/>
                </a:cubicBezTo>
                <a:cubicBezTo>
                  <a:pt x="571289" y="263976"/>
                  <a:pt x="571807" y="263460"/>
                  <a:pt x="571807" y="262429"/>
                </a:cubicBezTo>
                <a:lnTo>
                  <a:pt x="571807" y="246960"/>
                </a:lnTo>
                <a:cubicBezTo>
                  <a:pt x="571807" y="245671"/>
                  <a:pt x="571289" y="245156"/>
                  <a:pt x="569992" y="245156"/>
                </a:cubicBezTo>
                <a:close/>
                <a:moveTo>
                  <a:pt x="493817" y="245156"/>
                </a:moveTo>
                <a:cubicBezTo>
                  <a:pt x="492786" y="245156"/>
                  <a:pt x="492013" y="245671"/>
                  <a:pt x="492013" y="246960"/>
                </a:cubicBezTo>
                <a:lnTo>
                  <a:pt x="492013" y="262429"/>
                </a:lnTo>
                <a:cubicBezTo>
                  <a:pt x="492013" y="263460"/>
                  <a:pt x="492786" y="263976"/>
                  <a:pt x="493817" y="263976"/>
                </a:cubicBezTo>
                <a:cubicBezTo>
                  <a:pt x="495105" y="263976"/>
                  <a:pt x="495621" y="263460"/>
                  <a:pt x="495621" y="262429"/>
                </a:cubicBezTo>
                <a:lnTo>
                  <a:pt x="495621" y="246960"/>
                </a:lnTo>
                <a:cubicBezTo>
                  <a:pt x="495621" y="245671"/>
                  <a:pt x="495105" y="245156"/>
                  <a:pt x="493817" y="245156"/>
                </a:cubicBezTo>
                <a:close/>
                <a:moveTo>
                  <a:pt x="455888" y="245156"/>
                </a:moveTo>
                <a:cubicBezTo>
                  <a:pt x="454592" y="245156"/>
                  <a:pt x="454073" y="245671"/>
                  <a:pt x="454073" y="246960"/>
                </a:cubicBezTo>
                <a:lnTo>
                  <a:pt x="454073" y="262429"/>
                </a:lnTo>
                <a:cubicBezTo>
                  <a:pt x="454073" y="263460"/>
                  <a:pt x="454592" y="263976"/>
                  <a:pt x="455888" y="263976"/>
                </a:cubicBezTo>
                <a:cubicBezTo>
                  <a:pt x="456925" y="263976"/>
                  <a:pt x="457703" y="263460"/>
                  <a:pt x="457703" y="262429"/>
                </a:cubicBezTo>
                <a:lnTo>
                  <a:pt x="457703" y="246960"/>
                </a:lnTo>
                <a:cubicBezTo>
                  <a:pt x="457703" y="245671"/>
                  <a:pt x="456925" y="245156"/>
                  <a:pt x="455888" y="245156"/>
                </a:cubicBezTo>
                <a:close/>
                <a:moveTo>
                  <a:pt x="152280" y="245156"/>
                </a:moveTo>
                <a:cubicBezTo>
                  <a:pt x="151249" y="245156"/>
                  <a:pt x="150476" y="245671"/>
                  <a:pt x="150476" y="246960"/>
                </a:cubicBezTo>
                <a:lnTo>
                  <a:pt x="150476" y="262429"/>
                </a:lnTo>
                <a:cubicBezTo>
                  <a:pt x="150476" y="263460"/>
                  <a:pt x="151249" y="263976"/>
                  <a:pt x="152280" y="263976"/>
                </a:cubicBezTo>
                <a:cubicBezTo>
                  <a:pt x="153569" y="263976"/>
                  <a:pt x="154084" y="263460"/>
                  <a:pt x="154084" y="262429"/>
                </a:cubicBezTo>
                <a:lnTo>
                  <a:pt x="154084" y="246960"/>
                </a:lnTo>
                <a:cubicBezTo>
                  <a:pt x="154084" y="245671"/>
                  <a:pt x="153569" y="245156"/>
                  <a:pt x="152280" y="245156"/>
                </a:cubicBezTo>
                <a:close/>
                <a:moveTo>
                  <a:pt x="114351" y="245156"/>
                </a:moveTo>
                <a:cubicBezTo>
                  <a:pt x="113054" y="245156"/>
                  <a:pt x="112536" y="245671"/>
                  <a:pt x="112536" y="246960"/>
                </a:cubicBezTo>
                <a:lnTo>
                  <a:pt x="112536" y="262429"/>
                </a:lnTo>
                <a:cubicBezTo>
                  <a:pt x="112536" y="263460"/>
                  <a:pt x="113054" y="263976"/>
                  <a:pt x="114351" y="263976"/>
                </a:cubicBezTo>
                <a:cubicBezTo>
                  <a:pt x="115388" y="263976"/>
                  <a:pt x="116166" y="263460"/>
                  <a:pt x="116166" y="262429"/>
                </a:cubicBezTo>
                <a:lnTo>
                  <a:pt x="116166" y="246960"/>
                </a:lnTo>
                <a:cubicBezTo>
                  <a:pt x="116166" y="245671"/>
                  <a:pt x="115388" y="245156"/>
                  <a:pt x="114351" y="245156"/>
                </a:cubicBezTo>
                <a:close/>
                <a:moveTo>
                  <a:pt x="38211" y="245156"/>
                </a:moveTo>
                <a:cubicBezTo>
                  <a:pt x="36914" y="245156"/>
                  <a:pt x="36396" y="245671"/>
                  <a:pt x="36396" y="246960"/>
                </a:cubicBezTo>
                <a:lnTo>
                  <a:pt x="36396" y="262429"/>
                </a:lnTo>
                <a:cubicBezTo>
                  <a:pt x="36396" y="263460"/>
                  <a:pt x="37174" y="263976"/>
                  <a:pt x="38211" y="263976"/>
                </a:cubicBezTo>
                <a:cubicBezTo>
                  <a:pt x="39507" y="263976"/>
                  <a:pt x="40026" y="263460"/>
                  <a:pt x="40026" y="262429"/>
                </a:cubicBezTo>
                <a:lnTo>
                  <a:pt x="40026" y="246960"/>
                </a:lnTo>
                <a:cubicBezTo>
                  <a:pt x="40026" y="245671"/>
                  <a:pt x="39507" y="245156"/>
                  <a:pt x="38211" y="245156"/>
                </a:cubicBezTo>
                <a:close/>
                <a:moveTo>
                  <a:pt x="569992" y="241546"/>
                </a:moveTo>
                <a:cubicBezTo>
                  <a:pt x="571548" y="241546"/>
                  <a:pt x="572844" y="242320"/>
                  <a:pt x="574140" y="243351"/>
                </a:cubicBezTo>
                <a:cubicBezTo>
                  <a:pt x="575437" y="244382"/>
                  <a:pt x="575955" y="245671"/>
                  <a:pt x="575955" y="247734"/>
                </a:cubicBezTo>
                <a:lnTo>
                  <a:pt x="575955" y="261656"/>
                </a:lnTo>
                <a:cubicBezTo>
                  <a:pt x="575955" y="263460"/>
                  <a:pt x="575437" y="265007"/>
                  <a:pt x="574140" y="266038"/>
                </a:cubicBezTo>
                <a:cubicBezTo>
                  <a:pt x="573103" y="267070"/>
                  <a:pt x="571548" y="267585"/>
                  <a:pt x="569992" y="267585"/>
                </a:cubicBezTo>
                <a:cubicBezTo>
                  <a:pt x="568437" y="267585"/>
                  <a:pt x="567140" y="267070"/>
                  <a:pt x="565844" y="266038"/>
                </a:cubicBezTo>
                <a:cubicBezTo>
                  <a:pt x="564807" y="265007"/>
                  <a:pt x="564029" y="263460"/>
                  <a:pt x="564029" y="261656"/>
                </a:cubicBezTo>
                <a:lnTo>
                  <a:pt x="564029" y="247734"/>
                </a:lnTo>
                <a:cubicBezTo>
                  <a:pt x="564029" y="245671"/>
                  <a:pt x="564807" y="244382"/>
                  <a:pt x="565844" y="243351"/>
                </a:cubicBezTo>
                <a:cubicBezTo>
                  <a:pt x="567140" y="242320"/>
                  <a:pt x="568437" y="241546"/>
                  <a:pt x="569992" y="241546"/>
                </a:cubicBezTo>
                <a:close/>
                <a:moveTo>
                  <a:pt x="529946" y="241546"/>
                </a:moveTo>
                <a:lnTo>
                  <a:pt x="534109" y="241546"/>
                </a:lnTo>
                <a:lnTo>
                  <a:pt x="534109" y="267585"/>
                </a:lnTo>
                <a:lnTo>
                  <a:pt x="529946" y="267585"/>
                </a:lnTo>
                <a:close/>
                <a:moveTo>
                  <a:pt x="493817" y="241546"/>
                </a:moveTo>
                <a:cubicBezTo>
                  <a:pt x="495363" y="241546"/>
                  <a:pt x="496909" y="242320"/>
                  <a:pt x="497940" y="243351"/>
                </a:cubicBezTo>
                <a:cubicBezTo>
                  <a:pt x="499229" y="244382"/>
                  <a:pt x="499744" y="245671"/>
                  <a:pt x="499744" y="247734"/>
                </a:cubicBezTo>
                <a:lnTo>
                  <a:pt x="499744" y="261656"/>
                </a:lnTo>
                <a:cubicBezTo>
                  <a:pt x="499744" y="263460"/>
                  <a:pt x="499229" y="265007"/>
                  <a:pt x="497940" y="266038"/>
                </a:cubicBezTo>
                <a:cubicBezTo>
                  <a:pt x="496909" y="267070"/>
                  <a:pt x="495363" y="267585"/>
                  <a:pt x="493817" y="267585"/>
                </a:cubicBezTo>
                <a:cubicBezTo>
                  <a:pt x="492270" y="267585"/>
                  <a:pt x="490982" y="267070"/>
                  <a:pt x="489693" y="266038"/>
                </a:cubicBezTo>
                <a:cubicBezTo>
                  <a:pt x="488662" y="265007"/>
                  <a:pt x="487889" y="263460"/>
                  <a:pt x="487889" y="261656"/>
                </a:cubicBezTo>
                <a:lnTo>
                  <a:pt x="487889" y="247734"/>
                </a:lnTo>
                <a:cubicBezTo>
                  <a:pt x="487889" y="245671"/>
                  <a:pt x="488662" y="244382"/>
                  <a:pt x="489693" y="243351"/>
                </a:cubicBezTo>
                <a:cubicBezTo>
                  <a:pt x="490982" y="242320"/>
                  <a:pt x="492270" y="241546"/>
                  <a:pt x="493817" y="241546"/>
                </a:cubicBezTo>
                <a:close/>
                <a:moveTo>
                  <a:pt x="455888" y="241546"/>
                </a:moveTo>
                <a:cubicBezTo>
                  <a:pt x="457444" y="241546"/>
                  <a:pt x="458740" y="242320"/>
                  <a:pt x="460036" y="243351"/>
                </a:cubicBezTo>
                <a:cubicBezTo>
                  <a:pt x="461073" y="244382"/>
                  <a:pt x="461851" y="245671"/>
                  <a:pt x="461851" y="247734"/>
                </a:cubicBezTo>
                <a:lnTo>
                  <a:pt x="461851" y="261656"/>
                </a:lnTo>
                <a:cubicBezTo>
                  <a:pt x="461851" y="263460"/>
                  <a:pt x="461073" y="265007"/>
                  <a:pt x="460036" y="266038"/>
                </a:cubicBezTo>
                <a:cubicBezTo>
                  <a:pt x="458740" y="267070"/>
                  <a:pt x="457444" y="267585"/>
                  <a:pt x="455888" y="267585"/>
                </a:cubicBezTo>
                <a:cubicBezTo>
                  <a:pt x="454333" y="267585"/>
                  <a:pt x="452777" y="267070"/>
                  <a:pt x="451740" y="266038"/>
                </a:cubicBezTo>
                <a:cubicBezTo>
                  <a:pt x="450444" y="265007"/>
                  <a:pt x="449925" y="263460"/>
                  <a:pt x="449925" y="261656"/>
                </a:cubicBezTo>
                <a:lnTo>
                  <a:pt x="449925" y="247734"/>
                </a:lnTo>
                <a:cubicBezTo>
                  <a:pt x="449925" y="245671"/>
                  <a:pt x="450444" y="244382"/>
                  <a:pt x="451740" y="243351"/>
                </a:cubicBezTo>
                <a:cubicBezTo>
                  <a:pt x="452777" y="242320"/>
                  <a:pt x="454333" y="241546"/>
                  <a:pt x="455888" y="241546"/>
                </a:cubicBezTo>
                <a:close/>
                <a:moveTo>
                  <a:pt x="152280" y="241546"/>
                </a:moveTo>
                <a:cubicBezTo>
                  <a:pt x="153827" y="241546"/>
                  <a:pt x="155373" y="242320"/>
                  <a:pt x="156404" y="243351"/>
                </a:cubicBezTo>
                <a:cubicBezTo>
                  <a:pt x="157692" y="244382"/>
                  <a:pt x="158208" y="245671"/>
                  <a:pt x="158208" y="247734"/>
                </a:cubicBezTo>
                <a:lnTo>
                  <a:pt x="158208" y="261656"/>
                </a:lnTo>
                <a:cubicBezTo>
                  <a:pt x="158208" y="263460"/>
                  <a:pt x="157692" y="265007"/>
                  <a:pt x="156404" y="266038"/>
                </a:cubicBezTo>
                <a:cubicBezTo>
                  <a:pt x="155373" y="267070"/>
                  <a:pt x="153827" y="267585"/>
                  <a:pt x="152280" y="267585"/>
                </a:cubicBezTo>
                <a:cubicBezTo>
                  <a:pt x="150734" y="267585"/>
                  <a:pt x="149445" y="267070"/>
                  <a:pt x="148157" y="266038"/>
                </a:cubicBezTo>
                <a:cubicBezTo>
                  <a:pt x="147126" y="265007"/>
                  <a:pt x="146353" y="263460"/>
                  <a:pt x="146353" y="261656"/>
                </a:cubicBezTo>
                <a:lnTo>
                  <a:pt x="146353" y="247734"/>
                </a:lnTo>
                <a:cubicBezTo>
                  <a:pt x="146353" y="245671"/>
                  <a:pt x="147126" y="244382"/>
                  <a:pt x="148157" y="243351"/>
                </a:cubicBezTo>
                <a:cubicBezTo>
                  <a:pt x="149445" y="242320"/>
                  <a:pt x="150734" y="241546"/>
                  <a:pt x="152280" y="241546"/>
                </a:cubicBezTo>
                <a:close/>
                <a:moveTo>
                  <a:pt x="114351" y="241546"/>
                </a:moveTo>
                <a:cubicBezTo>
                  <a:pt x="115906" y="241546"/>
                  <a:pt x="117203" y="242320"/>
                  <a:pt x="118499" y="243351"/>
                </a:cubicBezTo>
                <a:cubicBezTo>
                  <a:pt x="119795" y="244382"/>
                  <a:pt x="120314" y="245671"/>
                  <a:pt x="120314" y="247734"/>
                </a:cubicBezTo>
                <a:lnTo>
                  <a:pt x="120314" y="261656"/>
                </a:lnTo>
                <a:cubicBezTo>
                  <a:pt x="120314" y="263460"/>
                  <a:pt x="119536" y="265007"/>
                  <a:pt x="118499" y="266038"/>
                </a:cubicBezTo>
                <a:cubicBezTo>
                  <a:pt x="117203" y="267070"/>
                  <a:pt x="115906" y="267585"/>
                  <a:pt x="114351" y="267585"/>
                </a:cubicBezTo>
                <a:cubicBezTo>
                  <a:pt x="112795" y="267585"/>
                  <a:pt x="111240" y="267070"/>
                  <a:pt x="110203" y="266038"/>
                </a:cubicBezTo>
                <a:cubicBezTo>
                  <a:pt x="108906" y="265007"/>
                  <a:pt x="108388" y="263460"/>
                  <a:pt x="108388" y="261656"/>
                </a:cubicBezTo>
                <a:lnTo>
                  <a:pt x="108388" y="247734"/>
                </a:lnTo>
                <a:cubicBezTo>
                  <a:pt x="108388" y="245671"/>
                  <a:pt x="108906" y="244382"/>
                  <a:pt x="110203" y="243351"/>
                </a:cubicBezTo>
                <a:cubicBezTo>
                  <a:pt x="111240" y="242320"/>
                  <a:pt x="112795" y="241546"/>
                  <a:pt x="114351" y="241546"/>
                </a:cubicBezTo>
                <a:close/>
                <a:moveTo>
                  <a:pt x="74094" y="241546"/>
                </a:moveTo>
                <a:lnTo>
                  <a:pt x="78187" y="241546"/>
                </a:lnTo>
                <a:lnTo>
                  <a:pt x="78187" y="267585"/>
                </a:lnTo>
                <a:lnTo>
                  <a:pt x="74094" y="267585"/>
                </a:lnTo>
                <a:close/>
                <a:moveTo>
                  <a:pt x="38211" y="241546"/>
                </a:moveTo>
                <a:cubicBezTo>
                  <a:pt x="39766" y="241546"/>
                  <a:pt x="41063" y="242320"/>
                  <a:pt x="42359" y="243351"/>
                </a:cubicBezTo>
                <a:cubicBezTo>
                  <a:pt x="43655" y="244382"/>
                  <a:pt x="44174" y="245671"/>
                  <a:pt x="44174" y="247734"/>
                </a:cubicBezTo>
                <a:lnTo>
                  <a:pt x="44174" y="261656"/>
                </a:lnTo>
                <a:cubicBezTo>
                  <a:pt x="44174" y="263460"/>
                  <a:pt x="43655" y="265007"/>
                  <a:pt x="42359" y="266038"/>
                </a:cubicBezTo>
                <a:cubicBezTo>
                  <a:pt x="41063" y="267070"/>
                  <a:pt x="39766" y="267585"/>
                  <a:pt x="38211" y="267585"/>
                </a:cubicBezTo>
                <a:cubicBezTo>
                  <a:pt x="36655" y="267585"/>
                  <a:pt x="35359" y="267070"/>
                  <a:pt x="34063" y="266038"/>
                </a:cubicBezTo>
                <a:cubicBezTo>
                  <a:pt x="33026" y="265007"/>
                  <a:pt x="32248" y="263460"/>
                  <a:pt x="32248" y="261656"/>
                </a:cubicBezTo>
                <a:lnTo>
                  <a:pt x="32248" y="247734"/>
                </a:lnTo>
                <a:cubicBezTo>
                  <a:pt x="32248" y="245671"/>
                  <a:pt x="33026" y="244382"/>
                  <a:pt x="34063" y="243351"/>
                </a:cubicBezTo>
                <a:cubicBezTo>
                  <a:pt x="35359" y="242320"/>
                  <a:pt x="36655" y="241546"/>
                  <a:pt x="38211" y="241546"/>
                </a:cubicBezTo>
                <a:close/>
                <a:moveTo>
                  <a:pt x="532028" y="200297"/>
                </a:moveTo>
                <a:cubicBezTo>
                  <a:pt x="530732" y="200297"/>
                  <a:pt x="530213" y="201069"/>
                  <a:pt x="530213" y="202099"/>
                </a:cubicBezTo>
                <a:lnTo>
                  <a:pt x="530213" y="217553"/>
                </a:lnTo>
                <a:cubicBezTo>
                  <a:pt x="530213" y="218583"/>
                  <a:pt x="530732" y="219356"/>
                  <a:pt x="532028" y="219356"/>
                </a:cubicBezTo>
                <a:cubicBezTo>
                  <a:pt x="533065" y="219356"/>
                  <a:pt x="533843" y="218583"/>
                  <a:pt x="533843" y="217553"/>
                </a:cubicBezTo>
                <a:lnTo>
                  <a:pt x="533843" y="202099"/>
                </a:lnTo>
                <a:cubicBezTo>
                  <a:pt x="533843" y="201069"/>
                  <a:pt x="533065" y="200297"/>
                  <a:pt x="532028" y="200297"/>
                </a:cubicBezTo>
                <a:close/>
                <a:moveTo>
                  <a:pt x="76410" y="200297"/>
                </a:moveTo>
                <a:cubicBezTo>
                  <a:pt x="75124" y="200297"/>
                  <a:pt x="74610" y="201069"/>
                  <a:pt x="74610" y="202099"/>
                </a:cubicBezTo>
                <a:lnTo>
                  <a:pt x="74610" y="217553"/>
                </a:lnTo>
                <a:cubicBezTo>
                  <a:pt x="74610" y="218583"/>
                  <a:pt x="75124" y="219356"/>
                  <a:pt x="76410" y="219356"/>
                </a:cubicBezTo>
                <a:cubicBezTo>
                  <a:pt x="77439" y="219356"/>
                  <a:pt x="77953" y="218583"/>
                  <a:pt x="77953" y="217553"/>
                </a:cubicBezTo>
                <a:lnTo>
                  <a:pt x="77953" y="202099"/>
                </a:lnTo>
                <a:cubicBezTo>
                  <a:pt x="77953" y="201069"/>
                  <a:pt x="77439" y="200297"/>
                  <a:pt x="76410" y="200297"/>
                </a:cubicBezTo>
                <a:close/>
                <a:moveTo>
                  <a:pt x="567910" y="196948"/>
                </a:moveTo>
                <a:lnTo>
                  <a:pt x="572073" y="196948"/>
                </a:lnTo>
                <a:lnTo>
                  <a:pt x="572073" y="222704"/>
                </a:lnTo>
                <a:lnTo>
                  <a:pt x="567910" y="222704"/>
                </a:lnTo>
                <a:close/>
                <a:moveTo>
                  <a:pt x="532028" y="196948"/>
                </a:moveTo>
                <a:cubicBezTo>
                  <a:pt x="533584" y="196948"/>
                  <a:pt x="534880" y="197463"/>
                  <a:pt x="536176" y="198494"/>
                </a:cubicBezTo>
                <a:cubicBezTo>
                  <a:pt x="537213" y="199524"/>
                  <a:pt x="537991" y="201069"/>
                  <a:pt x="537991" y="202872"/>
                </a:cubicBezTo>
                <a:lnTo>
                  <a:pt x="537991" y="216780"/>
                </a:lnTo>
                <a:cubicBezTo>
                  <a:pt x="537991" y="218583"/>
                  <a:pt x="537213" y="220129"/>
                  <a:pt x="536176" y="221159"/>
                </a:cubicBezTo>
                <a:cubicBezTo>
                  <a:pt x="534880" y="222189"/>
                  <a:pt x="533584" y="222704"/>
                  <a:pt x="532028" y="222704"/>
                </a:cubicBezTo>
                <a:cubicBezTo>
                  <a:pt x="530473" y="222704"/>
                  <a:pt x="528917" y="222189"/>
                  <a:pt x="527880" y="221159"/>
                </a:cubicBezTo>
                <a:cubicBezTo>
                  <a:pt x="526584" y="220129"/>
                  <a:pt x="526065" y="218583"/>
                  <a:pt x="526065" y="216780"/>
                </a:cubicBezTo>
                <a:lnTo>
                  <a:pt x="526065" y="202872"/>
                </a:lnTo>
                <a:cubicBezTo>
                  <a:pt x="526065" y="201069"/>
                  <a:pt x="526584" y="199524"/>
                  <a:pt x="527880" y="198494"/>
                </a:cubicBezTo>
                <a:cubicBezTo>
                  <a:pt x="528917" y="197463"/>
                  <a:pt x="530473" y="196948"/>
                  <a:pt x="532028" y="196948"/>
                </a:cubicBezTo>
                <a:close/>
                <a:moveTo>
                  <a:pt x="491770" y="196948"/>
                </a:moveTo>
                <a:lnTo>
                  <a:pt x="495863" y="196948"/>
                </a:lnTo>
                <a:lnTo>
                  <a:pt x="495863" y="222704"/>
                </a:lnTo>
                <a:lnTo>
                  <a:pt x="491770" y="222704"/>
                </a:lnTo>
                <a:close/>
                <a:moveTo>
                  <a:pt x="453806" y="196948"/>
                </a:moveTo>
                <a:lnTo>
                  <a:pt x="457969" y="196948"/>
                </a:lnTo>
                <a:lnTo>
                  <a:pt x="457969" y="222704"/>
                </a:lnTo>
                <a:lnTo>
                  <a:pt x="453806" y="222704"/>
                </a:lnTo>
                <a:close/>
                <a:moveTo>
                  <a:pt x="150234" y="196948"/>
                </a:moveTo>
                <a:lnTo>
                  <a:pt x="154397" y="196948"/>
                </a:lnTo>
                <a:lnTo>
                  <a:pt x="154397" y="222704"/>
                </a:lnTo>
                <a:lnTo>
                  <a:pt x="150234" y="222704"/>
                </a:lnTo>
                <a:close/>
                <a:moveTo>
                  <a:pt x="112270" y="196948"/>
                </a:moveTo>
                <a:lnTo>
                  <a:pt x="116433" y="196948"/>
                </a:lnTo>
                <a:lnTo>
                  <a:pt x="116433" y="222704"/>
                </a:lnTo>
                <a:lnTo>
                  <a:pt x="112270" y="222704"/>
                </a:lnTo>
                <a:close/>
                <a:moveTo>
                  <a:pt x="76410" y="196948"/>
                </a:moveTo>
                <a:cubicBezTo>
                  <a:pt x="77953" y="196948"/>
                  <a:pt x="79239" y="197463"/>
                  <a:pt x="80268" y="198494"/>
                </a:cubicBezTo>
                <a:cubicBezTo>
                  <a:pt x="81553" y="199524"/>
                  <a:pt x="82068" y="201069"/>
                  <a:pt x="82068" y="202872"/>
                </a:cubicBezTo>
                <a:lnTo>
                  <a:pt x="82068" y="216780"/>
                </a:lnTo>
                <a:cubicBezTo>
                  <a:pt x="82068" y="218583"/>
                  <a:pt x="81553" y="220129"/>
                  <a:pt x="80268" y="221159"/>
                </a:cubicBezTo>
                <a:cubicBezTo>
                  <a:pt x="79239" y="222189"/>
                  <a:pt x="77953" y="222704"/>
                  <a:pt x="76410" y="222704"/>
                </a:cubicBezTo>
                <a:cubicBezTo>
                  <a:pt x="74610" y="222704"/>
                  <a:pt x="73324" y="222189"/>
                  <a:pt x="72038" y="221159"/>
                </a:cubicBezTo>
                <a:cubicBezTo>
                  <a:pt x="71009" y="220129"/>
                  <a:pt x="70495" y="218583"/>
                  <a:pt x="70495" y="216780"/>
                </a:cubicBezTo>
                <a:lnTo>
                  <a:pt x="70495" y="202872"/>
                </a:lnTo>
                <a:cubicBezTo>
                  <a:pt x="70495" y="201069"/>
                  <a:pt x="71009" y="199524"/>
                  <a:pt x="72038" y="198494"/>
                </a:cubicBezTo>
                <a:cubicBezTo>
                  <a:pt x="73324" y="197463"/>
                  <a:pt x="74610" y="196948"/>
                  <a:pt x="76410" y="196948"/>
                </a:cubicBezTo>
                <a:close/>
                <a:moveTo>
                  <a:pt x="36129" y="196948"/>
                </a:moveTo>
                <a:lnTo>
                  <a:pt x="40292" y="196948"/>
                </a:lnTo>
                <a:lnTo>
                  <a:pt x="40292" y="222704"/>
                </a:lnTo>
                <a:lnTo>
                  <a:pt x="36129" y="222704"/>
                </a:lnTo>
                <a:close/>
                <a:moveTo>
                  <a:pt x="569992" y="154641"/>
                </a:moveTo>
                <a:cubicBezTo>
                  <a:pt x="568955" y="154641"/>
                  <a:pt x="568177" y="155413"/>
                  <a:pt x="568177" y="156443"/>
                </a:cubicBezTo>
                <a:lnTo>
                  <a:pt x="568177" y="171897"/>
                </a:lnTo>
                <a:cubicBezTo>
                  <a:pt x="568177" y="172927"/>
                  <a:pt x="568955" y="173700"/>
                  <a:pt x="569992" y="173700"/>
                </a:cubicBezTo>
                <a:cubicBezTo>
                  <a:pt x="571289" y="173700"/>
                  <a:pt x="571807" y="172927"/>
                  <a:pt x="571807" y="171897"/>
                </a:cubicBezTo>
                <a:lnTo>
                  <a:pt x="571807" y="156443"/>
                </a:lnTo>
                <a:cubicBezTo>
                  <a:pt x="571807" y="155413"/>
                  <a:pt x="571289" y="154641"/>
                  <a:pt x="569992" y="154641"/>
                </a:cubicBezTo>
                <a:close/>
                <a:moveTo>
                  <a:pt x="532028" y="154641"/>
                </a:moveTo>
                <a:cubicBezTo>
                  <a:pt x="530732" y="154641"/>
                  <a:pt x="530213" y="155413"/>
                  <a:pt x="530213" y="156443"/>
                </a:cubicBezTo>
                <a:lnTo>
                  <a:pt x="530213" y="171897"/>
                </a:lnTo>
                <a:cubicBezTo>
                  <a:pt x="530213" y="172927"/>
                  <a:pt x="530732" y="173700"/>
                  <a:pt x="532028" y="173700"/>
                </a:cubicBezTo>
                <a:cubicBezTo>
                  <a:pt x="533065" y="173700"/>
                  <a:pt x="533843" y="172927"/>
                  <a:pt x="533843" y="171897"/>
                </a:cubicBezTo>
                <a:lnTo>
                  <a:pt x="533843" y="156443"/>
                </a:lnTo>
                <a:cubicBezTo>
                  <a:pt x="533843" y="155413"/>
                  <a:pt x="533065" y="154641"/>
                  <a:pt x="532028" y="154641"/>
                </a:cubicBezTo>
                <a:close/>
                <a:moveTo>
                  <a:pt x="493817" y="154641"/>
                </a:moveTo>
                <a:cubicBezTo>
                  <a:pt x="492786" y="154641"/>
                  <a:pt x="492013" y="155413"/>
                  <a:pt x="492013" y="156443"/>
                </a:cubicBezTo>
                <a:lnTo>
                  <a:pt x="492013" y="171897"/>
                </a:lnTo>
                <a:cubicBezTo>
                  <a:pt x="492013" y="172927"/>
                  <a:pt x="492786" y="173700"/>
                  <a:pt x="493817" y="173700"/>
                </a:cubicBezTo>
                <a:cubicBezTo>
                  <a:pt x="495105" y="173700"/>
                  <a:pt x="495621" y="172927"/>
                  <a:pt x="495621" y="171897"/>
                </a:cubicBezTo>
                <a:lnTo>
                  <a:pt x="495621" y="156443"/>
                </a:lnTo>
                <a:cubicBezTo>
                  <a:pt x="495621" y="155413"/>
                  <a:pt x="495105" y="154641"/>
                  <a:pt x="493817" y="154641"/>
                </a:cubicBezTo>
                <a:close/>
                <a:moveTo>
                  <a:pt x="455888" y="154641"/>
                </a:moveTo>
                <a:cubicBezTo>
                  <a:pt x="454592" y="154641"/>
                  <a:pt x="454073" y="155413"/>
                  <a:pt x="454073" y="156443"/>
                </a:cubicBezTo>
                <a:lnTo>
                  <a:pt x="454073" y="171897"/>
                </a:lnTo>
                <a:cubicBezTo>
                  <a:pt x="454073" y="172927"/>
                  <a:pt x="454592" y="173700"/>
                  <a:pt x="455888" y="173700"/>
                </a:cubicBezTo>
                <a:cubicBezTo>
                  <a:pt x="456925" y="173700"/>
                  <a:pt x="457703" y="172927"/>
                  <a:pt x="457703" y="171897"/>
                </a:cubicBezTo>
                <a:lnTo>
                  <a:pt x="457703" y="156443"/>
                </a:lnTo>
                <a:cubicBezTo>
                  <a:pt x="457703" y="155413"/>
                  <a:pt x="456925" y="154641"/>
                  <a:pt x="455888" y="154641"/>
                </a:cubicBezTo>
                <a:close/>
                <a:moveTo>
                  <a:pt x="114351" y="154641"/>
                </a:moveTo>
                <a:cubicBezTo>
                  <a:pt x="113054" y="154641"/>
                  <a:pt x="112536" y="155413"/>
                  <a:pt x="112536" y="156443"/>
                </a:cubicBezTo>
                <a:lnTo>
                  <a:pt x="112536" y="171897"/>
                </a:lnTo>
                <a:cubicBezTo>
                  <a:pt x="112536" y="172927"/>
                  <a:pt x="113054" y="173700"/>
                  <a:pt x="114351" y="173700"/>
                </a:cubicBezTo>
                <a:cubicBezTo>
                  <a:pt x="115388" y="173700"/>
                  <a:pt x="116166" y="172927"/>
                  <a:pt x="116166" y="171897"/>
                </a:cubicBezTo>
                <a:lnTo>
                  <a:pt x="116166" y="156443"/>
                </a:lnTo>
                <a:cubicBezTo>
                  <a:pt x="116166" y="155413"/>
                  <a:pt x="115388" y="154641"/>
                  <a:pt x="114351" y="154641"/>
                </a:cubicBezTo>
                <a:close/>
                <a:moveTo>
                  <a:pt x="76410" y="154641"/>
                </a:moveTo>
                <a:cubicBezTo>
                  <a:pt x="75124" y="154641"/>
                  <a:pt x="74610" y="155413"/>
                  <a:pt x="74610" y="156443"/>
                </a:cubicBezTo>
                <a:lnTo>
                  <a:pt x="74610" y="171897"/>
                </a:lnTo>
                <a:cubicBezTo>
                  <a:pt x="74610" y="172927"/>
                  <a:pt x="75124" y="173700"/>
                  <a:pt x="76410" y="173700"/>
                </a:cubicBezTo>
                <a:cubicBezTo>
                  <a:pt x="77439" y="173700"/>
                  <a:pt x="77953" y="172927"/>
                  <a:pt x="77953" y="171897"/>
                </a:cubicBezTo>
                <a:lnTo>
                  <a:pt x="77953" y="156443"/>
                </a:lnTo>
                <a:cubicBezTo>
                  <a:pt x="77953" y="155413"/>
                  <a:pt x="77439" y="154641"/>
                  <a:pt x="76410" y="154641"/>
                </a:cubicBezTo>
                <a:close/>
                <a:moveTo>
                  <a:pt x="38211" y="154641"/>
                </a:moveTo>
                <a:cubicBezTo>
                  <a:pt x="36914" y="154641"/>
                  <a:pt x="36396" y="155413"/>
                  <a:pt x="36396" y="156443"/>
                </a:cubicBezTo>
                <a:lnTo>
                  <a:pt x="36396" y="171897"/>
                </a:lnTo>
                <a:cubicBezTo>
                  <a:pt x="36396" y="172927"/>
                  <a:pt x="37174" y="173700"/>
                  <a:pt x="38211" y="173700"/>
                </a:cubicBezTo>
                <a:cubicBezTo>
                  <a:pt x="39507" y="173700"/>
                  <a:pt x="40026" y="172927"/>
                  <a:pt x="40026" y="171897"/>
                </a:cubicBezTo>
                <a:lnTo>
                  <a:pt x="40026" y="156443"/>
                </a:lnTo>
                <a:cubicBezTo>
                  <a:pt x="40026" y="155413"/>
                  <a:pt x="39507" y="154641"/>
                  <a:pt x="38211" y="154641"/>
                </a:cubicBezTo>
                <a:close/>
                <a:moveTo>
                  <a:pt x="569992" y="151292"/>
                </a:moveTo>
                <a:cubicBezTo>
                  <a:pt x="571548" y="151292"/>
                  <a:pt x="572844" y="151807"/>
                  <a:pt x="574140" y="152838"/>
                </a:cubicBezTo>
                <a:cubicBezTo>
                  <a:pt x="575437" y="153868"/>
                  <a:pt x="575955" y="155413"/>
                  <a:pt x="575955" y="157216"/>
                </a:cubicBezTo>
                <a:lnTo>
                  <a:pt x="575955" y="171124"/>
                </a:lnTo>
                <a:cubicBezTo>
                  <a:pt x="575955" y="173185"/>
                  <a:pt x="575437" y="174473"/>
                  <a:pt x="574140" y="175503"/>
                </a:cubicBezTo>
                <a:cubicBezTo>
                  <a:pt x="573103" y="176533"/>
                  <a:pt x="571548" y="177048"/>
                  <a:pt x="569992" y="177048"/>
                </a:cubicBezTo>
                <a:cubicBezTo>
                  <a:pt x="568437" y="177048"/>
                  <a:pt x="567140" y="176533"/>
                  <a:pt x="565844" y="175503"/>
                </a:cubicBezTo>
                <a:cubicBezTo>
                  <a:pt x="564807" y="174473"/>
                  <a:pt x="564029" y="173185"/>
                  <a:pt x="564029" y="171124"/>
                </a:cubicBezTo>
                <a:lnTo>
                  <a:pt x="564029" y="157216"/>
                </a:lnTo>
                <a:cubicBezTo>
                  <a:pt x="564029" y="155413"/>
                  <a:pt x="564807" y="153868"/>
                  <a:pt x="565844" y="152838"/>
                </a:cubicBezTo>
                <a:cubicBezTo>
                  <a:pt x="567140" y="151807"/>
                  <a:pt x="568437" y="151292"/>
                  <a:pt x="569992" y="151292"/>
                </a:cubicBezTo>
                <a:close/>
                <a:moveTo>
                  <a:pt x="532028" y="151292"/>
                </a:moveTo>
                <a:cubicBezTo>
                  <a:pt x="533584" y="151292"/>
                  <a:pt x="534880" y="151807"/>
                  <a:pt x="536176" y="152838"/>
                </a:cubicBezTo>
                <a:cubicBezTo>
                  <a:pt x="537213" y="153868"/>
                  <a:pt x="537991" y="155413"/>
                  <a:pt x="537991" y="157216"/>
                </a:cubicBezTo>
                <a:lnTo>
                  <a:pt x="537991" y="171124"/>
                </a:lnTo>
                <a:cubicBezTo>
                  <a:pt x="537991" y="173185"/>
                  <a:pt x="537213" y="174473"/>
                  <a:pt x="536176" y="175503"/>
                </a:cubicBezTo>
                <a:cubicBezTo>
                  <a:pt x="534880" y="176533"/>
                  <a:pt x="533584" y="177048"/>
                  <a:pt x="532028" y="177048"/>
                </a:cubicBezTo>
                <a:cubicBezTo>
                  <a:pt x="530473" y="177048"/>
                  <a:pt x="528917" y="176533"/>
                  <a:pt x="527880" y="175503"/>
                </a:cubicBezTo>
                <a:cubicBezTo>
                  <a:pt x="526584" y="174473"/>
                  <a:pt x="526065" y="173185"/>
                  <a:pt x="526065" y="171124"/>
                </a:cubicBezTo>
                <a:lnTo>
                  <a:pt x="526065" y="157216"/>
                </a:lnTo>
                <a:cubicBezTo>
                  <a:pt x="526065" y="155413"/>
                  <a:pt x="526584" y="153868"/>
                  <a:pt x="527880" y="152838"/>
                </a:cubicBezTo>
                <a:cubicBezTo>
                  <a:pt x="528917" y="151807"/>
                  <a:pt x="530473" y="151292"/>
                  <a:pt x="532028" y="151292"/>
                </a:cubicBezTo>
                <a:close/>
                <a:moveTo>
                  <a:pt x="493817" y="151292"/>
                </a:moveTo>
                <a:cubicBezTo>
                  <a:pt x="495363" y="151292"/>
                  <a:pt x="496909" y="151807"/>
                  <a:pt x="497940" y="152838"/>
                </a:cubicBezTo>
                <a:cubicBezTo>
                  <a:pt x="499229" y="153868"/>
                  <a:pt x="499744" y="155413"/>
                  <a:pt x="499744" y="157216"/>
                </a:cubicBezTo>
                <a:lnTo>
                  <a:pt x="499744" y="171124"/>
                </a:lnTo>
                <a:cubicBezTo>
                  <a:pt x="499744" y="173185"/>
                  <a:pt x="499229" y="174473"/>
                  <a:pt x="497940" y="175503"/>
                </a:cubicBezTo>
                <a:cubicBezTo>
                  <a:pt x="496909" y="176533"/>
                  <a:pt x="495363" y="177048"/>
                  <a:pt x="493817" y="177048"/>
                </a:cubicBezTo>
                <a:cubicBezTo>
                  <a:pt x="492270" y="177048"/>
                  <a:pt x="490982" y="176533"/>
                  <a:pt x="489693" y="175503"/>
                </a:cubicBezTo>
                <a:cubicBezTo>
                  <a:pt x="488662" y="174473"/>
                  <a:pt x="487889" y="173185"/>
                  <a:pt x="487889" y="171124"/>
                </a:cubicBezTo>
                <a:lnTo>
                  <a:pt x="487889" y="157216"/>
                </a:lnTo>
                <a:cubicBezTo>
                  <a:pt x="487889" y="155413"/>
                  <a:pt x="488662" y="153868"/>
                  <a:pt x="489693" y="152838"/>
                </a:cubicBezTo>
                <a:cubicBezTo>
                  <a:pt x="490982" y="151807"/>
                  <a:pt x="492270" y="151292"/>
                  <a:pt x="493817" y="151292"/>
                </a:cubicBezTo>
                <a:close/>
                <a:moveTo>
                  <a:pt x="455888" y="151292"/>
                </a:moveTo>
                <a:cubicBezTo>
                  <a:pt x="457444" y="151292"/>
                  <a:pt x="458740" y="151807"/>
                  <a:pt x="460036" y="152838"/>
                </a:cubicBezTo>
                <a:cubicBezTo>
                  <a:pt x="461073" y="153868"/>
                  <a:pt x="461851" y="155413"/>
                  <a:pt x="461851" y="157216"/>
                </a:cubicBezTo>
                <a:lnTo>
                  <a:pt x="461851" y="171124"/>
                </a:lnTo>
                <a:cubicBezTo>
                  <a:pt x="461851" y="173185"/>
                  <a:pt x="461073" y="174473"/>
                  <a:pt x="460036" y="175503"/>
                </a:cubicBezTo>
                <a:cubicBezTo>
                  <a:pt x="458740" y="176533"/>
                  <a:pt x="457444" y="177048"/>
                  <a:pt x="455888" y="177048"/>
                </a:cubicBezTo>
                <a:cubicBezTo>
                  <a:pt x="454333" y="177048"/>
                  <a:pt x="452777" y="176533"/>
                  <a:pt x="451740" y="175503"/>
                </a:cubicBezTo>
                <a:cubicBezTo>
                  <a:pt x="450444" y="174473"/>
                  <a:pt x="449925" y="173185"/>
                  <a:pt x="449925" y="171124"/>
                </a:cubicBezTo>
                <a:lnTo>
                  <a:pt x="449925" y="157216"/>
                </a:lnTo>
                <a:cubicBezTo>
                  <a:pt x="449925" y="155413"/>
                  <a:pt x="450444" y="153868"/>
                  <a:pt x="451740" y="152838"/>
                </a:cubicBezTo>
                <a:cubicBezTo>
                  <a:pt x="452777" y="151807"/>
                  <a:pt x="454333" y="151292"/>
                  <a:pt x="455888" y="151292"/>
                </a:cubicBezTo>
                <a:close/>
                <a:moveTo>
                  <a:pt x="152323" y="151292"/>
                </a:moveTo>
                <a:cubicBezTo>
                  <a:pt x="152842" y="151292"/>
                  <a:pt x="153102" y="151550"/>
                  <a:pt x="153621" y="151550"/>
                </a:cubicBezTo>
                <a:cubicBezTo>
                  <a:pt x="153361" y="152840"/>
                  <a:pt x="153102" y="154131"/>
                  <a:pt x="153102" y="155421"/>
                </a:cubicBezTo>
                <a:cubicBezTo>
                  <a:pt x="152842" y="155163"/>
                  <a:pt x="152842" y="154647"/>
                  <a:pt x="152323" y="154647"/>
                </a:cubicBezTo>
                <a:cubicBezTo>
                  <a:pt x="151285" y="154647"/>
                  <a:pt x="150506" y="155421"/>
                  <a:pt x="150506" y="156453"/>
                </a:cubicBezTo>
                <a:lnTo>
                  <a:pt x="150506" y="171935"/>
                </a:lnTo>
                <a:cubicBezTo>
                  <a:pt x="150506" y="172709"/>
                  <a:pt x="151285" y="172709"/>
                  <a:pt x="151804" y="172967"/>
                </a:cubicBezTo>
                <a:lnTo>
                  <a:pt x="151804" y="176837"/>
                </a:lnTo>
                <a:cubicBezTo>
                  <a:pt x="150506" y="176837"/>
                  <a:pt x="149208" y="176579"/>
                  <a:pt x="148170" y="175547"/>
                </a:cubicBezTo>
                <a:cubicBezTo>
                  <a:pt x="147131" y="174515"/>
                  <a:pt x="146353" y="172967"/>
                  <a:pt x="146353" y="171161"/>
                </a:cubicBezTo>
                <a:lnTo>
                  <a:pt x="146353" y="157227"/>
                </a:lnTo>
                <a:cubicBezTo>
                  <a:pt x="146353" y="155421"/>
                  <a:pt x="147131" y="153873"/>
                  <a:pt x="148170" y="152840"/>
                </a:cubicBezTo>
                <a:cubicBezTo>
                  <a:pt x="149468" y="151808"/>
                  <a:pt x="150765" y="151292"/>
                  <a:pt x="152323" y="151292"/>
                </a:cubicBezTo>
                <a:close/>
                <a:moveTo>
                  <a:pt x="114351" y="151292"/>
                </a:moveTo>
                <a:cubicBezTo>
                  <a:pt x="115906" y="151292"/>
                  <a:pt x="117203" y="151807"/>
                  <a:pt x="118499" y="152838"/>
                </a:cubicBezTo>
                <a:cubicBezTo>
                  <a:pt x="119795" y="153868"/>
                  <a:pt x="120314" y="155413"/>
                  <a:pt x="120314" y="157216"/>
                </a:cubicBezTo>
                <a:lnTo>
                  <a:pt x="120314" y="171124"/>
                </a:lnTo>
                <a:cubicBezTo>
                  <a:pt x="120314" y="173185"/>
                  <a:pt x="119536" y="174473"/>
                  <a:pt x="118499" y="175503"/>
                </a:cubicBezTo>
                <a:cubicBezTo>
                  <a:pt x="117203" y="176533"/>
                  <a:pt x="115906" y="177048"/>
                  <a:pt x="114351" y="177048"/>
                </a:cubicBezTo>
                <a:cubicBezTo>
                  <a:pt x="112795" y="177048"/>
                  <a:pt x="111240" y="176533"/>
                  <a:pt x="110203" y="175503"/>
                </a:cubicBezTo>
                <a:cubicBezTo>
                  <a:pt x="108906" y="174473"/>
                  <a:pt x="108388" y="173185"/>
                  <a:pt x="108388" y="171124"/>
                </a:cubicBezTo>
                <a:lnTo>
                  <a:pt x="108388" y="157216"/>
                </a:lnTo>
                <a:cubicBezTo>
                  <a:pt x="108388" y="155413"/>
                  <a:pt x="108906" y="153868"/>
                  <a:pt x="110203" y="152838"/>
                </a:cubicBezTo>
                <a:cubicBezTo>
                  <a:pt x="111240" y="151807"/>
                  <a:pt x="112795" y="151292"/>
                  <a:pt x="114351" y="151292"/>
                </a:cubicBezTo>
                <a:close/>
                <a:moveTo>
                  <a:pt x="76410" y="151292"/>
                </a:moveTo>
                <a:cubicBezTo>
                  <a:pt x="77953" y="151292"/>
                  <a:pt x="79239" y="151807"/>
                  <a:pt x="80268" y="152838"/>
                </a:cubicBezTo>
                <a:cubicBezTo>
                  <a:pt x="81553" y="153868"/>
                  <a:pt x="82068" y="155413"/>
                  <a:pt x="82068" y="157216"/>
                </a:cubicBezTo>
                <a:lnTo>
                  <a:pt x="82068" y="171124"/>
                </a:lnTo>
                <a:cubicBezTo>
                  <a:pt x="82068" y="173185"/>
                  <a:pt x="81553" y="174473"/>
                  <a:pt x="80268" y="175503"/>
                </a:cubicBezTo>
                <a:cubicBezTo>
                  <a:pt x="79239" y="176533"/>
                  <a:pt x="77953" y="177048"/>
                  <a:pt x="76410" y="177048"/>
                </a:cubicBezTo>
                <a:cubicBezTo>
                  <a:pt x="74610" y="177048"/>
                  <a:pt x="73324" y="176533"/>
                  <a:pt x="72038" y="175503"/>
                </a:cubicBezTo>
                <a:cubicBezTo>
                  <a:pt x="71009" y="174473"/>
                  <a:pt x="70495" y="173185"/>
                  <a:pt x="70495" y="171124"/>
                </a:cubicBezTo>
                <a:lnTo>
                  <a:pt x="70495" y="157216"/>
                </a:lnTo>
                <a:cubicBezTo>
                  <a:pt x="70495" y="155413"/>
                  <a:pt x="71009" y="153868"/>
                  <a:pt x="72038" y="152838"/>
                </a:cubicBezTo>
                <a:cubicBezTo>
                  <a:pt x="73324" y="151807"/>
                  <a:pt x="74610" y="151292"/>
                  <a:pt x="76410" y="151292"/>
                </a:cubicBezTo>
                <a:close/>
                <a:moveTo>
                  <a:pt x="38211" y="151292"/>
                </a:moveTo>
                <a:cubicBezTo>
                  <a:pt x="39766" y="151292"/>
                  <a:pt x="41063" y="151807"/>
                  <a:pt x="42359" y="152838"/>
                </a:cubicBezTo>
                <a:cubicBezTo>
                  <a:pt x="43655" y="153868"/>
                  <a:pt x="44174" y="155413"/>
                  <a:pt x="44174" y="157216"/>
                </a:cubicBezTo>
                <a:lnTo>
                  <a:pt x="44174" y="171124"/>
                </a:lnTo>
                <a:cubicBezTo>
                  <a:pt x="44174" y="173185"/>
                  <a:pt x="43655" y="174473"/>
                  <a:pt x="42359" y="175503"/>
                </a:cubicBezTo>
                <a:cubicBezTo>
                  <a:pt x="41063" y="176533"/>
                  <a:pt x="39766" y="177048"/>
                  <a:pt x="38211" y="177048"/>
                </a:cubicBezTo>
                <a:cubicBezTo>
                  <a:pt x="36655" y="177048"/>
                  <a:pt x="35359" y="176533"/>
                  <a:pt x="34063" y="175503"/>
                </a:cubicBezTo>
                <a:cubicBezTo>
                  <a:pt x="33026" y="174473"/>
                  <a:pt x="32248" y="173185"/>
                  <a:pt x="32248" y="171124"/>
                </a:cubicBezTo>
                <a:lnTo>
                  <a:pt x="32248" y="157216"/>
                </a:lnTo>
                <a:cubicBezTo>
                  <a:pt x="32248" y="155413"/>
                  <a:pt x="33026" y="153868"/>
                  <a:pt x="34063" y="152838"/>
                </a:cubicBezTo>
                <a:cubicBezTo>
                  <a:pt x="35359" y="151807"/>
                  <a:pt x="36655" y="151292"/>
                  <a:pt x="38211" y="151292"/>
                </a:cubicBezTo>
                <a:close/>
                <a:moveTo>
                  <a:pt x="569992" y="109313"/>
                </a:moveTo>
                <a:cubicBezTo>
                  <a:pt x="568955" y="109313"/>
                  <a:pt x="568177" y="109828"/>
                  <a:pt x="568177" y="110858"/>
                </a:cubicBezTo>
                <a:lnTo>
                  <a:pt x="568177" y="126312"/>
                </a:lnTo>
                <a:cubicBezTo>
                  <a:pt x="568177" y="127600"/>
                  <a:pt x="568955" y="128115"/>
                  <a:pt x="569992" y="128115"/>
                </a:cubicBezTo>
                <a:cubicBezTo>
                  <a:pt x="571289" y="128115"/>
                  <a:pt x="571807" y="127600"/>
                  <a:pt x="571807" y="126312"/>
                </a:cubicBezTo>
                <a:lnTo>
                  <a:pt x="571807" y="110858"/>
                </a:lnTo>
                <a:cubicBezTo>
                  <a:pt x="571807" y="109828"/>
                  <a:pt x="571289" y="109313"/>
                  <a:pt x="569992" y="109313"/>
                </a:cubicBezTo>
                <a:close/>
                <a:moveTo>
                  <a:pt x="493817" y="109313"/>
                </a:moveTo>
                <a:cubicBezTo>
                  <a:pt x="492786" y="109313"/>
                  <a:pt x="492013" y="109828"/>
                  <a:pt x="492013" y="110858"/>
                </a:cubicBezTo>
                <a:lnTo>
                  <a:pt x="492013" y="126312"/>
                </a:lnTo>
                <a:cubicBezTo>
                  <a:pt x="492013" y="127600"/>
                  <a:pt x="492786" y="128115"/>
                  <a:pt x="493817" y="128115"/>
                </a:cubicBezTo>
                <a:cubicBezTo>
                  <a:pt x="495105" y="128115"/>
                  <a:pt x="495621" y="127600"/>
                  <a:pt x="495621" y="126312"/>
                </a:cubicBezTo>
                <a:lnTo>
                  <a:pt x="495621" y="110858"/>
                </a:lnTo>
                <a:cubicBezTo>
                  <a:pt x="495621" y="109828"/>
                  <a:pt x="495105" y="109313"/>
                  <a:pt x="493817" y="109313"/>
                </a:cubicBezTo>
                <a:close/>
                <a:moveTo>
                  <a:pt x="455888" y="109313"/>
                </a:moveTo>
                <a:cubicBezTo>
                  <a:pt x="454592" y="109313"/>
                  <a:pt x="454073" y="109828"/>
                  <a:pt x="454073" y="110858"/>
                </a:cubicBezTo>
                <a:lnTo>
                  <a:pt x="454073" y="126312"/>
                </a:lnTo>
                <a:cubicBezTo>
                  <a:pt x="454073" y="127600"/>
                  <a:pt x="454592" y="128115"/>
                  <a:pt x="455888" y="128115"/>
                </a:cubicBezTo>
                <a:cubicBezTo>
                  <a:pt x="456925" y="128115"/>
                  <a:pt x="457703" y="127600"/>
                  <a:pt x="457703" y="126312"/>
                </a:cubicBezTo>
                <a:lnTo>
                  <a:pt x="457703" y="110858"/>
                </a:lnTo>
                <a:cubicBezTo>
                  <a:pt x="457703" y="109828"/>
                  <a:pt x="456925" y="109313"/>
                  <a:pt x="455888" y="109313"/>
                </a:cubicBezTo>
                <a:close/>
                <a:moveTo>
                  <a:pt x="152280" y="109313"/>
                </a:moveTo>
                <a:cubicBezTo>
                  <a:pt x="151249" y="109313"/>
                  <a:pt x="150476" y="109828"/>
                  <a:pt x="150476" y="110858"/>
                </a:cubicBezTo>
                <a:lnTo>
                  <a:pt x="150476" y="126312"/>
                </a:lnTo>
                <a:cubicBezTo>
                  <a:pt x="150476" y="127600"/>
                  <a:pt x="151249" y="128115"/>
                  <a:pt x="152280" y="128115"/>
                </a:cubicBezTo>
                <a:cubicBezTo>
                  <a:pt x="153569" y="128115"/>
                  <a:pt x="154084" y="127600"/>
                  <a:pt x="154084" y="126312"/>
                </a:cubicBezTo>
                <a:lnTo>
                  <a:pt x="154084" y="110858"/>
                </a:lnTo>
                <a:cubicBezTo>
                  <a:pt x="154084" y="109828"/>
                  <a:pt x="153569" y="109313"/>
                  <a:pt x="152280" y="109313"/>
                </a:cubicBezTo>
                <a:close/>
                <a:moveTo>
                  <a:pt x="114351" y="109313"/>
                </a:moveTo>
                <a:cubicBezTo>
                  <a:pt x="113054" y="109313"/>
                  <a:pt x="112536" y="109828"/>
                  <a:pt x="112536" y="110858"/>
                </a:cubicBezTo>
                <a:lnTo>
                  <a:pt x="112536" y="126312"/>
                </a:lnTo>
                <a:cubicBezTo>
                  <a:pt x="112536" y="127600"/>
                  <a:pt x="113054" y="128115"/>
                  <a:pt x="114351" y="128115"/>
                </a:cubicBezTo>
                <a:cubicBezTo>
                  <a:pt x="115388" y="128115"/>
                  <a:pt x="116166" y="127600"/>
                  <a:pt x="116166" y="126312"/>
                </a:cubicBezTo>
                <a:lnTo>
                  <a:pt x="116166" y="110858"/>
                </a:lnTo>
                <a:cubicBezTo>
                  <a:pt x="116166" y="109828"/>
                  <a:pt x="115388" y="109313"/>
                  <a:pt x="114351" y="109313"/>
                </a:cubicBezTo>
                <a:close/>
                <a:moveTo>
                  <a:pt x="38211" y="109313"/>
                </a:moveTo>
                <a:cubicBezTo>
                  <a:pt x="36914" y="109313"/>
                  <a:pt x="36396" y="109828"/>
                  <a:pt x="36396" y="110858"/>
                </a:cubicBezTo>
                <a:lnTo>
                  <a:pt x="36396" y="126312"/>
                </a:lnTo>
                <a:cubicBezTo>
                  <a:pt x="36396" y="127600"/>
                  <a:pt x="37174" y="128115"/>
                  <a:pt x="38211" y="128115"/>
                </a:cubicBezTo>
                <a:cubicBezTo>
                  <a:pt x="39507" y="128115"/>
                  <a:pt x="40026" y="127600"/>
                  <a:pt x="40026" y="126312"/>
                </a:cubicBezTo>
                <a:lnTo>
                  <a:pt x="40026" y="110858"/>
                </a:lnTo>
                <a:cubicBezTo>
                  <a:pt x="40026" y="109828"/>
                  <a:pt x="39507" y="109313"/>
                  <a:pt x="38211" y="109313"/>
                </a:cubicBezTo>
                <a:close/>
                <a:moveTo>
                  <a:pt x="417689" y="109310"/>
                </a:moveTo>
                <a:cubicBezTo>
                  <a:pt x="416660" y="109310"/>
                  <a:pt x="415889" y="109824"/>
                  <a:pt x="415889" y="110854"/>
                </a:cubicBezTo>
                <a:lnTo>
                  <a:pt x="415889" y="126292"/>
                </a:lnTo>
                <a:cubicBezTo>
                  <a:pt x="415889" y="127579"/>
                  <a:pt x="416660" y="128093"/>
                  <a:pt x="417689" y="128093"/>
                </a:cubicBezTo>
                <a:cubicBezTo>
                  <a:pt x="418975" y="128093"/>
                  <a:pt x="419489" y="127579"/>
                  <a:pt x="419489" y="126292"/>
                </a:cubicBezTo>
                <a:lnTo>
                  <a:pt x="419489" y="110854"/>
                </a:lnTo>
                <a:cubicBezTo>
                  <a:pt x="419489" y="109824"/>
                  <a:pt x="418975" y="109310"/>
                  <a:pt x="417689" y="109310"/>
                </a:cubicBezTo>
                <a:close/>
                <a:moveTo>
                  <a:pt x="569992" y="105707"/>
                </a:moveTo>
                <a:cubicBezTo>
                  <a:pt x="571548" y="105707"/>
                  <a:pt x="572844" y="106222"/>
                  <a:pt x="574140" y="107253"/>
                </a:cubicBezTo>
                <a:cubicBezTo>
                  <a:pt x="575437" y="108283"/>
                  <a:pt x="575955" y="109828"/>
                  <a:pt x="575955" y="111631"/>
                </a:cubicBezTo>
                <a:lnTo>
                  <a:pt x="575955" y="125797"/>
                </a:lnTo>
                <a:cubicBezTo>
                  <a:pt x="575955" y="127600"/>
                  <a:pt x="575437" y="128888"/>
                  <a:pt x="574140" y="129918"/>
                </a:cubicBezTo>
                <a:cubicBezTo>
                  <a:pt x="573103" y="130948"/>
                  <a:pt x="571548" y="131463"/>
                  <a:pt x="569992" y="131463"/>
                </a:cubicBezTo>
                <a:cubicBezTo>
                  <a:pt x="568437" y="131463"/>
                  <a:pt x="567140" y="130948"/>
                  <a:pt x="565844" y="129918"/>
                </a:cubicBezTo>
                <a:cubicBezTo>
                  <a:pt x="564807" y="128888"/>
                  <a:pt x="564029" y="127600"/>
                  <a:pt x="564029" y="125797"/>
                </a:cubicBezTo>
                <a:lnTo>
                  <a:pt x="564029" y="111631"/>
                </a:lnTo>
                <a:cubicBezTo>
                  <a:pt x="564029" y="109828"/>
                  <a:pt x="564807" y="108283"/>
                  <a:pt x="565844" y="107253"/>
                </a:cubicBezTo>
                <a:cubicBezTo>
                  <a:pt x="567140" y="106222"/>
                  <a:pt x="568437" y="105707"/>
                  <a:pt x="569992" y="105707"/>
                </a:cubicBezTo>
                <a:close/>
                <a:moveTo>
                  <a:pt x="529946" y="105707"/>
                </a:moveTo>
                <a:lnTo>
                  <a:pt x="534109" y="105707"/>
                </a:lnTo>
                <a:lnTo>
                  <a:pt x="534109" y="131463"/>
                </a:lnTo>
                <a:lnTo>
                  <a:pt x="529946" y="131463"/>
                </a:lnTo>
                <a:close/>
                <a:moveTo>
                  <a:pt x="493817" y="105707"/>
                </a:moveTo>
                <a:cubicBezTo>
                  <a:pt x="495363" y="105707"/>
                  <a:pt x="496909" y="106222"/>
                  <a:pt x="497940" y="107253"/>
                </a:cubicBezTo>
                <a:cubicBezTo>
                  <a:pt x="499229" y="108283"/>
                  <a:pt x="499744" y="109828"/>
                  <a:pt x="499744" y="111631"/>
                </a:cubicBezTo>
                <a:lnTo>
                  <a:pt x="499744" y="125797"/>
                </a:lnTo>
                <a:cubicBezTo>
                  <a:pt x="499744" y="127600"/>
                  <a:pt x="499229" y="128888"/>
                  <a:pt x="497940" y="129918"/>
                </a:cubicBezTo>
                <a:cubicBezTo>
                  <a:pt x="496909" y="130948"/>
                  <a:pt x="495363" y="131463"/>
                  <a:pt x="493817" y="131463"/>
                </a:cubicBezTo>
                <a:cubicBezTo>
                  <a:pt x="492270" y="131463"/>
                  <a:pt x="490982" y="130948"/>
                  <a:pt x="489693" y="129918"/>
                </a:cubicBezTo>
                <a:cubicBezTo>
                  <a:pt x="488662" y="128888"/>
                  <a:pt x="487889" y="127600"/>
                  <a:pt x="487889" y="125797"/>
                </a:cubicBezTo>
                <a:lnTo>
                  <a:pt x="487889" y="111631"/>
                </a:lnTo>
                <a:cubicBezTo>
                  <a:pt x="487889" y="109828"/>
                  <a:pt x="488662" y="108283"/>
                  <a:pt x="489693" y="107253"/>
                </a:cubicBezTo>
                <a:cubicBezTo>
                  <a:pt x="490982" y="106222"/>
                  <a:pt x="492270" y="105707"/>
                  <a:pt x="493817" y="105707"/>
                </a:cubicBezTo>
                <a:close/>
                <a:moveTo>
                  <a:pt x="455888" y="105707"/>
                </a:moveTo>
                <a:cubicBezTo>
                  <a:pt x="457444" y="105707"/>
                  <a:pt x="458740" y="106222"/>
                  <a:pt x="460036" y="107253"/>
                </a:cubicBezTo>
                <a:cubicBezTo>
                  <a:pt x="461073" y="108283"/>
                  <a:pt x="461851" y="109828"/>
                  <a:pt x="461851" y="111631"/>
                </a:cubicBezTo>
                <a:lnTo>
                  <a:pt x="461851" y="125797"/>
                </a:lnTo>
                <a:cubicBezTo>
                  <a:pt x="461851" y="127600"/>
                  <a:pt x="461073" y="128888"/>
                  <a:pt x="460036" y="129918"/>
                </a:cubicBezTo>
                <a:cubicBezTo>
                  <a:pt x="458740" y="130948"/>
                  <a:pt x="457444" y="131463"/>
                  <a:pt x="455888" y="131463"/>
                </a:cubicBezTo>
                <a:cubicBezTo>
                  <a:pt x="454333" y="131463"/>
                  <a:pt x="452777" y="130948"/>
                  <a:pt x="451740" y="129918"/>
                </a:cubicBezTo>
                <a:cubicBezTo>
                  <a:pt x="450444" y="128888"/>
                  <a:pt x="449925" y="127600"/>
                  <a:pt x="449925" y="125797"/>
                </a:cubicBezTo>
                <a:lnTo>
                  <a:pt x="449925" y="111631"/>
                </a:lnTo>
                <a:cubicBezTo>
                  <a:pt x="449925" y="109828"/>
                  <a:pt x="450444" y="108283"/>
                  <a:pt x="451740" y="107253"/>
                </a:cubicBezTo>
                <a:cubicBezTo>
                  <a:pt x="452777" y="106222"/>
                  <a:pt x="454333" y="105707"/>
                  <a:pt x="455888" y="105707"/>
                </a:cubicBezTo>
                <a:close/>
                <a:moveTo>
                  <a:pt x="417689" y="105707"/>
                </a:moveTo>
                <a:cubicBezTo>
                  <a:pt x="419232" y="105707"/>
                  <a:pt x="420775" y="106222"/>
                  <a:pt x="421804" y="107251"/>
                </a:cubicBezTo>
                <a:cubicBezTo>
                  <a:pt x="423090" y="108280"/>
                  <a:pt x="423604" y="109824"/>
                  <a:pt x="423604" y="111625"/>
                </a:cubicBezTo>
                <a:lnTo>
                  <a:pt x="423604" y="125778"/>
                </a:lnTo>
                <a:cubicBezTo>
                  <a:pt x="423604" y="127579"/>
                  <a:pt x="423090" y="128865"/>
                  <a:pt x="421804" y="129895"/>
                </a:cubicBezTo>
                <a:cubicBezTo>
                  <a:pt x="421032" y="130667"/>
                  <a:pt x="420004" y="130924"/>
                  <a:pt x="418718" y="131181"/>
                </a:cubicBezTo>
                <a:cubicBezTo>
                  <a:pt x="416660" y="127322"/>
                  <a:pt x="414346" y="123719"/>
                  <a:pt x="412031" y="120117"/>
                </a:cubicBezTo>
                <a:lnTo>
                  <a:pt x="412031" y="111625"/>
                </a:lnTo>
                <a:cubicBezTo>
                  <a:pt x="412031" y="109824"/>
                  <a:pt x="412546" y="108280"/>
                  <a:pt x="413574" y="107251"/>
                </a:cubicBezTo>
                <a:cubicBezTo>
                  <a:pt x="414860" y="106222"/>
                  <a:pt x="416146" y="105707"/>
                  <a:pt x="417689" y="105707"/>
                </a:cubicBezTo>
                <a:close/>
                <a:moveTo>
                  <a:pt x="152280" y="105707"/>
                </a:moveTo>
                <a:cubicBezTo>
                  <a:pt x="153827" y="105707"/>
                  <a:pt x="155373" y="106222"/>
                  <a:pt x="156404" y="107253"/>
                </a:cubicBezTo>
                <a:cubicBezTo>
                  <a:pt x="157692" y="108283"/>
                  <a:pt x="158208" y="109828"/>
                  <a:pt x="158208" y="111631"/>
                </a:cubicBezTo>
                <a:lnTo>
                  <a:pt x="158208" y="125797"/>
                </a:lnTo>
                <a:cubicBezTo>
                  <a:pt x="158208" y="127600"/>
                  <a:pt x="157692" y="128888"/>
                  <a:pt x="156404" y="129918"/>
                </a:cubicBezTo>
                <a:cubicBezTo>
                  <a:pt x="155373" y="130948"/>
                  <a:pt x="153827" y="131463"/>
                  <a:pt x="152280" y="131463"/>
                </a:cubicBezTo>
                <a:cubicBezTo>
                  <a:pt x="150734" y="131463"/>
                  <a:pt x="149445" y="130948"/>
                  <a:pt x="148157" y="129918"/>
                </a:cubicBezTo>
                <a:cubicBezTo>
                  <a:pt x="147126" y="128888"/>
                  <a:pt x="146353" y="127600"/>
                  <a:pt x="146353" y="125797"/>
                </a:cubicBezTo>
                <a:lnTo>
                  <a:pt x="146353" y="111631"/>
                </a:lnTo>
                <a:cubicBezTo>
                  <a:pt x="146353" y="109828"/>
                  <a:pt x="147126" y="108283"/>
                  <a:pt x="148157" y="107253"/>
                </a:cubicBezTo>
                <a:cubicBezTo>
                  <a:pt x="149445" y="106222"/>
                  <a:pt x="150734" y="105707"/>
                  <a:pt x="152280" y="105707"/>
                </a:cubicBezTo>
                <a:close/>
                <a:moveTo>
                  <a:pt x="114351" y="105707"/>
                </a:moveTo>
                <a:cubicBezTo>
                  <a:pt x="115906" y="105707"/>
                  <a:pt x="117203" y="106222"/>
                  <a:pt x="118499" y="107253"/>
                </a:cubicBezTo>
                <a:cubicBezTo>
                  <a:pt x="119795" y="108283"/>
                  <a:pt x="120314" y="109828"/>
                  <a:pt x="120314" y="111631"/>
                </a:cubicBezTo>
                <a:lnTo>
                  <a:pt x="120314" y="125797"/>
                </a:lnTo>
                <a:cubicBezTo>
                  <a:pt x="120314" y="127600"/>
                  <a:pt x="119536" y="128888"/>
                  <a:pt x="118499" y="129918"/>
                </a:cubicBezTo>
                <a:cubicBezTo>
                  <a:pt x="117203" y="130948"/>
                  <a:pt x="115906" y="131463"/>
                  <a:pt x="114351" y="131463"/>
                </a:cubicBezTo>
                <a:cubicBezTo>
                  <a:pt x="112795" y="131463"/>
                  <a:pt x="111240" y="130948"/>
                  <a:pt x="110203" y="129918"/>
                </a:cubicBezTo>
                <a:cubicBezTo>
                  <a:pt x="108906" y="128888"/>
                  <a:pt x="108388" y="127600"/>
                  <a:pt x="108388" y="125797"/>
                </a:cubicBezTo>
                <a:lnTo>
                  <a:pt x="108388" y="111631"/>
                </a:lnTo>
                <a:cubicBezTo>
                  <a:pt x="108388" y="109828"/>
                  <a:pt x="108906" y="108283"/>
                  <a:pt x="110203" y="107253"/>
                </a:cubicBezTo>
                <a:cubicBezTo>
                  <a:pt x="111240" y="106222"/>
                  <a:pt x="112795" y="105707"/>
                  <a:pt x="114351" y="105707"/>
                </a:cubicBezTo>
                <a:close/>
                <a:moveTo>
                  <a:pt x="74094" y="105707"/>
                </a:moveTo>
                <a:lnTo>
                  <a:pt x="78187" y="105707"/>
                </a:lnTo>
                <a:lnTo>
                  <a:pt x="78187" y="131463"/>
                </a:lnTo>
                <a:lnTo>
                  <a:pt x="74094" y="131463"/>
                </a:lnTo>
                <a:close/>
                <a:moveTo>
                  <a:pt x="38211" y="105707"/>
                </a:moveTo>
                <a:cubicBezTo>
                  <a:pt x="39766" y="105707"/>
                  <a:pt x="41063" y="106222"/>
                  <a:pt x="42359" y="107253"/>
                </a:cubicBezTo>
                <a:cubicBezTo>
                  <a:pt x="43655" y="108283"/>
                  <a:pt x="44174" y="109828"/>
                  <a:pt x="44174" y="111631"/>
                </a:cubicBezTo>
                <a:lnTo>
                  <a:pt x="44174" y="125797"/>
                </a:lnTo>
                <a:cubicBezTo>
                  <a:pt x="44174" y="127600"/>
                  <a:pt x="43655" y="128888"/>
                  <a:pt x="42359" y="129918"/>
                </a:cubicBezTo>
                <a:cubicBezTo>
                  <a:pt x="41063" y="130948"/>
                  <a:pt x="39766" y="131463"/>
                  <a:pt x="38211" y="131463"/>
                </a:cubicBezTo>
                <a:cubicBezTo>
                  <a:pt x="36655" y="131463"/>
                  <a:pt x="35359" y="130948"/>
                  <a:pt x="34063" y="129918"/>
                </a:cubicBezTo>
                <a:cubicBezTo>
                  <a:pt x="33026" y="128888"/>
                  <a:pt x="32248" y="127600"/>
                  <a:pt x="32248" y="125797"/>
                </a:cubicBezTo>
                <a:lnTo>
                  <a:pt x="32248" y="111631"/>
                </a:lnTo>
                <a:cubicBezTo>
                  <a:pt x="32248" y="109828"/>
                  <a:pt x="33026" y="108283"/>
                  <a:pt x="34063" y="107253"/>
                </a:cubicBezTo>
                <a:cubicBezTo>
                  <a:pt x="35359" y="106222"/>
                  <a:pt x="36655" y="105707"/>
                  <a:pt x="38211" y="105707"/>
                </a:cubicBezTo>
                <a:close/>
                <a:moveTo>
                  <a:pt x="304101" y="76775"/>
                </a:moveTo>
                <a:cubicBezTo>
                  <a:pt x="369154" y="76775"/>
                  <a:pt x="421557" y="129363"/>
                  <a:pt x="421557" y="194067"/>
                </a:cubicBezTo>
                <a:cubicBezTo>
                  <a:pt x="421557" y="259029"/>
                  <a:pt x="369154" y="311617"/>
                  <a:pt x="304101" y="311617"/>
                </a:cubicBezTo>
                <a:cubicBezTo>
                  <a:pt x="239307" y="311617"/>
                  <a:pt x="186645" y="259029"/>
                  <a:pt x="186645" y="194067"/>
                </a:cubicBezTo>
                <a:lnTo>
                  <a:pt x="304101" y="194067"/>
                </a:lnTo>
                <a:close/>
                <a:moveTo>
                  <a:pt x="532028" y="62130"/>
                </a:moveTo>
                <a:cubicBezTo>
                  <a:pt x="530732" y="62130"/>
                  <a:pt x="530213" y="62902"/>
                  <a:pt x="530213" y="63932"/>
                </a:cubicBezTo>
                <a:lnTo>
                  <a:pt x="530213" y="79386"/>
                </a:lnTo>
                <a:cubicBezTo>
                  <a:pt x="530213" y="80416"/>
                  <a:pt x="530732" y="80931"/>
                  <a:pt x="532028" y="80931"/>
                </a:cubicBezTo>
                <a:cubicBezTo>
                  <a:pt x="533065" y="80931"/>
                  <a:pt x="533843" y="80416"/>
                  <a:pt x="533843" y="79386"/>
                </a:cubicBezTo>
                <a:lnTo>
                  <a:pt x="533843" y="63932"/>
                </a:lnTo>
                <a:cubicBezTo>
                  <a:pt x="533843" y="62902"/>
                  <a:pt x="533065" y="62130"/>
                  <a:pt x="532028" y="62130"/>
                </a:cubicBezTo>
                <a:close/>
                <a:moveTo>
                  <a:pt x="379713" y="62130"/>
                </a:moveTo>
                <a:cubicBezTo>
                  <a:pt x="378424" y="62130"/>
                  <a:pt x="377909" y="62902"/>
                  <a:pt x="377909" y="63932"/>
                </a:cubicBezTo>
                <a:lnTo>
                  <a:pt x="377909" y="79386"/>
                </a:lnTo>
                <a:cubicBezTo>
                  <a:pt x="377909" y="80416"/>
                  <a:pt x="378424" y="80931"/>
                  <a:pt x="379713" y="80931"/>
                </a:cubicBezTo>
                <a:cubicBezTo>
                  <a:pt x="381001" y="80931"/>
                  <a:pt x="381517" y="80416"/>
                  <a:pt x="381517" y="79386"/>
                </a:cubicBezTo>
                <a:lnTo>
                  <a:pt x="381517" y="63932"/>
                </a:lnTo>
                <a:cubicBezTo>
                  <a:pt x="381517" y="62902"/>
                  <a:pt x="381001" y="62130"/>
                  <a:pt x="379713" y="62130"/>
                </a:cubicBezTo>
                <a:close/>
                <a:moveTo>
                  <a:pt x="76410" y="62130"/>
                </a:moveTo>
                <a:cubicBezTo>
                  <a:pt x="75124" y="62130"/>
                  <a:pt x="74610" y="62902"/>
                  <a:pt x="74610" y="63932"/>
                </a:cubicBezTo>
                <a:lnTo>
                  <a:pt x="74610" y="79386"/>
                </a:lnTo>
                <a:cubicBezTo>
                  <a:pt x="74610" y="80416"/>
                  <a:pt x="75124" y="80931"/>
                  <a:pt x="76410" y="80931"/>
                </a:cubicBezTo>
                <a:cubicBezTo>
                  <a:pt x="77439" y="80931"/>
                  <a:pt x="77953" y="80416"/>
                  <a:pt x="77953" y="79386"/>
                </a:cubicBezTo>
                <a:lnTo>
                  <a:pt x="77953" y="63932"/>
                </a:lnTo>
                <a:cubicBezTo>
                  <a:pt x="77953" y="62902"/>
                  <a:pt x="77439" y="62130"/>
                  <a:pt x="76410" y="62130"/>
                </a:cubicBezTo>
                <a:close/>
                <a:moveTo>
                  <a:pt x="567910" y="58781"/>
                </a:moveTo>
                <a:lnTo>
                  <a:pt x="572073" y="58781"/>
                </a:lnTo>
                <a:lnTo>
                  <a:pt x="572073" y="84537"/>
                </a:lnTo>
                <a:lnTo>
                  <a:pt x="567910" y="84537"/>
                </a:lnTo>
                <a:close/>
                <a:moveTo>
                  <a:pt x="532028" y="58781"/>
                </a:moveTo>
                <a:cubicBezTo>
                  <a:pt x="533584" y="58781"/>
                  <a:pt x="534880" y="59296"/>
                  <a:pt x="536176" y="60327"/>
                </a:cubicBezTo>
                <a:cubicBezTo>
                  <a:pt x="537213" y="61357"/>
                  <a:pt x="537991" y="62902"/>
                  <a:pt x="537991" y="64705"/>
                </a:cubicBezTo>
                <a:lnTo>
                  <a:pt x="537991" y="78613"/>
                </a:lnTo>
                <a:cubicBezTo>
                  <a:pt x="537991" y="80416"/>
                  <a:pt x="537213" y="81962"/>
                  <a:pt x="536176" y="82992"/>
                </a:cubicBezTo>
                <a:cubicBezTo>
                  <a:pt x="534880" y="84022"/>
                  <a:pt x="533584" y="84537"/>
                  <a:pt x="532028" y="84537"/>
                </a:cubicBezTo>
                <a:cubicBezTo>
                  <a:pt x="530473" y="84537"/>
                  <a:pt x="528917" y="84022"/>
                  <a:pt x="527880" y="82992"/>
                </a:cubicBezTo>
                <a:cubicBezTo>
                  <a:pt x="526584" y="81962"/>
                  <a:pt x="526065" y="80416"/>
                  <a:pt x="526065" y="78613"/>
                </a:cubicBezTo>
                <a:lnTo>
                  <a:pt x="526065" y="64705"/>
                </a:lnTo>
                <a:cubicBezTo>
                  <a:pt x="526065" y="62902"/>
                  <a:pt x="526584" y="61357"/>
                  <a:pt x="527880" y="60327"/>
                </a:cubicBezTo>
                <a:cubicBezTo>
                  <a:pt x="528917" y="59296"/>
                  <a:pt x="530473" y="58781"/>
                  <a:pt x="532028" y="58781"/>
                </a:cubicBezTo>
                <a:close/>
                <a:moveTo>
                  <a:pt x="491770" y="58781"/>
                </a:moveTo>
                <a:lnTo>
                  <a:pt x="495863" y="58781"/>
                </a:lnTo>
                <a:lnTo>
                  <a:pt x="495863" y="84537"/>
                </a:lnTo>
                <a:lnTo>
                  <a:pt x="491770" y="84537"/>
                </a:lnTo>
                <a:close/>
                <a:moveTo>
                  <a:pt x="453806" y="58781"/>
                </a:moveTo>
                <a:lnTo>
                  <a:pt x="457969" y="58781"/>
                </a:lnTo>
                <a:lnTo>
                  <a:pt x="457969" y="84537"/>
                </a:lnTo>
                <a:lnTo>
                  <a:pt x="453806" y="84537"/>
                </a:lnTo>
                <a:close/>
                <a:moveTo>
                  <a:pt x="415630" y="58781"/>
                </a:moveTo>
                <a:lnTo>
                  <a:pt x="419723" y="58781"/>
                </a:lnTo>
                <a:lnTo>
                  <a:pt x="419723" y="84537"/>
                </a:lnTo>
                <a:lnTo>
                  <a:pt x="415630" y="84537"/>
                </a:lnTo>
                <a:close/>
                <a:moveTo>
                  <a:pt x="379713" y="58781"/>
                </a:moveTo>
                <a:cubicBezTo>
                  <a:pt x="381259" y="58781"/>
                  <a:pt x="382548" y="59296"/>
                  <a:pt x="383836" y="60327"/>
                </a:cubicBezTo>
                <a:cubicBezTo>
                  <a:pt x="384867" y="61357"/>
                  <a:pt x="385640" y="62902"/>
                  <a:pt x="385640" y="64705"/>
                </a:cubicBezTo>
                <a:lnTo>
                  <a:pt x="385640" y="78613"/>
                </a:lnTo>
                <a:cubicBezTo>
                  <a:pt x="385640" y="80416"/>
                  <a:pt x="384867" y="81962"/>
                  <a:pt x="383836" y="82992"/>
                </a:cubicBezTo>
                <a:cubicBezTo>
                  <a:pt x="382548" y="84022"/>
                  <a:pt x="381259" y="84537"/>
                  <a:pt x="379713" y="84537"/>
                </a:cubicBezTo>
                <a:cubicBezTo>
                  <a:pt x="378166" y="84537"/>
                  <a:pt x="376620" y="84022"/>
                  <a:pt x="375589" y="82992"/>
                </a:cubicBezTo>
                <a:cubicBezTo>
                  <a:pt x="374301" y="81962"/>
                  <a:pt x="373785" y="80416"/>
                  <a:pt x="373785" y="78613"/>
                </a:cubicBezTo>
                <a:lnTo>
                  <a:pt x="373785" y="64705"/>
                </a:lnTo>
                <a:cubicBezTo>
                  <a:pt x="373785" y="62902"/>
                  <a:pt x="374301" y="61357"/>
                  <a:pt x="375589" y="60327"/>
                </a:cubicBezTo>
                <a:cubicBezTo>
                  <a:pt x="376620" y="59296"/>
                  <a:pt x="378166" y="58781"/>
                  <a:pt x="379713" y="58781"/>
                </a:cubicBezTo>
                <a:close/>
                <a:moveTo>
                  <a:pt x="188480" y="58781"/>
                </a:moveTo>
                <a:lnTo>
                  <a:pt x="192573" y="58781"/>
                </a:lnTo>
                <a:lnTo>
                  <a:pt x="192573" y="84537"/>
                </a:lnTo>
                <a:lnTo>
                  <a:pt x="188480" y="84537"/>
                </a:lnTo>
                <a:close/>
                <a:moveTo>
                  <a:pt x="150234" y="58781"/>
                </a:moveTo>
                <a:lnTo>
                  <a:pt x="154397" y="58781"/>
                </a:lnTo>
                <a:lnTo>
                  <a:pt x="154397" y="84537"/>
                </a:lnTo>
                <a:lnTo>
                  <a:pt x="150234" y="84537"/>
                </a:lnTo>
                <a:close/>
                <a:moveTo>
                  <a:pt x="112270" y="58781"/>
                </a:moveTo>
                <a:lnTo>
                  <a:pt x="116433" y="58781"/>
                </a:lnTo>
                <a:lnTo>
                  <a:pt x="116433" y="84537"/>
                </a:lnTo>
                <a:lnTo>
                  <a:pt x="112270" y="84537"/>
                </a:lnTo>
                <a:close/>
                <a:moveTo>
                  <a:pt x="76410" y="58781"/>
                </a:moveTo>
                <a:cubicBezTo>
                  <a:pt x="77953" y="58781"/>
                  <a:pt x="79239" y="59296"/>
                  <a:pt x="80268" y="60327"/>
                </a:cubicBezTo>
                <a:cubicBezTo>
                  <a:pt x="81553" y="61357"/>
                  <a:pt x="82068" y="62902"/>
                  <a:pt x="82068" y="64705"/>
                </a:cubicBezTo>
                <a:lnTo>
                  <a:pt x="82068" y="78613"/>
                </a:lnTo>
                <a:cubicBezTo>
                  <a:pt x="82068" y="80416"/>
                  <a:pt x="81553" y="81962"/>
                  <a:pt x="80268" y="82992"/>
                </a:cubicBezTo>
                <a:cubicBezTo>
                  <a:pt x="79239" y="84022"/>
                  <a:pt x="77953" y="84537"/>
                  <a:pt x="76410" y="84537"/>
                </a:cubicBezTo>
                <a:cubicBezTo>
                  <a:pt x="74610" y="84537"/>
                  <a:pt x="73324" y="84022"/>
                  <a:pt x="72038" y="82992"/>
                </a:cubicBezTo>
                <a:cubicBezTo>
                  <a:pt x="71009" y="81962"/>
                  <a:pt x="70495" y="80416"/>
                  <a:pt x="70495" y="78613"/>
                </a:cubicBezTo>
                <a:lnTo>
                  <a:pt x="70495" y="64705"/>
                </a:lnTo>
                <a:cubicBezTo>
                  <a:pt x="70495" y="62902"/>
                  <a:pt x="71009" y="61357"/>
                  <a:pt x="72038" y="60327"/>
                </a:cubicBezTo>
                <a:cubicBezTo>
                  <a:pt x="73324" y="59296"/>
                  <a:pt x="74610" y="58781"/>
                  <a:pt x="76410" y="58781"/>
                </a:cubicBezTo>
                <a:close/>
                <a:moveTo>
                  <a:pt x="36129" y="58781"/>
                </a:moveTo>
                <a:lnTo>
                  <a:pt x="40292" y="58781"/>
                </a:lnTo>
                <a:lnTo>
                  <a:pt x="40292" y="84537"/>
                </a:lnTo>
                <a:lnTo>
                  <a:pt x="36129" y="84537"/>
                </a:lnTo>
                <a:close/>
                <a:moveTo>
                  <a:pt x="282685" y="55394"/>
                </a:moveTo>
                <a:lnTo>
                  <a:pt x="282685" y="172674"/>
                </a:lnTo>
                <a:lnTo>
                  <a:pt x="165194" y="172674"/>
                </a:lnTo>
                <a:cubicBezTo>
                  <a:pt x="165194" y="107977"/>
                  <a:pt x="217872" y="55394"/>
                  <a:pt x="282685" y="55394"/>
                </a:cubicBezTo>
                <a:close/>
                <a:moveTo>
                  <a:pt x="568190" y="23972"/>
                </a:moveTo>
                <a:lnTo>
                  <a:pt x="568190" y="33767"/>
                </a:lnTo>
                <a:cubicBezTo>
                  <a:pt x="568190" y="34798"/>
                  <a:pt x="568964" y="35571"/>
                  <a:pt x="569997" y="35571"/>
                </a:cubicBezTo>
                <a:cubicBezTo>
                  <a:pt x="571288" y="35571"/>
                  <a:pt x="571804" y="34798"/>
                  <a:pt x="571804" y="33767"/>
                </a:cubicBezTo>
                <a:lnTo>
                  <a:pt x="571804" y="26034"/>
                </a:lnTo>
                <a:cubicBezTo>
                  <a:pt x="570771" y="25260"/>
                  <a:pt x="569481" y="24487"/>
                  <a:pt x="568190" y="23972"/>
                </a:cubicBezTo>
                <a:close/>
                <a:moveTo>
                  <a:pt x="40013" y="23972"/>
                </a:moveTo>
                <a:cubicBezTo>
                  <a:pt x="38722" y="24487"/>
                  <a:pt x="37690" y="25260"/>
                  <a:pt x="36399" y="26034"/>
                </a:cubicBezTo>
                <a:lnTo>
                  <a:pt x="36399" y="33767"/>
                </a:lnTo>
                <a:cubicBezTo>
                  <a:pt x="36399" y="34798"/>
                  <a:pt x="37173" y="35313"/>
                  <a:pt x="38206" y="35313"/>
                </a:cubicBezTo>
                <a:cubicBezTo>
                  <a:pt x="39497" y="35313"/>
                  <a:pt x="40013" y="34798"/>
                  <a:pt x="40013" y="33767"/>
                </a:cubicBezTo>
                <a:close/>
                <a:moveTo>
                  <a:pt x="530242" y="21394"/>
                </a:moveTo>
                <a:lnTo>
                  <a:pt x="530242" y="33767"/>
                </a:lnTo>
                <a:cubicBezTo>
                  <a:pt x="530242" y="34798"/>
                  <a:pt x="530758" y="35571"/>
                  <a:pt x="532049" y="35571"/>
                </a:cubicBezTo>
                <a:cubicBezTo>
                  <a:pt x="533081" y="35571"/>
                  <a:pt x="533856" y="34798"/>
                  <a:pt x="533856" y="33767"/>
                </a:cubicBezTo>
                <a:lnTo>
                  <a:pt x="533856" y="21394"/>
                </a:lnTo>
                <a:close/>
                <a:moveTo>
                  <a:pt x="492035" y="21394"/>
                </a:moveTo>
                <a:lnTo>
                  <a:pt x="492035" y="33767"/>
                </a:lnTo>
                <a:cubicBezTo>
                  <a:pt x="492035" y="34798"/>
                  <a:pt x="492810" y="35571"/>
                  <a:pt x="493842" y="35571"/>
                </a:cubicBezTo>
                <a:cubicBezTo>
                  <a:pt x="495133" y="35571"/>
                  <a:pt x="495650" y="34798"/>
                  <a:pt x="495650" y="33767"/>
                </a:cubicBezTo>
                <a:lnTo>
                  <a:pt x="495650" y="21394"/>
                </a:lnTo>
                <a:close/>
                <a:moveTo>
                  <a:pt x="454087" y="21394"/>
                </a:moveTo>
                <a:lnTo>
                  <a:pt x="454087" y="33767"/>
                </a:lnTo>
                <a:cubicBezTo>
                  <a:pt x="454087" y="34798"/>
                  <a:pt x="454604" y="35571"/>
                  <a:pt x="455894" y="35571"/>
                </a:cubicBezTo>
                <a:cubicBezTo>
                  <a:pt x="456927" y="35571"/>
                  <a:pt x="457701" y="34798"/>
                  <a:pt x="457701" y="33767"/>
                </a:cubicBezTo>
                <a:lnTo>
                  <a:pt x="457701" y="21394"/>
                </a:lnTo>
                <a:close/>
                <a:moveTo>
                  <a:pt x="415881" y="21394"/>
                </a:moveTo>
                <a:lnTo>
                  <a:pt x="415881" y="33767"/>
                </a:lnTo>
                <a:cubicBezTo>
                  <a:pt x="415881" y="34798"/>
                  <a:pt x="416655" y="35571"/>
                  <a:pt x="417688" y="35571"/>
                </a:cubicBezTo>
                <a:cubicBezTo>
                  <a:pt x="418979" y="35571"/>
                  <a:pt x="419495" y="34798"/>
                  <a:pt x="419495" y="33767"/>
                </a:cubicBezTo>
                <a:lnTo>
                  <a:pt x="419495" y="21394"/>
                </a:lnTo>
                <a:close/>
                <a:moveTo>
                  <a:pt x="377933" y="21394"/>
                </a:moveTo>
                <a:lnTo>
                  <a:pt x="377933" y="33767"/>
                </a:lnTo>
                <a:cubicBezTo>
                  <a:pt x="377933" y="34798"/>
                  <a:pt x="378449" y="35571"/>
                  <a:pt x="379740" y="35571"/>
                </a:cubicBezTo>
                <a:cubicBezTo>
                  <a:pt x="381031" y="35571"/>
                  <a:pt x="381547" y="34798"/>
                  <a:pt x="381547" y="33767"/>
                </a:cubicBezTo>
                <a:lnTo>
                  <a:pt x="381547" y="21394"/>
                </a:lnTo>
                <a:close/>
                <a:moveTo>
                  <a:pt x="339985" y="21394"/>
                </a:moveTo>
                <a:lnTo>
                  <a:pt x="339985" y="33767"/>
                </a:lnTo>
                <a:cubicBezTo>
                  <a:pt x="339985" y="34798"/>
                  <a:pt x="340501" y="35571"/>
                  <a:pt x="341792" y="35571"/>
                </a:cubicBezTo>
                <a:cubicBezTo>
                  <a:pt x="342824" y="35571"/>
                  <a:pt x="343341" y="34798"/>
                  <a:pt x="343341" y="33767"/>
                </a:cubicBezTo>
                <a:lnTo>
                  <a:pt x="343341" y="21394"/>
                </a:lnTo>
                <a:close/>
                <a:moveTo>
                  <a:pt x="302811" y="21394"/>
                </a:moveTo>
                <a:lnTo>
                  <a:pt x="302811" y="33767"/>
                </a:lnTo>
                <a:cubicBezTo>
                  <a:pt x="302811" y="34798"/>
                  <a:pt x="303327" y="35571"/>
                  <a:pt x="304618" y="35571"/>
                </a:cubicBezTo>
                <a:cubicBezTo>
                  <a:pt x="305909" y="35571"/>
                  <a:pt x="306425" y="34798"/>
                  <a:pt x="306425" y="33767"/>
                </a:cubicBezTo>
                <a:lnTo>
                  <a:pt x="306425" y="21394"/>
                </a:lnTo>
                <a:close/>
                <a:moveTo>
                  <a:pt x="264863" y="21394"/>
                </a:moveTo>
                <a:lnTo>
                  <a:pt x="264863" y="33767"/>
                </a:lnTo>
                <a:cubicBezTo>
                  <a:pt x="264863" y="34798"/>
                  <a:pt x="265379" y="35571"/>
                  <a:pt x="266670" y="35571"/>
                </a:cubicBezTo>
                <a:cubicBezTo>
                  <a:pt x="267702" y="35571"/>
                  <a:pt x="268477" y="34798"/>
                  <a:pt x="268477" y="33767"/>
                </a:cubicBezTo>
                <a:lnTo>
                  <a:pt x="268477" y="21394"/>
                </a:lnTo>
                <a:close/>
                <a:moveTo>
                  <a:pt x="226657" y="21394"/>
                </a:moveTo>
                <a:lnTo>
                  <a:pt x="226657" y="33767"/>
                </a:lnTo>
                <a:cubicBezTo>
                  <a:pt x="226657" y="34798"/>
                  <a:pt x="227173" y="35571"/>
                  <a:pt x="228464" y="35571"/>
                </a:cubicBezTo>
                <a:cubicBezTo>
                  <a:pt x="229754" y="35571"/>
                  <a:pt x="230271" y="34798"/>
                  <a:pt x="230271" y="33767"/>
                </a:cubicBezTo>
                <a:lnTo>
                  <a:pt x="230271" y="21394"/>
                </a:lnTo>
                <a:close/>
                <a:moveTo>
                  <a:pt x="188708" y="21394"/>
                </a:moveTo>
                <a:lnTo>
                  <a:pt x="188708" y="33767"/>
                </a:lnTo>
                <a:cubicBezTo>
                  <a:pt x="188708" y="34798"/>
                  <a:pt x="189225" y="35571"/>
                  <a:pt x="190515" y="35571"/>
                </a:cubicBezTo>
                <a:cubicBezTo>
                  <a:pt x="191806" y="35571"/>
                  <a:pt x="192322" y="34798"/>
                  <a:pt x="192322" y="33767"/>
                </a:cubicBezTo>
                <a:lnTo>
                  <a:pt x="192322" y="21394"/>
                </a:lnTo>
                <a:close/>
                <a:moveTo>
                  <a:pt x="150502" y="21394"/>
                </a:moveTo>
                <a:lnTo>
                  <a:pt x="150502" y="33767"/>
                </a:lnTo>
                <a:cubicBezTo>
                  <a:pt x="150502" y="34798"/>
                  <a:pt x="151276" y="35571"/>
                  <a:pt x="152309" y="35571"/>
                </a:cubicBezTo>
                <a:cubicBezTo>
                  <a:pt x="153599" y="35571"/>
                  <a:pt x="154116" y="34798"/>
                  <a:pt x="154116" y="33767"/>
                </a:cubicBezTo>
                <a:lnTo>
                  <a:pt x="154116" y="21394"/>
                </a:lnTo>
                <a:close/>
                <a:moveTo>
                  <a:pt x="112553" y="21394"/>
                </a:moveTo>
                <a:lnTo>
                  <a:pt x="112553" y="33767"/>
                </a:lnTo>
                <a:cubicBezTo>
                  <a:pt x="112553" y="34798"/>
                  <a:pt x="113070" y="35571"/>
                  <a:pt x="114361" y="35571"/>
                </a:cubicBezTo>
                <a:cubicBezTo>
                  <a:pt x="115393" y="35571"/>
                  <a:pt x="116168" y="34798"/>
                  <a:pt x="116168" y="33767"/>
                </a:cubicBezTo>
                <a:lnTo>
                  <a:pt x="116168" y="21394"/>
                </a:lnTo>
                <a:close/>
                <a:moveTo>
                  <a:pt x="74605" y="21394"/>
                </a:moveTo>
                <a:lnTo>
                  <a:pt x="74605" y="33767"/>
                </a:lnTo>
                <a:cubicBezTo>
                  <a:pt x="74605" y="34798"/>
                  <a:pt x="75122" y="35571"/>
                  <a:pt x="76412" y="35571"/>
                </a:cubicBezTo>
                <a:cubicBezTo>
                  <a:pt x="77445" y="35571"/>
                  <a:pt x="77961" y="34798"/>
                  <a:pt x="77961" y="33767"/>
                </a:cubicBezTo>
                <a:lnTo>
                  <a:pt x="77961" y="21394"/>
                </a:lnTo>
                <a:close/>
                <a:moveTo>
                  <a:pt x="52662" y="21394"/>
                </a:moveTo>
                <a:cubicBezTo>
                  <a:pt x="49565" y="21394"/>
                  <a:pt x="46983" y="21910"/>
                  <a:pt x="44144" y="22683"/>
                </a:cubicBezTo>
                <a:lnTo>
                  <a:pt x="44144" y="32993"/>
                </a:lnTo>
                <a:cubicBezTo>
                  <a:pt x="44144" y="34798"/>
                  <a:pt x="43627" y="36344"/>
                  <a:pt x="42336" y="37375"/>
                </a:cubicBezTo>
                <a:cubicBezTo>
                  <a:pt x="41304" y="38406"/>
                  <a:pt x="39755" y="38922"/>
                  <a:pt x="38206" y="38922"/>
                </a:cubicBezTo>
                <a:cubicBezTo>
                  <a:pt x="36657" y="38922"/>
                  <a:pt x="35366" y="38406"/>
                  <a:pt x="34076" y="37375"/>
                </a:cubicBezTo>
                <a:cubicBezTo>
                  <a:pt x="33043" y="36344"/>
                  <a:pt x="32269" y="34798"/>
                  <a:pt x="32269" y="32993"/>
                </a:cubicBezTo>
                <a:lnTo>
                  <a:pt x="32269" y="29127"/>
                </a:lnTo>
                <a:cubicBezTo>
                  <a:pt x="25815" y="34798"/>
                  <a:pt x="21426" y="43046"/>
                  <a:pt x="21426" y="52326"/>
                </a:cubicBezTo>
                <a:lnTo>
                  <a:pt x="21426" y="322719"/>
                </a:lnTo>
                <a:cubicBezTo>
                  <a:pt x="21426" y="333802"/>
                  <a:pt x="27364" y="343340"/>
                  <a:pt x="36141" y="349010"/>
                </a:cubicBezTo>
                <a:lnTo>
                  <a:pt x="36141" y="332771"/>
                </a:lnTo>
                <a:lnTo>
                  <a:pt x="40271" y="332771"/>
                </a:lnTo>
                <a:lnTo>
                  <a:pt x="40271" y="351073"/>
                </a:lnTo>
                <a:cubicBezTo>
                  <a:pt x="44144" y="352877"/>
                  <a:pt x="48274" y="353650"/>
                  <a:pt x="52662" y="353650"/>
                </a:cubicBezTo>
                <a:lnTo>
                  <a:pt x="70733" y="353650"/>
                </a:lnTo>
                <a:cubicBezTo>
                  <a:pt x="70733" y="353392"/>
                  <a:pt x="70475" y="353135"/>
                  <a:pt x="70475" y="352877"/>
                </a:cubicBezTo>
                <a:lnTo>
                  <a:pt x="70475" y="338958"/>
                </a:lnTo>
                <a:cubicBezTo>
                  <a:pt x="70475" y="336896"/>
                  <a:pt x="70991" y="335349"/>
                  <a:pt x="72282" y="334318"/>
                </a:cubicBezTo>
                <a:cubicBezTo>
                  <a:pt x="73315" y="333287"/>
                  <a:pt x="74863" y="332771"/>
                  <a:pt x="76412" y="332771"/>
                </a:cubicBezTo>
                <a:cubicBezTo>
                  <a:pt x="77961" y="332771"/>
                  <a:pt x="79252" y="333287"/>
                  <a:pt x="80543" y="334318"/>
                </a:cubicBezTo>
                <a:cubicBezTo>
                  <a:pt x="81575" y="335349"/>
                  <a:pt x="82350" y="336896"/>
                  <a:pt x="82350" y="338958"/>
                </a:cubicBezTo>
                <a:lnTo>
                  <a:pt x="82350" y="352877"/>
                </a:lnTo>
                <a:cubicBezTo>
                  <a:pt x="82350" y="353135"/>
                  <a:pt x="81834" y="353392"/>
                  <a:pt x="81834" y="353650"/>
                </a:cubicBezTo>
                <a:lnTo>
                  <a:pt x="112295" y="353650"/>
                </a:lnTo>
                <a:lnTo>
                  <a:pt x="112295" y="332771"/>
                </a:lnTo>
                <a:lnTo>
                  <a:pt x="116426" y="332771"/>
                </a:lnTo>
                <a:lnTo>
                  <a:pt x="116426" y="353650"/>
                </a:lnTo>
                <a:lnTo>
                  <a:pt x="150243" y="353650"/>
                </a:lnTo>
                <a:lnTo>
                  <a:pt x="150243" y="332771"/>
                </a:lnTo>
                <a:lnTo>
                  <a:pt x="154374" y="332771"/>
                </a:lnTo>
                <a:lnTo>
                  <a:pt x="154374" y="353650"/>
                </a:lnTo>
                <a:lnTo>
                  <a:pt x="188708" y="353650"/>
                </a:lnTo>
                <a:lnTo>
                  <a:pt x="188708" y="332771"/>
                </a:lnTo>
                <a:lnTo>
                  <a:pt x="192839" y="332771"/>
                </a:lnTo>
                <a:lnTo>
                  <a:pt x="192839" y="353650"/>
                </a:lnTo>
                <a:lnTo>
                  <a:pt x="223042" y="353650"/>
                </a:lnTo>
                <a:cubicBezTo>
                  <a:pt x="223042" y="353392"/>
                  <a:pt x="222784" y="353135"/>
                  <a:pt x="222784" y="352877"/>
                </a:cubicBezTo>
                <a:lnTo>
                  <a:pt x="222784" y="338958"/>
                </a:lnTo>
                <a:cubicBezTo>
                  <a:pt x="222784" y="336896"/>
                  <a:pt x="223301" y="335349"/>
                  <a:pt x="224591" y="334318"/>
                </a:cubicBezTo>
                <a:cubicBezTo>
                  <a:pt x="225624" y="333287"/>
                  <a:pt x="227173" y="332771"/>
                  <a:pt x="228722" y="332771"/>
                </a:cubicBezTo>
                <a:cubicBezTo>
                  <a:pt x="230271" y="332771"/>
                  <a:pt x="231561" y="333287"/>
                  <a:pt x="232852" y="334318"/>
                </a:cubicBezTo>
                <a:cubicBezTo>
                  <a:pt x="233885" y="335349"/>
                  <a:pt x="234659" y="336896"/>
                  <a:pt x="234659" y="338958"/>
                </a:cubicBezTo>
                <a:lnTo>
                  <a:pt x="234659" y="352877"/>
                </a:lnTo>
                <a:cubicBezTo>
                  <a:pt x="234659" y="353135"/>
                  <a:pt x="234143" y="353392"/>
                  <a:pt x="234143" y="353650"/>
                </a:cubicBezTo>
                <a:lnTo>
                  <a:pt x="264605" y="353650"/>
                </a:lnTo>
                <a:lnTo>
                  <a:pt x="264605" y="332771"/>
                </a:lnTo>
                <a:lnTo>
                  <a:pt x="268735" y="332771"/>
                </a:lnTo>
                <a:lnTo>
                  <a:pt x="268735" y="353650"/>
                </a:lnTo>
                <a:lnTo>
                  <a:pt x="302811" y="353650"/>
                </a:lnTo>
                <a:lnTo>
                  <a:pt x="302811" y="332771"/>
                </a:lnTo>
                <a:lnTo>
                  <a:pt x="306683" y="332771"/>
                </a:lnTo>
                <a:lnTo>
                  <a:pt x="306683" y="353650"/>
                </a:lnTo>
                <a:lnTo>
                  <a:pt x="339727" y="353650"/>
                </a:lnTo>
                <a:lnTo>
                  <a:pt x="339727" y="332771"/>
                </a:lnTo>
                <a:lnTo>
                  <a:pt x="343857" y="332771"/>
                </a:lnTo>
                <a:lnTo>
                  <a:pt x="343857" y="353650"/>
                </a:lnTo>
                <a:lnTo>
                  <a:pt x="374319" y="353650"/>
                </a:lnTo>
                <a:cubicBezTo>
                  <a:pt x="374319" y="353392"/>
                  <a:pt x="373802" y="353135"/>
                  <a:pt x="373802" y="352877"/>
                </a:cubicBezTo>
                <a:lnTo>
                  <a:pt x="373802" y="338958"/>
                </a:lnTo>
                <a:cubicBezTo>
                  <a:pt x="373802" y="336896"/>
                  <a:pt x="374577" y="335349"/>
                  <a:pt x="375609" y="334318"/>
                </a:cubicBezTo>
                <a:cubicBezTo>
                  <a:pt x="376900" y="333287"/>
                  <a:pt x="378191" y="332771"/>
                  <a:pt x="379740" y="332771"/>
                </a:cubicBezTo>
                <a:cubicBezTo>
                  <a:pt x="381289" y="332771"/>
                  <a:pt x="382838" y="333287"/>
                  <a:pt x="383870" y="334318"/>
                </a:cubicBezTo>
                <a:cubicBezTo>
                  <a:pt x="385161" y="335349"/>
                  <a:pt x="385677" y="336896"/>
                  <a:pt x="385677" y="338958"/>
                </a:cubicBezTo>
                <a:lnTo>
                  <a:pt x="385677" y="352877"/>
                </a:lnTo>
                <a:cubicBezTo>
                  <a:pt x="385677" y="353135"/>
                  <a:pt x="385419" y="353392"/>
                  <a:pt x="385419" y="353650"/>
                </a:cubicBezTo>
                <a:lnTo>
                  <a:pt x="415881" y="353650"/>
                </a:lnTo>
                <a:lnTo>
                  <a:pt x="415881" y="332771"/>
                </a:lnTo>
                <a:lnTo>
                  <a:pt x="420011" y="332771"/>
                </a:lnTo>
                <a:lnTo>
                  <a:pt x="420011" y="353650"/>
                </a:lnTo>
                <a:lnTo>
                  <a:pt x="453829" y="353650"/>
                </a:lnTo>
                <a:lnTo>
                  <a:pt x="453829" y="332771"/>
                </a:lnTo>
                <a:lnTo>
                  <a:pt x="457960" y="332771"/>
                </a:lnTo>
                <a:lnTo>
                  <a:pt x="457960" y="353650"/>
                </a:lnTo>
                <a:lnTo>
                  <a:pt x="492035" y="353650"/>
                </a:lnTo>
                <a:lnTo>
                  <a:pt x="492035" y="332771"/>
                </a:lnTo>
                <a:lnTo>
                  <a:pt x="495908" y="332771"/>
                </a:lnTo>
                <a:lnTo>
                  <a:pt x="495908" y="353650"/>
                </a:lnTo>
                <a:lnTo>
                  <a:pt x="526369" y="353650"/>
                </a:lnTo>
                <a:cubicBezTo>
                  <a:pt x="526369" y="353392"/>
                  <a:pt x="526111" y="353135"/>
                  <a:pt x="526111" y="352877"/>
                </a:cubicBezTo>
                <a:lnTo>
                  <a:pt x="526111" y="338958"/>
                </a:lnTo>
                <a:cubicBezTo>
                  <a:pt x="526111" y="336896"/>
                  <a:pt x="526628" y="335349"/>
                  <a:pt x="527918" y="334318"/>
                </a:cubicBezTo>
                <a:cubicBezTo>
                  <a:pt x="528951" y="333287"/>
                  <a:pt x="530500" y="332771"/>
                  <a:pt x="532049" y="332771"/>
                </a:cubicBezTo>
                <a:cubicBezTo>
                  <a:pt x="533598" y="332771"/>
                  <a:pt x="534888" y="333287"/>
                  <a:pt x="536179" y="334318"/>
                </a:cubicBezTo>
                <a:cubicBezTo>
                  <a:pt x="537212" y="335349"/>
                  <a:pt x="537986" y="336896"/>
                  <a:pt x="537986" y="338958"/>
                </a:cubicBezTo>
                <a:lnTo>
                  <a:pt x="537986" y="352877"/>
                </a:lnTo>
                <a:cubicBezTo>
                  <a:pt x="537986" y="353135"/>
                  <a:pt x="537728" y="353392"/>
                  <a:pt x="537470" y="353650"/>
                </a:cubicBezTo>
                <a:lnTo>
                  <a:pt x="555540" y="353650"/>
                </a:lnTo>
                <a:cubicBezTo>
                  <a:pt x="559929" y="353650"/>
                  <a:pt x="564059" y="352877"/>
                  <a:pt x="567932" y="351073"/>
                </a:cubicBezTo>
                <a:lnTo>
                  <a:pt x="567932" y="332771"/>
                </a:lnTo>
                <a:lnTo>
                  <a:pt x="572062" y="332771"/>
                </a:lnTo>
                <a:lnTo>
                  <a:pt x="572062" y="349010"/>
                </a:lnTo>
                <a:cubicBezTo>
                  <a:pt x="580839" y="343340"/>
                  <a:pt x="586777" y="333802"/>
                  <a:pt x="586777" y="322719"/>
                </a:cubicBezTo>
                <a:lnTo>
                  <a:pt x="586777" y="52326"/>
                </a:lnTo>
                <a:cubicBezTo>
                  <a:pt x="586777" y="43046"/>
                  <a:pt x="582388" y="34798"/>
                  <a:pt x="575934" y="29127"/>
                </a:cubicBezTo>
                <a:lnTo>
                  <a:pt x="575934" y="32993"/>
                </a:lnTo>
                <a:cubicBezTo>
                  <a:pt x="575934" y="34798"/>
                  <a:pt x="575160" y="36344"/>
                  <a:pt x="574127" y="37375"/>
                </a:cubicBezTo>
                <a:cubicBezTo>
                  <a:pt x="572837" y="38406"/>
                  <a:pt x="571546" y="38922"/>
                  <a:pt x="569997" y="38922"/>
                </a:cubicBezTo>
                <a:cubicBezTo>
                  <a:pt x="568448" y="38922"/>
                  <a:pt x="566899" y="38406"/>
                  <a:pt x="565867" y="37375"/>
                </a:cubicBezTo>
                <a:cubicBezTo>
                  <a:pt x="564576" y="36344"/>
                  <a:pt x="564059" y="34798"/>
                  <a:pt x="564059" y="32993"/>
                </a:cubicBezTo>
                <a:lnTo>
                  <a:pt x="564059" y="22683"/>
                </a:lnTo>
                <a:cubicBezTo>
                  <a:pt x="561220" y="21910"/>
                  <a:pt x="558638" y="21394"/>
                  <a:pt x="555540" y="21394"/>
                </a:cubicBezTo>
                <a:lnTo>
                  <a:pt x="537728" y="21394"/>
                </a:lnTo>
                <a:lnTo>
                  <a:pt x="537728" y="32993"/>
                </a:lnTo>
                <a:cubicBezTo>
                  <a:pt x="537728" y="34798"/>
                  <a:pt x="537212" y="36344"/>
                  <a:pt x="535921" y="37375"/>
                </a:cubicBezTo>
                <a:cubicBezTo>
                  <a:pt x="534888" y="38406"/>
                  <a:pt x="533340" y="38922"/>
                  <a:pt x="531791" y="38922"/>
                </a:cubicBezTo>
                <a:cubicBezTo>
                  <a:pt x="530242" y="38922"/>
                  <a:pt x="528951" y="38406"/>
                  <a:pt x="527660" y="37375"/>
                </a:cubicBezTo>
                <a:cubicBezTo>
                  <a:pt x="526628" y="36344"/>
                  <a:pt x="526111" y="34798"/>
                  <a:pt x="526111" y="32993"/>
                </a:cubicBezTo>
                <a:lnTo>
                  <a:pt x="526111" y="21394"/>
                </a:lnTo>
                <a:lnTo>
                  <a:pt x="499780" y="21394"/>
                </a:lnTo>
                <a:lnTo>
                  <a:pt x="499780" y="32993"/>
                </a:lnTo>
                <a:cubicBezTo>
                  <a:pt x="499780" y="34798"/>
                  <a:pt x="499264" y="36344"/>
                  <a:pt x="497973" y="37375"/>
                </a:cubicBezTo>
                <a:cubicBezTo>
                  <a:pt x="496682" y="38406"/>
                  <a:pt x="495391" y="38922"/>
                  <a:pt x="493842" y="38922"/>
                </a:cubicBezTo>
                <a:cubicBezTo>
                  <a:pt x="492294" y="38922"/>
                  <a:pt x="491003" y="38406"/>
                  <a:pt x="489712" y="37375"/>
                </a:cubicBezTo>
                <a:cubicBezTo>
                  <a:pt x="488679" y="36344"/>
                  <a:pt x="487905" y="34798"/>
                  <a:pt x="487905" y="32993"/>
                </a:cubicBezTo>
                <a:lnTo>
                  <a:pt x="487905" y="21394"/>
                </a:lnTo>
                <a:lnTo>
                  <a:pt x="461574" y="21394"/>
                </a:lnTo>
                <a:lnTo>
                  <a:pt x="461574" y="32993"/>
                </a:lnTo>
                <a:cubicBezTo>
                  <a:pt x="461574" y="34798"/>
                  <a:pt x="461057" y="36344"/>
                  <a:pt x="459767" y="37375"/>
                </a:cubicBezTo>
                <a:cubicBezTo>
                  <a:pt x="458734" y="38406"/>
                  <a:pt x="457185" y="38922"/>
                  <a:pt x="455636" y="38922"/>
                </a:cubicBezTo>
                <a:cubicBezTo>
                  <a:pt x="454087" y="38922"/>
                  <a:pt x="452797" y="38406"/>
                  <a:pt x="451506" y="37375"/>
                </a:cubicBezTo>
                <a:cubicBezTo>
                  <a:pt x="450473" y="36344"/>
                  <a:pt x="449957" y="34798"/>
                  <a:pt x="449957" y="32993"/>
                </a:cubicBezTo>
                <a:lnTo>
                  <a:pt x="449957" y="21394"/>
                </a:lnTo>
                <a:lnTo>
                  <a:pt x="423625" y="21394"/>
                </a:lnTo>
                <a:lnTo>
                  <a:pt x="423625" y="32993"/>
                </a:lnTo>
                <a:cubicBezTo>
                  <a:pt x="423625" y="34798"/>
                  <a:pt x="423109" y="36344"/>
                  <a:pt x="421818" y="37375"/>
                </a:cubicBezTo>
                <a:cubicBezTo>
                  <a:pt x="420786" y="38406"/>
                  <a:pt x="419237" y="38922"/>
                  <a:pt x="417688" y="38922"/>
                </a:cubicBezTo>
                <a:cubicBezTo>
                  <a:pt x="416139" y="38922"/>
                  <a:pt x="414848" y="38406"/>
                  <a:pt x="413558" y="37375"/>
                </a:cubicBezTo>
                <a:cubicBezTo>
                  <a:pt x="412525" y="36344"/>
                  <a:pt x="411751" y="34798"/>
                  <a:pt x="411751" y="32993"/>
                </a:cubicBezTo>
                <a:lnTo>
                  <a:pt x="411751" y="21394"/>
                </a:lnTo>
                <a:lnTo>
                  <a:pt x="385677" y="21394"/>
                </a:lnTo>
                <a:lnTo>
                  <a:pt x="385677" y="32993"/>
                </a:lnTo>
                <a:cubicBezTo>
                  <a:pt x="385677" y="34798"/>
                  <a:pt x="384903" y="36344"/>
                  <a:pt x="383870" y="37375"/>
                </a:cubicBezTo>
                <a:cubicBezTo>
                  <a:pt x="382580" y="38406"/>
                  <a:pt x="381289" y="38922"/>
                  <a:pt x="379740" y="38922"/>
                </a:cubicBezTo>
                <a:cubicBezTo>
                  <a:pt x="378191" y="38922"/>
                  <a:pt x="376642" y="38406"/>
                  <a:pt x="375609" y="37375"/>
                </a:cubicBezTo>
                <a:cubicBezTo>
                  <a:pt x="374319" y="36344"/>
                  <a:pt x="373802" y="34798"/>
                  <a:pt x="373802" y="32993"/>
                </a:cubicBezTo>
                <a:lnTo>
                  <a:pt x="373802" y="21394"/>
                </a:lnTo>
                <a:lnTo>
                  <a:pt x="347471" y="21394"/>
                </a:lnTo>
                <a:lnTo>
                  <a:pt x="347471" y="32993"/>
                </a:lnTo>
                <a:cubicBezTo>
                  <a:pt x="347471" y="34798"/>
                  <a:pt x="346955" y="36344"/>
                  <a:pt x="345664" y="37375"/>
                </a:cubicBezTo>
                <a:cubicBezTo>
                  <a:pt x="344631" y="38406"/>
                  <a:pt x="343082" y="38922"/>
                  <a:pt x="341534" y="38922"/>
                </a:cubicBezTo>
                <a:cubicBezTo>
                  <a:pt x="339985" y="38922"/>
                  <a:pt x="338694" y="38406"/>
                  <a:pt x="337403" y="37375"/>
                </a:cubicBezTo>
                <a:cubicBezTo>
                  <a:pt x="336371" y="36344"/>
                  <a:pt x="335854" y="34798"/>
                  <a:pt x="335854" y="32993"/>
                </a:cubicBezTo>
                <a:lnTo>
                  <a:pt x="335854" y="21394"/>
                </a:lnTo>
                <a:lnTo>
                  <a:pt x="310556" y="21394"/>
                </a:lnTo>
                <a:lnTo>
                  <a:pt x="310556" y="32993"/>
                </a:lnTo>
                <a:cubicBezTo>
                  <a:pt x="310556" y="34798"/>
                  <a:pt x="309781" y="36344"/>
                  <a:pt x="308748" y="37375"/>
                </a:cubicBezTo>
                <a:cubicBezTo>
                  <a:pt x="307458" y="38406"/>
                  <a:pt x="306167" y="38922"/>
                  <a:pt x="304618" y="38922"/>
                </a:cubicBezTo>
                <a:cubicBezTo>
                  <a:pt x="303069" y="38922"/>
                  <a:pt x="301520" y="38406"/>
                  <a:pt x="300488" y="37375"/>
                </a:cubicBezTo>
                <a:cubicBezTo>
                  <a:pt x="299197" y="36344"/>
                  <a:pt x="298681" y="34798"/>
                  <a:pt x="298681" y="32993"/>
                </a:cubicBezTo>
                <a:lnTo>
                  <a:pt x="298681" y="21394"/>
                </a:lnTo>
                <a:lnTo>
                  <a:pt x="272349" y="21394"/>
                </a:lnTo>
                <a:lnTo>
                  <a:pt x="272349" y="32993"/>
                </a:lnTo>
                <a:cubicBezTo>
                  <a:pt x="272349" y="34798"/>
                  <a:pt x="271833" y="36344"/>
                  <a:pt x="270542" y="37375"/>
                </a:cubicBezTo>
                <a:cubicBezTo>
                  <a:pt x="269510" y="38406"/>
                  <a:pt x="268219" y="38922"/>
                  <a:pt x="266670" y="38922"/>
                </a:cubicBezTo>
                <a:cubicBezTo>
                  <a:pt x="265121" y="38922"/>
                  <a:pt x="263572" y="38406"/>
                  <a:pt x="262539" y="37375"/>
                </a:cubicBezTo>
                <a:cubicBezTo>
                  <a:pt x="261249" y="36344"/>
                  <a:pt x="260732" y="34798"/>
                  <a:pt x="260732" y="32993"/>
                </a:cubicBezTo>
                <a:lnTo>
                  <a:pt x="260732" y="21394"/>
                </a:lnTo>
                <a:lnTo>
                  <a:pt x="234401" y="21394"/>
                </a:lnTo>
                <a:lnTo>
                  <a:pt x="234401" y="32993"/>
                </a:lnTo>
                <a:cubicBezTo>
                  <a:pt x="234401" y="34798"/>
                  <a:pt x="233885" y="36344"/>
                  <a:pt x="232594" y="37375"/>
                </a:cubicBezTo>
                <a:cubicBezTo>
                  <a:pt x="231561" y="38406"/>
                  <a:pt x="230012" y="38922"/>
                  <a:pt x="228464" y="38922"/>
                </a:cubicBezTo>
                <a:cubicBezTo>
                  <a:pt x="226915" y="38922"/>
                  <a:pt x="225624" y="38406"/>
                  <a:pt x="224333" y="37375"/>
                </a:cubicBezTo>
                <a:cubicBezTo>
                  <a:pt x="223301" y="36344"/>
                  <a:pt x="222526" y="34798"/>
                  <a:pt x="222526" y="32993"/>
                </a:cubicBezTo>
                <a:lnTo>
                  <a:pt x="222526" y="21394"/>
                </a:lnTo>
                <a:lnTo>
                  <a:pt x="196453" y="21394"/>
                </a:lnTo>
                <a:lnTo>
                  <a:pt x="196453" y="32993"/>
                </a:lnTo>
                <a:cubicBezTo>
                  <a:pt x="196453" y="34798"/>
                  <a:pt x="195678" y="36344"/>
                  <a:pt x="194646" y="37375"/>
                </a:cubicBezTo>
                <a:cubicBezTo>
                  <a:pt x="193355" y="38406"/>
                  <a:pt x="192064" y="38922"/>
                  <a:pt x="190515" y="38922"/>
                </a:cubicBezTo>
                <a:cubicBezTo>
                  <a:pt x="188967" y="38922"/>
                  <a:pt x="187418" y="38406"/>
                  <a:pt x="186385" y="37375"/>
                </a:cubicBezTo>
                <a:cubicBezTo>
                  <a:pt x="185094" y="36344"/>
                  <a:pt x="184578" y="34798"/>
                  <a:pt x="184578" y="32993"/>
                </a:cubicBezTo>
                <a:lnTo>
                  <a:pt x="184578" y="21394"/>
                </a:lnTo>
                <a:lnTo>
                  <a:pt x="158246" y="21394"/>
                </a:lnTo>
                <a:lnTo>
                  <a:pt x="158246" y="32993"/>
                </a:lnTo>
                <a:cubicBezTo>
                  <a:pt x="158246" y="34798"/>
                  <a:pt x="157730" y="36344"/>
                  <a:pt x="156439" y="37375"/>
                </a:cubicBezTo>
                <a:cubicBezTo>
                  <a:pt x="155406" y="38406"/>
                  <a:pt x="153858" y="38922"/>
                  <a:pt x="152309" y="38922"/>
                </a:cubicBezTo>
                <a:cubicBezTo>
                  <a:pt x="150760" y="38922"/>
                  <a:pt x="149469" y="38406"/>
                  <a:pt x="148178" y="37375"/>
                </a:cubicBezTo>
                <a:cubicBezTo>
                  <a:pt x="147146" y="36344"/>
                  <a:pt x="146371" y="34798"/>
                  <a:pt x="146371" y="32993"/>
                </a:cubicBezTo>
                <a:lnTo>
                  <a:pt x="146371" y="21394"/>
                </a:lnTo>
                <a:lnTo>
                  <a:pt x="120298" y="21394"/>
                </a:lnTo>
                <a:lnTo>
                  <a:pt x="120298" y="32993"/>
                </a:lnTo>
                <a:cubicBezTo>
                  <a:pt x="120298" y="34798"/>
                  <a:pt x="119782" y="36344"/>
                  <a:pt x="118491" y="37375"/>
                </a:cubicBezTo>
                <a:cubicBezTo>
                  <a:pt x="117200" y="38406"/>
                  <a:pt x="115909" y="38922"/>
                  <a:pt x="114361" y="38922"/>
                </a:cubicBezTo>
                <a:cubicBezTo>
                  <a:pt x="112812" y="38922"/>
                  <a:pt x="111521" y="38406"/>
                  <a:pt x="110230" y="37375"/>
                </a:cubicBezTo>
                <a:cubicBezTo>
                  <a:pt x="108939" y="36344"/>
                  <a:pt x="108423" y="34798"/>
                  <a:pt x="108423" y="32993"/>
                </a:cubicBezTo>
                <a:lnTo>
                  <a:pt x="108423" y="21394"/>
                </a:lnTo>
                <a:lnTo>
                  <a:pt x="82350" y="21394"/>
                </a:lnTo>
                <a:lnTo>
                  <a:pt x="82350" y="32993"/>
                </a:lnTo>
                <a:cubicBezTo>
                  <a:pt x="82350" y="34798"/>
                  <a:pt x="81575" y="36344"/>
                  <a:pt x="80543" y="37375"/>
                </a:cubicBezTo>
                <a:cubicBezTo>
                  <a:pt x="79252" y="38406"/>
                  <a:pt x="77961" y="38922"/>
                  <a:pt x="76412" y="38922"/>
                </a:cubicBezTo>
                <a:cubicBezTo>
                  <a:pt x="74863" y="38922"/>
                  <a:pt x="73315" y="38406"/>
                  <a:pt x="72282" y="37375"/>
                </a:cubicBezTo>
                <a:cubicBezTo>
                  <a:pt x="70991" y="36344"/>
                  <a:pt x="70475" y="34798"/>
                  <a:pt x="70475" y="32993"/>
                </a:cubicBezTo>
                <a:lnTo>
                  <a:pt x="70475" y="21394"/>
                </a:lnTo>
                <a:close/>
                <a:moveTo>
                  <a:pt x="52662" y="0"/>
                </a:moveTo>
                <a:lnTo>
                  <a:pt x="555540" y="0"/>
                </a:lnTo>
                <a:cubicBezTo>
                  <a:pt x="584712" y="0"/>
                  <a:pt x="608203" y="23456"/>
                  <a:pt x="608203" y="52326"/>
                </a:cubicBezTo>
                <a:lnTo>
                  <a:pt x="608203" y="386902"/>
                </a:lnTo>
                <a:cubicBezTo>
                  <a:pt x="608203" y="415771"/>
                  <a:pt x="584712" y="439485"/>
                  <a:pt x="555540" y="439485"/>
                </a:cubicBezTo>
                <a:lnTo>
                  <a:pt x="325528" y="439485"/>
                </a:lnTo>
                <a:lnTo>
                  <a:pt x="325528" y="484078"/>
                </a:lnTo>
                <a:lnTo>
                  <a:pt x="486614" y="484078"/>
                </a:lnTo>
                <a:lnTo>
                  <a:pt x="508041" y="505472"/>
                </a:lnTo>
                <a:lnTo>
                  <a:pt x="508041" y="527124"/>
                </a:lnTo>
                <a:lnTo>
                  <a:pt x="100162" y="527124"/>
                </a:lnTo>
                <a:lnTo>
                  <a:pt x="100162" y="505472"/>
                </a:lnTo>
                <a:lnTo>
                  <a:pt x="121589" y="484078"/>
                </a:lnTo>
                <a:lnTo>
                  <a:pt x="282675" y="484078"/>
                </a:lnTo>
                <a:lnTo>
                  <a:pt x="282675" y="439485"/>
                </a:lnTo>
                <a:lnTo>
                  <a:pt x="52662" y="439485"/>
                </a:lnTo>
                <a:cubicBezTo>
                  <a:pt x="23750" y="439485"/>
                  <a:pt x="0" y="415771"/>
                  <a:pt x="0" y="386902"/>
                </a:cubicBezTo>
                <a:lnTo>
                  <a:pt x="0" y="52326"/>
                </a:lnTo>
                <a:cubicBezTo>
                  <a:pt x="0" y="23456"/>
                  <a:pt x="23750" y="0"/>
                  <a:pt x="52662" y="0"/>
                </a:cubicBezTo>
                <a:close/>
              </a:path>
            </a:pathLst>
          </a:cu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356092" y="3534671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标题添加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966670" y="3534673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标题添加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577247" y="3534673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标题添加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9187824" y="3534673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标题添加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773930" y="340360"/>
            <a:ext cx="2468245" cy="879475"/>
            <a:chOff x="3279" y="4178"/>
            <a:chExt cx="3887" cy="1385"/>
          </a:xfrm>
        </p:grpSpPr>
        <p:sp>
          <p:nvSpPr>
            <p:cNvPr id="2" name="文本框 1"/>
            <p:cNvSpPr txBox="1"/>
            <p:nvPr/>
          </p:nvSpPr>
          <p:spPr>
            <a:xfrm>
              <a:off x="3597" y="4178"/>
              <a:ext cx="336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9B97A6"/>
                  </a:solidFill>
                  <a:effectLst/>
                  <a:uLnTx/>
                  <a:uFillTx/>
                  <a:cs typeface="+mn-ea"/>
                  <a:sym typeface="+mn-lt"/>
                </a:rPr>
                <a:t>输入标题内容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279" y="4741"/>
              <a:ext cx="388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Please enter the title</a:t>
              </a:r>
              <a:r>
                <a:rPr kumimoji="0" lang="zh-CN" altLang="en-US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Please enter the title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  <p:bldP spid="19" grpId="0"/>
      <p:bldP spid="21" grpId="0" bldLvl="0" animBg="1"/>
      <p:bldP spid="22" grpId="0" bldLvl="0" animBg="1"/>
      <p:bldP spid="24" grpId="0" bldLvl="0" animBg="1"/>
      <p:bldP spid="25" grpId="0" bldLvl="0" animBg="1"/>
      <p:bldP spid="31" grpId="0"/>
      <p:bldP spid="32" grpId="0"/>
      <p:bldP spid="34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773930" y="340360"/>
            <a:ext cx="2468245" cy="879475"/>
            <a:chOff x="3279" y="4178"/>
            <a:chExt cx="3887" cy="1385"/>
          </a:xfrm>
        </p:grpSpPr>
        <p:sp>
          <p:nvSpPr>
            <p:cNvPr id="6" name="文本框 5"/>
            <p:cNvSpPr txBox="1"/>
            <p:nvPr/>
          </p:nvSpPr>
          <p:spPr>
            <a:xfrm>
              <a:off x="3597" y="4178"/>
              <a:ext cx="336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9B97A6"/>
                  </a:solidFill>
                  <a:effectLst/>
                  <a:uLnTx/>
                  <a:uFillTx/>
                  <a:cs typeface="+mn-ea"/>
                  <a:sym typeface="+mn-lt"/>
                </a:rPr>
                <a:t>输入标题内容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279" y="4741"/>
              <a:ext cx="388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Please enter the title</a:t>
              </a:r>
              <a:r>
                <a:rPr kumimoji="0" lang="zh-CN" altLang="en-US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Please enter the title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328357" y="1909910"/>
            <a:ext cx="2661737" cy="3765609"/>
            <a:chOff x="997375" y="2025480"/>
            <a:chExt cx="2661737" cy="3765609"/>
          </a:xfrm>
        </p:grpSpPr>
        <p:cxnSp>
          <p:nvCxnSpPr>
            <p:cNvPr id="28" name="直线连接符 9"/>
            <p:cNvCxnSpPr/>
            <p:nvPr/>
          </p:nvCxnSpPr>
          <p:spPr>
            <a:xfrm>
              <a:off x="1116488" y="2253748"/>
              <a:ext cx="765358" cy="0"/>
            </a:xfrm>
            <a:prstGeom prst="line">
              <a:avLst/>
            </a:prstGeom>
            <a:ln w="38100">
              <a:solidFill>
                <a:srgbClr val="9B97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2010655" y="2025480"/>
              <a:ext cx="1351523" cy="4565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b="1" i="1" kern="0" dirty="0">
                  <a:ln w="12700" cap="flat">
                    <a:noFill/>
                    <a:miter lim="800000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PLAN.A</a:t>
              </a: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997375" y="2686710"/>
              <a:ext cx="2661737" cy="1940661"/>
              <a:chOff x="1802584" y="2425976"/>
              <a:chExt cx="2661737" cy="1940661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1802586" y="2425976"/>
                <a:ext cx="2661735" cy="3706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400" kern="0" dirty="0">
                    <a:ln w="3175"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在此输入文本内容在此输入</a:t>
                </a:r>
                <a:endParaRPr lang="en-US" altLang="zh-CN" sz="1400" kern="0" dirty="0">
                  <a:ln w="12700" cap="flat">
                    <a:noFill/>
                    <a:miter lim="800000"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1802584" y="3383034"/>
                <a:ext cx="2364803" cy="9836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kumimoji="1" lang="en-GB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THE ORIGINAL MATERIAL PACKAGE NETWORK OF THE WHOLE STATION HAS EXCLUSIVE COPYRIGHT OR HAS </a:t>
                </a: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1116488" y="5199388"/>
              <a:ext cx="1987656" cy="591701"/>
              <a:chOff x="2265689" y="4756154"/>
              <a:chExt cx="1987656" cy="591701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2265689" y="4756154"/>
                <a:ext cx="1987656" cy="591701"/>
              </a:xfrm>
              <a:prstGeom prst="rect">
                <a:avLst/>
              </a:prstGeom>
              <a:solidFill>
                <a:srgbClr val="9B97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746425" y="4879950"/>
                <a:ext cx="1190194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1600" b="1" i="1" kern="0" dirty="0">
                    <a:ln w="12700" cap="flat">
                      <a:noFill/>
                      <a:miter lim="800000"/>
                    </a:ln>
                    <a:solidFill>
                      <a:schemeClr val="bg1"/>
                    </a:solidFill>
                    <a:cs typeface="+mn-ea"/>
                    <a:sym typeface="+mn-lt"/>
                  </a:rPr>
                  <a:t>PLAN.A</a:t>
                </a: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4821678" y="1909910"/>
            <a:ext cx="2661737" cy="3765609"/>
            <a:chOff x="997375" y="2025480"/>
            <a:chExt cx="2661737" cy="3765609"/>
          </a:xfrm>
        </p:grpSpPr>
        <p:cxnSp>
          <p:nvCxnSpPr>
            <p:cNvPr id="44" name="直线连接符 22"/>
            <p:cNvCxnSpPr/>
            <p:nvPr/>
          </p:nvCxnSpPr>
          <p:spPr>
            <a:xfrm>
              <a:off x="1116488" y="2253748"/>
              <a:ext cx="765358" cy="0"/>
            </a:xfrm>
            <a:prstGeom prst="line">
              <a:avLst/>
            </a:prstGeom>
            <a:ln w="38100">
              <a:solidFill>
                <a:srgbClr val="D6CA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矩形 44"/>
            <p:cNvSpPr/>
            <p:nvPr/>
          </p:nvSpPr>
          <p:spPr>
            <a:xfrm>
              <a:off x="2010655" y="2025480"/>
              <a:ext cx="1351523" cy="4565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b="1" i="1" kern="0" dirty="0">
                  <a:ln w="12700" cap="flat">
                    <a:noFill/>
                    <a:miter lim="800000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PLAN.B</a:t>
              </a: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997375" y="2686710"/>
              <a:ext cx="2661737" cy="1940661"/>
              <a:chOff x="1802584" y="2425976"/>
              <a:chExt cx="2661737" cy="1940661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1802586" y="2425976"/>
                <a:ext cx="2661735" cy="3706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400" kern="0" dirty="0">
                    <a:ln w="3175"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在此输入文本内容在此输入</a:t>
                </a:r>
                <a:endParaRPr lang="en-US" altLang="zh-CN" sz="1400" kern="0" dirty="0">
                  <a:ln w="12700" cap="flat">
                    <a:noFill/>
                    <a:miter lim="800000"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1802584" y="3383034"/>
                <a:ext cx="2364803" cy="9836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kumimoji="1" lang="en-GB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THE ORIGINAL MATERIAL PACKAGE NETWORK OF THE WHOLE STATION HAS EXCLUSIVE COPYRIGHT OR HAS </a:t>
                </a: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1116488" y="5199388"/>
              <a:ext cx="1987656" cy="591701"/>
              <a:chOff x="2265689" y="4756154"/>
              <a:chExt cx="1987656" cy="591701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2265689" y="4756154"/>
                <a:ext cx="1987656" cy="591701"/>
              </a:xfrm>
              <a:prstGeom prst="rect">
                <a:avLst/>
              </a:prstGeom>
              <a:solidFill>
                <a:srgbClr val="D6CA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2746425" y="4879950"/>
                <a:ext cx="1190194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1600" b="1" i="1" kern="0" dirty="0">
                    <a:ln w="12700" cap="flat">
                      <a:noFill/>
                      <a:miter lim="800000"/>
                    </a:ln>
                    <a:solidFill>
                      <a:schemeClr val="bg1"/>
                    </a:solidFill>
                    <a:cs typeface="+mn-ea"/>
                    <a:sym typeface="+mn-lt"/>
                  </a:rPr>
                  <a:t>PLAN.A</a:t>
                </a: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8314999" y="1817962"/>
            <a:ext cx="2661737" cy="3765609"/>
            <a:chOff x="997375" y="2025480"/>
            <a:chExt cx="2661737" cy="3765609"/>
          </a:xfrm>
        </p:grpSpPr>
        <p:cxnSp>
          <p:nvCxnSpPr>
            <p:cNvPr id="53" name="直线连接符 31"/>
            <p:cNvCxnSpPr/>
            <p:nvPr/>
          </p:nvCxnSpPr>
          <p:spPr>
            <a:xfrm>
              <a:off x="1116488" y="2254383"/>
              <a:ext cx="765358" cy="0"/>
            </a:xfrm>
            <a:prstGeom prst="line">
              <a:avLst/>
            </a:prstGeom>
            <a:ln w="38100">
              <a:solidFill>
                <a:srgbClr val="9B97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矩形 53"/>
            <p:cNvSpPr/>
            <p:nvPr/>
          </p:nvSpPr>
          <p:spPr>
            <a:xfrm>
              <a:off x="2010655" y="2025480"/>
              <a:ext cx="1351523" cy="4565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b="1" i="1" kern="0" dirty="0">
                  <a:ln w="12700" cap="flat">
                    <a:noFill/>
                    <a:miter lim="800000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PLAN.C</a:t>
              </a: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997375" y="2686710"/>
              <a:ext cx="2661737" cy="1940661"/>
              <a:chOff x="1802584" y="2425976"/>
              <a:chExt cx="2661737" cy="1940661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1802586" y="2425976"/>
                <a:ext cx="2661735" cy="3706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400" kern="0" dirty="0">
                    <a:ln w="3175"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在此输入文本内容在此输入</a:t>
                </a:r>
                <a:endParaRPr lang="en-US" altLang="zh-CN" sz="1400" kern="0" dirty="0">
                  <a:ln w="12700" cap="flat">
                    <a:noFill/>
                    <a:miter lim="800000"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1802584" y="3383034"/>
                <a:ext cx="2364803" cy="9836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kumimoji="1" lang="en-GB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THE ORIGINAL MATERIAL PACKAGE NETWORK OF THE WHOLE STATION HAS EXCLUSIVE COPYRIGHT OR HAS </a:t>
                </a: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1116488" y="5199388"/>
              <a:ext cx="1987656" cy="591701"/>
              <a:chOff x="2265689" y="4756154"/>
              <a:chExt cx="1987656" cy="591701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2265689" y="4756154"/>
                <a:ext cx="1987656" cy="591701"/>
              </a:xfrm>
              <a:prstGeom prst="rect">
                <a:avLst/>
              </a:prstGeom>
              <a:solidFill>
                <a:srgbClr val="9B97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2746425" y="4879950"/>
                <a:ext cx="1190194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1600" b="1" i="1" kern="0" dirty="0">
                    <a:ln w="12700" cap="flat">
                      <a:noFill/>
                      <a:miter lim="800000"/>
                    </a:ln>
                    <a:solidFill>
                      <a:schemeClr val="bg1"/>
                    </a:solidFill>
                    <a:cs typeface="+mn-ea"/>
                    <a:sym typeface="+mn-lt"/>
                  </a:rPr>
                  <a:t>PLAN.A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512685" y="-22225"/>
            <a:ext cx="4720590" cy="6917055"/>
          </a:xfrm>
          <a:prstGeom prst="rect">
            <a:avLst/>
          </a:pr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08645" y="1275715"/>
            <a:ext cx="3285490" cy="2032000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6" tIns="34293" rIns="68586" bIns="34293" rtlCol="0" anchor="ctr"/>
          <a:lstStyle/>
          <a:p>
            <a:pPr algn="ctr"/>
            <a:endParaRPr lang="zh-CN" altLang="en-US" dirty="0">
              <a:solidFill>
                <a:srgbClr val="2C2C2C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08645" y="3578225"/>
            <a:ext cx="3285490" cy="2032000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6" tIns="34293" rIns="68586" bIns="34293" rtlCol="0" anchor="ctr"/>
          <a:lstStyle/>
          <a:p>
            <a:pPr algn="ctr"/>
            <a:endParaRPr lang="zh-CN" altLang="en-US" dirty="0">
              <a:solidFill>
                <a:srgbClr val="2C2C2C"/>
              </a:solidFill>
              <a:cs typeface="+mn-ea"/>
              <a:sym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1017905" y="1853565"/>
            <a:ext cx="9525" cy="3049905"/>
          </a:xfrm>
          <a:prstGeom prst="line">
            <a:avLst/>
          </a:prstGeom>
          <a:solidFill>
            <a:srgbClr val="D6CACC"/>
          </a:solidFill>
          <a:ln w="12700">
            <a:solidFill>
              <a:srgbClr val="2B2E3B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895339" y="1853393"/>
            <a:ext cx="254819" cy="254819"/>
          </a:xfrm>
          <a:prstGeom prst="ellipse">
            <a:avLst/>
          </a:prstGeom>
          <a:solidFill>
            <a:srgbClr val="D6CAC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895339" y="3208897"/>
            <a:ext cx="254819" cy="254819"/>
          </a:xfrm>
          <a:prstGeom prst="ellipse">
            <a:avLst/>
          </a:prstGeom>
          <a:solidFill>
            <a:srgbClr val="D6CAC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90259" y="4720832"/>
            <a:ext cx="254819" cy="254819"/>
          </a:xfrm>
          <a:prstGeom prst="ellipse">
            <a:avLst/>
          </a:prstGeom>
          <a:solidFill>
            <a:srgbClr val="D6CAC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118"/>
          <p:cNvSpPr txBox="1"/>
          <p:nvPr/>
        </p:nvSpPr>
        <p:spPr>
          <a:xfrm>
            <a:off x="1392555" y="2114550"/>
            <a:ext cx="5672455" cy="56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65000"/>
              </a:lnSpc>
            </a:pPr>
            <a:r>
              <a:rPr sz="1000">
                <a:solidFill>
                  <a:srgbClr val="2B2E3B"/>
                </a:solidFill>
                <a:cs typeface="+mn-ea"/>
                <a:sym typeface="+mn-lt"/>
              </a:rPr>
              <a:t>I love you more than I've ever loved any woman. And I've waited longer for you than I've waited for any woman.I love you more than I've ever loved any woman.</a:t>
            </a:r>
          </a:p>
        </p:txBody>
      </p:sp>
      <p:sp>
        <p:nvSpPr>
          <p:cNvPr id="17" name="文本框 119"/>
          <p:cNvSpPr txBox="1"/>
          <p:nvPr/>
        </p:nvSpPr>
        <p:spPr>
          <a:xfrm>
            <a:off x="1392323" y="1853599"/>
            <a:ext cx="1921186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00" b="1">
                <a:solidFill>
                  <a:srgbClr val="85A299"/>
                </a:solidFill>
                <a:cs typeface="+mn-ea"/>
                <a:sym typeface="+mn-lt"/>
              </a:rPr>
              <a:t>单击此处输入标题</a:t>
            </a:r>
            <a:endParaRPr lang="zh-CN" altLang="en-US" sz="1400" b="1" dirty="0">
              <a:solidFill>
                <a:srgbClr val="85A299"/>
              </a:solidFill>
              <a:cs typeface="+mn-ea"/>
              <a:sym typeface="+mn-lt"/>
            </a:endParaRPr>
          </a:p>
        </p:txBody>
      </p:sp>
      <p:sp>
        <p:nvSpPr>
          <p:cNvPr id="19" name="文本框 118"/>
          <p:cNvSpPr txBox="1"/>
          <p:nvPr/>
        </p:nvSpPr>
        <p:spPr>
          <a:xfrm>
            <a:off x="1392555" y="3469640"/>
            <a:ext cx="5629910" cy="56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65000"/>
              </a:lnSpc>
            </a:pPr>
            <a:r>
              <a:rPr sz="1000">
                <a:solidFill>
                  <a:srgbClr val="2B2E3B"/>
                </a:solidFill>
                <a:cs typeface="+mn-ea"/>
                <a:sym typeface="+mn-lt"/>
              </a:rPr>
              <a:t>I love you more than I've ever loved any woman. And I've waited longer for you than I've waited for any woman.I love you more than I've ever loved any woman.</a:t>
            </a:r>
          </a:p>
        </p:txBody>
      </p:sp>
      <p:sp>
        <p:nvSpPr>
          <p:cNvPr id="27" name="文本框 119"/>
          <p:cNvSpPr txBox="1"/>
          <p:nvPr/>
        </p:nvSpPr>
        <p:spPr>
          <a:xfrm>
            <a:off x="1392323" y="3208689"/>
            <a:ext cx="1921186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00" b="1">
                <a:solidFill>
                  <a:srgbClr val="85A299"/>
                </a:solidFill>
                <a:cs typeface="+mn-ea"/>
                <a:sym typeface="+mn-lt"/>
              </a:rPr>
              <a:t>单击此处输入标题</a:t>
            </a:r>
            <a:endParaRPr lang="zh-CN" altLang="en-US" sz="1400" b="1" dirty="0">
              <a:solidFill>
                <a:srgbClr val="85A299"/>
              </a:solidFill>
              <a:cs typeface="+mn-ea"/>
              <a:sym typeface="+mn-lt"/>
            </a:endParaRPr>
          </a:p>
        </p:txBody>
      </p:sp>
      <p:sp>
        <p:nvSpPr>
          <p:cNvPr id="49" name="文本框 118"/>
          <p:cNvSpPr txBox="1"/>
          <p:nvPr/>
        </p:nvSpPr>
        <p:spPr>
          <a:xfrm>
            <a:off x="1392555" y="4752975"/>
            <a:ext cx="5629910" cy="56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65000"/>
              </a:lnSpc>
            </a:pPr>
            <a:r>
              <a:rPr sz="1000">
                <a:solidFill>
                  <a:srgbClr val="2B2E3B"/>
                </a:solidFill>
                <a:cs typeface="+mn-ea"/>
                <a:sym typeface="+mn-lt"/>
              </a:rPr>
              <a:t>I love you more than I've ever loved any woman. And I've waited longer for you than I've waited for any woman.I love you more than I've ever loved any woman.</a:t>
            </a:r>
          </a:p>
        </p:txBody>
      </p:sp>
      <p:sp>
        <p:nvSpPr>
          <p:cNvPr id="50" name="文本框 119"/>
          <p:cNvSpPr txBox="1"/>
          <p:nvPr/>
        </p:nvSpPr>
        <p:spPr>
          <a:xfrm>
            <a:off x="1392323" y="4492024"/>
            <a:ext cx="1921186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00" b="1">
                <a:solidFill>
                  <a:srgbClr val="9B97A6"/>
                </a:solidFill>
                <a:cs typeface="+mn-ea"/>
                <a:sym typeface="+mn-lt"/>
              </a:rPr>
              <a:t>单击此处输入标题</a:t>
            </a:r>
            <a:endParaRPr lang="zh-CN" altLang="en-US" sz="1400" b="1" dirty="0">
              <a:solidFill>
                <a:srgbClr val="9B97A6"/>
              </a:solidFill>
              <a:cs typeface="+mn-ea"/>
              <a:sym typeface="+mn-lt"/>
            </a:endParaRPr>
          </a:p>
        </p:txBody>
      </p:sp>
      <p:sp>
        <p:nvSpPr>
          <p:cNvPr id="2" name="文本框 119"/>
          <p:cNvSpPr txBox="1"/>
          <p:nvPr/>
        </p:nvSpPr>
        <p:spPr>
          <a:xfrm>
            <a:off x="1392323" y="1854234"/>
            <a:ext cx="1921186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00" b="1">
                <a:solidFill>
                  <a:srgbClr val="9B97A6"/>
                </a:solidFill>
                <a:cs typeface="+mn-ea"/>
                <a:sym typeface="+mn-lt"/>
              </a:rPr>
              <a:t>单击此处输入标题</a:t>
            </a:r>
            <a:endParaRPr lang="zh-CN" altLang="en-US" sz="1400" b="1" dirty="0">
              <a:solidFill>
                <a:srgbClr val="9B97A6"/>
              </a:solidFill>
              <a:cs typeface="+mn-ea"/>
              <a:sym typeface="+mn-lt"/>
            </a:endParaRPr>
          </a:p>
        </p:txBody>
      </p:sp>
      <p:sp>
        <p:nvSpPr>
          <p:cNvPr id="3" name="文本框 119"/>
          <p:cNvSpPr txBox="1"/>
          <p:nvPr/>
        </p:nvSpPr>
        <p:spPr>
          <a:xfrm>
            <a:off x="1392323" y="3209324"/>
            <a:ext cx="1921186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00" b="1">
                <a:solidFill>
                  <a:srgbClr val="9B97A6"/>
                </a:solidFill>
                <a:cs typeface="+mn-ea"/>
                <a:sym typeface="+mn-lt"/>
              </a:rPr>
              <a:t>单击此处输入标题</a:t>
            </a:r>
            <a:endParaRPr lang="zh-CN" altLang="en-US" sz="1400" b="1" dirty="0">
              <a:solidFill>
                <a:srgbClr val="9B97A6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10" grpId="0" bldLvl="0" animBg="1"/>
      <p:bldP spid="20" grpId="0" bldLvl="0" animBg="1"/>
      <p:bldP spid="21" grpId="0" bldLvl="0" animBg="1"/>
      <p:bldP spid="12" grpId="0" bldLvl="0" animBg="1"/>
      <p:bldP spid="23" grpId="0"/>
      <p:bldP spid="17" grpId="0"/>
      <p:bldP spid="19" grpId="0"/>
      <p:bldP spid="27" grpId="0"/>
      <p:bldP spid="49" grpId="0"/>
      <p:bldP spid="50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2603500" y="1837690"/>
            <a:ext cx="8404505" cy="3471626"/>
            <a:chOff x="3051962" y="2191607"/>
            <a:chExt cx="7866518" cy="3471734"/>
          </a:xfrm>
        </p:grpSpPr>
        <p:sp>
          <p:nvSpPr>
            <p:cNvPr id="57" name="椭圆 56"/>
            <p:cNvSpPr/>
            <p:nvPr/>
          </p:nvSpPr>
          <p:spPr>
            <a:xfrm>
              <a:off x="5396949" y="2565400"/>
              <a:ext cx="2730500" cy="2730500"/>
            </a:xfrm>
            <a:prstGeom prst="ellipse">
              <a:avLst/>
            </a:prstGeom>
            <a:blipFill rotWithShape="1"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tretch>
                <a:fillRect l="-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: 形状 14"/>
            <p:cNvSpPr/>
            <p:nvPr/>
          </p:nvSpPr>
          <p:spPr>
            <a:xfrm flipH="1">
              <a:off x="8416374" y="3090862"/>
              <a:ext cx="2502106" cy="1679575"/>
            </a:xfrm>
            <a:custGeom>
              <a:avLst/>
              <a:gdLst>
                <a:gd name="connsiteX0" fmla="*/ 695325 w 2071687"/>
                <a:gd name="connsiteY0" fmla="*/ 0 h 1390650"/>
                <a:gd name="connsiteX1" fmla="*/ 0 w 2071687"/>
                <a:gd name="connsiteY1" fmla="*/ 695325 h 1390650"/>
                <a:gd name="connsiteX2" fmla="*/ 695325 w 2071687"/>
                <a:gd name="connsiteY2" fmla="*/ 1390650 h 1390650"/>
                <a:gd name="connsiteX3" fmla="*/ 1336008 w 2071687"/>
                <a:gd name="connsiteY3" fmla="*/ 965977 h 1390650"/>
                <a:gd name="connsiteX4" fmla="*/ 1367294 w 2071687"/>
                <a:gd name="connsiteY4" fmla="*/ 865188 h 1390650"/>
                <a:gd name="connsiteX5" fmla="*/ 1693865 w 2071687"/>
                <a:gd name="connsiteY5" fmla="*/ 865188 h 1390650"/>
                <a:gd name="connsiteX6" fmla="*/ 1693865 w 2071687"/>
                <a:gd name="connsiteY6" fmla="*/ 1035050 h 1390650"/>
                <a:gd name="connsiteX7" fmla="*/ 2071687 w 2071687"/>
                <a:gd name="connsiteY7" fmla="*/ 695325 h 1390650"/>
                <a:gd name="connsiteX8" fmla="*/ 1693865 w 2071687"/>
                <a:gd name="connsiteY8" fmla="*/ 355600 h 1390650"/>
                <a:gd name="connsiteX9" fmla="*/ 1693865 w 2071687"/>
                <a:gd name="connsiteY9" fmla="*/ 525463 h 1390650"/>
                <a:gd name="connsiteX10" fmla="*/ 1367295 w 2071687"/>
                <a:gd name="connsiteY10" fmla="*/ 525463 h 1390650"/>
                <a:gd name="connsiteX11" fmla="*/ 1336008 w 2071687"/>
                <a:gd name="connsiteY11" fmla="*/ 424673 h 1390650"/>
                <a:gd name="connsiteX12" fmla="*/ 695325 w 2071687"/>
                <a:gd name="connsiteY12" fmla="*/ 0 h 13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71687" h="1390650">
                  <a:moveTo>
                    <a:pt x="695325" y="0"/>
                  </a:moveTo>
                  <a:cubicBezTo>
                    <a:pt x="311308" y="0"/>
                    <a:pt x="0" y="311308"/>
                    <a:pt x="0" y="695325"/>
                  </a:cubicBezTo>
                  <a:cubicBezTo>
                    <a:pt x="0" y="1079342"/>
                    <a:pt x="311308" y="1390650"/>
                    <a:pt x="695325" y="1390650"/>
                  </a:cubicBezTo>
                  <a:cubicBezTo>
                    <a:pt x="983338" y="1390650"/>
                    <a:pt x="1230452" y="1215540"/>
                    <a:pt x="1336008" y="965977"/>
                  </a:cubicBezTo>
                  <a:lnTo>
                    <a:pt x="1367294" y="865188"/>
                  </a:lnTo>
                  <a:lnTo>
                    <a:pt x="1693865" y="865188"/>
                  </a:lnTo>
                  <a:lnTo>
                    <a:pt x="1693865" y="1035050"/>
                  </a:lnTo>
                  <a:lnTo>
                    <a:pt x="2071687" y="695325"/>
                  </a:lnTo>
                  <a:lnTo>
                    <a:pt x="1693865" y="355600"/>
                  </a:lnTo>
                  <a:lnTo>
                    <a:pt x="1693865" y="525463"/>
                  </a:lnTo>
                  <a:lnTo>
                    <a:pt x="1367295" y="525463"/>
                  </a:lnTo>
                  <a:lnTo>
                    <a:pt x="1336008" y="424673"/>
                  </a:lnTo>
                  <a:cubicBezTo>
                    <a:pt x="1230452" y="175111"/>
                    <a:pt x="983338" y="0"/>
                    <a:pt x="695325" y="0"/>
                  </a:cubicBezTo>
                  <a:close/>
                </a:path>
              </a:pathLst>
            </a:custGeom>
            <a:solidFill>
              <a:srgbClr val="D6CA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3051962" y="2191607"/>
              <a:ext cx="2325937" cy="3471734"/>
              <a:chOff x="2089029" y="2025219"/>
              <a:chExt cx="2325937" cy="3471734"/>
            </a:xfrm>
          </p:grpSpPr>
          <p:sp>
            <p:nvSpPr>
              <p:cNvPr id="60" name="任意多边形: 形状 15"/>
              <p:cNvSpPr/>
              <p:nvPr/>
            </p:nvSpPr>
            <p:spPr>
              <a:xfrm rot="13404874" flipH="1">
                <a:off x="2102699" y="2025219"/>
                <a:ext cx="2312267" cy="1552143"/>
              </a:xfrm>
              <a:custGeom>
                <a:avLst/>
                <a:gdLst>
                  <a:gd name="connsiteX0" fmla="*/ 695325 w 2071687"/>
                  <a:gd name="connsiteY0" fmla="*/ 0 h 1390650"/>
                  <a:gd name="connsiteX1" fmla="*/ 0 w 2071687"/>
                  <a:gd name="connsiteY1" fmla="*/ 695325 h 1390650"/>
                  <a:gd name="connsiteX2" fmla="*/ 695325 w 2071687"/>
                  <a:gd name="connsiteY2" fmla="*/ 1390650 h 1390650"/>
                  <a:gd name="connsiteX3" fmla="*/ 1336008 w 2071687"/>
                  <a:gd name="connsiteY3" fmla="*/ 965977 h 1390650"/>
                  <a:gd name="connsiteX4" fmla="*/ 1367294 w 2071687"/>
                  <a:gd name="connsiteY4" fmla="*/ 865188 h 1390650"/>
                  <a:gd name="connsiteX5" fmla="*/ 1693865 w 2071687"/>
                  <a:gd name="connsiteY5" fmla="*/ 865188 h 1390650"/>
                  <a:gd name="connsiteX6" fmla="*/ 1693865 w 2071687"/>
                  <a:gd name="connsiteY6" fmla="*/ 1035050 h 1390650"/>
                  <a:gd name="connsiteX7" fmla="*/ 2071687 w 2071687"/>
                  <a:gd name="connsiteY7" fmla="*/ 695325 h 1390650"/>
                  <a:gd name="connsiteX8" fmla="*/ 1693865 w 2071687"/>
                  <a:gd name="connsiteY8" fmla="*/ 355600 h 1390650"/>
                  <a:gd name="connsiteX9" fmla="*/ 1693865 w 2071687"/>
                  <a:gd name="connsiteY9" fmla="*/ 525463 h 1390650"/>
                  <a:gd name="connsiteX10" fmla="*/ 1367295 w 2071687"/>
                  <a:gd name="connsiteY10" fmla="*/ 525463 h 1390650"/>
                  <a:gd name="connsiteX11" fmla="*/ 1336008 w 2071687"/>
                  <a:gd name="connsiteY11" fmla="*/ 424673 h 1390650"/>
                  <a:gd name="connsiteX12" fmla="*/ 695325 w 2071687"/>
                  <a:gd name="connsiteY12" fmla="*/ 0 h 139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71687" h="1390650">
                    <a:moveTo>
                      <a:pt x="695325" y="0"/>
                    </a:moveTo>
                    <a:cubicBezTo>
                      <a:pt x="311308" y="0"/>
                      <a:pt x="0" y="311308"/>
                      <a:pt x="0" y="695325"/>
                    </a:cubicBezTo>
                    <a:cubicBezTo>
                      <a:pt x="0" y="1079342"/>
                      <a:pt x="311308" y="1390650"/>
                      <a:pt x="695325" y="1390650"/>
                    </a:cubicBezTo>
                    <a:cubicBezTo>
                      <a:pt x="983338" y="1390650"/>
                      <a:pt x="1230452" y="1215540"/>
                      <a:pt x="1336008" y="965977"/>
                    </a:cubicBezTo>
                    <a:lnTo>
                      <a:pt x="1367294" y="865188"/>
                    </a:lnTo>
                    <a:lnTo>
                      <a:pt x="1693865" y="865188"/>
                    </a:lnTo>
                    <a:lnTo>
                      <a:pt x="1693865" y="1035050"/>
                    </a:lnTo>
                    <a:lnTo>
                      <a:pt x="2071687" y="695325"/>
                    </a:lnTo>
                    <a:lnTo>
                      <a:pt x="1693865" y="355600"/>
                    </a:lnTo>
                    <a:lnTo>
                      <a:pt x="1693865" y="525463"/>
                    </a:lnTo>
                    <a:lnTo>
                      <a:pt x="1367295" y="525463"/>
                    </a:lnTo>
                    <a:lnTo>
                      <a:pt x="1336008" y="424673"/>
                    </a:lnTo>
                    <a:cubicBezTo>
                      <a:pt x="1230452" y="175111"/>
                      <a:pt x="983338" y="0"/>
                      <a:pt x="695325" y="0"/>
                    </a:cubicBezTo>
                    <a:close/>
                  </a:path>
                </a:pathLst>
              </a:custGeom>
              <a:solidFill>
                <a:srgbClr val="9B97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任意多边形: 形状 16"/>
              <p:cNvSpPr/>
              <p:nvPr/>
            </p:nvSpPr>
            <p:spPr>
              <a:xfrm rot="8195126" flipH="1" flipV="1">
                <a:off x="2089029" y="3944810"/>
                <a:ext cx="2312267" cy="1552143"/>
              </a:xfrm>
              <a:custGeom>
                <a:avLst/>
                <a:gdLst>
                  <a:gd name="connsiteX0" fmla="*/ 695325 w 2071687"/>
                  <a:gd name="connsiteY0" fmla="*/ 0 h 1390650"/>
                  <a:gd name="connsiteX1" fmla="*/ 0 w 2071687"/>
                  <a:gd name="connsiteY1" fmla="*/ 695325 h 1390650"/>
                  <a:gd name="connsiteX2" fmla="*/ 695325 w 2071687"/>
                  <a:gd name="connsiteY2" fmla="*/ 1390650 h 1390650"/>
                  <a:gd name="connsiteX3" fmla="*/ 1336008 w 2071687"/>
                  <a:gd name="connsiteY3" fmla="*/ 965977 h 1390650"/>
                  <a:gd name="connsiteX4" fmla="*/ 1367294 w 2071687"/>
                  <a:gd name="connsiteY4" fmla="*/ 865188 h 1390650"/>
                  <a:gd name="connsiteX5" fmla="*/ 1693865 w 2071687"/>
                  <a:gd name="connsiteY5" fmla="*/ 865188 h 1390650"/>
                  <a:gd name="connsiteX6" fmla="*/ 1693865 w 2071687"/>
                  <a:gd name="connsiteY6" fmla="*/ 1035050 h 1390650"/>
                  <a:gd name="connsiteX7" fmla="*/ 2071687 w 2071687"/>
                  <a:gd name="connsiteY7" fmla="*/ 695325 h 1390650"/>
                  <a:gd name="connsiteX8" fmla="*/ 1693865 w 2071687"/>
                  <a:gd name="connsiteY8" fmla="*/ 355600 h 1390650"/>
                  <a:gd name="connsiteX9" fmla="*/ 1693865 w 2071687"/>
                  <a:gd name="connsiteY9" fmla="*/ 525463 h 1390650"/>
                  <a:gd name="connsiteX10" fmla="*/ 1367295 w 2071687"/>
                  <a:gd name="connsiteY10" fmla="*/ 525463 h 1390650"/>
                  <a:gd name="connsiteX11" fmla="*/ 1336008 w 2071687"/>
                  <a:gd name="connsiteY11" fmla="*/ 424673 h 1390650"/>
                  <a:gd name="connsiteX12" fmla="*/ 695325 w 2071687"/>
                  <a:gd name="connsiteY12" fmla="*/ 0 h 139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71687" h="1390650">
                    <a:moveTo>
                      <a:pt x="695325" y="0"/>
                    </a:moveTo>
                    <a:cubicBezTo>
                      <a:pt x="311308" y="0"/>
                      <a:pt x="0" y="311308"/>
                      <a:pt x="0" y="695325"/>
                    </a:cubicBezTo>
                    <a:cubicBezTo>
                      <a:pt x="0" y="1079342"/>
                      <a:pt x="311308" y="1390650"/>
                      <a:pt x="695325" y="1390650"/>
                    </a:cubicBezTo>
                    <a:cubicBezTo>
                      <a:pt x="983338" y="1390650"/>
                      <a:pt x="1230452" y="1215540"/>
                      <a:pt x="1336008" y="965977"/>
                    </a:cubicBezTo>
                    <a:lnTo>
                      <a:pt x="1367294" y="865188"/>
                    </a:lnTo>
                    <a:lnTo>
                      <a:pt x="1693865" y="865188"/>
                    </a:lnTo>
                    <a:lnTo>
                      <a:pt x="1693865" y="1035050"/>
                    </a:lnTo>
                    <a:lnTo>
                      <a:pt x="2071687" y="695325"/>
                    </a:lnTo>
                    <a:lnTo>
                      <a:pt x="1693865" y="355600"/>
                    </a:lnTo>
                    <a:lnTo>
                      <a:pt x="1693865" y="525463"/>
                    </a:lnTo>
                    <a:lnTo>
                      <a:pt x="1367295" y="525463"/>
                    </a:lnTo>
                    <a:lnTo>
                      <a:pt x="1336008" y="424673"/>
                    </a:lnTo>
                    <a:cubicBezTo>
                      <a:pt x="1230452" y="175111"/>
                      <a:pt x="983338" y="0"/>
                      <a:pt x="695325" y="0"/>
                    </a:cubicBezTo>
                    <a:close/>
                  </a:path>
                </a:pathLst>
              </a:custGeom>
              <a:solidFill>
                <a:srgbClr val="9B97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2" name="world-wide-symbol_13448"/>
            <p:cNvSpPr>
              <a:spLocks noChangeAspect="1"/>
            </p:cNvSpPr>
            <p:nvPr/>
          </p:nvSpPr>
          <p:spPr bwMode="auto">
            <a:xfrm>
              <a:off x="3476342" y="2229356"/>
              <a:ext cx="938896" cy="937584"/>
            </a:xfrm>
            <a:custGeom>
              <a:avLst/>
              <a:gdLst>
                <a:gd name="connsiteX0" fmla="*/ 203130 w 605451"/>
                <a:gd name="connsiteY0" fmla="*/ 345841 h 604605"/>
                <a:gd name="connsiteX1" fmla="*/ 302807 w 605451"/>
                <a:gd name="connsiteY1" fmla="*/ 396386 h 604605"/>
                <a:gd name="connsiteX2" fmla="*/ 402301 w 605451"/>
                <a:gd name="connsiteY2" fmla="*/ 345933 h 604605"/>
                <a:gd name="connsiteX3" fmla="*/ 450630 w 605451"/>
                <a:gd name="connsiteY3" fmla="*/ 394101 h 604605"/>
                <a:gd name="connsiteX4" fmla="*/ 469119 w 605451"/>
                <a:gd name="connsiteY4" fmla="*/ 433038 h 604605"/>
                <a:gd name="connsiteX5" fmla="*/ 302807 w 605451"/>
                <a:gd name="connsiteY5" fmla="*/ 513928 h 604605"/>
                <a:gd name="connsiteX6" fmla="*/ 136403 w 605451"/>
                <a:gd name="connsiteY6" fmla="*/ 432947 h 604605"/>
                <a:gd name="connsiteX7" fmla="*/ 154893 w 605451"/>
                <a:gd name="connsiteY7" fmla="*/ 394101 h 604605"/>
                <a:gd name="connsiteX8" fmla="*/ 203130 w 605451"/>
                <a:gd name="connsiteY8" fmla="*/ 345841 h 604605"/>
                <a:gd name="connsiteX9" fmla="*/ 302771 w 605451"/>
                <a:gd name="connsiteY9" fmla="*/ 170278 h 604605"/>
                <a:gd name="connsiteX10" fmla="*/ 240548 w 605451"/>
                <a:gd name="connsiteY10" fmla="*/ 248130 h 604605"/>
                <a:gd name="connsiteX11" fmla="*/ 302771 w 605451"/>
                <a:gd name="connsiteY11" fmla="*/ 325798 h 604605"/>
                <a:gd name="connsiteX12" fmla="*/ 364903 w 605451"/>
                <a:gd name="connsiteY12" fmla="*/ 248130 h 604605"/>
                <a:gd name="connsiteX13" fmla="*/ 302771 w 605451"/>
                <a:gd name="connsiteY13" fmla="*/ 170278 h 604605"/>
                <a:gd name="connsiteX14" fmla="*/ 302771 w 605451"/>
                <a:gd name="connsiteY14" fmla="*/ 129982 h 604605"/>
                <a:gd name="connsiteX15" fmla="*/ 405257 w 605451"/>
                <a:gd name="connsiteY15" fmla="*/ 248130 h 604605"/>
                <a:gd name="connsiteX16" fmla="*/ 302771 w 605451"/>
                <a:gd name="connsiteY16" fmla="*/ 366094 h 604605"/>
                <a:gd name="connsiteX17" fmla="*/ 200194 w 605451"/>
                <a:gd name="connsiteY17" fmla="*/ 248130 h 604605"/>
                <a:gd name="connsiteX18" fmla="*/ 302771 w 605451"/>
                <a:gd name="connsiteY18" fmla="*/ 129982 h 604605"/>
                <a:gd name="connsiteX19" fmla="*/ 302771 w 605451"/>
                <a:gd name="connsiteY19" fmla="*/ 60415 h 604605"/>
                <a:gd name="connsiteX20" fmla="*/ 60591 w 605451"/>
                <a:gd name="connsiteY20" fmla="*/ 302348 h 604605"/>
                <a:gd name="connsiteX21" fmla="*/ 302771 w 605451"/>
                <a:gd name="connsiteY21" fmla="*/ 544190 h 604605"/>
                <a:gd name="connsiteX22" fmla="*/ 544952 w 605451"/>
                <a:gd name="connsiteY22" fmla="*/ 302348 h 604605"/>
                <a:gd name="connsiteX23" fmla="*/ 302771 w 605451"/>
                <a:gd name="connsiteY23" fmla="*/ 60415 h 604605"/>
                <a:gd name="connsiteX24" fmla="*/ 302771 w 605451"/>
                <a:gd name="connsiteY24" fmla="*/ 0 h 604605"/>
                <a:gd name="connsiteX25" fmla="*/ 605451 w 605451"/>
                <a:gd name="connsiteY25" fmla="*/ 302348 h 604605"/>
                <a:gd name="connsiteX26" fmla="*/ 302771 w 605451"/>
                <a:gd name="connsiteY26" fmla="*/ 604605 h 604605"/>
                <a:gd name="connsiteX27" fmla="*/ 0 w 605451"/>
                <a:gd name="connsiteY27" fmla="*/ 302348 h 604605"/>
                <a:gd name="connsiteX28" fmla="*/ 302771 w 605451"/>
                <a:gd name="connsiteY28" fmla="*/ 0 h 60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05451" h="604605">
                  <a:moveTo>
                    <a:pt x="203130" y="345841"/>
                  </a:moveTo>
                  <a:cubicBezTo>
                    <a:pt x="227568" y="376735"/>
                    <a:pt x="263082" y="396386"/>
                    <a:pt x="302807" y="396386"/>
                  </a:cubicBezTo>
                  <a:cubicBezTo>
                    <a:pt x="342440" y="396386"/>
                    <a:pt x="378046" y="376735"/>
                    <a:pt x="402301" y="345933"/>
                  </a:cubicBezTo>
                  <a:cubicBezTo>
                    <a:pt x="423079" y="355895"/>
                    <a:pt x="440378" y="372530"/>
                    <a:pt x="450630" y="394101"/>
                  </a:cubicBezTo>
                  <a:lnTo>
                    <a:pt x="469119" y="433038"/>
                  </a:lnTo>
                  <a:cubicBezTo>
                    <a:pt x="430310" y="482212"/>
                    <a:pt x="370174" y="513928"/>
                    <a:pt x="302807" y="513928"/>
                  </a:cubicBezTo>
                  <a:cubicBezTo>
                    <a:pt x="235257" y="513928"/>
                    <a:pt x="175212" y="482212"/>
                    <a:pt x="136403" y="432947"/>
                  </a:cubicBezTo>
                  <a:lnTo>
                    <a:pt x="154893" y="394101"/>
                  </a:lnTo>
                  <a:cubicBezTo>
                    <a:pt x="165144" y="372530"/>
                    <a:pt x="182443" y="355804"/>
                    <a:pt x="203130" y="345841"/>
                  </a:cubicBezTo>
                  <a:close/>
                  <a:moveTo>
                    <a:pt x="302771" y="170278"/>
                  </a:moveTo>
                  <a:cubicBezTo>
                    <a:pt x="268457" y="170278"/>
                    <a:pt x="240548" y="205184"/>
                    <a:pt x="240548" y="248130"/>
                  </a:cubicBezTo>
                  <a:cubicBezTo>
                    <a:pt x="240548" y="290984"/>
                    <a:pt x="268457" y="325798"/>
                    <a:pt x="302771" y="325798"/>
                  </a:cubicBezTo>
                  <a:cubicBezTo>
                    <a:pt x="336994" y="325798"/>
                    <a:pt x="364903" y="290984"/>
                    <a:pt x="364903" y="248130"/>
                  </a:cubicBezTo>
                  <a:cubicBezTo>
                    <a:pt x="364903" y="205184"/>
                    <a:pt x="336994" y="170278"/>
                    <a:pt x="302771" y="170278"/>
                  </a:cubicBezTo>
                  <a:close/>
                  <a:moveTo>
                    <a:pt x="302771" y="129982"/>
                  </a:moveTo>
                  <a:cubicBezTo>
                    <a:pt x="359230" y="129982"/>
                    <a:pt x="405257" y="182980"/>
                    <a:pt x="405257" y="248130"/>
                  </a:cubicBezTo>
                  <a:cubicBezTo>
                    <a:pt x="405257" y="313188"/>
                    <a:pt x="359230" y="366094"/>
                    <a:pt x="302771" y="366094"/>
                  </a:cubicBezTo>
                  <a:cubicBezTo>
                    <a:pt x="246221" y="366094"/>
                    <a:pt x="200194" y="313188"/>
                    <a:pt x="200194" y="248130"/>
                  </a:cubicBezTo>
                  <a:cubicBezTo>
                    <a:pt x="200194" y="182980"/>
                    <a:pt x="246221" y="129982"/>
                    <a:pt x="302771" y="129982"/>
                  </a:cubicBezTo>
                  <a:close/>
                  <a:moveTo>
                    <a:pt x="302771" y="60415"/>
                  </a:moveTo>
                  <a:cubicBezTo>
                    <a:pt x="169142" y="60415"/>
                    <a:pt x="60591" y="168997"/>
                    <a:pt x="60591" y="302348"/>
                  </a:cubicBezTo>
                  <a:cubicBezTo>
                    <a:pt x="60591" y="435700"/>
                    <a:pt x="169142" y="544190"/>
                    <a:pt x="302771" y="544190"/>
                  </a:cubicBezTo>
                  <a:cubicBezTo>
                    <a:pt x="436309" y="544190"/>
                    <a:pt x="544952" y="435700"/>
                    <a:pt x="544952" y="302348"/>
                  </a:cubicBezTo>
                  <a:cubicBezTo>
                    <a:pt x="544952" y="168997"/>
                    <a:pt x="436309" y="60415"/>
                    <a:pt x="302771" y="60415"/>
                  </a:cubicBezTo>
                  <a:close/>
                  <a:moveTo>
                    <a:pt x="302771" y="0"/>
                  </a:moveTo>
                  <a:cubicBezTo>
                    <a:pt x="469717" y="0"/>
                    <a:pt x="605451" y="135636"/>
                    <a:pt x="605451" y="302348"/>
                  </a:cubicBezTo>
                  <a:cubicBezTo>
                    <a:pt x="605451" y="468969"/>
                    <a:pt x="469717" y="604605"/>
                    <a:pt x="302771" y="604605"/>
                  </a:cubicBezTo>
                  <a:cubicBezTo>
                    <a:pt x="135826" y="604605"/>
                    <a:pt x="0" y="468969"/>
                    <a:pt x="0" y="302348"/>
                  </a:cubicBezTo>
                  <a:cubicBezTo>
                    <a:pt x="0" y="135636"/>
                    <a:pt x="135826" y="0"/>
                    <a:pt x="3027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world-wide-symbol_13448"/>
            <p:cNvSpPr>
              <a:spLocks noChangeAspect="1"/>
            </p:cNvSpPr>
            <p:nvPr/>
          </p:nvSpPr>
          <p:spPr bwMode="auto">
            <a:xfrm>
              <a:off x="3473800" y="4729772"/>
              <a:ext cx="938896" cy="865952"/>
            </a:xfrm>
            <a:custGeom>
              <a:avLst/>
              <a:gdLst>
                <a:gd name="connsiteX0" fmla="*/ 176147 w 578111"/>
                <a:gd name="connsiteY0" fmla="*/ 221031 h 533197"/>
                <a:gd name="connsiteX1" fmla="*/ 212154 w 578111"/>
                <a:gd name="connsiteY1" fmla="*/ 256947 h 533197"/>
                <a:gd name="connsiteX2" fmla="*/ 212154 w 578111"/>
                <a:gd name="connsiteY2" fmla="*/ 348118 h 533197"/>
                <a:gd name="connsiteX3" fmla="*/ 176147 w 578111"/>
                <a:gd name="connsiteY3" fmla="*/ 384955 h 533197"/>
                <a:gd name="connsiteX4" fmla="*/ 139217 w 578111"/>
                <a:gd name="connsiteY4" fmla="*/ 348118 h 533197"/>
                <a:gd name="connsiteX5" fmla="*/ 139217 w 578111"/>
                <a:gd name="connsiteY5" fmla="*/ 256947 h 533197"/>
                <a:gd name="connsiteX6" fmla="*/ 176147 w 578111"/>
                <a:gd name="connsiteY6" fmla="*/ 221031 h 533197"/>
                <a:gd name="connsiteX7" fmla="*/ 267503 w 578111"/>
                <a:gd name="connsiteY7" fmla="*/ 184193 h 533197"/>
                <a:gd name="connsiteX8" fmla="*/ 303437 w 578111"/>
                <a:gd name="connsiteY8" fmla="*/ 221030 h 533197"/>
                <a:gd name="connsiteX9" fmla="*/ 303437 w 578111"/>
                <a:gd name="connsiteY9" fmla="*/ 348119 h 533197"/>
                <a:gd name="connsiteX10" fmla="*/ 267503 w 578111"/>
                <a:gd name="connsiteY10" fmla="*/ 384956 h 533197"/>
                <a:gd name="connsiteX11" fmla="*/ 230648 w 578111"/>
                <a:gd name="connsiteY11" fmla="*/ 348119 h 533197"/>
                <a:gd name="connsiteX12" fmla="*/ 230648 w 578111"/>
                <a:gd name="connsiteY12" fmla="*/ 221030 h 533197"/>
                <a:gd name="connsiteX13" fmla="*/ 267503 w 578111"/>
                <a:gd name="connsiteY13" fmla="*/ 184193 h 533197"/>
                <a:gd name="connsiteX14" fmla="*/ 357937 w 578111"/>
                <a:gd name="connsiteY14" fmla="*/ 148390 h 533197"/>
                <a:gd name="connsiteX15" fmla="*/ 394867 w 578111"/>
                <a:gd name="connsiteY15" fmla="*/ 184289 h 533197"/>
                <a:gd name="connsiteX16" fmla="*/ 394867 w 578111"/>
                <a:gd name="connsiteY16" fmla="*/ 348136 h 533197"/>
                <a:gd name="connsiteX17" fmla="*/ 357937 w 578111"/>
                <a:gd name="connsiteY17" fmla="*/ 384955 h 533197"/>
                <a:gd name="connsiteX18" fmla="*/ 321930 w 578111"/>
                <a:gd name="connsiteY18" fmla="*/ 348136 h 533197"/>
                <a:gd name="connsiteX19" fmla="*/ 321930 w 578111"/>
                <a:gd name="connsiteY19" fmla="*/ 184289 h 533197"/>
                <a:gd name="connsiteX20" fmla="*/ 357937 w 578111"/>
                <a:gd name="connsiteY20" fmla="*/ 148390 h 533197"/>
                <a:gd name="connsiteX21" fmla="*/ 267469 w 578111"/>
                <a:gd name="connsiteY21" fmla="*/ 0 h 533197"/>
                <a:gd name="connsiteX22" fmla="*/ 529404 w 578111"/>
                <a:gd name="connsiteY22" fmla="*/ 218252 h 533197"/>
                <a:gd name="connsiteX23" fmla="*/ 566296 w 578111"/>
                <a:gd name="connsiteY23" fmla="*/ 218252 h 533197"/>
                <a:gd name="connsiteX24" fmla="*/ 576441 w 578111"/>
                <a:gd name="connsiteY24" fmla="*/ 224698 h 533197"/>
                <a:gd name="connsiteX25" fmla="*/ 575519 w 578111"/>
                <a:gd name="connsiteY25" fmla="*/ 237590 h 533197"/>
                <a:gd name="connsiteX26" fmla="*/ 514647 w 578111"/>
                <a:gd name="connsiteY26" fmla="*/ 310341 h 533197"/>
                <a:gd name="connsiteX27" fmla="*/ 505424 w 578111"/>
                <a:gd name="connsiteY27" fmla="*/ 314945 h 533197"/>
                <a:gd name="connsiteX28" fmla="*/ 496201 w 578111"/>
                <a:gd name="connsiteY28" fmla="*/ 310341 h 533197"/>
                <a:gd name="connsiteX29" fmla="*/ 435328 w 578111"/>
                <a:gd name="connsiteY29" fmla="*/ 237590 h 533197"/>
                <a:gd name="connsiteX30" fmla="*/ 433484 w 578111"/>
                <a:gd name="connsiteY30" fmla="*/ 224698 h 533197"/>
                <a:gd name="connsiteX31" fmla="*/ 444551 w 578111"/>
                <a:gd name="connsiteY31" fmla="*/ 218252 h 533197"/>
                <a:gd name="connsiteX32" fmla="*/ 480521 w 578111"/>
                <a:gd name="connsiteY32" fmla="*/ 218252 h 533197"/>
                <a:gd name="connsiteX33" fmla="*/ 267469 w 578111"/>
                <a:gd name="connsiteY33" fmla="*/ 47886 h 533197"/>
                <a:gd name="connsiteX34" fmla="*/ 48882 w 578111"/>
                <a:gd name="connsiteY34" fmla="*/ 266138 h 533197"/>
                <a:gd name="connsiteX35" fmla="*/ 267469 w 578111"/>
                <a:gd name="connsiteY35" fmla="*/ 484390 h 533197"/>
                <a:gd name="connsiteX36" fmla="*/ 456541 w 578111"/>
                <a:gd name="connsiteY36" fmla="*/ 375724 h 533197"/>
                <a:gd name="connsiteX37" fmla="*/ 489744 w 578111"/>
                <a:gd name="connsiteY37" fmla="*/ 366515 h 533197"/>
                <a:gd name="connsiteX38" fmla="*/ 498967 w 578111"/>
                <a:gd name="connsiteY38" fmla="*/ 399668 h 533197"/>
                <a:gd name="connsiteX39" fmla="*/ 267469 w 578111"/>
                <a:gd name="connsiteY39" fmla="*/ 533197 h 533197"/>
                <a:gd name="connsiteX40" fmla="*/ 0 w 578111"/>
                <a:gd name="connsiteY40" fmla="*/ 266138 h 533197"/>
                <a:gd name="connsiteX41" fmla="*/ 267469 w 578111"/>
                <a:gd name="connsiteY41" fmla="*/ 0 h 53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78111" h="533197">
                  <a:moveTo>
                    <a:pt x="176147" y="221031"/>
                  </a:moveTo>
                  <a:cubicBezTo>
                    <a:pt x="196459" y="221031"/>
                    <a:pt x="212154" y="237608"/>
                    <a:pt x="212154" y="256947"/>
                  </a:cubicBezTo>
                  <a:lnTo>
                    <a:pt x="212154" y="348118"/>
                  </a:lnTo>
                  <a:cubicBezTo>
                    <a:pt x="212154" y="368378"/>
                    <a:pt x="196459" y="384955"/>
                    <a:pt x="176147" y="384955"/>
                  </a:cubicBezTo>
                  <a:cubicBezTo>
                    <a:pt x="155836" y="384955"/>
                    <a:pt x="139217" y="368378"/>
                    <a:pt x="139217" y="348118"/>
                  </a:cubicBezTo>
                  <a:lnTo>
                    <a:pt x="139217" y="256947"/>
                  </a:lnTo>
                  <a:cubicBezTo>
                    <a:pt x="139217" y="237608"/>
                    <a:pt x="155836" y="221031"/>
                    <a:pt x="176147" y="221031"/>
                  </a:cubicBezTo>
                  <a:close/>
                  <a:moveTo>
                    <a:pt x="267503" y="184193"/>
                  </a:moveTo>
                  <a:cubicBezTo>
                    <a:pt x="286852" y="184193"/>
                    <a:pt x="303437" y="200770"/>
                    <a:pt x="303437" y="221030"/>
                  </a:cubicBezTo>
                  <a:lnTo>
                    <a:pt x="303437" y="348119"/>
                  </a:lnTo>
                  <a:cubicBezTo>
                    <a:pt x="303437" y="368379"/>
                    <a:pt x="287774" y="384956"/>
                    <a:pt x="267503" y="384956"/>
                  </a:cubicBezTo>
                  <a:cubicBezTo>
                    <a:pt x="247233" y="384956"/>
                    <a:pt x="230648" y="368379"/>
                    <a:pt x="230648" y="348119"/>
                  </a:cubicBezTo>
                  <a:lnTo>
                    <a:pt x="230648" y="221030"/>
                  </a:lnTo>
                  <a:cubicBezTo>
                    <a:pt x="230648" y="200770"/>
                    <a:pt x="247233" y="184193"/>
                    <a:pt x="267503" y="184193"/>
                  </a:cubicBezTo>
                  <a:close/>
                  <a:moveTo>
                    <a:pt x="357937" y="148390"/>
                  </a:moveTo>
                  <a:cubicBezTo>
                    <a:pt x="378249" y="148390"/>
                    <a:pt x="394867" y="164959"/>
                    <a:pt x="394867" y="184289"/>
                  </a:cubicBezTo>
                  <a:lnTo>
                    <a:pt x="394867" y="348136"/>
                  </a:lnTo>
                  <a:cubicBezTo>
                    <a:pt x="394867" y="368386"/>
                    <a:pt x="378249" y="384955"/>
                    <a:pt x="357937" y="384955"/>
                  </a:cubicBezTo>
                  <a:cubicBezTo>
                    <a:pt x="338549" y="384955"/>
                    <a:pt x="321930" y="368386"/>
                    <a:pt x="321930" y="348136"/>
                  </a:cubicBezTo>
                  <a:lnTo>
                    <a:pt x="321930" y="184289"/>
                  </a:lnTo>
                  <a:cubicBezTo>
                    <a:pt x="321930" y="164959"/>
                    <a:pt x="338549" y="148390"/>
                    <a:pt x="357937" y="148390"/>
                  </a:cubicBezTo>
                  <a:close/>
                  <a:moveTo>
                    <a:pt x="267469" y="0"/>
                  </a:moveTo>
                  <a:cubicBezTo>
                    <a:pt x="397514" y="0"/>
                    <a:pt x="507268" y="93931"/>
                    <a:pt x="529404" y="218252"/>
                  </a:cubicBezTo>
                  <a:lnTo>
                    <a:pt x="566296" y="218252"/>
                  </a:lnTo>
                  <a:cubicBezTo>
                    <a:pt x="570907" y="218252"/>
                    <a:pt x="574597" y="221014"/>
                    <a:pt x="576441" y="224698"/>
                  </a:cubicBezTo>
                  <a:cubicBezTo>
                    <a:pt x="579208" y="229302"/>
                    <a:pt x="578286" y="233907"/>
                    <a:pt x="575519" y="237590"/>
                  </a:cubicBezTo>
                  <a:lnTo>
                    <a:pt x="514647" y="310341"/>
                  </a:lnTo>
                  <a:cubicBezTo>
                    <a:pt x="511880" y="313104"/>
                    <a:pt x="509113" y="314945"/>
                    <a:pt x="505424" y="314945"/>
                  </a:cubicBezTo>
                  <a:cubicBezTo>
                    <a:pt x="501734" y="314945"/>
                    <a:pt x="498045" y="313104"/>
                    <a:pt x="496201" y="310341"/>
                  </a:cubicBezTo>
                  <a:lnTo>
                    <a:pt x="435328" y="237590"/>
                  </a:lnTo>
                  <a:cubicBezTo>
                    <a:pt x="431639" y="233907"/>
                    <a:pt x="431639" y="229302"/>
                    <a:pt x="433484" y="224698"/>
                  </a:cubicBezTo>
                  <a:cubicBezTo>
                    <a:pt x="435328" y="221014"/>
                    <a:pt x="439940" y="218252"/>
                    <a:pt x="444551" y="218252"/>
                  </a:cubicBezTo>
                  <a:lnTo>
                    <a:pt x="480521" y="218252"/>
                  </a:lnTo>
                  <a:cubicBezTo>
                    <a:pt x="458386" y="120637"/>
                    <a:pt x="370767" y="47886"/>
                    <a:pt x="267469" y="47886"/>
                  </a:cubicBezTo>
                  <a:cubicBezTo>
                    <a:pt x="146647" y="47886"/>
                    <a:pt x="48882" y="146422"/>
                    <a:pt x="48882" y="266138"/>
                  </a:cubicBezTo>
                  <a:cubicBezTo>
                    <a:pt x="48882" y="386775"/>
                    <a:pt x="146647" y="484390"/>
                    <a:pt x="267469" y="484390"/>
                  </a:cubicBezTo>
                  <a:cubicBezTo>
                    <a:pt x="344942" y="484390"/>
                    <a:pt x="417805" y="442949"/>
                    <a:pt x="456541" y="375724"/>
                  </a:cubicBezTo>
                  <a:cubicBezTo>
                    <a:pt x="462998" y="363753"/>
                    <a:pt x="477754" y="360069"/>
                    <a:pt x="489744" y="366515"/>
                  </a:cubicBezTo>
                  <a:cubicBezTo>
                    <a:pt x="501734" y="373883"/>
                    <a:pt x="505424" y="388617"/>
                    <a:pt x="498967" y="399668"/>
                  </a:cubicBezTo>
                  <a:cubicBezTo>
                    <a:pt x="451008" y="482548"/>
                    <a:pt x="362466" y="533197"/>
                    <a:pt x="267469" y="533197"/>
                  </a:cubicBezTo>
                  <a:cubicBezTo>
                    <a:pt x="119900" y="533197"/>
                    <a:pt x="0" y="413481"/>
                    <a:pt x="0" y="266138"/>
                  </a:cubicBezTo>
                  <a:cubicBezTo>
                    <a:pt x="0" y="119716"/>
                    <a:pt x="119900" y="0"/>
                    <a:pt x="2674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world-wide-symbol_13448"/>
            <p:cNvSpPr>
              <a:spLocks noChangeAspect="1"/>
            </p:cNvSpPr>
            <p:nvPr/>
          </p:nvSpPr>
          <p:spPr bwMode="auto">
            <a:xfrm>
              <a:off x="9623326" y="3474139"/>
              <a:ext cx="938896" cy="937134"/>
            </a:xfrm>
            <a:custGeom>
              <a:avLst/>
              <a:gdLst>
                <a:gd name="connsiteX0" fmla="*/ 278663 w 601358"/>
                <a:gd name="connsiteY0" fmla="*/ 227291 h 600230"/>
                <a:gd name="connsiteX1" fmla="*/ 321097 w 601358"/>
                <a:gd name="connsiteY1" fmla="*/ 237836 h 600230"/>
                <a:gd name="connsiteX2" fmla="*/ 278077 w 601358"/>
                <a:gd name="connsiteY2" fmla="*/ 280600 h 600230"/>
                <a:gd name="connsiteX3" fmla="*/ 237207 w 601358"/>
                <a:gd name="connsiteY3" fmla="*/ 321998 h 600230"/>
                <a:gd name="connsiteX4" fmla="*/ 278663 w 601358"/>
                <a:gd name="connsiteY4" fmla="*/ 363591 h 600230"/>
                <a:gd name="connsiteX5" fmla="*/ 320119 w 601358"/>
                <a:gd name="connsiteY5" fmla="*/ 322779 h 600230"/>
                <a:gd name="connsiteX6" fmla="*/ 363139 w 601358"/>
                <a:gd name="connsiteY6" fmla="*/ 279819 h 600230"/>
                <a:gd name="connsiteX7" fmla="*/ 373503 w 601358"/>
                <a:gd name="connsiteY7" fmla="*/ 321998 h 600230"/>
                <a:gd name="connsiteX8" fmla="*/ 278663 w 601358"/>
                <a:gd name="connsiteY8" fmla="*/ 416900 h 600230"/>
                <a:gd name="connsiteX9" fmla="*/ 183823 w 601358"/>
                <a:gd name="connsiteY9" fmla="*/ 321998 h 600230"/>
                <a:gd name="connsiteX10" fmla="*/ 278663 w 601358"/>
                <a:gd name="connsiteY10" fmla="*/ 227291 h 600230"/>
                <a:gd name="connsiteX11" fmla="*/ 278663 w 601358"/>
                <a:gd name="connsiteY11" fmla="*/ 135486 h 600230"/>
                <a:gd name="connsiteX12" fmla="*/ 387996 w 601358"/>
                <a:gd name="connsiteY12" fmla="*/ 171031 h 600230"/>
                <a:gd name="connsiteX13" fmla="*/ 349466 w 601358"/>
                <a:gd name="connsiteY13" fmla="*/ 209310 h 600230"/>
                <a:gd name="connsiteX14" fmla="*/ 278663 w 601358"/>
                <a:gd name="connsiteY14" fmla="*/ 188803 h 600230"/>
                <a:gd name="connsiteX15" fmla="*/ 145271 w 601358"/>
                <a:gd name="connsiteY15" fmla="*/ 321999 h 600230"/>
                <a:gd name="connsiteX16" fmla="*/ 278663 w 601358"/>
                <a:gd name="connsiteY16" fmla="*/ 455390 h 600230"/>
                <a:gd name="connsiteX17" fmla="*/ 412249 w 601358"/>
                <a:gd name="connsiteY17" fmla="*/ 321999 h 600230"/>
                <a:gd name="connsiteX18" fmla="*/ 391517 w 601358"/>
                <a:gd name="connsiteY18" fmla="*/ 251300 h 600230"/>
                <a:gd name="connsiteX19" fmla="*/ 430048 w 601358"/>
                <a:gd name="connsiteY19" fmla="*/ 213021 h 600230"/>
                <a:gd name="connsiteX20" fmla="*/ 465449 w 601358"/>
                <a:gd name="connsiteY20" fmla="*/ 321999 h 600230"/>
                <a:gd name="connsiteX21" fmla="*/ 278663 w 601358"/>
                <a:gd name="connsiteY21" fmla="*/ 508707 h 600230"/>
                <a:gd name="connsiteX22" fmla="*/ 91876 w 601358"/>
                <a:gd name="connsiteY22" fmla="*/ 321999 h 600230"/>
                <a:gd name="connsiteX23" fmla="*/ 278663 w 601358"/>
                <a:gd name="connsiteY23" fmla="*/ 135486 h 600230"/>
                <a:gd name="connsiteX24" fmla="*/ 278671 w 601358"/>
                <a:gd name="connsiteY24" fmla="*/ 43751 h 600230"/>
                <a:gd name="connsiteX25" fmla="*/ 453500 w 601358"/>
                <a:gd name="connsiteY25" fmla="*/ 105647 h 600230"/>
                <a:gd name="connsiteX26" fmla="*/ 415366 w 601358"/>
                <a:gd name="connsiteY26" fmla="*/ 143527 h 600230"/>
                <a:gd name="connsiteX27" fmla="*/ 278671 w 601358"/>
                <a:gd name="connsiteY27" fmla="*/ 97056 h 600230"/>
                <a:gd name="connsiteX28" fmla="*/ 53387 w 601358"/>
                <a:gd name="connsiteY28" fmla="*/ 321991 h 600230"/>
                <a:gd name="connsiteX29" fmla="*/ 278671 w 601358"/>
                <a:gd name="connsiteY29" fmla="*/ 547120 h 600230"/>
                <a:gd name="connsiteX30" fmla="*/ 504150 w 601358"/>
                <a:gd name="connsiteY30" fmla="*/ 321991 h 600230"/>
                <a:gd name="connsiteX31" fmla="*/ 457411 w 601358"/>
                <a:gd name="connsiteY31" fmla="*/ 185507 h 600230"/>
                <a:gd name="connsiteX32" fmla="*/ 495545 w 601358"/>
                <a:gd name="connsiteY32" fmla="*/ 147627 h 600230"/>
                <a:gd name="connsiteX33" fmla="*/ 557537 w 601358"/>
                <a:gd name="connsiteY33" fmla="*/ 321991 h 600230"/>
                <a:gd name="connsiteX34" fmla="*/ 278671 w 601358"/>
                <a:gd name="connsiteY34" fmla="*/ 600230 h 600230"/>
                <a:gd name="connsiteX35" fmla="*/ 0 w 601358"/>
                <a:gd name="connsiteY35" fmla="*/ 321991 h 600230"/>
                <a:gd name="connsiteX36" fmla="*/ 278671 w 601358"/>
                <a:gd name="connsiteY36" fmla="*/ 43751 h 600230"/>
                <a:gd name="connsiteX37" fmla="*/ 531345 w 601358"/>
                <a:gd name="connsiteY37" fmla="*/ 0 h 600230"/>
                <a:gd name="connsiteX38" fmla="*/ 549142 w 601358"/>
                <a:gd name="connsiteY38" fmla="*/ 17770 h 600230"/>
                <a:gd name="connsiteX39" fmla="*/ 549142 w 601358"/>
                <a:gd name="connsiteY39" fmla="*/ 52138 h 600230"/>
                <a:gd name="connsiteX40" fmla="*/ 583562 w 601358"/>
                <a:gd name="connsiteY40" fmla="*/ 52138 h 600230"/>
                <a:gd name="connsiteX41" fmla="*/ 601358 w 601358"/>
                <a:gd name="connsiteY41" fmla="*/ 69907 h 600230"/>
                <a:gd name="connsiteX42" fmla="*/ 583562 w 601358"/>
                <a:gd name="connsiteY42" fmla="*/ 87677 h 600230"/>
                <a:gd name="connsiteX43" fmla="*/ 538777 w 601358"/>
                <a:gd name="connsiteY43" fmla="*/ 87677 h 600230"/>
                <a:gd name="connsiteX44" fmla="*/ 522936 w 601358"/>
                <a:gd name="connsiteY44" fmla="*/ 103299 h 600230"/>
                <a:gd name="connsiteX45" fmla="*/ 531150 w 601358"/>
                <a:gd name="connsiteY45" fmla="*/ 103299 h 600230"/>
                <a:gd name="connsiteX46" fmla="*/ 548946 w 601358"/>
                <a:gd name="connsiteY46" fmla="*/ 121069 h 600230"/>
                <a:gd name="connsiteX47" fmla="*/ 531150 w 601358"/>
                <a:gd name="connsiteY47" fmla="*/ 138838 h 600230"/>
                <a:gd name="connsiteX48" fmla="*/ 487343 w 601358"/>
                <a:gd name="connsiteY48" fmla="*/ 138838 h 600230"/>
                <a:gd name="connsiteX49" fmla="*/ 291385 w 601358"/>
                <a:gd name="connsiteY49" fmla="*/ 334696 h 600230"/>
                <a:gd name="connsiteX50" fmla="*/ 278673 w 601358"/>
                <a:gd name="connsiteY50" fmla="*/ 339773 h 600230"/>
                <a:gd name="connsiteX51" fmla="*/ 266157 w 601358"/>
                <a:gd name="connsiteY51" fmla="*/ 334696 h 600230"/>
                <a:gd name="connsiteX52" fmla="*/ 266157 w 601358"/>
                <a:gd name="connsiteY52" fmla="*/ 309506 h 600230"/>
                <a:gd name="connsiteX53" fmla="*/ 461332 w 601358"/>
                <a:gd name="connsiteY53" fmla="*/ 114625 h 600230"/>
                <a:gd name="connsiteX54" fmla="*/ 461332 w 601358"/>
                <a:gd name="connsiteY54" fmla="*/ 69126 h 600230"/>
                <a:gd name="connsiteX55" fmla="*/ 479129 w 601358"/>
                <a:gd name="connsiteY55" fmla="*/ 51356 h 600230"/>
                <a:gd name="connsiteX56" fmla="*/ 496926 w 601358"/>
                <a:gd name="connsiteY56" fmla="*/ 69126 h 600230"/>
                <a:gd name="connsiteX57" fmla="*/ 496926 w 601358"/>
                <a:gd name="connsiteY57" fmla="*/ 79085 h 600230"/>
                <a:gd name="connsiteX58" fmla="*/ 513549 w 601358"/>
                <a:gd name="connsiteY58" fmla="*/ 62487 h 600230"/>
                <a:gd name="connsiteX59" fmla="*/ 513549 w 601358"/>
                <a:gd name="connsiteY59" fmla="*/ 17770 h 600230"/>
                <a:gd name="connsiteX60" fmla="*/ 531345 w 601358"/>
                <a:gd name="connsiteY60" fmla="*/ 0 h 600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601358" h="600230">
                  <a:moveTo>
                    <a:pt x="278663" y="227291"/>
                  </a:moveTo>
                  <a:cubicBezTo>
                    <a:pt x="293916" y="227291"/>
                    <a:pt x="308191" y="231392"/>
                    <a:pt x="321097" y="237836"/>
                  </a:cubicBezTo>
                  <a:lnTo>
                    <a:pt x="278077" y="280600"/>
                  </a:lnTo>
                  <a:cubicBezTo>
                    <a:pt x="255393" y="280991"/>
                    <a:pt x="237207" y="299346"/>
                    <a:pt x="237207" y="321998"/>
                  </a:cubicBezTo>
                  <a:cubicBezTo>
                    <a:pt x="237207" y="344845"/>
                    <a:pt x="255784" y="363591"/>
                    <a:pt x="278663" y="363591"/>
                  </a:cubicBezTo>
                  <a:cubicBezTo>
                    <a:pt x="301347" y="363591"/>
                    <a:pt x="319728" y="345235"/>
                    <a:pt x="320119" y="322779"/>
                  </a:cubicBezTo>
                  <a:lnTo>
                    <a:pt x="363139" y="279819"/>
                  </a:lnTo>
                  <a:cubicBezTo>
                    <a:pt x="369592" y="292512"/>
                    <a:pt x="373503" y="306767"/>
                    <a:pt x="373503" y="321998"/>
                  </a:cubicBezTo>
                  <a:cubicBezTo>
                    <a:pt x="373503" y="374331"/>
                    <a:pt x="331070" y="416900"/>
                    <a:pt x="278663" y="416900"/>
                  </a:cubicBezTo>
                  <a:cubicBezTo>
                    <a:pt x="226452" y="416900"/>
                    <a:pt x="183823" y="374331"/>
                    <a:pt x="183823" y="321998"/>
                  </a:cubicBezTo>
                  <a:cubicBezTo>
                    <a:pt x="183823" y="269860"/>
                    <a:pt x="226452" y="227291"/>
                    <a:pt x="278663" y="227291"/>
                  </a:cubicBezTo>
                  <a:close/>
                  <a:moveTo>
                    <a:pt x="278663" y="135486"/>
                  </a:moveTo>
                  <a:cubicBezTo>
                    <a:pt x="319541" y="135486"/>
                    <a:pt x="357094" y="148766"/>
                    <a:pt x="387996" y="171031"/>
                  </a:cubicBezTo>
                  <a:lnTo>
                    <a:pt x="349466" y="209310"/>
                  </a:lnTo>
                  <a:cubicBezTo>
                    <a:pt x="328929" y="196420"/>
                    <a:pt x="304676" y="188803"/>
                    <a:pt x="278663" y="188803"/>
                  </a:cubicBezTo>
                  <a:cubicBezTo>
                    <a:pt x="205121" y="188803"/>
                    <a:pt x="145271" y="248566"/>
                    <a:pt x="145271" y="321999"/>
                  </a:cubicBezTo>
                  <a:cubicBezTo>
                    <a:pt x="145271" y="395432"/>
                    <a:pt x="205121" y="455390"/>
                    <a:pt x="278663" y="455390"/>
                  </a:cubicBezTo>
                  <a:cubicBezTo>
                    <a:pt x="352204" y="455390"/>
                    <a:pt x="412249" y="395627"/>
                    <a:pt x="412249" y="321999"/>
                  </a:cubicBezTo>
                  <a:cubicBezTo>
                    <a:pt x="412249" y="296024"/>
                    <a:pt x="404621" y="271806"/>
                    <a:pt x="391517" y="251300"/>
                  </a:cubicBezTo>
                  <a:lnTo>
                    <a:pt x="430048" y="213021"/>
                  </a:lnTo>
                  <a:cubicBezTo>
                    <a:pt x="452345" y="243683"/>
                    <a:pt x="465449" y="281376"/>
                    <a:pt x="465449" y="321999"/>
                  </a:cubicBezTo>
                  <a:cubicBezTo>
                    <a:pt x="465449" y="424923"/>
                    <a:pt x="381738" y="508707"/>
                    <a:pt x="278663" y="508707"/>
                  </a:cubicBezTo>
                  <a:cubicBezTo>
                    <a:pt x="175587" y="508707"/>
                    <a:pt x="91876" y="424923"/>
                    <a:pt x="91876" y="321999"/>
                  </a:cubicBezTo>
                  <a:cubicBezTo>
                    <a:pt x="91876" y="219270"/>
                    <a:pt x="175587" y="135486"/>
                    <a:pt x="278663" y="135486"/>
                  </a:cubicBezTo>
                  <a:close/>
                  <a:moveTo>
                    <a:pt x="278671" y="43751"/>
                  </a:moveTo>
                  <a:cubicBezTo>
                    <a:pt x="344770" y="43751"/>
                    <a:pt x="405588" y="66986"/>
                    <a:pt x="453500" y="105647"/>
                  </a:cubicBezTo>
                  <a:lnTo>
                    <a:pt x="415366" y="143527"/>
                  </a:lnTo>
                  <a:cubicBezTo>
                    <a:pt x="377428" y="114629"/>
                    <a:pt x="330103" y="97056"/>
                    <a:pt x="278671" y="97056"/>
                  </a:cubicBezTo>
                  <a:cubicBezTo>
                    <a:pt x="154491" y="97056"/>
                    <a:pt x="53387" y="198003"/>
                    <a:pt x="53387" y="321991"/>
                  </a:cubicBezTo>
                  <a:cubicBezTo>
                    <a:pt x="53387" y="446173"/>
                    <a:pt x="154491" y="547120"/>
                    <a:pt x="278671" y="547120"/>
                  </a:cubicBezTo>
                  <a:cubicBezTo>
                    <a:pt x="403046" y="547120"/>
                    <a:pt x="504150" y="446173"/>
                    <a:pt x="504150" y="321991"/>
                  </a:cubicBezTo>
                  <a:cubicBezTo>
                    <a:pt x="504150" y="270638"/>
                    <a:pt x="486550" y="223582"/>
                    <a:pt x="457411" y="185507"/>
                  </a:cubicBezTo>
                  <a:lnTo>
                    <a:pt x="495545" y="147627"/>
                  </a:lnTo>
                  <a:cubicBezTo>
                    <a:pt x="534070" y="195269"/>
                    <a:pt x="557537" y="255994"/>
                    <a:pt x="557537" y="321991"/>
                  </a:cubicBezTo>
                  <a:cubicBezTo>
                    <a:pt x="557537" y="475462"/>
                    <a:pt x="432380" y="600230"/>
                    <a:pt x="278671" y="600230"/>
                  </a:cubicBezTo>
                  <a:cubicBezTo>
                    <a:pt x="124962" y="600230"/>
                    <a:pt x="0" y="475462"/>
                    <a:pt x="0" y="321991"/>
                  </a:cubicBezTo>
                  <a:cubicBezTo>
                    <a:pt x="0" y="168519"/>
                    <a:pt x="124962" y="43751"/>
                    <a:pt x="278671" y="43751"/>
                  </a:cubicBezTo>
                  <a:close/>
                  <a:moveTo>
                    <a:pt x="531345" y="0"/>
                  </a:moveTo>
                  <a:cubicBezTo>
                    <a:pt x="541124" y="0"/>
                    <a:pt x="549142" y="8006"/>
                    <a:pt x="549142" y="17770"/>
                  </a:cubicBezTo>
                  <a:lnTo>
                    <a:pt x="549142" y="52138"/>
                  </a:lnTo>
                  <a:lnTo>
                    <a:pt x="583562" y="52138"/>
                  </a:lnTo>
                  <a:cubicBezTo>
                    <a:pt x="593340" y="52138"/>
                    <a:pt x="601358" y="59948"/>
                    <a:pt x="601358" y="69907"/>
                  </a:cubicBezTo>
                  <a:cubicBezTo>
                    <a:pt x="601358" y="79671"/>
                    <a:pt x="593340" y="87677"/>
                    <a:pt x="583562" y="87677"/>
                  </a:cubicBezTo>
                  <a:lnTo>
                    <a:pt x="538777" y="87677"/>
                  </a:lnTo>
                  <a:lnTo>
                    <a:pt x="522936" y="103299"/>
                  </a:lnTo>
                  <a:lnTo>
                    <a:pt x="531150" y="103299"/>
                  </a:lnTo>
                  <a:cubicBezTo>
                    <a:pt x="541124" y="103299"/>
                    <a:pt x="548946" y="111305"/>
                    <a:pt x="548946" y="121069"/>
                  </a:cubicBezTo>
                  <a:cubicBezTo>
                    <a:pt x="548946" y="130832"/>
                    <a:pt x="541124" y="138838"/>
                    <a:pt x="531150" y="138838"/>
                  </a:cubicBezTo>
                  <a:lnTo>
                    <a:pt x="487343" y="138838"/>
                  </a:lnTo>
                  <a:lnTo>
                    <a:pt x="291385" y="334696"/>
                  </a:lnTo>
                  <a:cubicBezTo>
                    <a:pt x="287865" y="338016"/>
                    <a:pt x="283367" y="339773"/>
                    <a:pt x="278673" y="339773"/>
                  </a:cubicBezTo>
                  <a:cubicBezTo>
                    <a:pt x="274175" y="339773"/>
                    <a:pt x="269677" y="338016"/>
                    <a:pt x="266157" y="334696"/>
                  </a:cubicBezTo>
                  <a:cubicBezTo>
                    <a:pt x="259116" y="327666"/>
                    <a:pt x="259116" y="316536"/>
                    <a:pt x="266157" y="309506"/>
                  </a:cubicBezTo>
                  <a:lnTo>
                    <a:pt x="461332" y="114625"/>
                  </a:lnTo>
                  <a:lnTo>
                    <a:pt x="461332" y="69126"/>
                  </a:lnTo>
                  <a:cubicBezTo>
                    <a:pt x="461332" y="59167"/>
                    <a:pt x="469155" y="51356"/>
                    <a:pt x="479129" y="51356"/>
                  </a:cubicBezTo>
                  <a:cubicBezTo>
                    <a:pt x="488907" y="51356"/>
                    <a:pt x="496926" y="59167"/>
                    <a:pt x="496926" y="69126"/>
                  </a:cubicBezTo>
                  <a:lnTo>
                    <a:pt x="496926" y="79085"/>
                  </a:lnTo>
                  <a:lnTo>
                    <a:pt x="513549" y="62487"/>
                  </a:lnTo>
                  <a:lnTo>
                    <a:pt x="513549" y="17770"/>
                  </a:lnTo>
                  <a:cubicBezTo>
                    <a:pt x="513549" y="8006"/>
                    <a:pt x="521567" y="0"/>
                    <a:pt x="53134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628015" y="2179320"/>
            <a:ext cx="2119630" cy="614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请在此输入您的文字内容或者粘贴复制的文本到此处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880111" y="1875239"/>
            <a:ext cx="16146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541020" y="4743450"/>
            <a:ext cx="2119630" cy="614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请在此输入您的文字内容或者粘贴复制的文本到此处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793116" y="4439369"/>
            <a:ext cx="16146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9051290" y="4909820"/>
            <a:ext cx="2119630" cy="614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请在此输入您的文字内容或者粘贴复制的文本到此处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9303386" y="4605739"/>
            <a:ext cx="16146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773930" y="340360"/>
            <a:ext cx="2468245" cy="879475"/>
            <a:chOff x="3279" y="4178"/>
            <a:chExt cx="3887" cy="1385"/>
          </a:xfrm>
        </p:grpSpPr>
        <p:sp>
          <p:nvSpPr>
            <p:cNvPr id="21" name="文本框 20"/>
            <p:cNvSpPr txBox="1"/>
            <p:nvPr/>
          </p:nvSpPr>
          <p:spPr>
            <a:xfrm>
              <a:off x="3597" y="4178"/>
              <a:ext cx="336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9B97A6"/>
                  </a:solidFill>
                  <a:effectLst/>
                  <a:uLnTx/>
                  <a:uFillTx/>
                  <a:cs typeface="+mn-ea"/>
                  <a:sym typeface="+mn-lt"/>
                </a:rPr>
                <a:t>输入标题内容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279" y="4741"/>
              <a:ext cx="388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Please enter the title</a:t>
              </a:r>
              <a:r>
                <a:rPr kumimoji="0" lang="zh-CN" altLang="en-US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Please enter the title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431312" y="1748800"/>
            <a:ext cx="9827492" cy="782320"/>
            <a:chOff x="1230652" y="2079000"/>
            <a:chExt cx="9827492" cy="782320"/>
          </a:xfrm>
        </p:grpSpPr>
        <p:grpSp>
          <p:nvGrpSpPr>
            <p:cNvPr id="10" name="组合 9"/>
            <p:cNvGrpSpPr/>
            <p:nvPr/>
          </p:nvGrpSpPr>
          <p:grpSpPr>
            <a:xfrm>
              <a:off x="1230652" y="2079000"/>
              <a:ext cx="3375726" cy="782320"/>
              <a:chOff x="4899910" y="2028826"/>
              <a:chExt cx="3375726" cy="782320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4955790" y="2535556"/>
                <a:ext cx="3206750" cy="275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GB" altLang="zh-CN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THE ORIGINAL MATERIAL PACKAGE</a:t>
                </a:r>
                <a:r>
                  <a:rPr lang="en-GB" altLang="zh-CN" sz="1200" i="1" kern="0" dirty="0">
                    <a:ln w="3175"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.</a:t>
                </a:r>
                <a:endParaRPr lang="en-US" altLang="zh-CN" sz="1200" i="1" kern="0" dirty="0">
                  <a:ln w="12700" cap="flat">
                    <a:noFill/>
                    <a:miter lim="800000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4899910" y="2028826"/>
                <a:ext cx="337572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2400" kern="0" dirty="0">
                    <a:ln w="3175"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在此输入您的标题内容</a:t>
                </a:r>
                <a:endParaRPr lang="en-US" altLang="zh-CN" sz="2400" kern="0" dirty="0">
                  <a:ln w="12700" cap="flat">
                    <a:noFill/>
                    <a:miter lim="800000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" name="PA-10223"/>
            <p:cNvSpPr/>
            <p:nvPr>
              <p:custDataLst>
                <p:tags r:id="rId1"/>
              </p:custDataLst>
            </p:nvPr>
          </p:nvSpPr>
          <p:spPr>
            <a:xfrm>
              <a:off x="4986528" y="2106433"/>
              <a:ext cx="6071616" cy="7527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en-GB" altLang="zh-CN" sz="1000" dirty="0">
                  <a:solidFill>
                    <a:schemeClr val="tx1">
                      <a:lumMod val="85000"/>
                      <a:lumOff val="15000"/>
                      <a:alpha val="52000"/>
                    </a:schemeClr>
                  </a:solidFill>
                  <a:cs typeface="+mn-ea"/>
                  <a:sym typeface="+mn-lt"/>
                </a:rPr>
                <a:t>THE ORIGINAL MATERIAL PACKAGE NETWORK OF THE WHOLE STATION HAS EXCLUSIVE COPYRIGHT OR HAS </a:t>
              </a:r>
              <a:r>
                <a:rPr kumimoji="1" lang="zh-CN" altLang="en-US" sz="1000" dirty="0">
                  <a:solidFill>
                    <a:schemeClr val="tx1">
                      <a:lumMod val="85000"/>
                      <a:lumOff val="15000"/>
                      <a:alpha val="52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kumimoji="1" lang="en-GB" altLang="zh-CN" sz="1000" dirty="0">
                  <a:solidFill>
                    <a:schemeClr val="tx1">
                      <a:lumMod val="85000"/>
                      <a:lumOff val="15000"/>
                      <a:alpha val="52000"/>
                    </a:schemeClr>
                  </a:solidFill>
                  <a:cs typeface="+mn-ea"/>
                  <a:sym typeface="+mn-lt"/>
                </a:rPr>
                <a:t>THE ORIGINAL MATERIAL PACKAGE NETWORK OF THE WHOLE STATION HAS EXCLUSIVE COPYRIGHT OR HAS 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925716" y="3098802"/>
            <a:ext cx="5930984" cy="2519998"/>
            <a:chOff x="3725056" y="3429002"/>
            <a:chExt cx="5930984" cy="2519998"/>
          </a:xfrm>
        </p:grpSpPr>
        <p:sp>
          <p:nvSpPr>
            <p:cNvPr id="15" name="矩形 14"/>
            <p:cNvSpPr/>
            <p:nvPr/>
          </p:nvSpPr>
          <p:spPr>
            <a:xfrm>
              <a:off x="3725056" y="3429002"/>
              <a:ext cx="2869757" cy="117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725056" y="4779000"/>
              <a:ext cx="2869757" cy="117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774812" y="3429002"/>
              <a:ext cx="2869757" cy="117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774812" y="4779000"/>
              <a:ext cx="2869757" cy="117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933078" y="3611175"/>
              <a:ext cx="2661735" cy="703372"/>
              <a:chOff x="1802585" y="2425976"/>
              <a:chExt cx="2661735" cy="703372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802585" y="2425976"/>
                <a:ext cx="2661735" cy="4565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b="1" i="1" kern="0" dirty="0">
                    <a:ln w="12700" cap="flat">
                      <a:noFill/>
                      <a:miter lim="800000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PLAN.A</a:t>
                </a: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802585" y="2834716"/>
                <a:ext cx="2439876" cy="294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kumimoji="1" lang="en-GB" altLang="zh-CN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THE ORIGINAL MATERIAL PACKAGE 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6994305" y="3629984"/>
              <a:ext cx="2661735" cy="703372"/>
              <a:chOff x="1802585" y="2425976"/>
              <a:chExt cx="2661735" cy="703372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802585" y="2425976"/>
                <a:ext cx="2661735" cy="4565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b="1" i="1" kern="0" dirty="0">
                    <a:ln w="12700" cap="flat">
                      <a:noFill/>
                      <a:miter lim="800000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PLAN.B</a:t>
                </a: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1802585" y="2834716"/>
                <a:ext cx="2439876" cy="294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kumimoji="1" lang="en-GB" altLang="zh-CN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THE ORIGINAL MATERIAL PACKAGE </a:t>
                </a: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3933078" y="4923843"/>
              <a:ext cx="2661735" cy="703372"/>
              <a:chOff x="1802585" y="2425976"/>
              <a:chExt cx="2661735" cy="703372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1802585" y="2425976"/>
                <a:ext cx="2661735" cy="4565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b="1" i="1" kern="0" dirty="0">
                    <a:ln w="12700" cap="flat">
                      <a:noFill/>
                      <a:miter lim="800000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PLAN.C</a:t>
                </a: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1802585" y="2834716"/>
                <a:ext cx="2439876" cy="294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kumimoji="1" lang="en-GB" altLang="zh-CN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THE ORIGINAL MATERIAL PACKAGE </a:t>
                </a: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6994305" y="4942652"/>
              <a:ext cx="2661735" cy="703372"/>
              <a:chOff x="1802585" y="2425976"/>
              <a:chExt cx="2661735" cy="703372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1802585" y="2425976"/>
                <a:ext cx="2661735" cy="4565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b="1" i="1" kern="0" dirty="0">
                    <a:ln w="12700" cap="flat">
                      <a:noFill/>
                      <a:miter lim="800000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PLAN.D</a:t>
                </a: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1802585" y="2834716"/>
                <a:ext cx="2439876" cy="294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kumimoji="1" lang="en-GB" altLang="zh-CN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THE ORIGINAL MATERIAL PACKAGE </a:t>
                </a: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1486926" y="3138805"/>
            <a:ext cx="2236566" cy="2520000"/>
            <a:chOff x="1308491" y="3429000"/>
            <a:chExt cx="2236566" cy="2520000"/>
          </a:xfrm>
        </p:grpSpPr>
        <p:sp>
          <p:nvSpPr>
            <p:cNvPr id="51" name="矩形 50"/>
            <p:cNvSpPr/>
            <p:nvPr/>
          </p:nvSpPr>
          <p:spPr>
            <a:xfrm>
              <a:off x="1319962" y="3429000"/>
              <a:ext cx="2225095" cy="2520000"/>
            </a:xfrm>
            <a:prstGeom prst="rect">
              <a:avLst/>
            </a:pr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319962" y="4353329"/>
              <a:ext cx="2225095" cy="930678"/>
              <a:chOff x="1540257" y="2425976"/>
              <a:chExt cx="2225095" cy="930678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1540257" y="2425976"/>
                <a:ext cx="2225095" cy="4565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b="1" i="1" kern="0" dirty="0">
                    <a:ln w="12700" cap="flat">
                      <a:noFill/>
                      <a:miter lim="800000"/>
                    </a:ln>
                    <a:solidFill>
                      <a:schemeClr val="bg1"/>
                    </a:solidFill>
                    <a:cs typeface="+mn-ea"/>
                    <a:sym typeface="+mn-lt"/>
                  </a:rPr>
                  <a:t>PLAN.A</a:t>
                </a: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1540257" y="2834716"/>
                <a:ext cx="2225095" cy="5219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kumimoji="1" lang="en-GB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THE ORIGINAL MATERIAL PACKAGE </a:t>
                </a:r>
              </a:p>
            </p:txBody>
          </p:sp>
        </p:grpSp>
        <p:sp>
          <p:nvSpPr>
            <p:cNvPr id="56" name="矩形 55"/>
            <p:cNvSpPr/>
            <p:nvPr/>
          </p:nvSpPr>
          <p:spPr>
            <a:xfrm>
              <a:off x="1308491" y="3745566"/>
              <a:ext cx="2225095" cy="4565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b="1" i="1" kern="0" dirty="0">
                  <a:ln w="12700" cap="flat">
                    <a:noFill/>
                    <a:miter lim="800000"/>
                  </a:ln>
                  <a:solidFill>
                    <a:schemeClr val="bg1"/>
                  </a:solidFill>
                  <a:cs typeface="+mn-ea"/>
                  <a:sym typeface="+mn-lt"/>
                </a:rPr>
                <a:t>89%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73930" y="340360"/>
            <a:ext cx="2468245" cy="879475"/>
            <a:chOff x="3279" y="4178"/>
            <a:chExt cx="3887" cy="1385"/>
          </a:xfrm>
        </p:grpSpPr>
        <p:sp>
          <p:nvSpPr>
            <p:cNvPr id="3" name="文本框 2"/>
            <p:cNvSpPr txBox="1"/>
            <p:nvPr/>
          </p:nvSpPr>
          <p:spPr>
            <a:xfrm>
              <a:off x="3597" y="4178"/>
              <a:ext cx="336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9B97A6"/>
                  </a:solidFill>
                  <a:effectLst/>
                  <a:uLnTx/>
                  <a:uFillTx/>
                  <a:cs typeface="+mn-ea"/>
                  <a:sym typeface="+mn-lt"/>
                </a:rPr>
                <a:t>输入标题内容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279" y="4741"/>
              <a:ext cx="388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Please enter the title</a:t>
              </a:r>
              <a:r>
                <a:rPr kumimoji="0" lang="zh-CN" altLang="en-US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Please enter the title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ïṡ1ïḍe"/>
          <p:cNvSpPr/>
          <p:nvPr/>
        </p:nvSpPr>
        <p:spPr>
          <a:xfrm>
            <a:off x="0" y="1866900"/>
            <a:ext cx="12192000" cy="1872996"/>
          </a:xfrm>
          <a:prstGeom prst="rect">
            <a:avLst/>
          </a:prstGeom>
          <a:blipFill rotWithShape="1">
            <a:blip r:embed="rId3"/>
            <a:stretch>
              <a:fillRect t="-168110" b="-165847"/>
            </a:stretch>
          </a:blipFill>
          <a:ln w="285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" name="îş1iḋe"/>
          <p:cNvSpPr/>
          <p:nvPr/>
        </p:nvSpPr>
        <p:spPr>
          <a:xfrm>
            <a:off x="666750" y="4089400"/>
            <a:ext cx="10858500" cy="1712595"/>
          </a:xfrm>
          <a:prstGeom prst="rect">
            <a:avLst/>
          </a:pr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6" name="iṡlïdè"/>
          <p:cNvSpPr/>
          <p:nvPr/>
        </p:nvSpPr>
        <p:spPr>
          <a:xfrm>
            <a:off x="1941048" y="4513367"/>
            <a:ext cx="218046" cy="263903"/>
          </a:xfrm>
          <a:custGeom>
            <a:avLst/>
            <a:gdLst>
              <a:gd name="connsiteX0" fmla="*/ 182271 w 501297"/>
              <a:gd name="connsiteY0" fmla="*/ 515718 h 606722"/>
              <a:gd name="connsiteX1" fmla="*/ 151922 w 501297"/>
              <a:gd name="connsiteY1" fmla="*/ 546023 h 606722"/>
              <a:gd name="connsiteX2" fmla="*/ 182271 w 501297"/>
              <a:gd name="connsiteY2" fmla="*/ 576328 h 606722"/>
              <a:gd name="connsiteX3" fmla="*/ 203809 w 501297"/>
              <a:gd name="connsiteY3" fmla="*/ 567441 h 606722"/>
              <a:gd name="connsiteX4" fmla="*/ 212708 w 501297"/>
              <a:gd name="connsiteY4" fmla="*/ 546023 h 606722"/>
              <a:gd name="connsiteX5" fmla="*/ 182271 w 501297"/>
              <a:gd name="connsiteY5" fmla="*/ 515718 h 606722"/>
              <a:gd name="connsiteX6" fmla="*/ 432133 w 501297"/>
              <a:gd name="connsiteY6" fmla="*/ 219106 h 606722"/>
              <a:gd name="connsiteX7" fmla="*/ 501297 w 501297"/>
              <a:gd name="connsiteY7" fmla="*/ 288234 h 606722"/>
              <a:gd name="connsiteX8" fmla="*/ 432133 w 501297"/>
              <a:gd name="connsiteY8" fmla="*/ 357273 h 606722"/>
              <a:gd name="connsiteX9" fmla="*/ 432133 w 501297"/>
              <a:gd name="connsiteY9" fmla="*/ 310981 h 606722"/>
              <a:gd name="connsiteX10" fmla="*/ 182271 w 501297"/>
              <a:gd name="connsiteY10" fmla="*/ 310981 h 606722"/>
              <a:gd name="connsiteX11" fmla="*/ 182271 w 501297"/>
              <a:gd name="connsiteY11" fmla="*/ 265488 h 606722"/>
              <a:gd name="connsiteX12" fmla="*/ 432133 w 501297"/>
              <a:gd name="connsiteY12" fmla="*/ 265488 h 606722"/>
              <a:gd name="connsiteX13" fmla="*/ 30438 w 501297"/>
              <a:gd name="connsiteY13" fmla="*/ 0 h 606722"/>
              <a:gd name="connsiteX14" fmla="*/ 334192 w 501297"/>
              <a:gd name="connsiteY14" fmla="*/ 0 h 606722"/>
              <a:gd name="connsiteX15" fmla="*/ 364541 w 501297"/>
              <a:gd name="connsiteY15" fmla="*/ 30305 h 606722"/>
              <a:gd name="connsiteX16" fmla="*/ 364541 w 501297"/>
              <a:gd name="connsiteY16" fmla="*/ 219956 h 606722"/>
              <a:gd name="connsiteX17" fmla="*/ 318974 w 501297"/>
              <a:gd name="connsiteY17" fmla="*/ 219956 h 606722"/>
              <a:gd name="connsiteX18" fmla="*/ 318974 w 501297"/>
              <a:gd name="connsiteY18" fmla="*/ 91004 h 606722"/>
              <a:gd name="connsiteX19" fmla="*/ 45568 w 501297"/>
              <a:gd name="connsiteY19" fmla="*/ 91004 h 606722"/>
              <a:gd name="connsiteX20" fmla="*/ 45568 w 501297"/>
              <a:gd name="connsiteY20" fmla="*/ 485325 h 606722"/>
              <a:gd name="connsiteX21" fmla="*/ 318974 w 501297"/>
              <a:gd name="connsiteY21" fmla="*/ 485325 h 606722"/>
              <a:gd name="connsiteX22" fmla="*/ 318974 w 501297"/>
              <a:gd name="connsiteY22" fmla="*/ 356462 h 606722"/>
              <a:gd name="connsiteX23" fmla="*/ 364541 w 501297"/>
              <a:gd name="connsiteY23" fmla="*/ 356462 h 606722"/>
              <a:gd name="connsiteX24" fmla="*/ 364541 w 501297"/>
              <a:gd name="connsiteY24" fmla="*/ 576328 h 606722"/>
              <a:gd name="connsiteX25" fmla="*/ 334192 w 501297"/>
              <a:gd name="connsiteY25" fmla="*/ 606722 h 606722"/>
              <a:gd name="connsiteX26" fmla="*/ 30438 w 501297"/>
              <a:gd name="connsiteY26" fmla="*/ 606722 h 606722"/>
              <a:gd name="connsiteX27" fmla="*/ 0 w 501297"/>
              <a:gd name="connsiteY27" fmla="*/ 576328 h 606722"/>
              <a:gd name="connsiteX28" fmla="*/ 0 w 501297"/>
              <a:gd name="connsiteY28" fmla="*/ 30305 h 606722"/>
              <a:gd name="connsiteX29" fmla="*/ 30438 w 501297"/>
              <a:gd name="connsiteY2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01297" h="606722">
                <a:moveTo>
                  <a:pt x="182271" y="515718"/>
                </a:moveTo>
                <a:cubicBezTo>
                  <a:pt x="165539" y="515718"/>
                  <a:pt x="151922" y="529316"/>
                  <a:pt x="151922" y="546023"/>
                </a:cubicBezTo>
                <a:cubicBezTo>
                  <a:pt x="151922" y="562731"/>
                  <a:pt x="165539" y="576328"/>
                  <a:pt x="182271" y="576328"/>
                </a:cubicBezTo>
                <a:cubicBezTo>
                  <a:pt x="190459" y="576328"/>
                  <a:pt x="198024" y="573218"/>
                  <a:pt x="203809" y="567441"/>
                </a:cubicBezTo>
                <a:cubicBezTo>
                  <a:pt x="209505" y="561754"/>
                  <a:pt x="212708" y="554111"/>
                  <a:pt x="212708" y="546023"/>
                </a:cubicBezTo>
                <a:cubicBezTo>
                  <a:pt x="212708" y="529316"/>
                  <a:pt x="199092" y="515718"/>
                  <a:pt x="182271" y="515718"/>
                </a:cubicBezTo>
                <a:close/>
                <a:moveTo>
                  <a:pt x="432133" y="219106"/>
                </a:moveTo>
                <a:lnTo>
                  <a:pt x="501297" y="288234"/>
                </a:lnTo>
                <a:lnTo>
                  <a:pt x="432133" y="357273"/>
                </a:lnTo>
                <a:lnTo>
                  <a:pt x="432133" y="310981"/>
                </a:lnTo>
                <a:lnTo>
                  <a:pt x="182271" y="310981"/>
                </a:lnTo>
                <a:lnTo>
                  <a:pt x="182271" y="265488"/>
                </a:lnTo>
                <a:lnTo>
                  <a:pt x="432133" y="265488"/>
                </a:lnTo>
                <a:close/>
                <a:moveTo>
                  <a:pt x="30438" y="0"/>
                </a:moveTo>
                <a:lnTo>
                  <a:pt x="334192" y="0"/>
                </a:lnTo>
                <a:cubicBezTo>
                  <a:pt x="351013" y="0"/>
                  <a:pt x="364541" y="13598"/>
                  <a:pt x="364541" y="30305"/>
                </a:cubicBezTo>
                <a:lnTo>
                  <a:pt x="364541" y="219956"/>
                </a:lnTo>
                <a:lnTo>
                  <a:pt x="318974" y="219956"/>
                </a:lnTo>
                <a:lnTo>
                  <a:pt x="318974" y="91004"/>
                </a:lnTo>
                <a:lnTo>
                  <a:pt x="45568" y="91004"/>
                </a:lnTo>
                <a:lnTo>
                  <a:pt x="45568" y="485325"/>
                </a:lnTo>
                <a:lnTo>
                  <a:pt x="318974" y="485325"/>
                </a:lnTo>
                <a:lnTo>
                  <a:pt x="318974" y="356462"/>
                </a:lnTo>
                <a:lnTo>
                  <a:pt x="364541" y="356462"/>
                </a:lnTo>
                <a:lnTo>
                  <a:pt x="364541" y="576328"/>
                </a:lnTo>
                <a:cubicBezTo>
                  <a:pt x="364541" y="593125"/>
                  <a:pt x="351013" y="606722"/>
                  <a:pt x="334192" y="606722"/>
                </a:cubicBezTo>
                <a:lnTo>
                  <a:pt x="30438" y="606722"/>
                </a:lnTo>
                <a:cubicBezTo>
                  <a:pt x="13617" y="606722"/>
                  <a:pt x="0" y="593125"/>
                  <a:pt x="0" y="576328"/>
                </a:cubicBezTo>
                <a:lnTo>
                  <a:pt x="0" y="30305"/>
                </a:lnTo>
                <a:cubicBezTo>
                  <a:pt x="0" y="13598"/>
                  <a:pt x="13617" y="0"/>
                  <a:pt x="30438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iS1iḋé"/>
          <p:cNvSpPr/>
          <p:nvPr/>
        </p:nvSpPr>
        <p:spPr>
          <a:xfrm>
            <a:off x="4609842" y="4513367"/>
            <a:ext cx="195650" cy="263903"/>
          </a:xfrm>
          <a:custGeom>
            <a:avLst/>
            <a:gdLst>
              <a:gd name="connsiteX0" fmla="*/ 363366 w 449447"/>
              <a:gd name="connsiteY0" fmla="*/ 179144 h 606236"/>
              <a:gd name="connsiteX1" fmla="*/ 377720 w 449447"/>
              <a:gd name="connsiteY1" fmla="*/ 197780 h 606236"/>
              <a:gd name="connsiteX2" fmla="*/ 376285 w 449447"/>
              <a:gd name="connsiteY2" fmla="*/ 202081 h 606236"/>
              <a:gd name="connsiteX3" fmla="*/ 215517 w 449447"/>
              <a:gd name="connsiteY3" fmla="*/ 424280 h 606236"/>
              <a:gd name="connsiteX4" fmla="*/ 212646 w 449447"/>
              <a:gd name="connsiteY4" fmla="*/ 427147 h 606236"/>
              <a:gd name="connsiteX5" fmla="*/ 211211 w 449447"/>
              <a:gd name="connsiteY5" fmla="*/ 427147 h 606236"/>
              <a:gd name="connsiteX6" fmla="*/ 208340 w 449447"/>
              <a:gd name="connsiteY6" fmla="*/ 425714 h 606236"/>
              <a:gd name="connsiteX7" fmla="*/ 90635 w 449447"/>
              <a:gd name="connsiteY7" fmla="*/ 306729 h 606236"/>
              <a:gd name="connsiteX8" fmla="*/ 126521 w 449447"/>
              <a:gd name="connsiteY8" fmla="*/ 276625 h 606236"/>
              <a:gd name="connsiteX9" fmla="*/ 191115 w 449447"/>
              <a:gd name="connsiteY9" fmla="*/ 326799 h 606236"/>
              <a:gd name="connsiteX10" fmla="*/ 363366 w 449447"/>
              <a:gd name="connsiteY10" fmla="*/ 179144 h 606236"/>
              <a:gd name="connsiteX11" fmla="*/ 224006 w 449447"/>
              <a:gd name="connsiteY11" fmla="*/ 65927 h 606236"/>
              <a:gd name="connsiteX12" fmla="*/ 218262 w 449447"/>
              <a:gd name="connsiteY12" fmla="*/ 70226 h 606236"/>
              <a:gd name="connsiteX13" fmla="*/ 56001 w 449447"/>
              <a:gd name="connsiteY13" fmla="*/ 123254 h 606236"/>
              <a:gd name="connsiteX14" fmla="*/ 48822 w 449447"/>
              <a:gd name="connsiteY14" fmla="*/ 130420 h 606236"/>
              <a:gd name="connsiteX15" fmla="*/ 48822 w 449447"/>
              <a:gd name="connsiteY15" fmla="*/ 365462 h 606236"/>
              <a:gd name="connsiteX16" fmla="*/ 221134 w 449447"/>
              <a:gd name="connsiteY16" fmla="*/ 538877 h 606236"/>
              <a:gd name="connsiteX17" fmla="*/ 224006 w 449447"/>
              <a:gd name="connsiteY17" fmla="*/ 540310 h 606236"/>
              <a:gd name="connsiteX18" fmla="*/ 226877 w 449447"/>
              <a:gd name="connsiteY18" fmla="*/ 538877 h 606236"/>
              <a:gd name="connsiteX19" fmla="*/ 400625 w 449447"/>
              <a:gd name="connsiteY19" fmla="*/ 365462 h 606236"/>
              <a:gd name="connsiteX20" fmla="*/ 400625 w 449447"/>
              <a:gd name="connsiteY20" fmla="*/ 130420 h 606236"/>
              <a:gd name="connsiteX21" fmla="*/ 393446 w 449447"/>
              <a:gd name="connsiteY21" fmla="*/ 123254 h 606236"/>
              <a:gd name="connsiteX22" fmla="*/ 231185 w 449447"/>
              <a:gd name="connsiteY22" fmla="*/ 70226 h 606236"/>
              <a:gd name="connsiteX23" fmla="*/ 224006 w 449447"/>
              <a:gd name="connsiteY23" fmla="*/ 65927 h 606236"/>
              <a:gd name="connsiteX24" fmla="*/ 224006 w 449447"/>
              <a:gd name="connsiteY24" fmla="*/ 0 h 606236"/>
              <a:gd name="connsiteX25" fmla="*/ 232621 w 449447"/>
              <a:gd name="connsiteY25" fmla="*/ 5733 h 606236"/>
              <a:gd name="connsiteX26" fmla="*/ 440831 w 449447"/>
              <a:gd name="connsiteY26" fmla="*/ 73093 h 606236"/>
              <a:gd name="connsiteX27" fmla="*/ 449447 w 449447"/>
              <a:gd name="connsiteY27" fmla="*/ 81692 h 606236"/>
              <a:gd name="connsiteX28" fmla="*/ 449447 w 449447"/>
              <a:gd name="connsiteY28" fmla="*/ 384093 h 606236"/>
              <a:gd name="connsiteX29" fmla="*/ 228313 w 449447"/>
              <a:gd name="connsiteY29" fmla="*/ 604803 h 606236"/>
              <a:gd name="connsiteX30" fmla="*/ 224006 w 449447"/>
              <a:gd name="connsiteY30" fmla="*/ 606236 h 606236"/>
              <a:gd name="connsiteX31" fmla="*/ 221134 w 449447"/>
              <a:gd name="connsiteY31" fmla="*/ 604803 h 606236"/>
              <a:gd name="connsiteX32" fmla="*/ 0 w 449447"/>
              <a:gd name="connsiteY32" fmla="*/ 384093 h 606236"/>
              <a:gd name="connsiteX33" fmla="*/ 0 w 449447"/>
              <a:gd name="connsiteY33" fmla="*/ 81692 h 606236"/>
              <a:gd name="connsiteX34" fmla="*/ 8616 w 449447"/>
              <a:gd name="connsiteY34" fmla="*/ 73093 h 606236"/>
              <a:gd name="connsiteX35" fmla="*/ 216826 w 449447"/>
              <a:gd name="connsiteY35" fmla="*/ 5733 h 606236"/>
              <a:gd name="connsiteX36" fmla="*/ 224006 w 449447"/>
              <a:gd name="connsiteY36" fmla="*/ 0 h 606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49447" h="606236">
                <a:moveTo>
                  <a:pt x="363366" y="179144"/>
                </a:moveTo>
                <a:cubicBezTo>
                  <a:pt x="364801" y="177710"/>
                  <a:pt x="377720" y="197780"/>
                  <a:pt x="377720" y="197780"/>
                </a:cubicBezTo>
                <a:cubicBezTo>
                  <a:pt x="377720" y="199213"/>
                  <a:pt x="377720" y="200647"/>
                  <a:pt x="376285" y="202081"/>
                </a:cubicBezTo>
                <a:cubicBezTo>
                  <a:pt x="297336" y="275191"/>
                  <a:pt x="234178" y="376973"/>
                  <a:pt x="215517" y="424280"/>
                </a:cubicBezTo>
                <a:cubicBezTo>
                  <a:pt x="215517" y="425714"/>
                  <a:pt x="214082" y="427147"/>
                  <a:pt x="212646" y="427147"/>
                </a:cubicBezTo>
                <a:cubicBezTo>
                  <a:pt x="211211" y="427147"/>
                  <a:pt x="211211" y="427147"/>
                  <a:pt x="211211" y="427147"/>
                </a:cubicBezTo>
                <a:cubicBezTo>
                  <a:pt x="209776" y="427147"/>
                  <a:pt x="208340" y="427147"/>
                  <a:pt x="208340" y="425714"/>
                </a:cubicBezTo>
                <a:lnTo>
                  <a:pt x="90635" y="306729"/>
                </a:lnTo>
                <a:cubicBezTo>
                  <a:pt x="89200" y="306729"/>
                  <a:pt x="125086" y="275191"/>
                  <a:pt x="126521" y="276625"/>
                </a:cubicBezTo>
                <a:lnTo>
                  <a:pt x="191115" y="326799"/>
                </a:lnTo>
                <a:cubicBezTo>
                  <a:pt x="216953" y="296695"/>
                  <a:pt x="278676" y="230751"/>
                  <a:pt x="363366" y="179144"/>
                </a:cubicBezTo>
                <a:close/>
                <a:moveTo>
                  <a:pt x="224006" y="65927"/>
                </a:moveTo>
                <a:cubicBezTo>
                  <a:pt x="221134" y="65927"/>
                  <a:pt x="219698" y="67360"/>
                  <a:pt x="218262" y="70226"/>
                </a:cubicBezTo>
                <a:cubicBezTo>
                  <a:pt x="218262" y="70226"/>
                  <a:pt x="193851" y="123254"/>
                  <a:pt x="56001" y="123254"/>
                </a:cubicBezTo>
                <a:cubicBezTo>
                  <a:pt x="51694" y="123254"/>
                  <a:pt x="48822" y="126120"/>
                  <a:pt x="48822" y="130420"/>
                </a:cubicBezTo>
                <a:lnTo>
                  <a:pt x="48822" y="365462"/>
                </a:lnTo>
                <a:cubicBezTo>
                  <a:pt x="48822" y="462918"/>
                  <a:pt x="213954" y="536010"/>
                  <a:pt x="221134" y="538877"/>
                </a:cubicBezTo>
                <a:cubicBezTo>
                  <a:pt x="222570" y="540310"/>
                  <a:pt x="224006" y="540310"/>
                  <a:pt x="224006" y="540310"/>
                </a:cubicBezTo>
                <a:cubicBezTo>
                  <a:pt x="225441" y="540310"/>
                  <a:pt x="226877" y="540310"/>
                  <a:pt x="226877" y="538877"/>
                </a:cubicBezTo>
                <a:cubicBezTo>
                  <a:pt x="234057" y="536010"/>
                  <a:pt x="400625" y="462918"/>
                  <a:pt x="400625" y="365462"/>
                </a:cubicBezTo>
                <a:lnTo>
                  <a:pt x="400625" y="130420"/>
                </a:lnTo>
                <a:cubicBezTo>
                  <a:pt x="400625" y="126120"/>
                  <a:pt x="397753" y="123254"/>
                  <a:pt x="393446" y="123254"/>
                </a:cubicBezTo>
                <a:cubicBezTo>
                  <a:pt x="254160" y="123254"/>
                  <a:pt x="231185" y="70226"/>
                  <a:pt x="231185" y="70226"/>
                </a:cubicBezTo>
                <a:cubicBezTo>
                  <a:pt x="229749" y="67360"/>
                  <a:pt x="226877" y="65927"/>
                  <a:pt x="224006" y="65927"/>
                </a:cubicBezTo>
                <a:close/>
                <a:moveTo>
                  <a:pt x="224006" y="0"/>
                </a:moveTo>
                <a:cubicBezTo>
                  <a:pt x="228313" y="0"/>
                  <a:pt x="231185" y="2867"/>
                  <a:pt x="232621" y="5733"/>
                </a:cubicBezTo>
                <a:cubicBezTo>
                  <a:pt x="232621" y="5733"/>
                  <a:pt x="262776" y="73093"/>
                  <a:pt x="440831" y="73093"/>
                </a:cubicBezTo>
                <a:cubicBezTo>
                  <a:pt x="445139" y="73093"/>
                  <a:pt x="449447" y="77392"/>
                  <a:pt x="449447" y="81692"/>
                </a:cubicBezTo>
                <a:lnTo>
                  <a:pt x="449447" y="384093"/>
                </a:lnTo>
                <a:cubicBezTo>
                  <a:pt x="449447" y="507347"/>
                  <a:pt x="236929" y="600503"/>
                  <a:pt x="228313" y="604803"/>
                </a:cubicBezTo>
                <a:cubicBezTo>
                  <a:pt x="226877" y="604803"/>
                  <a:pt x="225441" y="606236"/>
                  <a:pt x="224006" y="606236"/>
                </a:cubicBezTo>
                <a:cubicBezTo>
                  <a:pt x="222570" y="606236"/>
                  <a:pt x="222570" y="604803"/>
                  <a:pt x="221134" y="604803"/>
                </a:cubicBezTo>
                <a:cubicBezTo>
                  <a:pt x="212518" y="600503"/>
                  <a:pt x="0" y="507347"/>
                  <a:pt x="0" y="384093"/>
                </a:cubicBezTo>
                <a:lnTo>
                  <a:pt x="0" y="81692"/>
                </a:lnTo>
                <a:cubicBezTo>
                  <a:pt x="0" y="77392"/>
                  <a:pt x="2872" y="73093"/>
                  <a:pt x="8616" y="73093"/>
                </a:cubicBezTo>
                <a:cubicBezTo>
                  <a:pt x="185235" y="73093"/>
                  <a:pt x="215390" y="5733"/>
                  <a:pt x="216826" y="5733"/>
                </a:cubicBezTo>
                <a:cubicBezTo>
                  <a:pt x="218262" y="2867"/>
                  <a:pt x="221134" y="0"/>
                  <a:pt x="224006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îṣḻïḓe"/>
          <p:cNvSpPr/>
          <p:nvPr/>
        </p:nvSpPr>
        <p:spPr>
          <a:xfrm>
            <a:off x="7267438" y="4551524"/>
            <a:ext cx="263903" cy="187587"/>
          </a:xfrm>
          <a:custGeom>
            <a:avLst/>
            <a:gdLst>
              <a:gd name="connsiteX0" fmla="*/ 303919 w 607850"/>
              <a:gd name="connsiteY0" fmla="*/ 362847 h 432072"/>
              <a:gd name="connsiteX1" fmla="*/ 350938 w 607850"/>
              <a:gd name="connsiteY1" fmla="*/ 382187 h 432072"/>
              <a:gd name="connsiteX2" fmla="*/ 352474 w 607850"/>
              <a:gd name="connsiteY2" fmla="*/ 383722 h 432072"/>
              <a:gd name="connsiteX3" fmla="*/ 303919 w 607850"/>
              <a:gd name="connsiteY3" fmla="*/ 432072 h 432072"/>
              <a:gd name="connsiteX4" fmla="*/ 255517 w 607850"/>
              <a:gd name="connsiteY4" fmla="*/ 383569 h 432072"/>
              <a:gd name="connsiteX5" fmla="*/ 256900 w 607850"/>
              <a:gd name="connsiteY5" fmla="*/ 382187 h 432072"/>
              <a:gd name="connsiteX6" fmla="*/ 303919 w 607850"/>
              <a:gd name="connsiteY6" fmla="*/ 362847 h 432072"/>
              <a:gd name="connsiteX7" fmla="*/ 303890 w 607850"/>
              <a:gd name="connsiteY7" fmla="*/ 232725 h 432072"/>
              <a:gd name="connsiteX8" fmla="*/ 443080 w 607850"/>
              <a:gd name="connsiteY8" fmla="*/ 290261 h 432072"/>
              <a:gd name="connsiteX9" fmla="*/ 396684 w 607850"/>
              <a:gd name="connsiteY9" fmla="*/ 336597 h 432072"/>
              <a:gd name="connsiteX10" fmla="*/ 303890 w 607850"/>
              <a:gd name="connsiteY10" fmla="*/ 298086 h 432072"/>
              <a:gd name="connsiteX11" fmla="*/ 211096 w 607850"/>
              <a:gd name="connsiteY11" fmla="*/ 336597 h 432072"/>
              <a:gd name="connsiteX12" fmla="*/ 164700 w 607850"/>
              <a:gd name="connsiteY12" fmla="*/ 290261 h 432072"/>
              <a:gd name="connsiteX13" fmla="*/ 303890 w 607850"/>
              <a:gd name="connsiteY13" fmla="*/ 232725 h 432072"/>
              <a:gd name="connsiteX14" fmla="*/ 303925 w 607850"/>
              <a:gd name="connsiteY14" fmla="*/ 116292 h 432072"/>
              <a:gd name="connsiteX15" fmla="*/ 525500 w 607850"/>
              <a:gd name="connsiteY15" fmla="*/ 207904 h 432072"/>
              <a:gd name="connsiteX16" fmla="*/ 479249 w 607850"/>
              <a:gd name="connsiteY16" fmla="*/ 254247 h 432072"/>
              <a:gd name="connsiteX17" fmla="*/ 303925 w 607850"/>
              <a:gd name="connsiteY17" fmla="*/ 181817 h 432072"/>
              <a:gd name="connsiteX18" fmla="*/ 128755 w 607850"/>
              <a:gd name="connsiteY18" fmla="*/ 254247 h 432072"/>
              <a:gd name="connsiteX19" fmla="*/ 82350 w 607850"/>
              <a:gd name="connsiteY19" fmla="*/ 207904 h 432072"/>
              <a:gd name="connsiteX20" fmla="*/ 303925 w 607850"/>
              <a:gd name="connsiteY20" fmla="*/ 116292 h 432072"/>
              <a:gd name="connsiteX21" fmla="*/ 303925 w 607850"/>
              <a:gd name="connsiteY21" fmla="*/ 0 h 432072"/>
              <a:gd name="connsiteX22" fmla="*/ 607850 w 607850"/>
              <a:gd name="connsiteY22" fmla="*/ 125690 h 432072"/>
              <a:gd name="connsiteX23" fmla="*/ 561601 w 607850"/>
              <a:gd name="connsiteY23" fmla="*/ 172038 h 432072"/>
              <a:gd name="connsiteX24" fmla="*/ 303925 w 607850"/>
              <a:gd name="connsiteY24" fmla="*/ 65531 h 432072"/>
              <a:gd name="connsiteX25" fmla="*/ 46403 w 607850"/>
              <a:gd name="connsiteY25" fmla="*/ 172038 h 432072"/>
              <a:gd name="connsiteX26" fmla="*/ 0 w 607850"/>
              <a:gd name="connsiteY26" fmla="*/ 125690 h 432072"/>
              <a:gd name="connsiteX27" fmla="*/ 303925 w 607850"/>
              <a:gd name="connsiteY27" fmla="*/ 0 h 432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7850" h="432072">
                <a:moveTo>
                  <a:pt x="303919" y="362847"/>
                </a:moveTo>
                <a:cubicBezTo>
                  <a:pt x="320975" y="362847"/>
                  <a:pt x="338031" y="369294"/>
                  <a:pt x="350938" y="382187"/>
                </a:cubicBezTo>
                <a:cubicBezTo>
                  <a:pt x="351552" y="382801"/>
                  <a:pt x="352013" y="383262"/>
                  <a:pt x="352474" y="383722"/>
                </a:cubicBezTo>
                <a:lnTo>
                  <a:pt x="303919" y="432072"/>
                </a:lnTo>
                <a:lnTo>
                  <a:pt x="255517" y="383569"/>
                </a:lnTo>
                <a:cubicBezTo>
                  <a:pt x="255978" y="383108"/>
                  <a:pt x="256439" y="382648"/>
                  <a:pt x="256900" y="382187"/>
                </a:cubicBezTo>
                <a:cubicBezTo>
                  <a:pt x="269807" y="369294"/>
                  <a:pt x="286863" y="362847"/>
                  <a:pt x="303919" y="362847"/>
                </a:cubicBezTo>
                <a:close/>
                <a:moveTo>
                  <a:pt x="303890" y="232725"/>
                </a:moveTo>
                <a:cubicBezTo>
                  <a:pt x="356432" y="232725"/>
                  <a:pt x="405901" y="253131"/>
                  <a:pt x="443080" y="290261"/>
                </a:cubicBezTo>
                <a:lnTo>
                  <a:pt x="396684" y="336597"/>
                </a:lnTo>
                <a:cubicBezTo>
                  <a:pt x="371949" y="311741"/>
                  <a:pt x="338918" y="298086"/>
                  <a:pt x="303890" y="298086"/>
                </a:cubicBezTo>
                <a:cubicBezTo>
                  <a:pt x="268862" y="298086"/>
                  <a:pt x="235831" y="311741"/>
                  <a:pt x="211096" y="336597"/>
                </a:cubicBezTo>
                <a:lnTo>
                  <a:pt x="164700" y="290261"/>
                </a:lnTo>
                <a:cubicBezTo>
                  <a:pt x="201879" y="253131"/>
                  <a:pt x="251348" y="232725"/>
                  <a:pt x="303890" y="232725"/>
                </a:cubicBezTo>
                <a:close/>
                <a:moveTo>
                  <a:pt x="303925" y="116292"/>
                </a:moveTo>
                <a:cubicBezTo>
                  <a:pt x="387669" y="116292"/>
                  <a:pt x="466342" y="148824"/>
                  <a:pt x="525500" y="207904"/>
                </a:cubicBezTo>
                <a:lnTo>
                  <a:pt x="479249" y="254247"/>
                </a:lnTo>
                <a:cubicBezTo>
                  <a:pt x="432383" y="207443"/>
                  <a:pt x="370152" y="181817"/>
                  <a:pt x="303925" y="181817"/>
                </a:cubicBezTo>
                <a:cubicBezTo>
                  <a:pt x="237698" y="181817"/>
                  <a:pt x="175467" y="207443"/>
                  <a:pt x="128755" y="254247"/>
                </a:cubicBezTo>
                <a:lnTo>
                  <a:pt x="82350" y="207904"/>
                </a:lnTo>
                <a:cubicBezTo>
                  <a:pt x="141508" y="148824"/>
                  <a:pt x="220181" y="116292"/>
                  <a:pt x="303925" y="116292"/>
                </a:cubicBezTo>
                <a:close/>
                <a:moveTo>
                  <a:pt x="303925" y="0"/>
                </a:moveTo>
                <a:cubicBezTo>
                  <a:pt x="418704" y="0"/>
                  <a:pt x="526722" y="44659"/>
                  <a:pt x="607850" y="125690"/>
                </a:cubicBezTo>
                <a:lnTo>
                  <a:pt x="561601" y="172038"/>
                </a:lnTo>
                <a:cubicBezTo>
                  <a:pt x="492764" y="103284"/>
                  <a:pt x="401187" y="65531"/>
                  <a:pt x="303925" y="65531"/>
                </a:cubicBezTo>
                <a:cubicBezTo>
                  <a:pt x="206663" y="65531"/>
                  <a:pt x="115086" y="103284"/>
                  <a:pt x="46403" y="172038"/>
                </a:cubicBezTo>
                <a:lnTo>
                  <a:pt x="0" y="125690"/>
                </a:lnTo>
                <a:cubicBezTo>
                  <a:pt x="81128" y="44659"/>
                  <a:pt x="189146" y="0"/>
                  <a:pt x="303925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3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îs1ïḓé"/>
          <p:cNvSpPr/>
          <p:nvPr/>
        </p:nvSpPr>
        <p:spPr>
          <a:xfrm>
            <a:off x="9959158" y="4528328"/>
            <a:ext cx="263903" cy="233979"/>
          </a:xfrm>
          <a:custGeom>
            <a:avLst/>
            <a:gdLst>
              <a:gd name="connsiteX0" fmla="*/ 254184 w 609262"/>
              <a:gd name="connsiteY0" fmla="*/ 283532 h 540178"/>
              <a:gd name="connsiteX1" fmla="*/ 254402 w 609262"/>
              <a:gd name="connsiteY1" fmla="*/ 283532 h 540178"/>
              <a:gd name="connsiteX2" fmla="*/ 276279 w 609262"/>
              <a:gd name="connsiteY2" fmla="*/ 305374 h 540178"/>
              <a:gd name="connsiteX3" fmla="*/ 276279 w 609262"/>
              <a:gd name="connsiteY3" fmla="*/ 469628 h 540178"/>
              <a:gd name="connsiteX4" fmla="*/ 311938 w 609262"/>
              <a:gd name="connsiteY4" fmla="*/ 421138 h 540178"/>
              <a:gd name="connsiteX5" fmla="*/ 342566 w 609262"/>
              <a:gd name="connsiteY5" fmla="*/ 416551 h 540178"/>
              <a:gd name="connsiteX6" fmla="*/ 347379 w 609262"/>
              <a:gd name="connsiteY6" fmla="*/ 446912 h 540178"/>
              <a:gd name="connsiteX7" fmla="*/ 293343 w 609262"/>
              <a:gd name="connsiteY7" fmla="*/ 520520 h 540178"/>
              <a:gd name="connsiteX8" fmla="*/ 254840 w 609262"/>
              <a:gd name="connsiteY8" fmla="*/ 540178 h 540178"/>
              <a:gd name="connsiteX9" fmla="*/ 254621 w 609262"/>
              <a:gd name="connsiteY9" fmla="*/ 540178 h 540178"/>
              <a:gd name="connsiteX10" fmla="*/ 216118 w 609262"/>
              <a:gd name="connsiteY10" fmla="*/ 520957 h 540178"/>
              <a:gd name="connsiteX11" fmla="*/ 160770 w 609262"/>
              <a:gd name="connsiteY11" fmla="*/ 447567 h 540178"/>
              <a:gd name="connsiteX12" fmla="*/ 164926 w 609262"/>
              <a:gd name="connsiteY12" fmla="*/ 416988 h 540178"/>
              <a:gd name="connsiteX13" fmla="*/ 195772 w 609262"/>
              <a:gd name="connsiteY13" fmla="*/ 421138 h 540178"/>
              <a:gd name="connsiteX14" fmla="*/ 232525 w 609262"/>
              <a:gd name="connsiteY14" fmla="*/ 470065 h 540178"/>
              <a:gd name="connsiteX15" fmla="*/ 232525 w 609262"/>
              <a:gd name="connsiteY15" fmla="*/ 305593 h 540178"/>
              <a:gd name="connsiteX16" fmla="*/ 254184 w 609262"/>
              <a:gd name="connsiteY16" fmla="*/ 283532 h 540178"/>
              <a:gd name="connsiteX17" fmla="*/ 252893 w 609262"/>
              <a:gd name="connsiteY17" fmla="*/ 0 h 540178"/>
              <a:gd name="connsiteX18" fmla="*/ 349369 w 609262"/>
              <a:gd name="connsiteY18" fmla="*/ 40193 h 540178"/>
              <a:gd name="connsiteX19" fmla="*/ 387872 w 609262"/>
              <a:gd name="connsiteY19" fmla="*/ 114899 h 540178"/>
              <a:gd name="connsiteX20" fmla="*/ 472315 w 609262"/>
              <a:gd name="connsiteY20" fmla="*/ 114899 h 540178"/>
              <a:gd name="connsiteX21" fmla="*/ 609262 w 609262"/>
              <a:gd name="connsiteY21" fmla="*/ 251642 h 540178"/>
              <a:gd name="connsiteX22" fmla="*/ 472315 w 609262"/>
              <a:gd name="connsiteY22" fmla="*/ 388604 h 540178"/>
              <a:gd name="connsiteX23" fmla="*/ 315023 w 609262"/>
              <a:gd name="connsiteY23" fmla="*/ 388604 h 540178"/>
              <a:gd name="connsiteX24" fmla="*/ 293146 w 609262"/>
              <a:gd name="connsiteY24" fmla="*/ 366760 h 540178"/>
              <a:gd name="connsiteX25" fmla="*/ 315023 w 609262"/>
              <a:gd name="connsiteY25" fmla="*/ 344916 h 540178"/>
              <a:gd name="connsiteX26" fmla="*/ 472315 w 609262"/>
              <a:gd name="connsiteY26" fmla="*/ 344916 h 540178"/>
              <a:gd name="connsiteX27" fmla="*/ 565509 w 609262"/>
              <a:gd name="connsiteY27" fmla="*/ 251642 h 540178"/>
              <a:gd name="connsiteX28" fmla="*/ 472315 w 609262"/>
              <a:gd name="connsiteY28" fmla="*/ 158587 h 540178"/>
              <a:gd name="connsiteX29" fmla="*/ 367964 w 609262"/>
              <a:gd name="connsiteY29" fmla="*/ 158587 h 540178"/>
              <a:gd name="connsiteX30" fmla="*/ 346087 w 609262"/>
              <a:gd name="connsiteY30" fmla="*/ 137180 h 540178"/>
              <a:gd name="connsiteX31" fmla="*/ 252893 w 609262"/>
              <a:gd name="connsiteY31" fmla="*/ 43688 h 540178"/>
              <a:gd name="connsiteX32" fmla="*/ 159699 w 609262"/>
              <a:gd name="connsiteY32" fmla="*/ 136743 h 540178"/>
              <a:gd name="connsiteX33" fmla="*/ 137823 w 609262"/>
              <a:gd name="connsiteY33" fmla="*/ 158587 h 540178"/>
              <a:gd name="connsiteX34" fmla="*/ 137166 w 609262"/>
              <a:gd name="connsiteY34" fmla="*/ 158587 h 540178"/>
              <a:gd name="connsiteX35" fmla="*/ 43753 w 609262"/>
              <a:gd name="connsiteY35" fmla="*/ 251642 h 540178"/>
              <a:gd name="connsiteX36" fmla="*/ 136947 w 609262"/>
              <a:gd name="connsiteY36" fmla="*/ 344916 h 540178"/>
              <a:gd name="connsiteX37" fmla="*/ 189670 w 609262"/>
              <a:gd name="connsiteY37" fmla="*/ 344916 h 540178"/>
              <a:gd name="connsiteX38" fmla="*/ 211547 w 609262"/>
              <a:gd name="connsiteY38" fmla="*/ 366760 h 540178"/>
              <a:gd name="connsiteX39" fmla="*/ 189670 w 609262"/>
              <a:gd name="connsiteY39" fmla="*/ 388604 h 540178"/>
              <a:gd name="connsiteX40" fmla="*/ 136947 w 609262"/>
              <a:gd name="connsiteY40" fmla="*/ 388604 h 540178"/>
              <a:gd name="connsiteX41" fmla="*/ 0 w 609262"/>
              <a:gd name="connsiteY41" fmla="*/ 251642 h 540178"/>
              <a:gd name="connsiteX42" fmla="*/ 40253 w 609262"/>
              <a:gd name="connsiteY42" fmla="*/ 155311 h 540178"/>
              <a:gd name="connsiteX43" fmla="*/ 117477 w 609262"/>
              <a:gd name="connsiteY43" fmla="*/ 116647 h 540178"/>
              <a:gd name="connsiteX44" fmla="*/ 252893 w 609262"/>
              <a:gd name="connsiteY44" fmla="*/ 0 h 540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09262" h="540178">
                <a:moveTo>
                  <a:pt x="254184" y="283532"/>
                </a:moveTo>
                <a:lnTo>
                  <a:pt x="254402" y="283532"/>
                </a:lnTo>
                <a:cubicBezTo>
                  <a:pt x="266435" y="283532"/>
                  <a:pt x="276060" y="293361"/>
                  <a:pt x="276279" y="305374"/>
                </a:cubicBezTo>
                <a:lnTo>
                  <a:pt x="276279" y="469628"/>
                </a:lnTo>
                <a:lnTo>
                  <a:pt x="311938" y="421138"/>
                </a:lnTo>
                <a:cubicBezTo>
                  <a:pt x="319158" y="411527"/>
                  <a:pt x="332940" y="409343"/>
                  <a:pt x="342566" y="416551"/>
                </a:cubicBezTo>
                <a:cubicBezTo>
                  <a:pt x="352410" y="423541"/>
                  <a:pt x="354379" y="437301"/>
                  <a:pt x="347379" y="446912"/>
                </a:cubicBezTo>
                <a:lnTo>
                  <a:pt x="293343" y="520520"/>
                </a:lnTo>
                <a:cubicBezTo>
                  <a:pt x="284155" y="532970"/>
                  <a:pt x="270154" y="539960"/>
                  <a:pt x="254840" y="540178"/>
                </a:cubicBezTo>
                <a:lnTo>
                  <a:pt x="254621" y="540178"/>
                </a:lnTo>
                <a:cubicBezTo>
                  <a:pt x="239307" y="540178"/>
                  <a:pt x="225306" y="533189"/>
                  <a:pt x="216118" y="520957"/>
                </a:cubicBezTo>
                <a:lnTo>
                  <a:pt x="160770" y="447567"/>
                </a:lnTo>
                <a:cubicBezTo>
                  <a:pt x="153550" y="437956"/>
                  <a:pt x="155300" y="424196"/>
                  <a:pt x="164926" y="416988"/>
                </a:cubicBezTo>
                <a:cubicBezTo>
                  <a:pt x="174771" y="409562"/>
                  <a:pt x="188334" y="411527"/>
                  <a:pt x="195772" y="421138"/>
                </a:cubicBezTo>
                <a:lnTo>
                  <a:pt x="232525" y="470065"/>
                </a:lnTo>
                <a:lnTo>
                  <a:pt x="232525" y="305593"/>
                </a:lnTo>
                <a:cubicBezTo>
                  <a:pt x="232307" y="293361"/>
                  <a:pt x="242151" y="283532"/>
                  <a:pt x="254184" y="283532"/>
                </a:cubicBezTo>
                <a:close/>
                <a:moveTo>
                  <a:pt x="252893" y="0"/>
                </a:moveTo>
                <a:cubicBezTo>
                  <a:pt x="289427" y="0"/>
                  <a:pt x="323773" y="14199"/>
                  <a:pt x="349369" y="40193"/>
                </a:cubicBezTo>
                <a:cubicBezTo>
                  <a:pt x="369933" y="60726"/>
                  <a:pt x="383277" y="86721"/>
                  <a:pt x="387872" y="114899"/>
                </a:cubicBezTo>
                <a:lnTo>
                  <a:pt x="472315" y="114899"/>
                </a:lnTo>
                <a:cubicBezTo>
                  <a:pt x="547789" y="114899"/>
                  <a:pt x="609262" y="176281"/>
                  <a:pt x="609262" y="251642"/>
                </a:cubicBezTo>
                <a:cubicBezTo>
                  <a:pt x="609262" y="327222"/>
                  <a:pt x="547789" y="388604"/>
                  <a:pt x="472315" y="388604"/>
                </a:cubicBezTo>
                <a:lnTo>
                  <a:pt x="315023" y="388604"/>
                </a:lnTo>
                <a:cubicBezTo>
                  <a:pt x="302990" y="388604"/>
                  <a:pt x="293146" y="378774"/>
                  <a:pt x="293146" y="366760"/>
                </a:cubicBezTo>
                <a:cubicBezTo>
                  <a:pt x="293146" y="354527"/>
                  <a:pt x="302990" y="344916"/>
                  <a:pt x="315023" y="344916"/>
                </a:cubicBezTo>
                <a:lnTo>
                  <a:pt x="472315" y="344916"/>
                </a:lnTo>
                <a:cubicBezTo>
                  <a:pt x="523725" y="344916"/>
                  <a:pt x="565509" y="302976"/>
                  <a:pt x="565509" y="251642"/>
                </a:cubicBezTo>
                <a:cubicBezTo>
                  <a:pt x="565509" y="200309"/>
                  <a:pt x="523725" y="158587"/>
                  <a:pt x="472315" y="158587"/>
                </a:cubicBezTo>
                <a:lnTo>
                  <a:pt x="367964" y="158587"/>
                </a:lnTo>
                <a:cubicBezTo>
                  <a:pt x="356151" y="158587"/>
                  <a:pt x="346306" y="148976"/>
                  <a:pt x="346087" y="137180"/>
                </a:cubicBezTo>
                <a:cubicBezTo>
                  <a:pt x="345431" y="84755"/>
                  <a:pt x="304303" y="43688"/>
                  <a:pt x="252893" y="43688"/>
                </a:cubicBezTo>
                <a:cubicBezTo>
                  <a:pt x="201483" y="43688"/>
                  <a:pt x="159699" y="85410"/>
                  <a:pt x="159699" y="136743"/>
                </a:cubicBezTo>
                <a:cubicBezTo>
                  <a:pt x="159699" y="148757"/>
                  <a:pt x="149855" y="158587"/>
                  <a:pt x="137823" y="158587"/>
                </a:cubicBezTo>
                <a:lnTo>
                  <a:pt x="137166" y="158587"/>
                </a:lnTo>
                <a:cubicBezTo>
                  <a:pt x="84881" y="159461"/>
                  <a:pt x="43753" y="200309"/>
                  <a:pt x="43753" y="251642"/>
                </a:cubicBezTo>
                <a:cubicBezTo>
                  <a:pt x="43753" y="302976"/>
                  <a:pt x="85538" y="344698"/>
                  <a:pt x="136947" y="344916"/>
                </a:cubicBezTo>
                <a:lnTo>
                  <a:pt x="189670" y="344916"/>
                </a:lnTo>
                <a:cubicBezTo>
                  <a:pt x="201702" y="344916"/>
                  <a:pt x="211547" y="354527"/>
                  <a:pt x="211547" y="366760"/>
                </a:cubicBezTo>
                <a:cubicBezTo>
                  <a:pt x="211547" y="378774"/>
                  <a:pt x="201702" y="388604"/>
                  <a:pt x="189670" y="388604"/>
                </a:cubicBezTo>
                <a:lnTo>
                  <a:pt x="136947" y="388604"/>
                </a:lnTo>
                <a:cubicBezTo>
                  <a:pt x="61473" y="388386"/>
                  <a:pt x="0" y="327004"/>
                  <a:pt x="0" y="251642"/>
                </a:cubicBezTo>
                <a:cubicBezTo>
                  <a:pt x="0" y="215381"/>
                  <a:pt x="14220" y="181086"/>
                  <a:pt x="40253" y="155311"/>
                </a:cubicBezTo>
                <a:cubicBezTo>
                  <a:pt x="61255" y="134340"/>
                  <a:pt x="88163" y="121016"/>
                  <a:pt x="117477" y="116647"/>
                </a:cubicBezTo>
                <a:cubicBezTo>
                  <a:pt x="127322" y="50678"/>
                  <a:pt x="184420" y="0"/>
                  <a:pt x="252893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5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09878" y="4528328"/>
            <a:ext cx="0" cy="127404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6067474" y="4528328"/>
            <a:ext cx="0" cy="127404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8759196" y="4528328"/>
            <a:ext cx="0" cy="127404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îślïḓê"/>
          <p:cNvSpPr/>
          <p:nvPr/>
        </p:nvSpPr>
        <p:spPr>
          <a:xfrm>
            <a:off x="1111295" y="4999368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4" name="îślïḓê"/>
          <p:cNvSpPr/>
          <p:nvPr/>
        </p:nvSpPr>
        <p:spPr>
          <a:xfrm>
            <a:off x="3872594" y="4999367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5" name="îślïḓê"/>
          <p:cNvSpPr/>
          <p:nvPr/>
        </p:nvSpPr>
        <p:spPr>
          <a:xfrm>
            <a:off x="6592565" y="4999366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6" name="îślïḓê"/>
          <p:cNvSpPr/>
          <p:nvPr/>
        </p:nvSpPr>
        <p:spPr>
          <a:xfrm>
            <a:off x="9284285" y="4951791"/>
            <a:ext cx="1755632" cy="504279"/>
          </a:xfrm>
          <a:prstGeom prst="rect">
            <a:avLst/>
          </a:prstGeom>
          <a:noFill/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773930" y="340360"/>
            <a:ext cx="2468245" cy="879475"/>
            <a:chOff x="3279" y="4178"/>
            <a:chExt cx="3887" cy="1385"/>
          </a:xfrm>
        </p:grpSpPr>
        <p:sp>
          <p:nvSpPr>
            <p:cNvPr id="3" name="文本框 2"/>
            <p:cNvSpPr txBox="1"/>
            <p:nvPr/>
          </p:nvSpPr>
          <p:spPr>
            <a:xfrm>
              <a:off x="3597" y="4178"/>
              <a:ext cx="336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9B97A6"/>
                  </a:solidFill>
                  <a:effectLst/>
                  <a:uLnTx/>
                  <a:uFillTx/>
                  <a:cs typeface="+mn-ea"/>
                  <a:sym typeface="+mn-lt"/>
                </a:rPr>
                <a:t>输入标题内容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279" y="4741"/>
              <a:ext cx="388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Please enter the title</a:t>
              </a:r>
              <a:r>
                <a:rPr kumimoji="0" lang="zh-CN" altLang="en-US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Please enter the title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80480" y="1932167"/>
            <a:ext cx="3064042" cy="2668007"/>
            <a:chOff x="546190" y="2218552"/>
            <a:chExt cx="3064042" cy="2668007"/>
          </a:xfrm>
        </p:grpSpPr>
        <p:grpSp>
          <p:nvGrpSpPr>
            <p:cNvPr id="17" name="组合 16"/>
            <p:cNvGrpSpPr/>
            <p:nvPr/>
          </p:nvGrpSpPr>
          <p:grpSpPr>
            <a:xfrm>
              <a:off x="1621011" y="2218552"/>
              <a:ext cx="914400" cy="1003000"/>
              <a:chOff x="1709633" y="2207038"/>
              <a:chExt cx="914400" cy="1003000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993925" y="2641209"/>
                <a:ext cx="568829" cy="568829"/>
              </a:xfrm>
              <a:prstGeom prst="ellipse">
                <a:avLst/>
              </a:prstGeom>
              <a:solidFill>
                <a:srgbClr val="C5CCD7">
                  <a:alpha val="3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19" name="图形 9" descr="清单 RTL"/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>
                <a:off x="1709633" y="2207038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35" name="组合 34"/>
            <p:cNvGrpSpPr/>
            <p:nvPr/>
          </p:nvGrpSpPr>
          <p:grpSpPr>
            <a:xfrm>
              <a:off x="546190" y="3725049"/>
              <a:ext cx="3064042" cy="1161510"/>
              <a:chOff x="2417271" y="2425976"/>
              <a:chExt cx="3064042" cy="1161510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2618425" y="2425976"/>
                <a:ext cx="2661735" cy="3767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400" kern="0" dirty="0">
                    <a:ln w="3175"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在此输入文本</a:t>
                </a:r>
                <a:endParaRPr lang="en-US" altLang="zh-CN" sz="1400" kern="0" dirty="0">
                  <a:ln w="12700" cap="flat">
                    <a:noFill/>
                    <a:miter lim="800000"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2417271" y="2834716"/>
                <a:ext cx="3064042" cy="7527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kumimoji="1" lang="en-GB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THE ORIGINAL MATERIAL PACKAGE NETWORK OF THE WHOLE STATION HAS EXCLUSIVE COPYRIGHT OR HAS </a:t>
                </a: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3136770" y="2846567"/>
            <a:ext cx="3064042" cy="2776580"/>
            <a:chOff x="3102480" y="3132952"/>
            <a:chExt cx="3064042" cy="2776580"/>
          </a:xfrm>
        </p:grpSpPr>
        <p:grpSp>
          <p:nvGrpSpPr>
            <p:cNvPr id="48" name="组合 47"/>
            <p:cNvGrpSpPr/>
            <p:nvPr/>
          </p:nvGrpSpPr>
          <p:grpSpPr>
            <a:xfrm>
              <a:off x="4177301" y="3132952"/>
              <a:ext cx="914400" cy="1003000"/>
              <a:chOff x="3186877" y="2207038"/>
              <a:chExt cx="914400" cy="1003000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3510167" y="2641209"/>
                <a:ext cx="568829" cy="568829"/>
              </a:xfrm>
              <a:prstGeom prst="ellipse">
                <a:avLst/>
              </a:prstGeom>
              <a:solidFill>
                <a:srgbClr val="C5CCD7">
                  <a:alpha val="3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50" name="图形 13" descr="合同 RTL"/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tretch>
                <a:fillRect/>
              </a:stretch>
            </p:blipFill>
            <p:spPr>
              <a:xfrm>
                <a:off x="3186877" y="2207038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51" name="组合 50"/>
            <p:cNvGrpSpPr/>
            <p:nvPr/>
          </p:nvGrpSpPr>
          <p:grpSpPr>
            <a:xfrm>
              <a:off x="3102480" y="4748022"/>
              <a:ext cx="3064042" cy="1161510"/>
              <a:chOff x="2417271" y="2425976"/>
              <a:chExt cx="3064042" cy="1161510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2618425" y="2425976"/>
                <a:ext cx="2661735" cy="3767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400" kern="0" dirty="0">
                    <a:ln w="3175"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在此输入文本</a:t>
                </a:r>
                <a:endParaRPr lang="en-US" altLang="zh-CN" sz="1400" kern="0" dirty="0">
                  <a:ln w="12700" cap="flat">
                    <a:noFill/>
                    <a:miter lim="800000"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2417271" y="2834716"/>
                <a:ext cx="3064042" cy="7527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kumimoji="1" lang="en-GB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THE ORIGINAL MATERIAL PACKAGE NETWORK OF THE WHOLE STATION HAS EXCLUSIVE COPYRIGHT OR HAS </a:t>
                </a: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5760303" y="1920653"/>
            <a:ext cx="3064042" cy="2679521"/>
            <a:chOff x="5726013" y="2207038"/>
            <a:chExt cx="3064042" cy="2679521"/>
          </a:xfrm>
        </p:grpSpPr>
        <p:grpSp>
          <p:nvGrpSpPr>
            <p:cNvPr id="63" name="组合 62"/>
            <p:cNvGrpSpPr/>
            <p:nvPr/>
          </p:nvGrpSpPr>
          <p:grpSpPr>
            <a:xfrm>
              <a:off x="6733591" y="2207038"/>
              <a:ext cx="931117" cy="1026029"/>
              <a:chOff x="4664121" y="2207038"/>
              <a:chExt cx="931117" cy="1026029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5026409" y="2664238"/>
                <a:ext cx="568829" cy="568829"/>
              </a:xfrm>
              <a:prstGeom prst="ellipse">
                <a:avLst/>
              </a:prstGeom>
              <a:solidFill>
                <a:srgbClr val="C5CCD7">
                  <a:alpha val="3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65" name="图形 15" descr="清单"/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xmlns="" r:embed="rId8"/>
                  </a:ext>
                </a:extLst>
              </a:blip>
              <a:stretch>
                <a:fillRect/>
              </a:stretch>
            </p:blipFill>
            <p:spPr>
              <a:xfrm>
                <a:off x="4664121" y="2207038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66" name="组合 65"/>
            <p:cNvGrpSpPr/>
            <p:nvPr/>
          </p:nvGrpSpPr>
          <p:grpSpPr>
            <a:xfrm>
              <a:off x="5726013" y="3725049"/>
              <a:ext cx="3064042" cy="1161510"/>
              <a:chOff x="2417271" y="2425976"/>
              <a:chExt cx="3064042" cy="1161510"/>
            </a:xfrm>
          </p:grpSpPr>
          <p:sp>
            <p:nvSpPr>
              <p:cNvPr id="67" name="矩形 66"/>
              <p:cNvSpPr/>
              <p:nvPr/>
            </p:nvSpPr>
            <p:spPr>
              <a:xfrm>
                <a:off x="2618425" y="2425976"/>
                <a:ext cx="2661735" cy="3767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400" kern="0" dirty="0">
                    <a:ln w="3175"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在此输入文本</a:t>
                </a:r>
                <a:endParaRPr lang="en-US" altLang="zh-CN" sz="1400" kern="0" dirty="0">
                  <a:ln w="12700" cap="flat">
                    <a:noFill/>
                    <a:miter lim="800000"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2417271" y="2834716"/>
                <a:ext cx="3064042" cy="7527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kumimoji="1" lang="en-GB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THE ORIGINAL MATERIAL PACKAGE NETWORK OF THE WHOLE STATION HAS EXCLUSIVE COPYRIGHT OR HAS </a:t>
                </a: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8316593" y="2835053"/>
            <a:ext cx="3064042" cy="2788094"/>
            <a:chOff x="8282303" y="3121438"/>
            <a:chExt cx="3064042" cy="2788094"/>
          </a:xfrm>
        </p:grpSpPr>
        <p:grpSp>
          <p:nvGrpSpPr>
            <p:cNvPr id="70" name="组合 69"/>
            <p:cNvGrpSpPr/>
            <p:nvPr/>
          </p:nvGrpSpPr>
          <p:grpSpPr>
            <a:xfrm>
              <a:off x="9306597" y="3121438"/>
              <a:ext cx="960290" cy="1026029"/>
              <a:chOff x="6141365" y="2207038"/>
              <a:chExt cx="960290" cy="1026029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6532826" y="2664238"/>
                <a:ext cx="568829" cy="568829"/>
              </a:xfrm>
              <a:prstGeom prst="ellipse">
                <a:avLst/>
              </a:prstGeom>
              <a:solidFill>
                <a:srgbClr val="C5CCD7">
                  <a:alpha val="3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72" name="图形 11" descr="合同"/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xmlns="" r:embed="rId10"/>
                  </a:ext>
                </a:extLst>
              </a:blip>
              <a:stretch>
                <a:fillRect/>
              </a:stretch>
            </p:blipFill>
            <p:spPr>
              <a:xfrm>
                <a:off x="6141365" y="2207038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73" name="组合 72"/>
            <p:cNvGrpSpPr/>
            <p:nvPr/>
          </p:nvGrpSpPr>
          <p:grpSpPr>
            <a:xfrm>
              <a:off x="8282303" y="4748022"/>
              <a:ext cx="3064042" cy="1161510"/>
              <a:chOff x="2417271" y="2425976"/>
              <a:chExt cx="3064042" cy="1161510"/>
            </a:xfrm>
          </p:grpSpPr>
          <p:sp>
            <p:nvSpPr>
              <p:cNvPr id="74" name="矩形 73"/>
              <p:cNvSpPr/>
              <p:nvPr/>
            </p:nvSpPr>
            <p:spPr>
              <a:xfrm>
                <a:off x="2618425" y="2425976"/>
                <a:ext cx="2661735" cy="3767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400" kern="0" dirty="0">
                    <a:ln w="3175"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在此输入文本</a:t>
                </a:r>
                <a:endParaRPr lang="en-US" altLang="zh-CN" sz="1400" kern="0" dirty="0">
                  <a:ln w="12700" cap="flat">
                    <a:noFill/>
                    <a:miter lim="800000"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2417271" y="2834716"/>
                <a:ext cx="3064042" cy="7527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kumimoji="1" lang="en-GB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THE ORIGINAL MATERIAL PACKAGE NETWORK OF THE WHOLE STATION HAS EXCLUSIVE COPYRIGHT OR HAS </a:t>
                </a: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4773930" y="340360"/>
            <a:ext cx="2468245" cy="879475"/>
            <a:chOff x="3279" y="4178"/>
            <a:chExt cx="3887" cy="1385"/>
          </a:xfrm>
        </p:grpSpPr>
        <p:sp>
          <p:nvSpPr>
            <p:cNvPr id="2" name="文本框 1"/>
            <p:cNvSpPr txBox="1"/>
            <p:nvPr/>
          </p:nvSpPr>
          <p:spPr>
            <a:xfrm>
              <a:off x="3597" y="4178"/>
              <a:ext cx="336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9B97A6"/>
                  </a:solidFill>
                  <a:effectLst/>
                  <a:uLnTx/>
                  <a:uFillTx/>
                  <a:cs typeface="+mn-ea"/>
                  <a:sym typeface="+mn-lt"/>
                </a:rPr>
                <a:t>输入标题内容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279" y="4741"/>
              <a:ext cx="388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Please enter the title</a:t>
              </a:r>
              <a:r>
                <a:rPr kumimoji="0" lang="zh-CN" altLang="en-US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Please enter the title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래픽 4"/>
          <p:cNvPicPr>
            <a:picLocks noChangeAspect="1"/>
          </p:cNvPicPr>
          <p:nvPr/>
        </p:nvPicPr>
        <p:blipFill>
          <a:blip r:embed="rId3" cstate="screen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 flipH="1">
            <a:off x="0" y="0"/>
            <a:ext cx="7546975" cy="3087370"/>
          </a:xfrm>
          <a:prstGeom prst="rect">
            <a:avLst/>
          </a:prstGeom>
        </p:spPr>
      </p:pic>
      <p:pic>
        <p:nvPicPr>
          <p:cNvPr id="4" name="그래픽 5"/>
          <p:cNvPicPr>
            <a:picLocks noChangeAspect="1"/>
          </p:cNvPicPr>
          <p:nvPr/>
        </p:nvPicPr>
        <p:blipFill>
          <a:blip r:embed="rId5" cstate="screen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flipH="1">
            <a:off x="6666557" y="5614925"/>
            <a:ext cx="5525442" cy="1243075"/>
          </a:xfrm>
          <a:prstGeom prst="rect">
            <a:avLst/>
          </a:prstGeom>
        </p:spPr>
      </p:pic>
      <p:pic>
        <p:nvPicPr>
          <p:cNvPr id="5" name="그래픽 6"/>
          <p:cNvPicPr>
            <a:picLocks noChangeAspect="1"/>
          </p:cNvPicPr>
          <p:nvPr/>
        </p:nvPicPr>
        <p:blipFill>
          <a:blip r:embed="rId7" cstate="screen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flipH="1" flipV="1">
            <a:off x="11131743" y="2048307"/>
            <a:ext cx="1060257" cy="2055359"/>
          </a:xfrm>
          <a:prstGeom prst="rect">
            <a:avLst/>
          </a:prstGeom>
        </p:spPr>
      </p:pic>
      <p:pic>
        <p:nvPicPr>
          <p:cNvPr id="7" name="그래픽 8"/>
          <p:cNvPicPr>
            <a:picLocks noChangeAspect="1"/>
          </p:cNvPicPr>
          <p:nvPr/>
        </p:nvPicPr>
        <p:blipFill>
          <a:blip r:embed="rId9" cstate="screen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2537460" y="1177290"/>
            <a:ext cx="358140" cy="392430"/>
          </a:xfrm>
          <a:prstGeom prst="rect">
            <a:avLst/>
          </a:prstGeom>
        </p:spPr>
      </p:pic>
      <p:pic>
        <p:nvPicPr>
          <p:cNvPr id="8" name="그래픽 10"/>
          <p:cNvPicPr>
            <a:picLocks noChangeAspect="1"/>
          </p:cNvPicPr>
          <p:nvPr/>
        </p:nvPicPr>
        <p:blipFill>
          <a:blip r:embed="rId11" cstate="screen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827313" y="3198495"/>
            <a:ext cx="219075" cy="219075"/>
          </a:xfrm>
          <a:prstGeom prst="rect">
            <a:avLst/>
          </a:prstGeom>
        </p:spPr>
      </p:pic>
      <p:pic>
        <p:nvPicPr>
          <p:cNvPr id="9" name="그래픽 13"/>
          <p:cNvPicPr>
            <a:picLocks noChangeAspect="1"/>
          </p:cNvPicPr>
          <p:nvPr/>
        </p:nvPicPr>
        <p:blipFill>
          <a:blip r:embed="rId9" cstate="screen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11131477" y="5435408"/>
            <a:ext cx="443497" cy="443497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5148722" y="4736744"/>
            <a:ext cx="2398253" cy="543339"/>
          </a:xfrm>
          <a:prstGeom prst="roundRect">
            <a:avLst/>
          </a:pr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13544" y="4824289"/>
            <a:ext cx="206733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dirty="0">
                <a:solidFill>
                  <a:schemeClr val="bg1"/>
                </a:solidFill>
                <a:cs typeface="+mn-ea"/>
                <a:sym typeface="+mn-lt"/>
              </a:rPr>
              <a:t>汇报人</a:t>
            </a:r>
            <a:r>
              <a:rPr kumimoji="1"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：唐峰</a:t>
            </a:r>
            <a:endParaRPr kumimoji="1"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30120" y="2310765"/>
            <a:ext cx="823722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6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非常感谢观看</a:t>
            </a:r>
            <a:endParaRPr kumimoji="1"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50052" y="3653594"/>
            <a:ext cx="8997356" cy="1064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GB" altLang="zh-CN" sz="1200" dirty="0">
                <a:solidFill>
                  <a:srgbClr val="87888B"/>
                </a:solidFill>
                <a:cs typeface="+mn-ea"/>
                <a:sym typeface="+mn-lt"/>
              </a:rPr>
              <a:t>click here to enter text descriptions such as content introduction, data statistics, event analysis, summary and overview related to this subtitle or </a:t>
            </a:r>
            <a:r>
              <a:rPr lang="en-GB" altLang="zh-CN" sz="1200" dirty="0" err="1">
                <a:solidFill>
                  <a:srgbClr val="87888B"/>
                </a:solidFill>
                <a:cs typeface="+mn-ea"/>
                <a:sym typeface="+mn-lt"/>
              </a:rPr>
              <a:t>graph.click</a:t>
            </a:r>
            <a:r>
              <a:rPr lang="en-GB" altLang="zh-CN" sz="1200" dirty="0">
                <a:solidFill>
                  <a:srgbClr val="87888B"/>
                </a:solidFill>
                <a:cs typeface="+mn-ea"/>
                <a:sym typeface="+mn-lt"/>
              </a:rPr>
              <a:t> here to enter text descriptions such as content introduction, data statistics, event analysis, summary and overview related to this subtitle or graph.</a:t>
            </a:r>
          </a:p>
          <a:p>
            <a:pPr algn="ctr">
              <a:lnSpc>
                <a:spcPct val="120000"/>
              </a:lnSpc>
            </a:pPr>
            <a:endParaRPr lang="en-GB" altLang="zh-CN" sz="1200" dirty="0">
              <a:solidFill>
                <a:srgbClr val="87888B"/>
              </a:solidFill>
              <a:cs typeface="+mn-ea"/>
              <a:sym typeface="+mn-lt"/>
            </a:endParaRPr>
          </a:p>
        </p:txBody>
      </p:sp>
      <p:pic>
        <p:nvPicPr>
          <p:cNvPr id="17" name="그래픽 6"/>
          <p:cNvPicPr>
            <a:picLocks noChangeAspect="1"/>
          </p:cNvPicPr>
          <p:nvPr/>
        </p:nvPicPr>
        <p:blipFill>
          <a:blip r:embed="rId7" cstate="screen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flipV="1">
            <a:off x="0" y="4966335"/>
            <a:ext cx="824865" cy="1598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래픽 5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0" y="0"/>
            <a:ext cx="7901940" cy="3405505"/>
          </a:xfrm>
          <a:prstGeom prst="rect">
            <a:avLst/>
          </a:prstGeom>
        </p:spPr>
      </p:pic>
      <p:sp>
        <p:nvSpPr>
          <p:cNvPr id="3" name="자유형: 도형 5"/>
          <p:cNvSpPr/>
          <p:nvPr/>
        </p:nvSpPr>
        <p:spPr>
          <a:xfrm>
            <a:off x="8335645" y="6138545"/>
            <a:ext cx="3856355" cy="721995"/>
          </a:xfrm>
          <a:custGeom>
            <a:avLst/>
            <a:gdLst>
              <a:gd name="connsiteX0" fmla="*/ 5669 w 10159686"/>
              <a:gd name="connsiteY0" fmla="*/ 1777268 h 1782400"/>
              <a:gd name="connsiteX1" fmla="*/ 8429297 w 10159686"/>
              <a:gd name="connsiteY1" fmla="*/ 753830 h 1782400"/>
              <a:gd name="connsiteX2" fmla="*/ 10161281 w 10159686"/>
              <a:gd name="connsiteY2" fmla="*/ 924686 h 1782400"/>
              <a:gd name="connsiteX3" fmla="*/ 10161281 w 10159686"/>
              <a:gd name="connsiteY3" fmla="*/ 1777268 h 1782400"/>
              <a:gd name="connsiteX4" fmla="*/ 5669 w 10159686"/>
              <a:gd name="connsiteY4" fmla="*/ 1777268 h 17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59686" h="1782400">
                <a:moveTo>
                  <a:pt x="5669" y="1777268"/>
                </a:moveTo>
                <a:cubicBezTo>
                  <a:pt x="1938046" y="-598928"/>
                  <a:pt x="6522128" y="-199755"/>
                  <a:pt x="8429297" y="753830"/>
                </a:cubicBezTo>
                <a:cubicBezTo>
                  <a:pt x="9044989" y="1061676"/>
                  <a:pt x="9637594" y="1065156"/>
                  <a:pt x="10161281" y="924686"/>
                </a:cubicBezTo>
                <a:lnTo>
                  <a:pt x="10161281" y="1777268"/>
                </a:lnTo>
                <a:lnTo>
                  <a:pt x="5669" y="1777268"/>
                </a:lnTo>
                <a:close/>
              </a:path>
            </a:pathLst>
          </a:custGeom>
          <a:solidFill>
            <a:srgbClr val="D6CACC"/>
          </a:solidFill>
          <a:ln w="8483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01940" y="1464310"/>
            <a:ext cx="19742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5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目录</a:t>
            </a:r>
            <a:r>
              <a:rPr kumimoji="1" lang="en-US" altLang="zh-CN" sz="5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/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705011" y="1759280"/>
            <a:ext cx="21595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CONTENTS</a:t>
            </a:r>
            <a:endParaRPr kumimoji="1" lang="zh-CN" altLang="en-US" sz="28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98216" y="427698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完成情况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536125" y="4796407"/>
            <a:ext cx="214513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sz="10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FILL IN THE TEXT OF THE TITLE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2277390" y="3472430"/>
            <a:ext cx="662608" cy="662608"/>
            <a:chOff x="4404994" y="2895785"/>
            <a:chExt cx="662608" cy="662608"/>
          </a:xfrm>
        </p:grpSpPr>
        <p:sp>
          <p:nvSpPr>
            <p:cNvPr id="13" name="圆角矩形 12"/>
            <p:cNvSpPr/>
            <p:nvPr/>
          </p:nvSpPr>
          <p:spPr>
            <a:xfrm rot="2700000">
              <a:off x="4404994" y="2895785"/>
              <a:ext cx="662608" cy="662608"/>
            </a:xfrm>
            <a:prstGeom prst="roundRect">
              <a:avLst>
                <a:gd name="adj" fmla="val 32223"/>
              </a:avLst>
            </a:pr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438780" y="2996256"/>
              <a:ext cx="5421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40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kumimoji="1"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304175" y="427698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成果展示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042084" y="4796407"/>
            <a:ext cx="214513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sz="10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FILL IN THE TEXT OF THE TITLE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783349" y="3472430"/>
            <a:ext cx="662608" cy="662608"/>
            <a:chOff x="4404994" y="2895785"/>
            <a:chExt cx="662608" cy="662608"/>
          </a:xfrm>
        </p:grpSpPr>
        <p:sp>
          <p:nvSpPr>
            <p:cNvPr id="19" name="圆角矩形 18"/>
            <p:cNvSpPr/>
            <p:nvPr/>
          </p:nvSpPr>
          <p:spPr>
            <a:xfrm rot="2700000">
              <a:off x="4404994" y="2895785"/>
              <a:ext cx="662608" cy="662608"/>
            </a:xfrm>
            <a:prstGeom prst="roundRect">
              <a:avLst>
                <a:gd name="adj" fmla="val 32223"/>
              </a:avLst>
            </a:prstGeom>
            <a:solidFill>
              <a:srgbClr val="D6CA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438780" y="2996256"/>
              <a:ext cx="5421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40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kumimoji="1"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857109" y="428763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存在不足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595018" y="4807059"/>
            <a:ext cx="214513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sz="10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FILL IN THE TEXT OF THE TITLE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7335648" y="3483082"/>
            <a:ext cx="662608" cy="662608"/>
            <a:chOff x="4404359" y="2895785"/>
            <a:chExt cx="662608" cy="662608"/>
          </a:xfrm>
        </p:grpSpPr>
        <p:sp>
          <p:nvSpPr>
            <p:cNvPr id="24" name="圆角矩形 23"/>
            <p:cNvSpPr/>
            <p:nvPr/>
          </p:nvSpPr>
          <p:spPr>
            <a:xfrm rot="2700000">
              <a:off x="4404359" y="2895785"/>
              <a:ext cx="662608" cy="662608"/>
            </a:xfrm>
            <a:prstGeom prst="roundRect">
              <a:avLst>
                <a:gd name="adj" fmla="val 32223"/>
              </a:avLst>
            </a:pr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438780" y="2996256"/>
              <a:ext cx="5373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40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kumimoji="1"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363068" y="428763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未来计划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9100977" y="4807059"/>
            <a:ext cx="214513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sz="10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FILL IN THE TEXT OF THE TITLE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9842242" y="3483082"/>
            <a:ext cx="662608" cy="662608"/>
            <a:chOff x="4404994" y="2895785"/>
            <a:chExt cx="662608" cy="662608"/>
          </a:xfrm>
        </p:grpSpPr>
        <p:sp>
          <p:nvSpPr>
            <p:cNvPr id="29" name="圆角矩形 28"/>
            <p:cNvSpPr/>
            <p:nvPr/>
          </p:nvSpPr>
          <p:spPr>
            <a:xfrm rot="2700000">
              <a:off x="4404994" y="2895785"/>
              <a:ext cx="662608" cy="662608"/>
            </a:xfrm>
            <a:prstGeom prst="roundRect">
              <a:avLst>
                <a:gd name="adj" fmla="val 32223"/>
              </a:avLst>
            </a:prstGeom>
            <a:solidFill>
              <a:srgbClr val="D6CA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438780" y="2996256"/>
              <a:ext cx="55335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40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kumimoji="1"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6" grpId="0"/>
      <p:bldP spid="17" grpId="0"/>
      <p:bldP spid="21" grpId="0"/>
      <p:bldP spid="22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773930" y="340360"/>
            <a:ext cx="2468245" cy="879475"/>
            <a:chOff x="3279" y="4178"/>
            <a:chExt cx="3887" cy="1385"/>
          </a:xfrm>
        </p:grpSpPr>
        <p:sp>
          <p:nvSpPr>
            <p:cNvPr id="2" name="文本框 1"/>
            <p:cNvSpPr txBox="1"/>
            <p:nvPr/>
          </p:nvSpPr>
          <p:spPr>
            <a:xfrm>
              <a:off x="3597" y="4178"/>
              <a:ext cx="336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9B97A6"/>
                  </a:solidFill>
                  <a:effectLst/>
                  <a:uLnTx/>
                  <a:uFillTx/>
                  <a:cs typeface="+mn-ea"/>
                  <a:sym typeface="+mn-lt"/>
                </a:rPr>
                <a:t>输入标题内容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3279" y="4741"/>
              <a:ext cx="388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Please enter the title</a:t>
              </a:r>
              <a:r>
                <a:rPr kumimoji="0" lang="zh-CN" altLang="en-US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Please enter the title</a:t>
              </a:r>
            </a:p>
          </p:txBody>
        </p:sp>
      </p:grpSp>
      <p:sp>
        <p:nvSpPr>
          <p:cNvPr id="48" name="对角圆角矩形 47"/>
          <p:cNvSpPr/>
          <p:nvPr/>
        </p:nvSpPr>
        <p:spPr>
          <a:xfrm>
            <a:off x="1988149" y="4968650"/>
            <a:ext cx="2485016" cy="58091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D6CACC"/>
          </a:solidFill>
          <a:ln>
            <a:noFill/>
          </a:ln>
        </p:spPr>
        <p:style>
          <a:lnRef idx="2">
            <a:srgbClr val="8068A5">
              <a:shade val="50000"/>
            </a:srgbClr>
          </a:lnRef>
          <a:fillRef idx="1">
            <a:srgbClr val="8068A5"/>
          </a:fillRef>
          <a:effectRef idx="0">
            <a:srgbClr val="8068A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cs typeface="+mn-ea"/>
                <a:sym typeface="+mn-lt"/>
              </a:rPr>
              <a:t>2017</a:t>
            </a: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9" name="手杖形箭头 48"/>
          <p:cNvSpPr/>
          <p:nvPr/>
        </p:nvSpPr>
        <p:spPr>
          <a:xfrm>
            <a:off x="3408157" y="3527128"/>
            <a:ext cx="1065008" cy="1021975"/>
          </a:xfrm>
          <a:prstGeom prst="uturnArrow">
            <a:avLst>
              <a:gd name="adj1" fmla="val 11520"/>
              <a:gd name="adj2" fmla="val 15817"/>
              <a:gd name="adj3" fmla="val 22960"/>
              <a:gd name="adj4" fmla="val 24363"/>
              <a:gd name="adj5" fmla="val 47449"/>
            </a:avLst>
          </a:prstGeom>
          <a:solidFill>
            <a:sysClr val="window" lastClr="FFFFFF">
              <a:lumMod val="75000"/>
            </a:sysClr>
          </a:solidFill>
          <a:ln>
            <a:noFill/>
          </a:ln>
        </p:spPr>
        <p:style>
          <a:lnRef idx="2">
            <a:srgbClr val="8068A5">
              <a:shade val="50000"/>
            </a:srgbClr>
          </a:lnRef>
          <a:fillRef idx="1">
            <a:srgbClr val="8068A5"/>
          </a:fillRef>
          <a:effectRef idx="0">
            <a:srgbClr val="8068A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7" name="对角圆角矩形 36"/>
          <p:cNvSpPr/>
          <p:nvPr/>
        </p:nvSpPr>
        <p:spPr>
          <a:xfrm>
            <a:off x="3935283" y="4129553"/>
            <a:ext cx="2485016" cy="58091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9B97A6"/>
          </a:solidFill>
          <a:ln>
            <a:noFill/>
          </a:ln>
        </p:spPr>
        <p:style>
          <a:lnRef idx="2">
            <a:srgbClr val="8068A5">
              <a:shade val="50000"/>
            </a:srgbClr>
          </a:lnRef>
          <a:fillRef idx="1">
            <a:srgbClr val="8068A5"/>
          </a:fillRef>
          <a:effectRef idx="0">
            <a:srgbClr val="8068A5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sz="2400">
                <a:solidFill>
                  <a:prstClr val="white"/>
                </a:solidFill>
                <a:cs typeface="+mn-ea"/>
                <a:sym typeface="+mn-lt"/>
              </a:rPr>
              <a:t>2018</a:t>
            </a: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手杖形箭头 37"/>
          <p:cNvSpPr/>
          <p:nvPr/>
        </p:nvSpPr>
        <p:spPr>
          <a:xfrm>
            <a:off x="5355291" y="2688031"/>
            <a:ext cx="1065008" cy="1021975"/>
          </a:xfrm>
          <a:prstGeom prst="uturnArrow">
            <a:avLst>
              <a:gd name="adj1" fmla="val 11520"/>
              <a:gd name="adj2" fmla="val 15817"/>
              <a:gd name="adj3" fmla="val 22960"/>
              <a:gd name="adj4" fmla="val 24363"/>
              <a:gd name="adj5" fmla="val 47449"/>
            </a:avLst>
          </a:prstGeom>
          <a:solidFill>
            <a:sysClr val="window" lastClr="FFFFFF">
              <a:lumMod val="75000"/>
            </a:sysClr>
          </a:solidFill>
          <a:ln>
            <a:noFill/>
          </a:ln>
        </p:spPr>
        <p:style>
          <a:lnRef idx="2">
            <a:srgbClr val="8068A5">
              <a:shade val="50000"/>
            </a:srgbClr>
          </a:lnRef>
          <a:fillRef idx="1">
            <a:srgbClr val="8068A5"/>
          </a:fillRef>
          <a:effectRef idx="0">
            <a:srgbClr val="8068A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9" name="对角圆角矩形 38"/>
          <p:cNvSpPr/>
          <p:nvPr/>
        </p:nvSpPr>
        <p:spPr>
          <a:xfrm>
            <a:off x="5882417" y="3290456"/>
            <a:ext cx="2485016" cy="58091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D6CACC"/>
          </a:solidFill>
          <a:ln>
            <a:noFill/>
          </a:ln>
        </p:spPr>
        <p:style>
          <a:lnRef idx="2">
            <a:srgbClr val="8068A5">
              <a:shade val="50000"/>
            </a:srgbClr>
          </a:lnRef>
          <a:fillRef idx="1">
            <a:srgbClr val="8068A5"/>
          </a:fillRef>
          <a:effectRef idx="0">
            <a:srgbClr val="8068A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cs typeface="+mn-ea"/>
                <a:sym typeface="+mn-lt"/>
              </a:rPr>
              <a:t>2019</a:t>
            </a: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3" name="手杖形箭头 52"/>
          <p:cNvSpPr/>
          <p:nvPr/>
        </p:nvSpPr>
        <p:spPr>
          <a:xfrm>
            <a:off x="7302425" y="1848934"/>
            <a:ext cx="1065008" cy="1021975"/>
          </a:xfrm>
          <a:prstGeom prst="uturnArrow">
            <a:avLst>
              <a:gd name="adj1" fmla="val 11520"/>
              <a:gd name="adj2" fmla="val 15817"/>
              <a:gd name="adj3" fmla="val 22960"/>
              <a:gd name="adj4" fmla="val 24363"/>
              <a:gd name="adj5" fmla="val 47449"/>
            </a:avLst>
          </a:prstGeom>
          <a:solidFill>
            <a:sysClr val="window" lastClr="FFFFFF">
              <a:lumMod val="75000"/>
            </a:sysClr>
          </a:solidFill>
          <a:ln>
            <a:noFill/>
          </a:ln>
        </p:spPr>
        <p:style>
          <a:lnRef idx="2">
            <a:srgbClr val="8068A5">
              <a:shade val="50000"/>
            </a:srgbClr>
          </a:lnRef>
          <a:fillRef idx="1">
            <a:srgbClr val="8068A5"/>
          </a:fillRef>
          <a:effectRef idx="0">
            <a:srgbClr val="8068A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54" name="对角圆角矩形 53"/>
          <p:cNvSpPr/>
          <p:nvPr/>
        </p:nvSpPr>
        <p:spPr>
          <a:xfrm>
            <a:off x="7829551" y="2451359"/>
            <a:ext cx="2485016" cy="58091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9B97A6"/>
          </a:solidFill>
          <a:ln>
            <a:noFill/>
          </a:ln>
        </p:spPr>
        <p:style>
          <a:lnRef idx="2">
            <a:srgbClr val="8068A5">
              <a:shade val="50000"/>
            </a:srgbClr>
          </a:lnRef>
          <a:fillRef idx="1">
            <a:srgbClr val="8068A5"/>
          </a:fillRef>
          <a:effectRef idx="0">
            <a:srgbClr val="8068A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cs typeface="+mn-ea"/>
                <a:sym typeface="+mn-lt"/>
              </a:rPr>
              <a:t>2020</a:t>
            </a:r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921220" y="4451845"/>
            <a:ext cx="2874495" cy="880987"/>
            <a:chOff x="6955510" y="4851260"/>
            <a:chExt cx="2874495" cy="880987"/>
          </a:xfrm>
        </p:grpSpPr>
        <p:sp>
          <p:nvSpPr>
            <p:cNvPr id="56" name="矩形 55"/>
            <p:cNvSpPr/>
            <p:nvPr/>
          </p:nvSpPr>
          <p:spPr>
            <a:xfrm>
              <a:off x="6955510" y="5183699"/>
              <a:ext cx="2874495" cy="5485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cs typeface="+mn-ea"/>
                  <a:sym typeface="+mn-lt"/>
                </a:rPr>
                <a:t>点击此处添加文本信息。标题数字等都可以通过点击和重新输入进行更改</a:t>
              </a:r>
              <a:endParaRPr lang="zh-CN" altLang="en-US" sz="1200">
                <a:solidFill>
                  <a:sysClr val="window" lastClr="FFFFFF">
                    <a:lumMod val="65000"/>
                  </a:sysClr>
                </a:solidFill>
                <a:cs typeface="+mn-ea"/>
                <a:sym typeface="+mn-lt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6955510" y="485126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solidFill>
                    <a:sysClr val="windowText" lastClr="000000">
                      <a:lumMod val="75000"/>
                      <a:lumOff val="25000"/>
                    </a:sysClr>
                  </a:solidFill>
                  <a:cs typeface="+mn-ea"/>
                  <a:sym typeface="+mn-lt"/>
                </a:rPr>
                <a:t>经验分享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922143" y="3377567"/>
            <a:ext cx="2874495" cy="880987"/>
            <a:chOff x="8956433" y="3776982"/>
            <a:chExt cx="2874495" cy="880987"/>
          </a:xfrm>
        </p:grpSpPr>
        <p:sp>
          <p:nvSpPr>
            <p:cNvPr id="58" name="矩形 57"/>
            <p:cNvSpPr/>
            <p:nvPr/>
          </p:nvSpPr>
          <p:spPr>
            <a:xfrm>
              <a:off x="8956433" y="4109421"/>
              <a:ext cx="2874495" cy="5485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cs typeface="+mn-ea"/>
                  <a:sym typeface="+mn-lt"/>
                </a:rPr>
                <a:t>点击此处添加文本信息。标题数字等都可以通过点击和重新输入进行更改</a:t>
              </a:r>
              <a:endParaRPr lang="zh-CN" altLang="en-US" sz="1200">
                <a:solidFill>
                  <a:sysClr val="window" lastClr="FFFFFF">
                    <a:lumMod val="65000"/>
                  </a:sys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956433" y="377698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solidFill>
                    <a:sysClr val="windowText" lastClr="000000">
                      <a:lumMod val="75000"/>
                      <a:lumOff val="25000"/>
                    </a:sysClr>
                  </a:solidFill>
                  <a:cs typeface="+mn-ea"/>
                  <a:sym typeface="+mn-lt"/>
                </a:rPr>
                <a:t>经验分享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286057" y="1845884"/>
            <a:ext cx="2874495" cy="880987"/>
            <a:chOff x="2320347" y="2245299"/>
            <a:chExt cx="2874495" cy="880987"/>
          </a:xfrm>
        </p:grpSpPr>
        <p:sp>
          <p:nvSpPr>
            <p:cNvPr id="60" name="矩形 59"/>
            <p:cNvSpPr/>
            <p:nvPr/>
          </p:nvSpPr>
          <p:spPr>
            <a:xfrm>
              <a:off x="2320347" y="2577738"/>
              <a:ext cx="2874495" cy="5485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cs typeface="+mn-ea"/>
                  <a:sym typeface="+mn-lt"/>
                </a:rPr>
                <a:t>点击此处添加文本信息。标题数字等都可以通过点击和重新输入进行更改</a:t>
              </a:r>
              <a:endParaRPr lang="zh-CN" altLang="en-US" sz="1200">
                <a:solidFill>
                  <a:sysClr val="window" lastClr="FFFFFF">
                    <a:lumMod val="65000"/>
                  </a:sysClr>
                </a:solidFill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4086846" y="2245299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>
                  <a:solidFill>
                    <a:sysClr val="windowText" lastClr="000000">
                      <a:lumMod val="75000"/>
                      <a:lumOff val="25000"/>
                    </a:sysClr>
                  </a:solidFill>
                  <a:cs typeface="+mn-ea"/>
                  <a:sym typeface="+mn-lt"/>
                </a:rPr>
                <a:t>经验分享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73547" y="3537886"/>
            <a:ext cx="2874495" cy="880987"/>
            <a:chOff x="307837" y="3937301"/>
            <a:chExt cx="2874495" cy="880987"/>
          </a:xfrm>
        </p:grpSpPr>
        <p:sp>
          <p:nvSpPr>
            <p:cNvPr id="62" name="矩形 61"/>
            <p:cNvSpPr/>
            <p:nvPr/>
          </p:nvSpPr>
          <p:spPr>
            <a:xfrm>
              <a:off x="307837" y="4269740"/>
              <a:ext cx="2874495" cy="5485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cs typeface="+mn-ea"/>
                  <a:sym typeface="+mn-lt"/>
                </a:rPr>
                <a:t>点击此处添加文本信息。标题数字等都可以通过点击和重新输入进行更改</a:t>
              </a:r>
              <a:endParaRPr lang="zh-CN" altLang="en-US" sz="1200">
                <a:solidFill>
                  <a:sysClr val="window" lastClr="FFFFFF">
                    <a:lumMod val="65000"/>
                  </a:sysClr>
                </a:solidFill>
                <a:cs typeface="+mn-ea"/>
                <a:sym typeface="+mn-lt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2074335" y="3937301"/>
              <a:ext cx="11079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>
                  <a:solidFill>
                    <a:sysClr val="windowText" lastClr="000000">
                      <a:lumMod val="75000"/>
                      <a:lumOff val="25000"/>
                    </a:sysClr>
                  </a:solidFill>
                  <a:cs typeface="+mn-ea"/>
                  <a:sym typeface="+mn-lt"/>
                </a:rPr>
                <a:t>经验分享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7.40741E-7 L -0.04011 7.40741E-7 " pathEditMode="relative" rAng="0" ptsTypes="AA">
                                      <p:cBhvr>
                                        <p:cTn id="13" dur="125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5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8" presetClass="entr" presetSubtype="3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5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375E-6 -4.07407E-6 L 0.04493 -4.07407E-6 " pathEditMode="relative" rAng="0" ptsTypes="AA">
                                      <p:cBhvr>
                                        <p:cTn id="21" dur="125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0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5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375E-6 -4.07407E-6 L 0.04493 -4.07407E-6 " pathEditMode="relative" rAng="0" ptsTypes="AA">
                                      <p:cBhvr>
                                        <p:cTn id="26" dur="125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8" presetClass="entr" presetSubtype="3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5" presetClass="path" presetSubtype="0" decel="10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375E-6 -4.07407E-6 L 0.04493 -4.07407E-6 " pathEditMode="relative" rAng="0" ptsTypes="AA">
                                      <p:cBhvr>
                                        <p:cTn id="34" dur="125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0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375E-6 7.40741E-7 L -0.04011 7.40741E-7 " pathEditMode="relative" rAng="0" ptsTypes="AA">
                                      <p:cBhvr>
                                        <p:cTn id="39" dur="125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5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8" presetClass="entr" presetSubtype="3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5" presetClass="path" presetSubtype="0" decel="10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375E-6 -4.07407E-6 L 0.04493 -4.07407E-6 " pathEditMode="relative" rAng="0" ptsTypes="AA">
                                      <p:cBhvr>
                                        <p:cTn id="47" dur="125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0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5" presetClass="path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375E-6 -4.07407E-6 L 0.04493 -4.07407E-6 " pathEditMode="relative" rAng="0" ptsTypes="AA">
                                      <p:cBhvr>
                                        <p:cTn id="52" dur="125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49" grpId="0" bldLvl="0" animBg="1"/>
      <p:bldP spid="37" grpId="0" bldLvl="0" animBg="1"/>
      <p:bldP spid="37" grpId="1" bldLvl="0" animBg="1"/>
      <p:bldP spid="38" grpId="0" bldLvl="0" animBg="1"/>
      <p:bldP spid="39" grpId="0" bldLvl="0" animBg="1"/>
      <p:bldP spid="39" grpId="1" bldLvl="0" animBg="1"/>
      <p:bldP spid="53" grpId="0" bldLvl="0" animBg="1"/>
      <p:bldP spid="54" grpId="0" bldLvl="0" animBg="1"/>
      <p:bldP spid="54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îslïďé"/>
          <p:cNvSpPr/>
          <p:nvPr/>
        </p:nvSpPr>
        <p:spPr>
          <a:xfrm>
            <a:off x="4862221" y="1786365"/>
            <a:ext cx="1402514" cy="1402515"/>
          </a:xfrm>
          <a:prstGeom prst="ellipse">
            <a:avLst/>
          </a:prstGeom>
          <a:solidFill>
            <a:srgbClr val="9B97A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 defTabSz="914400"/>
            <a:r>
              <a:rPr lang="en-US" altLang="zh-CN" sz="1400" b="1">
                <a:cs typeface="+mn-ea"/>
                <a:sym typeface="+mn-lt"/>
              </a:rPr>
              <a:t>…Text</a:t>
            </a:r>
            <a:endParaRPr lang="id-ID" altLang="zh-CN" sz="1400" b="1" dirty="0">
              <a:cs typeface="+mn-ea"/>
              <a:sym typeface="+mn-lt"/>
            </a:endParaRPr>
          </a:p>
        </p:txBody>
      </p:sp>
      <p:sp>
        <p:nvSpPr>
          <p:cNvPr id="12" name="îṣ1íḑè"/>
          <p:cNvSpPr/>
          <p:nvPr/>
        </p:nvSpPr>
        <p:spPr>
          <a:xfrm>
            <a:off x="5976521" y="1786365"/>
            <a:ext cx="1402514" cy="1402515"/>
          </a:xfrm>
          <a:prstGeom prst="ellipse">
            <a:avLst/>
          </a:prstGeom>
          <a:solidFill>
            <a:srgbClr val="D6CA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 defTabSz="914400"/>
            <a:r>
              <a:rPr lang="en-US" altLang="zh-CN" sz="1400" b="1">
                <a:cs typeface="+mn-ea"/>
                <a:sym typeface="+mn-lt"/>
              </a:rPr>
              <a:t>…Text</a:t>
            </a:r>
            <a:endParaRPr lang="id-ID" altLang="zh-CN" sz="1400" b="1" dirty="0">
              <a:cs typeface="+mn-ea"/>
              <a:sym typeface="+mn-lt"/>
            </a:endParaRPr>
          </a:p>
        </p:txBody>
      </p:sp>
      <p:sp>
        <p:nvSpPr>
          <p:cNvPr id="16" name="iṥľide"/>
          <p:cNvSpPr/>
          <p:nvPr/>
        </p:nvSpPr>
        <p:spPr>
          <a:xfrm>
            <a:off x="3281262" y="3124765"/>
            <a:ext cx="1093640" cy="1093642"/>
          </a:xfrm>
          <a:prstGeom prst="ellipse">
            <a:avLst/>
          </a:prstGeom>
          <a:solidFill>
            <a:srgbClr val="D6CA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 defTabSz="914400"/>
            <a:r>
              <a:rPr lang="en-US" altLang="zh-CN" sz="1400" b="1">
                <a:cs typeface="+mn-ea"/>
                <a:sym typeface="+mn-lt"/>
              </a:rPr>
              <a:t>…Text</a:t>
            </a:r>
            <a:endParaRPr lang="id-ID" altLang="zh-CN" sz="1400" b="1" dirty="0">
              <a:cs typeface="+mn-ea"/>
              <a:sym typeface="+mn-lt"/>
            </a:endParaRPr>
          </a:p>
        </p:txBody>
      </p:sp>
      <p:sp>
        <p:nvSpPr>
          <p:cNvPr id="17" name="íşļíde"/>
          <p:cNvSpPr/>
          <p:nvPr/>
        </p:nvSpPr>
        <p:spPr>
          <a:xfrm>
            <a:off x="7879055" y="3124765"/>
            <a:ext cx="1093640" cy="1093642"/>
          </a:xfrm>
          <a:prstGeom prst="ellipse">
            <a:avLst/>
          </a:prstGeom>
          <a:solidFill>
            <a:srgbClr val="9B97A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 defTabSz="914400"/>
            <a:r>
              <a:rPr lang="en-US" altLang="zh-CN" sz="1400" b="1">
                <a:cs typeface="+mn-ea"/>
                <a:sym typeface="+mn-lt"/>
              </a:rPr>
              <a:t>…Text</a:t>
            </a:r>
            <a:endParaRPr lang="id-ID" altLang="zh-CN" sz="1400" b="1" dirty="0">
              <a:cs typeface="+mn-ea"/>
              <a:sym typeface="+mn-lt"/>
            </a:endParaRPr>
          </a:p>
        </p:txBody>
      </p:sp>
      <p:sp>
        <p:nvSpPr>
          <p:cNvPr id="18" name="í$líde"/>
          <p:cNvSpPr/>
          <p:nvPr/>
        </p:nvSpPr>
        <p:spPr>
          <a:xfrm>
            <a:off x="2003213" y="2449596"/>
            <a:ext cx="744037" cy="744039"/>
          </a:xfrm>
          <a:prstGeom prst="ellipse">
            <a:avLst/>
          </a:prstGeom>
          <a:noFill/>
          <a:ln w="19050">
            <a:solidFill>
              <a:srgbClr val="9B97A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ru-RU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iṧľiďê"/>
          <p:cNvSpPr/>
          <p:nvPr/>
        </p:nvSpPr>
        <p:spPr>
          <a:xfrm>
            <a:off x="9506706" y="2446846"/>
            <a:ext cx="744037" cy="744039"/>
          </a:xfrm>
          <a:prstGeom prst="ellipse">
            <a:avLst/>
          </a:prstGeom>
          <a:noFill/>
          <a:ln w="19050">
            <a:solidFill>
              <a:srgbClr val="D6CACC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ru-RU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íṡľïḑê"/>
          <p:cNvSpPr/>
          <p:nvPr/>
        </p:nvSpPr>
        <p:spPr>
          <a:xfrm>
            <a:off x="2227313" y="2673697"/>
            <a:ext cx="295836" cy="295836"/>
          </a:xfrm>
          <a:prstGeom prst="ellipse">
            <a:avLst/>
          </a:prstGeom>
          <a:solidFill>
            <a:srgbClr val="9B97A6"/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lang="zh-CN" altLang="en-US" sz="1400" b="1" dirty="0">
              <a:cs typeface="+mn-ea"/>
              <a:sym typeface="+mn-lt"/>
            </a:endParaRPr>
          </a:p>
        </p:txBody>
      </p:sp>
      <p:sp>
        <p:nvSpPr>
          <p:cNvPr id="14" name="îṣḷïdê"/>
          <p:cNvSpPr/>
          <p:nvPr/>
        </p:nvSpPr>
        <p:spPr>
          <a:xfrm>
            <a:off x="9730806" y="2670947"/>
            <a:ext cx="295836" cy="295836"/>
          </a:xfrm>
          <a:prstGeom prst="ellipse">
            <a:avLst/>
          </a:prstGeom>
          <a:solidFill>
            <a:srgbClr val="D6CACC"/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lang="zh-CN" altLang="en-US" sz="1400" b="1" dirty="0">
              <a:cs typeface="+mn-ea"/>
              <a:sym typeface="+mn-lt"/>
            </a:endParaRPr>
          </a:p>
        </p:txBody>
      </p:sp>
      <p:cxnSp>
        <p:nvCxnSpPr>
          <p:cNvPr id="15" name="直接连接符 14"/>
          <p:cNvCxnSpPr>
            <a:stCxn id="10" idx="3"/>
            <a:endCxn id="16" idx="6"/>
          </p:cNvCxnSpPr>
          <p:nvPr/>
        </p:nvCxnSpPr>
        <p:spPr>
          <a:xfrm flipH="1">
            <a:off x="4374829" y="2983486"/>
            <a:ext cx="693420" cy="68834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12" idx="5"/>
            <a:endCxn id="17" idx="2"/>
          </p:cNvCxnSpPr>
          <p:nvPr/>
        </p:nvCxnSpPr>
        <p:spPr>
          <a:xfrm>
            <a:off x="7173642" y="2983486"/>
            <a:ext cx="705485" cy="68834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7" idx="6"/>
            <a:endCxn id="13" idx="3"/>
          </p:cNvCxnSpPr>
          <p:nvPr/>
        </p:nvCxnSpPr>
        <p:spPr>
          <a:xfrm flipV="1">
            <a:off x="8972695" y="3081671"/>
            <a:ext cx="643255" cy="58991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stCxn id="16" idx="2"/>
            <a:endCxn id="18" idx="5"/>
          </p:cNvCxnSpPr>
          <p:nvPr/>
        </p:nvCxnSpPr>
        <p:spPr>
          <a:xfrm flipH="1" flipV="1">
            <a:off x="2638642" y="3084846"/>
            <a:ext cx="642620" cy="58674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ïsḷïḋè"/>
          <p:cNvGrpSpPr/>
          <p:nvPr/>
        </p:nvGrpSpPr>
        <p:grpSpPr>
          <a:xfrm>
            <a:off x="691378" y="4094610"/>
            <a:ext cx="3095318" cy="1409675"/>
            <a:chOff x="8750270" y="4724425"/>
            <a:chExt cx="3095318" cy="1409675"/>
          </a:xfrm>
        </p:grpSpPr>
        <p:sp>
          <p:nvSpPr>
            <p:cNvPr id="39" name="iṣḷïdê"/>
            <p:cNvSpPr txBox="1"/>
            <p:nvPr/>
          </p:nvSpPr>
          <p:spPr>
            <a:xfrm>
              <a:off x="8750270" y="4724425"/>
              <a:ext cx="3095318" cy="495274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3765">
                <a:buSzPct val="25000"/>
                <a:defRPr/>
              </a:pPr>
              <a:r>
                <a:rPr lang="zh-CN" altLang="en-US" sz="1600" b="1" dirty="0">
                  <a:cs typeface="+mn-ea"/>
                  <a:sym typeface="+mn-lt"/>
                </a:rPr>
                <a:t>添加标题</a:t>
              </a:r>
              <a:endParaRPr lang="de-DE" altLang="zh-CN" sz="1600" b="1" dirty="0">
                <a:cs typeface="+mn-ea"/>
                <a:sym typeface="+mn-lt"/>
              </a:endParaRPr>
            </a:p>
          </p:txBody>
        </p:sp>
        <p:sp>
          <p:nvSpPr>
            <p:cNvPr id="40" name="íṩḻiḑé"/>
            <p:cNvSpPr/>
            <p:nvPr/>
          </p:nvSpPr>
          <p:spPr bwMode="auto">
            <a:xfrm>
              <a:off x="8750270" y="5219700"/>
              <a:ext cx="3095318" cy="91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请在此处添加具体内容，文字尽量言简意赅简单说明即可</a:t>
              </a:r>
              <a:endParaRPr lang="en-US" altLang="zh-CN" sz="11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1" name="íṧļiďe"/>
          <p:cNvGrpSpPr/>
          <p:nvPr/>
        </p:nvGrpSpPr>
        <p:grpSpPr>
          <a:xfrm>
            <a:off x="8454560" y="4094610"/>
            <a:ext cx="3095318" cy="1409675"/>
            <a:chOff x="8750270" y="4724425"/>
            <a:chExt cx="3095318" cy="1409675"/>
          </a:xfrm>
        </p:grpSpPr>
        <p:sp>
          <p:nvSpPr>
            <p:cNvPr id="42" name="ísļïdé"/>
            <p:cNvSpPr txBox="1"/>
            <p:nvPr/>
          </p:nvSpPr>
          <p:spPr>
            <a:xfrm>
              <a:off x="8750270" y="4724425"/>
              <a:ext cx="3095318" cy="495274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r" defTabSz="913765">
                <a:buSzPct val="25000"/>
                <a:defRPr/>
              </a:pPr>
              <a:r>
                <a:rPr lang="zh-CN" altLang="en-US" sz="1600" b="1" dirty="0">
                  <a:cs typeface="+mn-ea"/>
                  <a:sym typeface="+mn-lt"/>
                </a:rPr>
                <a:t>添加标题</a:t>
              </a:r>
              <a:endParaRPr lang="de-DE" altLang="zh-CN" sz="1600" b="1" dirty="0">
                <a:cs typeface="+mn-ea"/>
                <a:sym typeface="+mn-lt"/>
              </a:endParaRPr>
            </a:p>
          </p:txBody>
        </p:sp>
        <p:sp>
          <p:nvSpPr>
            <p:cNvPr id="43" name="ïşļîḓé"/>
            <p:cNvSpPr/>
            <p:nvPr/>
          </p:nvSpPr>
          <p:spPr bwMode="auto">
            <a:xfrm>
              <a:off x="8750270" y="5219700"/>
              <a:ext cx="3095318" cy="91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请在此处添加具体内容，文字尽量言简意赅简单说明即可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4" name="íṡḻïḋè"/>
          <p:cNvGrpSpPr/>
          <p:nvPr/>
        </p:nvGrpSpPr>
        <p:grpSpPr>
          <a:xfrm>
            <a:off x="4572970" y="4094610"/>
            <a:ext cx="3095318" cy="1409675"/>
            <a:chOff x="8750270" y="4724425"/>
            <a:chExt cx="3095318" cy="1409675"/>
          </a:xfrm>
        </p:grpSpPr>
        <p:sp>
          <p:nvSpPr>
            <p:cNvPr id="45" name="îṣľîḑè"/>
            <p:cNvSpPr txBox="1"/>
            <p:nvPr/>
          </p:nvSpPr>
          <p:spPr>
            <a:xfrm>
              <a:off x="8750270" y="4724425"/>
              <a:ext cx="3095318" cy="495274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3765">
                <a:buSzPct val="25000"/>
                <a:defRPr/>
              </a:pPr>
              <a:r>
                <a:rPr lang="zh-CN" altLang="en-US" sz="1600" b="1" dirty="0">
                  <a:cs typeface="+mn-ea"/>
                  <a:sym typeface="+mn-lt"/>
                </a:rPr>
                <a:t>添加标题</a:t>
              </a:r>
              <a:endParaRPr lang="de-DE" altLang="zh-CN" sz="1600" b="1" dirty="0">
                <a:cs typeface="+mn-ea"/>
                <a:sym typeface="+mn-lt"/>
              </a:endParaRPr>
            </a:p>
          </p:txBody>
        </p:sp>
        <p:sp>
          <p:nvSpPr>
            <p:cNvPr id="46" name="íṩ1íḍè"/>
            <p:cNvSpPr/>
            <p:nvPr/>
          </p:nvSpPr>
          <p:spPr bwMode="auto">
            <a:xfrm>
              <a:off x="8750270" y="5219700"/>
              <a:ext cx="3095318" cy="91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请在此处添加具体内容，文字尽量言简意赅简单说明即可</a:t>
              </a:r>
              <a:endParaRPr lang="en-US" altLang="zh-CN" sz="11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</a:p>
          </p:txBody>
        </p:sp>
      </p:grpSp>
      <p:cxnSp>
        <p:nvCxnSpPr>
          <p:cNvPr id="47" name="直接连接符 46"/>
          <p:cNvCxnSpPr/>
          <p:nvPr/>
        </p:nvCxnSpPr>
        <p:spPr>
          <a:xfrm>
            <a:off x="4179833" y="4342247"/>
            <a:ext cx="0" cy="116203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8061424" y="4342247"/>
            <a:ext cx="0" cy="116203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4773930" y="340360"/>
            <a:ext cx="2468245" cy="879475"/>
            <a:chOff x="3279" y="4178"/>
            <a:chExt cx="3887" cy="1385"/>
          </a:xfrm>
        </p:grpSpPr>
        <p:sp>
          <p:nvSpPr>
            <p:cNvPr id="21" name="文本框 20"/>
            <p:cNvSpPr txBox="1"/>
            <p:nvPr/>
          </p:nvSpPr>
          <p:spPr>
            <a:xfrm>
              <a:off x="3597" y="4178"/>
              <a:ext cx="336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9B97A6"/>
                  </a:solidFill>
                  <a:effectLst/>
                  <a:uLnTx/>
                  <a:uFillTx/>
                  <a:cs typeface="+mn-ea"/>
                  <a:sym typeface="+mn-lt"/>
                </a:rPr>
                <a:t>输入标题内容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279" y="4741"/>
              <a:ext cx="388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Please enter the title</a:t>
              </a:r>
              <a:r>
                <a:rPr kumimoji="0" lang="zh-CN" altLang="en-US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Please enter the title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6" grpId="0" bldLvl="0" animBg="1"/>
      <p:bldP spid="17" grpId="0" bldLvl="0" animBg="1"/>
      <p:bldP spid="18" grpId="0" bldLvl="0" animBg="1"/>
      <p:bldP spid="13" grpId="0" bldLvl="0" animBg="1"/>
      <p:bldP spid="20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773930" y="340360"/>
            <a:ext cx="2468245" cy="879475"/>
            <a:chOff x="3279" y="4178"/>
            <a:chExt cx="3887" cy="1385"/>
          </a:xfrm>
        </p:grpSpPr>
        <p:sp>
          <p:nvSpPr>
            <p:cNvPr id="2" name="文本框 1"/>
            <p:cNvSpPr txBox="1"/>
            <p:nvPr/>
          </p:nvSpPr>
          <p:spPr>
            <a:xfrm>
              <a:off x="3597" y="4178"/>
              <a:ext cx="336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9B97A6"/>
                  </a:solidFill>
                  <a:effectLst/>
                  <a:uLnTx/>
                  <a:uFillTx/>
                  <a:cs typeface="+mn-ea"/>
                  <a:sym typeface="+mn-lt"/>
                </a:rPr>
                <a:t>输入标题内容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3279" y="4741"/>
              <a:ext cx="388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Please enter the title</a:t>
              </a:r>
              <a:r>
                <a:rPr kumimoji="0" lang="zh-CN" altLang="en-US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Please enter the title</a:t>
              </a:r>
            </a:p>
          </p:txBody>
        </p:sp>
      </p:grpSp>
      <p:cxnSp>
        <p:nvCxnSpPr>
          <p:cNvPr id="15" name="直接连接符 14"/>
          <p:cNvCxnSpPr/>
          <p:nvPr/>
        </p:nvCxnSpPr>
        <p:spPr>
          <a:xfrm flipV="1">
            <a:off x="7964713" y="3620823"/>
            <a:ext cx="355577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69925" y="3638550"/>
            <a:ext cx="3557362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ïŝľîďè"/>
          <p:cNvSpPr/>
          <p:nvPr/>
        </p:nvSpPr>
        <p:spPr>
          <a:xfrm>
            <a:off x="1175895" y="3406727"/>
            <a:ext cx="462428" cy="463647"/>
          </a:xfrm>
          <a:prstGeom prst="ellipse">
            <a:avLst/>
          </a:prstGeom>
          <a:solidFill>
            <a:srgbClr val="9B97A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0000" lnSpcReduction="10000"/>
          </a:bodyPr>
          <a:lstStyle/>
          <a:p>
            <a:pPr algn="ctr"/>
            <a:r>
              <a:rPr lang="en-US" altLang="zh-CN" b="1" dirty="0">
                <a:cs typeface="+mn-ea"/>
                <a:sym typeface="+mn-lt"/>
              </a:rPr>
              <a:t>1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8" name="íşļîḓe"/>
          <p:cNvSpPr/>
          <p:nvPr/>
        </p:nvSpPr>
        <p:spPr>
          <a:xfrm>
            <a:off x="3991255" y="3406727"/>
            <a:ext cx="462428" cy="463647"/>
          </a:xfrm>
          <a:prstGeom prst="ellipse">
            <a:avLst/>
          </a:prstGeom>
          <a:solidFill>
            <a:srgbClr val="D6CA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0000" lnSpcReduction="10000"/>
          </a:bodyPr>
          <a:lstStyle/>
          <a:p>
            <a:pPr algn="ctr"/>
            <a:r>
              <a:rPr lang="en-US" altLang="zh-CN" b="1" dirty="0">
                <a:cs typeface="+mn-ea"/>
                <a:sym typeface="+mn-lt"/>
              </a:rPr>
              <a:t>2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9" name="ïṣḷiḓè"/>
          <p:cNvSpPr/>
          <p:nvPr/>
        </p:nvSpPr>
        <p:spPr>
          <a:xfrm>
            <a:off x="7812616" y="3389582"/>
            <a:ext cx="462428" cy="463647"/>
          </a:xfrm>
          <a:prstGeom prst="ellipse">
            <a:avLst/>
          </a:prstGeom>
          <a:solidFill>
            <a:srgbClr val="9B97A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0000" lnSpcReduction="10000"/>
          </a:bodyPr>
          <a:lstStyle/>
          <a:p>
            <a:pPr algn="ctr"/>
            <a:r>
              <a:rPr lang="en-US" altLang="zh-CN" b="1" dirty="0">
                <a:cs typeface="+mn-ea"/>
                <a:sym typeface="+mn-lt"/>
              </a:rPr>
              <a:t>3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20" name="îśḻiḋê"/>
          <p:cNvSpPr/>
          <p:nvPr/>
        </p:nvSpPr>
        <p:spPr>
          <a:xfrm>
            <a:off x="10553677" y="3406727"/>
            <a:ext cx="462428" cy="463647"/>
          </a:xfrm>
          <a:prstGeom prst="ellipse">
            <a:avLst/>
          </a:prstGeom>
          <a:solidFill>
            <a:srgbClr val="D6CA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0000" lnSpcReduction="10000"/>
          </a:bodyPr>
          <a:lstStyle/>
          <a:p>
            <a:pPr algn="ctr"/>
            <a:r>
              <a:rPr lang="en-US" altLang="zh-CN" b="1" dirty="0">
                <a:cs typeface="+mn-ea"/>
                <a:sym typeface="+mn-lt"/>
              </a:rPr>
              <a:t>4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77" name="işḻîḍè"/>
          <p:cNvSpPr/>
          <p:nvPr/>
        </p:nvSpPr>
        <p:spPr>
          <a:xfrm>
            <a:off x="5036344" y="2527178"/>
            <a:ext cx="2187290" cy="2187290"/>
          </a:xfrm>
          <a:prstGeom prst="ellipse">
            <a:avLst/>
          </a:prstGeom>
          <a:blipFill rotWithShape="1">
            <a:blip r:embed="rId3"/>
            <a:stretch>
              <a:fillRect l="-25210" r="-24790"/>
            </a:stretch>
          </a:blipFill>
          <a:ln w="5715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869341" y="4231764"/>
            <a:ext cx="11820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标题一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488350" y="4584065"/>
            <a:ext cx="2072953" cy="616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单击文本框，可修改文字内容，调整文字颜色和大小。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3344382" y="2069029"/>
            <a:ext cx="11820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标题二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2963391" y="2421330"/>
            <a:ext cx="2072953" cy="616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单击文本框，可修改文字内容，调整文字颜色和大小。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7388062" y="4354969"/>
            <a:ext cx="11820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标题三</a:t>
            </a:r>
          </a:p>
        </p:txBody>
      </p:sp>
      <p:sp>
        <p:nvSpPr>
          <p:cNvPr id="83" name="文本框 82"/>
          <p:cNvSpPr txBox="1"/>
          <p:nvPr/>
        </p:nvSpPr>
        <p:spPr>
          <a:xfrm>
            <a:off x="7007071" y="4707270"/>
            <a:ext cx="2072953" cy="616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单击文本框，可修改文字内容，调整文字颜色和大小。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9813407" y="2011895"/>
            <a:ext cx="11820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标题四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9432416" y="2364196"/>
            <a:ext cx="2072953" cy="616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单击文本框，可修改文字内容，调整文字颜色和大小。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77" grpId="0" bldLvl="0" animBg="1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36613" y="1978985"/>
            <a:ext cx="3119718" cy="1586755"/>
            <a:chOff x="874713" y="2209490"/>
            <a:chExt cx="3119718" cy="1586755"/>
          </a:xfrm>
          <a:gradFill>
            <a:gsLst>
              <a:gs pos="0">
                <a:srgbClr val="DA0E1B">
                  <a:alpha val="50000"/>
                </a:srgbClr>
              </a:gs>
              <a:gs pos="53000">
                <a:srgbClr val="DA0E1B"/>
              </a:gs>
              <a:gs pos="100000">
                <a:srgbClr val="980009"/>
              </a:gs>
            </a:gsLst>
            <a:lin ang="2700000" scaled="0"/>
          </a:gradFill>
        </p:grpSpPr>
        <p:sp>
          <p:nvSpPr>
            <p:cNvPr id="9" name="矩形 8"/>
            <p:cNvSpPr/>
            <p:nvPr/>
          </p:nvSpPr>
          <p:spPr>
            <a:xfrm>
              <a:off x="874713" y="2209490"/>
              <a:ext cx="3119718" cy="1586755"/>
            </a:xfrm>
            <a:prstGeom prst="rect">
              <a:avLst/>
            </a:pr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103705" y="2644325"/>
              <a:ext cx="2661735" cy="704270"/>
              <a:chOff x="602002" y="733570"/>
              <a:chExt cx="2661735" cy="704270"/>
            </a:xfrm>
            <a:grpFill/>
          </p:grpSpPr>
          <p:sp>
            <p:nvSpPr>
              <p:cNvPr id="13" name="矩形 12"/>
              <p:cNvSpPr/>
              <p:nvPr/>
            </p:nvSpPr>
            <p:spPr>
              <a:xfrm>
                <a:off x="602002" y="733570"/>
                <a:ext cx="2661735" cy="4580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 wrap="square">
                <a:spAutoFit/>
              </a:bodyPr>
              <a:lstStyle/>
              <a:p>
                <a:pPr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b="1" i="1" kern="0" dirty="0">
                    <a:ln w="12700" cap="flat">
                      <a:noFill/>
                      <a:miter lim="800000"/>
                    </a:ln>
                    <a:solidFill>
                      <a:schemeClr val="bg1"/>
                    </a:solidFill>
                    <a:cs typeface="+mn-ea"/>
                    <a:sym typeface="+mn-lt"/>
                  </a:rPr>
                  <a:t>PLAN.A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602002" y="1142310"/>
                <a:ext cx="2439876" cy="29553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kumimoji="1" lang="en-GB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THE ORIGINAL MATERIAL PACKAGE </a:t>
                </a: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8251097" y="1978983"/>
            <a:ext cx="3119718" cy="1586755"/>
            <a:chOff x="8293007" y="2209488"/>
            <a:chExt cx="3119718" cy="1586755"/>
          </a:xfrm>
          <a:gradFill>
            <a:gsLst>
              <a:gs pos="0">
                <a:srgbClr val="DA0E1B">
                  <a:alpha val="50000"/>
                </a:srgbClr>
              </a:gs>
              <a:gs pos="53000">
                <a:srgbClr val="DA0E1B"/>
              </a:gs>
              <a:gs pos="100000">
                <a:srgbClr val="980009"/>
              </a:gs>
            </a:gsLst>
            <a:lin ang="2700000" scaled="0"/>
          </a:gradFill>
        </p:grpSpPr>
        <p:sp>
          <p:nvSpPr>
            <p:cNvPr id="42" name="矩形 41"/>
            <p:cNvSpPr/>
            <p:nvPr/>
          </p:nvSpPr>
          <p:spPr>
            <a:xfrm>
              <a:off x="8293007" y="2209488"/>
              <a:ext cx="3119718" cy="1586755"/>
            </a:xfrm>
            <a:prstGeom prst="rect">
              <a:avLst/>
            </a:pr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8750990" y="2644325"/>
              <a:ext cx="2661735" cy="704270"/>
              <a:chOff x="602002" y="733570"/>
              <a:chExt cx="2661735" cy="704270"/>
            </a:xfrm>
            <a:grpFill/>
          </p:grpSpPr>
          <p:sp>
            <p:nvSpPr>
              <p:cNvPr id="44" name="矩形 43"/>
              <p:cNvSpPr/>
              <p:nvPr/>
            </p:nvSpPr>
            <p:spPr>
              <a:xfrm>
                <a:off x="602002" y="733570"/>
                <a:ext cx="2661735" cy="4580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 wrap="square">
                <a:spAutoFit/>
              </a:bodyPr>
              <a:lstStyle/>
              <a:p>
                <a:pPr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b="1" i="1" kern="0" dirty="0">
                    <a:ln w="12700" cap="flat">
                      <a:noFill/>
                      <a:miter lim="800000"/>
                    </a:ln>
                    <a:solidFill>
                      <a:schemeClr val="bg1"/>
                    </a:solidFill>
                    <a:cs typeface="+mn-ea"/>
                    <a:sym typeface="+mn-lt"/>
                  </a:rPr>
                  <a:t>PLAN.A</a:t>
                </a: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602002" y="1142310"/>
                <a:ext cx="2439876" cy="29553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kumimoji="1" lang="en-GB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THE ORIGINAL MATERIAL PACKAGE </a:t>
                </a: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749712" y="4134140"/>
            <a:ext cx="3202809" cy="1586755"/>
            <a:chOff x="791622" y="4364645"/>
            <a:chExt cx="3202809" cy="1586755"/>
          </a:xfrm>
        </p:grpSpPr>
        <p:sp>
          <p:nvSpPr>
            <p:cNvPr id="47" name="矩形 46"/>
            <p:cNvSpPr/>
            <p:nvPr/>
          </p:nvSpPr>
          <p:spPr>
            <a:xfrm>
              <a:off x="874713" y="4364645"/>
              <a:ext cx="3119718" cy="1586755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791622" y="4575503"/>
              <a:ext cx="3064042" cy="1161510"/>
              <a:chOff x="650410" y="4769332"/>
              <a:chExt cx="3064042" cy="1161510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851564" y="4769332"/>
                <a:ext cx="2661735" cy="3767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400" kern="0" dirty="0">
                    <a:ln w="3175"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在此输入文本</a:t>
                </a:r>
                <a:endParaRPr lang="en-US" altLang="zh-CN" sz="1400" kern="0" dirty="0">
                  <a:ln w="12700" cap="flat">
                    <a:noFill/>
                    <a:miter lim="800000"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650410" y="5178072"/>
                <a:ext cx="3064042" cy="7527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kumimoji="1" lang="en-GB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THE ORIGINAL MATERIAL PACKAGE NETWORK OF THE WHOLE STATION HAS EXCLUSIVE COPYRIGHT OR HAS </a:t>
                </a: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4541950" y="1978984"/>
            <a:ext cx="3119718" cy="1586755"/>
            <a:chOff x="4583860" y="2209489"/>
            <a:chExt cx="3119718" cy="1586755"/>
          </a:xfrm>
        </p:grpSpPr>
        <p:sp>
          <p:nvSpPr>
            <p:cNvPr id="52" name="矩形 51"/>
            <p:cNvSpPr/>
            <p:nvPr/>
          </p:nvSpPr>
          <p:spPr>
            <a:xfrm>
              <a:off x="4583860" y="2209489"/>
              <a:ext cx="3119718" cy="1586755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4611698" y="2363288"/>
              <a:ext cx="3064042" cy="1161510"/>
              <a:chOff x="650410" y="4769332"/>
              <a:chExt cx="3064042" cy="1161510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851564" y="4769332"/>
                <a:ext cx="2661735" cy="3767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400" kern="0" dirty="0">
                    <a:ln w="3175"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在此输入文本</a:t>
                </a:r>
                <a:endParaRPr lang="en-US" altLang="zh-CN" sz="1400" kern="0" dirty="0">
                  <a:ln w="12700" cap="flat">
                    <a:noFill/>
                    <a:miter lim="800000"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650410" y="5178072"/>
                <a:ext cx="3064042" cy="7527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kumimoji="1" lang="en-GB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THE ORIGINAL MATERIAL PACKAGE NETWORK OF THE WHOLE STATION HAS EXCLUSIVE COPYRIGHT OR HAS </a:t>
                </a: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8251097" y="4134140"/>
            <a:ext cx="3119718" cy="1586755"/>
            <a:chOff x="8293007" y="4364645"/>
            <a:chExt cx="3119718" cy="1586755"/>
          </a:xfrm>
        </p:grpSpPr>
        <p:sp>
          <p:nvSpPr>
            <p:cNvPr id="67" name="矩形 66"/>
            <p:cNvSpPr/>
            <p:nvPr/>
          </p:nvSpPr>
          <p:spPr>
            <a:xfrm>
              <a:off x="8293007" y="4364645"/>
              <a:ext cx="3119718" cy="1586755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8348683" y="4575503"/>
              <a:ext cx="3064042" cy="1161510"/>
              <a:chOff x="650410" y="4769332"/>
              <a:chExt cx="3064042" cy="1161510"/>
            </a:xfrm>
          </p:grpSpPr>
          <p:sp>
            <p:nvSpPr>
              <p:cNvPr id="69" name="矩形 68"/>
              <p:cNvSpPr/>
              <p:nvPr/>
            </p:nvSpPr>
            <p:spPr>
              <a:xfrm>
                <a:off x="851564" y="4769332"/>
                <a:ext cx="2661735" cy="3767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400" kern="0" dirty="0">
                    <a:ln w="3175"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在此输入文本</a:t>
                </a:r>
                <a:endParaRPr lang="en-US" altLang="zh-CN" sz="1400" kern="0" dirty="0">
                  <a:ln w="12700" cap="flat">
                    <a:noFill/>
                    <a:miter lim="800000"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650410" y="5178072"/>
                <a:ext cx="3064042" cy="7527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kumimoji="1" lang="en-GB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THE ORIGINAL MATERIAL PACKAGE NETWORK OF THE WHOLE STATION HAS EXCLUSIVE COPYRIGHT OR HAS </a:t>
                </a: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4541950" y="4134140"/>
            <a:ext cx="3119718" cy="1586755"/>
            <a:chOff x="4583860" y="4364645"/>
            <a:chExt cx="3119718" cy="1586755"/>
          </a:xfrm>
          <a:solidFill>
            <a:srgbClr val="B02416"/>
          </a:solidFill>
        </p:grpSpPr>
        <p:sp>
          <p:nvSpPr>
            <p:cNvPr id="75" name="矩形 74"/>
            <p:cNvSpPr/>
            <p:nvPr/>
          </p:nvSpPr>
          <p:spPr>
            <a:xfrm>
              <a:off x="4583860" y="4364645"/>
              <a:ext cx="3119718" cy="1586755"/>
            </a:xfrm>
            <a:prstGeom prst="rect">
              <a:avLst/>
            </a:prstGeom>
            <a:solidFill>
              <a:srgbClr val="D6CA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5014005" y="4806336"/>
              <a:ext cx="2661735" cy="704270"/>
              <a:chOff x="602002" y="733570"/>
              <a:chExt cx="2661735" cy="704270"/>
            </a:xfrm>
            <a:grpFill/>
          </p:grpSpPr>
          <p:sp>
            <p:nvSpPr>
              <p:cNvPr id="77" name="矩形 76"/>
              <p:cNvSpPr/>
              <p:nvPr/>
            </p:nvSpPr>
            <p:spPr>
              <a:xfrm>
                <a:off x="602002" y="733570"/>
                <a:ext cx="2661735" cy="4580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 wrap="square">
                <a:spAutoFit/>
              </a:bodyPr>
              <a:lstStyle/>
              <a:p>
                <a:pPr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b="1" i="1" kern="0" dirty="0">
                    <a:ln w="12700" cap="flat">
                      <a:noFill/>
                      <a:miter lim="800000"/>
                    </a:ln>
                    <a:solidFill>
                      <a:schemeClr val="bg1"/>
                    </a:solidFill>
                    <a:cs typeface="+mn-ea"/>
                    <a:sym typeface="+mn-lt"/>
                  </a:rPr>
                  <a:t>PLAN.A</a:t>
                </a:r>
              </a:p>
            </p:txBody>
          </p:sp>
          <p:sp>
            <p:nvSpPr>
              <p:cNvPr id="78" name="文本框 77"/>
              <p:cNvSpPr txBox="1"/>
              <p:nvPr/>
            </p:nvSpPr>
            <p:spPr>
              <a:xfrm>
                <a:off x="602002" y="1142310"/>
                <a:ext cx="2439876" cy="29553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kumimoji="1" lang="en-GB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THE ORIGINAL MATERIAL PACKAGE 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773930" y="340360"/>
            <a:ext cx="2468245" cy="879475"/>
            <a:chOff x="3279" y="4178"/>
            <a:chExt cx="3887" cy="1385"/>
          </a:xfrm>
        </p:grpSpPr>
        <p:sp>
          <p:nvSpPr>
            <p:cNvPr id="21" name="文本框 20"/>
            <p:cNvSpPr txBox="1"/>
            <p:nvPr/>
          </p:nvSpPr>
          <p:spPr>
            <a:xfrm>
              <a:off x="3597" y="4178"/>
              <a:ext cx="336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9B97A6"/>
                  </a:solidFill>
                  <a:effectLst/>
                  <a:uLnTx/>
                  <a:uFillTx/>
                  <a:cs typeface="+mn-ea"/>
                  <a:sym typeface="+mn-lt"/>
                </a:rPr>
                <a:t>输入标题内容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279" y="4741"/>
              <a:ext cx="388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Please enter the title</a:t>
              </a:r>
              <a:r>
                <a:rPr kumimoji="0" lang="zh-CN" altLang="en-US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Please enter the title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5657942" y="1295932"/>
            <a:ext cx="5760000" cy="5760000"/>
            <a:chOff x="5689692" y="1400707"/>
            <a:chExt cx="5760000" cy="5760000"/>
          </a:xfrm>
        </p:grpSpPr>
        <p:sp>
          <p:nvSpPr>
            <p:cNvPr id="7" name="椭圆 6"/>
            <p:cNvSpPr>
              <a:spLocks noChangeAspect="1"/>
            </p:cNvSpPr>
            <p:nvPr/>
          </p:nvSpPr>
          <p:spPr>
            <a:xfrm>
              <a:off x="7849692" y="3560707"/>
              <a:ext cx="1440000" cy="1440000"/>
            </a:xfrm>
            <a:prstGeom prst="ellipse">
              <a:avLst/>
            </a:prstGeom>
            <a:noFill/>
            <a:ln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8" name="椭圆 7"/>
            <p:cNvSpPr>
              <a:spLocks noChangeAspect="1"/>
            </p:cNvSpPr>
            <p:nvPr/>
          </p:nvSpPr>
          <p:spPr>
            <a:xfrm>
              <a:off x="7129692" y="2840707"/>
              <a:ext cx="2880000" cy="2880000"/>
            </a:xfrm>
            <a:prstGeom prst="ellipse">
              <a:avLst/>
            </a:prstGeom>
            <a:noFill/>
            <a:ln>
              <a:solidFill>
                <a:srgbClr val="262626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>
              <a:spLocks noChangeAspect="1"/>
            </p:cNvSpPr>
            <p:nvPr/>
          </p:nvSpPr>
          <p:spPr>
            <a:xfrm>
              <a:off x="6409692" y="2120707"/>
              <a:ext cx="4320000" cy="4320000"/>
            </a:xfrm>
            <a:prstGeom prst="ellipse">
              <a:avLst/>
            </a:prstGeom>
            <a:noFill/>
            <a:ln>
              <a:solidFill>
                <a:srgbClr val="262626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>
              <a:spLocks noChangeAspect="1"/>
            </p:cNvSpPr>
            <p:nvPr/>
          </p:nvSpPr>
          <p:spPr>
            <a:xfrm>
              <a:off x="5689692" y="1400707"/>
              <a:ext cx="5760000" cy="5760000"/>
            </a:xfrm>
            <a:prstGeom prst="ellipse">
              <a:avLst/>
            </a:prstGeom>
            <a:noFill/>
            <a:ln>
              <a:solidFill>
                <a:srgbClr val="262626">
                  <a:alpha val="1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7687690" y="3988320"/>
              <a:ext cx="176400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200" b="1" i="1" kern="0" dirty="0">
                  <a:ln w="12700" cap="flat">
                    <a:noFill/>
                    <a:miter lim="800000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1782+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5703299" y="4280707"/>
              <a:ext cx="1704976" cy="892729"/>
              <a:chOff x="1841364" y="2546762"/>
              <a:chExt cx="1704976" cy="892729"/>
            </a:xfrm>
          </p:grpSpPr>
          <p:pic>
            <p:nvPicPr>
              <p:cNvPr id="21" name="图形 16" descr="笔记本电脑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>
                <a:off x="2441852" y="2546762"/>
                <a:ext cx="504000" cy="504000"/>
              </a:xfrm>
              <a:prstGeom prst="rect">
                <a:avLst/>
              </a:prstGeom>
            </p:spPr>
          </p:pic>
          <p:sp>
            <p:nvSpPr>
              <p:cNvPr id="22" name="矩形 21"/>
              <p:cNvSpPr/>
              <p:nvPr/>
            </p:nvSpPr>
            <p:spPr>
              <a:xfrm>
                <a:off x="1841364" y="2982956"/>
                <a:ext cx="1704976" cy="4565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b="1" i="1" kern="0" dirty="0">
                    <a:ln w="12700" cap="flat">
                      <a:noFill/>
                      <a:miter lim="800000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PLAN.C</a:t>
                </a: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5969041" y="1708147"/>
              <a:ext cx="1704976" cy="892729"/>
              <a:chOff x="4234881" y="2546762"/>
              <a:chExt cx="1704976" cy="892729"/>
            </a:xfrm>
          </p:grpSpPr>
          <p:pic>
            <p:nvPicPr>
              <p:cNvPr id="25" name="图形 18" descr="监视器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tretch>
                <a:fillRect/>
              </a:stretch>
            </p:blipFill>
            <p:spPr>
              <a:xfrm>
                <a:off x="4838095" y="2546762"/>
                <a:ext cx="504000" cy="504000"/>
              </a:xfrm>
              <a:prstGeom prst="rect">
                <a:avLst/>
              </a:prstGeom>
            </p:spPr>
          </p:pic>
          <p:sp>
            <p:nvSpPr>
              <p:cNvPr id="26" name="矩形 25"/>
              <p:cNvSpPr/>
              <p:nvPr/>
            </p:nvSpPr>
            <p:spPr>
              <a:xfrm>
                <a:off x="4234881" y="2982956"/>
                <a:ext cx="1704976" cy="4565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b="1" i="1" kern="0" dirty="0">
                    <a:ln w="12700" cap="flat">
                      <a:noFill/>
                      <a:miter lim="800000"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PLAN.A</a:t>
                </a: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9517204" y="2372608"/>
              <a:ext cx="1704976" cy="892729"/>
              <a:chOff x="2671350" y="2546762"/>
              <a:chExt cx="1704976" cy="892729"/>
            </a:xfrm>
          </p:grpSpPr>
          <p:pic>
            <p:nvPicPr>
              <p:cNvPr id="50" name="图形 20" descr="计算机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96DAC541-7B7A-43D3-8B79-37D633B846F1}">
                    <asvg:svgBlip xmlns:asvg="http://schemas.microsoft.com/office/drawing/2016/SVG/main" xmlns="" r:embed="rId8"/>
                  </a:ext>
                </a:extLst>
              </a:blip>
              <a:stretch>
                <a:fillRect/>
              </a:stretch>
            </p:blipFill>
            <p:spPr>
              <a:xfrm>
                <a:off x="3271838" y="2546762"/>
                <a:ext cx="504000" cy="504000"/>
              </a:xfrm>
              <a:prstGeom prst="rect">
                <a:avLst/>
              </a:prstGeom>
            </p:spPr>
          </p:pic>
          <p:sp>
            <p:nvSpPr>
              <p:cNvPr id="52" name="矩形 51"/>
              <p:cNvSpPr/>
              <p:nvPr/>
            </p:nvSpPr>
            <p:spPr>
              <a:xfrm>
                <a:off x="2671350" y="2982956"/>
                <a:ext cx="1704976" cy="4565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b="1" i="1" kern="0" dirty="0">
                    <a:ln w="12700" cap="flat">
                      <a:noFill/>
                      <a:miter lim="800000"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PLAN.B</a:t>
                </a: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836706" y="2016270"/>
            <a:ext cx="4744986" cy="934205"/>
            <a:chOff x="1802584" y="2425976"/>
            <a:chExt cx="4744986" cy="934205"/>
          </a:xfrm>
        </p:grpSpPr>
        <p:sp>
          <p:nvSpPr>
            <p:cNvPr id="68" name="矩形 67"/>
            <p:cNvSpPr/>
            <p:nvPr/>
          </p:nvSpPr>
          <p:spPr>
            <a:xfrm>
              <a:off x="1802586" y="2425976"/>
              <a:ext cx="2661735" cy="3767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n"/>
                <a:defRPr/>
              </a:pPr>
              <a:r>
                <a:rPr lang="zh-CN" altLang="en-US" sz="1400" kern="0" dirty="0">
                  <a:ln w="3175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在此输入文本内容在此输入</a:t>
              </a:r>
              <a:endParaRPr lang="en-US" altLang="zh-CN" sz="1400" kern="0" dirty="0">
                <a:ln w="12700" cap="flat">
                  <a:noFill/>
                  <a:miter lim="800000"/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1802584" y="2834716"/>
              <a:ext cx="4744986" cy="525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en-GB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THE ORIGINAL MATERIAL PACKAGE NETWORK OF THE WHOLE STATION HAS EXCLUSIVE COPYRIGHT OR HAS </a:t>
              </a:r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836706" y="3585965"/>
            <a:ext cx="4132986" cy="983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GB" altLang="zh-CN" sz="1000" dirty="0">
                <a:solidFill>
                  <a:srgbClr val="A7ACB8"/>
                </a:solidFill>
                <a:cs typeface="+mn-ea"/>
                <a:sym typeface="+mn-lt"/>
              </a:rPr>
              <a:t>THE ORIGINAL MATERIAL PACKAGE NETWORK OF THE WHOLE STATION HAS EXCLUSIVE COPYRIGHT OR HAS </a:t>
            </a:r>
            <a:r>
              <a:rPr kumimoji="1" lang="zh-CN" altLang="en-US" sz="1000" dirty="0">
                <a:solidFill>
                  <a:srgbClr val="A7ACB8"/>
                </a:solidFill>
                <a:cs typeface="+mn-ea"/>
                <a:sym typeface="+mn-lt"/>
              </a:rPr>
              <a:t>，</a:t>
            </a:r>
            <a:r>
              <a:rPr kumimoji="1" lang="en-GB" altLang="zh-CN" sz="1000" dirty="0">
                <a:solidFill>
                  <a:srgbClr val="A7ACB8"/>
                </a:solidFill>
                <a:cs typeface="+mn-ea"/>
                <a:sym typeface="+mn-lt"/>
              </a:rPr>
              <a:t>THE ORIGINAL MATERIAL PACKAGE NETWORK OF THE WHOLE STATION HAS EXCLUSIVE COPYRIGHT OR HAS </a:t>
            </a:r>
          </a:p>
        </p:txBody>
      </p:sp>
      <p:cxnSp>
        <p:nvCxnSpPr>
          <p:cNvPr id="71" name="直线连接符 32"/>
          <p:cNvCxnSpPr/>
          <p:nvPr/>
        </p:nvCxnSpPr>
        <p:spPr>
          <a:xfrm>
            <a:off x="953782" y="3429309"/>
            <a:ext cx="1345784" cy="0"/>
          </a:xfrm>
          <a:prstGeom prst="line">
            <a:avLst/>
          </a:prstGeom>
          <a:ln w="38100">
            <a:solidFill>
              <a:srgbClr val="9B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773930" y="340360"/>
            <a:ext cx="2468245" cy="879475"/>
            <a:chOff x="3279" y="4178"/>
            <a:chExt cx="3887" cy="1385"/>
          </a:xfrm>
        </p:grpSpPr>
        <p:sp>
          <p:nvSpPr>
            <p:cNvPr id="3" name="文本框 2"/>
            <p:cNvSpPr txBox="1"/>
            <p:nvPr/>
          </p:nvSpPr>
          <p:spPr>
            <a:xfrm>
              <a:off x="3597" y="4178"/>
              <a:ext cx="336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9B97A6"/>
                  </a:solidFill>
                  <a:effectLst/>
                  <a:uLnTx/>
                  <a:uFillTx/>
                  <a:cs typeface="+mn-ea"/>
                  <a:sym typeface="+mn-lt"/>
                </a:rPr>
                <a:t>输入标题内容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279" y="4741"/>
              <a:ext cx="388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Please enter the title</a:t>
              </a:r>
              <a:r>
                <a:rPr kumimoji="0" lang="zh-CN" altLang="en-US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Please enter the title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Freeform 9"/>
          <p:cNvSpPr/>
          <p:nvPr/>
        </p:nvSpPr>
        <p:spPr bwMode="auto">
          <a:xfrm>
            <a:off x="6793248" y="2927409"/>
            <a:ext cx="1045632" cy="1010197"/>
          </a:xfrm>
          <a:prstGeom prst="ellipse">
            <a:avLst/>
          </a:pr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8" name="Freeform 10"/>
          <p:cNvSpPr/>
          <p:nvPr/>
        </p:nvSpPr>
        <p:spPr bwMode="auto">
          <a:xfrm>
            <a:off x="8155600" y="3040188"/>
            <a:ext cx="865717" cy="838644"/>
          </a:xfrm>
          <a:prstGeom prst="ellipse">
            <a:avLst/>
          </a:pr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9" name="Freeform 11"/>
          <p:cNvSpPr/>
          <p:nvPr/>
        </p:nvSpPr>
        <p:spPr bwMode="auto">
          <a:xfrm>
            <a:off x="3582103" y="2927333"/>
            <a:ext cx="840316" cy="815545"/>
          </a:xfrm>
          <a:prstGeom prst="ellipse">
            <a:avLst/>
          </a:pr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0" name="Freeform 12"/>
          <p:cNvSpPr/>
          <p:nvPr/>
        </p:nvSpPr>
        <p:spPr bwMode="auto">
          <a:xfrm>
            <a:off x="6301173" y="2109289"/>
            <a:ext cx="910167" cy="881287"/>
          </a:xfrm>
          <a:prstGeom prst="ellipse">
            <a:avLst/>
          </a:pr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1" name="Freeform 13"/>
          <p:cNvSpPr/>
          <p:nvPr/>
        </p:nvSpPr>
        <p:spPr bwMode="auto">
          <a:xfrm>
            <a:off x="4268732" y="3359764"/>
            <a:ext cx="1405467" cy="1361626"/>
          </a:xfrm>
          <a:prstGeom prst="ellipse">
            <a:avLst/>
          </a:pr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72" name="Group 14"/>
          <p:cNvGrpSpPr/>
          <p:nvPr/>
        </p:nvGrpSpPr>
        <p:grpSpPr bwMode="auto">
          <a:xfrm>
            <a:off x="4797899" y="3880774"/>
            <a:ext cx="336549" cy="355600"/>
            <a:chOff x="0" y="0"/>
            <a:chExt cx="159" cy="168"/>
          </a:xfrm>
        </p:grpSpPr>
        <p:sp>
          <p:nvSpPr>
            <p:cNvPr id="73" name="Freeform 15"/>
            <p:cNvSpPr/>
            <p:nvPr/>
          </p:nvSpPr>
          <p:spPr bwMode="auto">
            <a:xfrm>
              <a:off x="127" y="40"/>
              <a:ext cx="13" cy="128"/>
            </a:xfrm>
            <a:custGeom>
              <a:avLst/>
              <a:gdLst>
                <a:gd name="T0" fmla="*/ 4 w 7"/>
                <a:gd name="T1" fmla="*/ 0 h 67"/>
                <a:gd name="T2" fmla="*/ 0 w 7"/>
                <a:gd name="T3" fmla="*/ 3 h 67"/>
                <a:gd name="T4" fmla="*/ 0 w 7"/>
                <a:gd name="T5" fmla="*/ 63 h 67"/>
                <a:gd name="T6" fmla="*/ 4 w 7"/>
                <a:gd name="T7" fmla="*/ 67 h 67"/>
                <a:gd name="T8" fmla="*/ 7 w 7"/>
                <a:gd name="T9" fmla="*/ 63 h 67"/>
                <a:gd name="T10" fmla="*/ 7 w 7"/>
                <a:gd name="T11" fmla="*/ 3 h 67"/>
                <a:gd name="T12" fmla="*/ 4 w 7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7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ubicBezTo>
                    <a:pt x="6" y="67"/>
                    <a:pt x="7" y="65"/>
                    <a:pt x="7" y="6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Freeform 16"/>
            <p:cNvSpPr/>
            <p:nvPr/>
          </p:nvSpPr>
          <p:spPr bwMode="auto">
            <a:xfrm>
              <a:off x="146" y="61"/>
              <a:ext cx="13" cy="107"/>
            </a:xfrm>
            <a:custGeom>
              <a:avLst/>
              <a:gdLst>
                <a:gd name="T0" fmla="*/ 3 w 7"/>
                <a:gd name="T1" fmla="*/ 0 h 56"/>
                <a:gd name="T2" fmla="*/ 0 w 7"/>
                <a:gd name="T3" fmla="*/ 4 h 56"/>
                <a:gd name="T4" fmla="*/ 0 w 7"/>
                <a:gd name="T5" fmla="*/ 52 h 56"/>
                <a:gd name="T6" fmla="*/ 3 w 7"/>
                <a:gd name="T7" fmla="*/ 56 h 56"/>
                <a:gd name="T8" fmla="*/ 7 w 7"/>
                <a:gd name="T9" fmla="*/ 52 h 56"/>
                <a:gd name="T10" fmla="*/ 7 w 7"/>
                <a:gd name="T11" fmla="*/ 4 h 56"/>
                <a:gd name="T12" fmla="*/ 3 w 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6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6"/>
                    <a:pt x="3" y="56"/>
                  </a:cubicBezTo>
                  <a:cubicBezTo>
                    <a:pt x="5" y="56"/>
                    <a:pt x="7" y="54"/>
                    <a:pt x="7" y="5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Freeform 17"/>
            <p:cNvSpPr/>
            <p:nvPr/>
          </p:nvSpPr>
          <p:spPr bwMode="auto">
            <a:xfrm>
              <a:off x="31" y="48"/>
              <a:ext cx="57" cy="15"/>
            </a:xfrm>
            <a:custGeom>
              <a:avLst/>
              <a:gdLst>
                <a:gd name="T0" fmla="*/ 27 w 30"/>
                <a:gd name="T1" fmla="*/ 0 h 8"/>
                <a:gd name="T2" fmla="*/ 4 w 30"/>
                <a:gd name="T3" fmla="*/ 0 h 8"/>
                <a:gd name="T4" fmla="*/ 0 w 30"/>
                <a:gd name="T5" fmla="*/ 4 h 8"/>
                <a:gd name="T6" fmla="*/ 4 w 30"/>
                <a:gd name="T7" fmla="*/ 8 h 8"/>
                <a:gd name="T8" fmla="*/ 27 w 30"/>
                <a:gd name="T9" fmla="*/ 8 h 8"/>
                <a:gd name="T10" fmla="*/ 30 w 30"/>
                <a:gd name="T11" fmla="*/ 4 h 8"/>
                <a:gd name="T12" fmla="*/ 27 w 3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8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Freeform 18"/>
            <p:cNvSpPr/>
            <p:nvPr/>
          </p:nvSpPr>
          <p:spPr bwMode="auto">
            <a:xfrm>
              <a:off x="31" y="77"/>
              <a:ext cx="57" cy="13"/>
            </a:xfrm>
            <a:custGeom>
              <a:avLst/>
              <a:gdLst>
                <a:gd name="T0" fmla="*/ 27 w 30"/>
                <a:gd name="T1" fmla="*/ 0 h 7"/>
                <a:gd name="T2" fmla="*/ 4 w 30"/>
                <a:gd name="T3" fmla="*/ 0 h 7"/>
                <a:gd name="T4" fmla="*/ 0 w 30"/>
                <a:gd name="T5" fmla="*/ 4 h 7"/>
                <a:gd name="T6" fmla="*/ 4 w 30"/>
                <a:gd name="T7" fmla="*/ 7 h 7"/>
                <a:gd name="T8" fmla="*/ 27 w 30"/>
                <a:gd name="T9" fmla="*/ 7 h 7"/>
                <a:gd name="T10" fmla="*/ 30 w 30"/>
                <a:gd name="T11" fmla="*/ 4 h 7"/>
                <a:gd name="T12" fmla="*/ 27 w 3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7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9" y="7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Freeform 19"/>
            <p:cNvSpPr/>
            <p:nvPr/>
          </p:nvSpPr>
          <p:spPr bwMode="auto">
            <a:xfrm>
              <a:off x="31" y="105"/>
              <a:ext cx="44" cy="14"/>
            </a:xfrm>
            <a:custGeom>
              <a:avLst/>
              <a:gdLst>
                <a:gd name="T0" fmla="*/ 19 w 23"/>
                <a:gd name="T1" fmla="*/ 0 h 7"/>
                <a:gd name="T2" fmla="*/ 4 w 23"/>
                <a:gd name="T3" fmla="*/ 0 h 7"/>
                <a:gd name="T4" fmla="*/ 0 w 23"/>
                <a:gd name="T5" fmla="*/ 3 h 7"/>
                <a:gd name="T6" fmla="*/ 4 w 23"/>
                <a:gd name="T7" fmla="*/ 7 h 7"/>
                <a:gd name="T8" fmla="*/ 19 w 23"/>
                <a:gd name="T9" fmla="*/ 7 h 7"/>
                <a:gd name="T10" fmla="*/ 23 w 23"/>
                <a:gd name="T11" fmla="*/ 3 h 7"/>
                <a:gd name="T12" fmla="*/ 19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1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2" y="7"/>
                    <a:pt x="23" y="5"/>
                    <a:pt x="23" y="3"/>
                  </a:cubicBezTo>
                  <a:cubicBezTo>
                    <a:pt x="23" y="1"/>
                    <a:pt x="22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Freeform 20"/>
            <p:cNvSpPr>
              <a:spLocks noEditPoints="1"/>
            </p:cNvSpPr>
            <p:nvPr/>
          </p:nvSpPr>
          <p:spPr bwMode="auto">
            <a:xfrm>
              <a:off x="0" y="0"/>
              <a:ext cx="121" cy="168"/>
            </a:xfrm>
            <a:custGeom>
              <a:avLst/>
              <a:gdLst>
                <a:gd name="T0" fmla="*/ 55 w 63"/>
                <a:gd name="T1" fmla="*/ 0 h 88"/>
                <a:gd name="T2" fmla="*/ 9 w 63"/>
                <a:gd name="T3" fmla="*/ 0 h 88"/>
                <a:gd name="T4" fmla="*/ 0 w 63"/>
                <a:gd name="T5" fmla="*/ 8 h 88"/>
                <a:gd name="T6" fmla="*/ 0 w 63"/>
                <a:gd name="T7" fmla="*/ 79 h 88"/>
                <a:gd name="T8" fmla="*/ 9 w 63"/>
                <a:gd name="T9" fmla="*/ 88 h 88"/>
                <a:gd name="T10" fmla="*/ 55 w 63"/>
                <a:gd name="T11" fmla="*/ 88 h 88"/>
                <a:gd name="T12" fmla="*/ 63 w 63"/>
                <a:gd name="T13" fmla="*/ 79 h 88"/>
                <a:gd name="T14" fmla="*/ 63 w 63"/>
                <a:gd name="T15" fmla="*/ 8 h 88"/>
                <a:gd name="T16" fmla="*/ 55 w 63"/>
                <a:gd name="T17" fmla="*/ 0 h 88"/>
                <a:gd name="T18" fmla="*/ 55 w 63"/>
                <a:gd name="T19" fmla="*/ 79 h 88"/>
                <a:gd name="T20" fmla="*/ 55 w 63"/>
                <a:gd name="T21" fmla="*/ 80 h 88"/>
                <a:gd name="T22" fmla="*/ 9 w 63"/>
                <a:gd name="T23" fmla="*/ 80 h 88"/>
                <a:gd name="T24" fmla="*/ 8 w 63"/>
                <a:gd name="T25" fmla="*/ 79 h 88"/>
                <a:gd name="T26" fmla="*/ 8 w 63"/>
                <a:gd name="T27" fmla="*/ 8 h 88"/>
                <a:gd name="T28" fmla="*/ 9 w 63"/>
                <a:gd name="T29" fmla="*/ 7 h 88"/>
                <a:gd name="T30" fmla="*/ 55 w 63"/>
                <a:gd name="T31" fmla="*/ 7 h 88"/>
                <a:gd name="T32" fmla="*/ 55 w 63"/>
                <a:gd name="T33" fmla="*/ 8 h 88"/>
                <a:gd name="T34" fmla="*/ 55 w 63"/>
                <a:gd name="T3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88">
                  <a:moveTo>
                    <a:pt x="5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4"/>
                    <a:pt x="4" y="88"/>
                    <a:pt x="9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9" y="88"/>
                    <a:pt x="63" y="84"/>
                    <a:pt x="63" y="79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3"/>
                    <a:pt x="59" y="0"/>
                    <a:pt x="55" y="0"/>
                  </a:cubicBezTo>
                  <a:close/>
                  <a:moveTo>
                    <a:pt x="55" y="79"/>
                  </a:moveTo>
                  <a:cubicBezTo>
                    <a:pt x="55" y="80"/>
                    <a:pt x="55" y="80"/>
                    <a:pt x="55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8" y="80"/>
                    <a:pt x="8" y="80"/>
                    <a:pt x="8" y="7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9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8"/>
                    <a:pt x="55" y="8"/>
                  </a:cubicBezTo>
                  <a:lnTo>
                    <a:pt x="55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9" name="Group 21"/>
          <p:cNvGrpSpPr/>
          <p:nvPr/>
        </p:nvGrpSpPr>
        <p:grpSpPr bwMode="auto">
          <a:xfrm>
            <a:off x="3824673" y="3184871"/>
            <a:ext cx="355600" cy="355600"/>
            <a:chOff x="0" y="0"/>
            <a:chExt cx="168" cy="168"/>
          </a:xfrm>
        </p:grpSpPr>
        <p:sp>
          <p:nvSpPr>
            <p:cNvPr id="80" name="Freeform 22"/>
            <p:cNvSpPr>
              <a:spLocks noEditPoints="1"/>
            </p:cNvSpPr>
            <p:nvPr/>
          </p:nvSpPr>
          <p:spPr bwMode="auto">
            <a:xfrm>
              <a:off x="0" y="0"/>
              <a:ext cx="168" cy="168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80 h 88"/>
                <a:gd name="T12" fmla="*/ 8 w 88"/>
                <a:gd name="T13" fmla="*/ 44 h 88"/>
                <a:gd name="T14" fmla="*/ 44 w 88"/>
                <a:gd name="T15" fmla="*/ 7 h 88"/>
                <a:gd name="T16" fmla="*/ 80 w 88"/>
                <a:gd name="T17" fmla="*/ 44 h 88"/>
                <a:gd name="T18" fmla="*/ 44 w 88"/>
                <a:gd name="T19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80"/>
                  </a:moveTo>
                  <a:cubicBezTo>
                    <a:pt x="24" y="80"/>
                    <a:pt x="8" y="64"/>
                    <a:pt x="8" y="44"/>
                  </a:cubicBezTo>
                  <a:cubicBezTo>
                    <a:pt x="8" y="24"/>
                    <a:pt x="24" y="7"/>
                    <a:pt x="44" y="7"/>
                  </a:cubicBezTo>
                  <a:cubicBezTo>
                    <a:pt x="64" y="7"/>
                    <a:pt x="80" y="24"/>
                    <a:pt x="80" y="44"/>
                  </a:cubicBezTo>
                  <a:cubicBezTo>
                    <a:pt x="80" y="64"/>
                    <a:pt x="64" y="80"/>
                    <a:pt x="44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Freeform 23"/>
            <p:cNvSpPr/>
            <p:nvPr/>
          </p:nvSpPr>
          <p:spPr bwMode="auto">
            <a:xfrm>
              <a:off x="52" y="56"/>
              <a:ext cx="78" cy="63"/>
            </a:xfrm>
            <a:custGeom>
              <a:avLst/>
              <a:gdLst>
                <a:gd name="T0" fmla="*/ 39 w 41"/>
                <a:gd name="T1" fmla="*/ 1 h 33"/>
                <a:gd name="T2" fmla="*/ 34 w 41"/>
                <a:gd name="T3" fmla="*/ 2 h 33"/>
                <a:gd name="T4" fmla="*/ 17 w 41"/>
                <a:gd name="T5" fmla="*/ 23 h 33"/>
                <a:gd name="T6" fmla="*/ 6 w 41"/>
                <a:gd name="T7" fmla="*/ 12 h 33"/>
                <a:gd name="T8" fmla="*/ 1 w 41"/>
                <a:gd name="T9" fmla="*/ 12 h 33"/>
                <a:gd name="T10" fmla="*/ 1 w 41"/>
                <a:gd name="T11" fmla="*/ 17 h 33"/>
                <a:gd name="T12" fmla="*/ 14 w 41"/>
                <a:gd name="T13" fmla="*/ 32 h 33"/>
                <a:gd name="T14" fmla="*/ 17 w 41"/>
                <a:gd name="T15" fmla="*/ 33 h 33"/>
                <a:gd name="T16" fmla="*/ 17 w 41"/>
                <a:gd name="T17" fmla="*/ 33 h 33"/>
                <a:gd name="T18" fmla="*/ 20 w 41"/>
                <a:gd name="T19" fmla="*/ 31 h 33"/>
                <a:gd name="T20" fmla="*/ 40 w 41"/>
                <a:gd name="T21" fmla="*/ 6 h 33"/>
                <a:gd name="T22" fmla="*/ 39 w 41"/>
                <a:gd name="T2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33">
                  <a:moveTo>
                    <a:pt x="39" y="1"/>
                  </a:moveTo>
                  <a:cubicBezTo>
                    <a:pt x="38" y="0"/>
                    <a:pt x="35" y="0"/>
                    <a:pt x="34" y="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1"/>
                    <a:pt x="3" y="11"/>
                    <a:pt x="1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2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9" y="32"/>
                    <a:pt x="20" y="3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5"/>
                    <a:pt x="41" y="2"/>
                    <a:pt x="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2" name="Group 24"/>
          <p:cNvGrpSpPr/>
          <p:nvPr/>
        </p:nvGrpSpPr>
        <p:grpSpPr bwMode="auto">
          <a:xfrm>
            <a:off x="8449818" y="3283564"/>
            <a:ext cx="275167" cy="355600"/>
            <a:chOff x="0" y="0"/>
            <a:chExt cx="130" cy="168"/>
          </a:xfrm>
        </p:grpSpPr>
        <p:sp>
          <p:nvSpPr>
            <p:cNvPr id="83" name="Freeform 25"/>
            <p:cNvSpPr/>
            <p:nvPr/>
          </p:nvSpPr>
          <p:spPr bwMode="auto">
            <a:xfrm>
              <a:off x="0" y="0"/>
              <a:ext cx="130" cy="168"/>
            </a:xfrm>
            <a:custGeom>
              <a:avLst/>
              <a:gdLst>
                <a:gd name="T0" fmla="*/ 15 w 68"/>
                <a:gd name="T1" fmla="*/ 81 h 88"/>
                <a:gd name="T2" fmla="*/ 8 w 68"/>
                <a:gd name="T3" fmla="*/ 81 h 88"/>
                <a:gd name="T4" fmla="*/ 8 w 68"/>
                <a:gd name="T5" fmla="*/ 8 h 88"/>
                <a:gd name="T6" fmla="*/ 65 w 68"/>
                <a:gd name="T7" fmla="*/ 8 h 88"/>
                <a:gd name="T8" fmla="*/ 68 w 68"/>
                <a:gd name="T9" fmla="*/ 4 h 88"/>
                <a:gd name="T10" fmla="*/ 65 w 68"/>
                <a:gd name="T11" fmla="*/ 0 h 88"/>
                <a:gd name="T12" fmla="*/ 4 w 68"/>
                <a:gd name="T13" fmla="*/ 0 h 88"/>
                <a:gd name="T14" fmla="*/ 0 w 68"/>
                <a:gd name="T15" fmla="*/ 4 h 88"/>
                <a:gd name="T16" fmla="*/ 0 w 68"/>
                <a:gd name="T17" fmla="*/ 84 h 88"/>
                <a:gd name="T18" fmla="*/ 4 w 68"/>
                <a:gd name="T19" fmla="*/ 88 h 88"/>
                <a:gd name="T20" fmla="*/ 15 w 68"/>
                <a:gd name="T21" fmla="*/ 88 h 88"/>
                <a:gd name="T22" fmla="*/ 19 w 68"/>
                <a:gd name="T23" fmla="*/ 84 h 88"/>
                <a:gd name="T24" fmla="*/ 15 w 68"/>
                <a:gd name="T25" fmla="*/ 8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88">
                  <a:moveTo>
                    <a:pt x="15" y="81"/>
                  </a:moveTo>
                  <a:cubicBezTo>
                    <a:pt x="8" y="81"/>
                    <a:pt x="8" y="81"/>
                    <a:pt x="8" y="81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7" y="8"/>
                    <a:pt x="68" y="6"/>
                    <a:pt x="68" y="4"/>
                  </a:cubicBezTo>
                  <a:cubicBezTo>
                    <a:pt x="68" y="2"/>
                    <a:pt x="67" y="0"/>
                    <a:pt x="6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7"/>
                    <a:pt x="2" y="88"/>
                    <a:pt x="4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7" y="88"/>
                    <a:pt x="19" y="87"/>
                    <a:pt x="19" y="84"/>
                  </a:cubicBezTo>
                  <a:cubicBezTo>
                    <a:pt x="19" y="82"/>
                    <a:pt x="17" y="81"/>
                    <a:pt x="15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Freeform 26"/>
            <p:cNvSpPr/>
            <p:nvPr/>
          </p:nvSpPr>
          <p:spPr bwMode="auto">
            <a:xfrm>
              <a:off x="83" y="99"/>
              <a:ext cx="47" cy="69"/>
            </a:xfrm>
            <a:custGeom>
              <a:avLst/>
              <a:gdLst>
                <a:gd name="T0" fmla="*/ 22 w 25"/>
                <a:gd name="T1" fmla="*/ 0 h 36"/>
                <a:gd name="T2" fmla="*/ 18 w 25"/>
                <a:gd name="T3" fmla="*/ 4 h 36"/>
                <a:gd name="T4" fmla="*/ 18 w 25"/>
                <a:gd name="T5" fmla="*/ 29 h 36"/>
                <a:gd name="T6" fmla="*/ 4 w 25"/>
                <a:gd name="T7" fmla="*/ 29 h 36"/>
                <a:gd name="T8" fmla="*/ 0 w 25"/>
                <a:gd name="T9" fmla="*/ 32 h 36"/>
                <a:gd name="T10" fmla="*/ 4 w 25"/>
                <a:gd name="T11" fmla="*/ 36 h 36"/>
                <a:gd name="T12" fmla="*/ 22 w 25"/>
                <a:gd name="T13" fmla="*/ 36 h 36"/>
                <a:gd name="T14" fmla="*/ 24 w 25"/>
                <a:gd name="T15" fmla="*/ 35 h 36"/>
                <a:gd name="T16" fmla="*/ 25 w 25"/>
                <a:gd name="T17" fmla="*/ 32 h 36"/>
                <a:gd name="T18" fmla="*/ 25 w 25"/>
                <a:gd name="T19" fmla="*/ 4 h 36"/>
                <a:gd name="T20" fmla="*/ 22 w 25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36">
                  <a:moveTo>
                    <a:pt x="22" y="0"/>
                  </a:moveTo>
                  <a:cubicBezTo>
                    <a:pt x="20" y="0"/>
                    <a:pt x="18" y="1"/>
                    <a:pt x="18" y="4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30"/>
                    <a:pt x="0" y="32"/>
                  </a:cubicBezTo>
                  <a:cubicBezTo>
                    <a:pt x="0" y="35"/>
                    <a:pt x="2" y="36"/>
                    <a:pt x="4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3" y="36"/>
                    <a:pt x="24" y="36"/>
                    <a:pt x="24" y="35"/>
                  </a:cubicBezTo>
                  <a:cubicBezTo>
                    <a:pt x="25" y="34"/>
                    <a:pt x="25" y="33"/>
                    <a:pt x="25" y="32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4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Freeform 27"/>
            <p:cNvSpPr>
              <a:spLocks noEditPoints="1"/>
            </p:cNvSpPr>
            <p:nvPr/>
          </p:nvSpPr>
          <p:spPr bwMode="auto">
            <a:xfrm>
              <a:off x="48" y="36"/>
              <a:ext cx="80" cy="119"/>
            </a:xfrm>
            <a:custGeom>
              <a:avLst/>
              <a:gdLst>
                <a:gd name="T0" fmla="*/ 37 w 42"/>
                <a:gd name="T1" fmla="*/ 1 h 62"/>
                <a:gd name="T2" fmla="*/ 32 w 42"/>
                <a:gd name="T3" fmla="*/ 0 h 62"/>
                <a:gd name="T4" fmla="*/ 24 w 42"/>
                <a:gd name="T5" fmla="*/ 4 h 62"/>
                <a:gd name="T6" fmla="*/ 0 w 42"/>
                <a:gd name="T7" fmla="*/ 46 h 62"/>
                <a:gd name="T8" fmla="*/ 0 w 42"/>
                <a:gd name="T9" fmla="*/ 48 h 62"/>
                <a:gd name="T10" fmla="*/ 0 w 42"/>
                <a:gd name="T11" fmla="*/ 58 h 62"/>
                <a:gd name="T12" fmla="*/ 2 w 42"/>
                <a:gd name="T13" fmla="*/ 61 h 62"/>
                <a:gd name="T14" fmla="*/ 4 w 42"/>
                <a:gd name="T15" fmla="*/ 62 h 62"/>
                <a:gd name="T16" fmla="*/ 5 w 42"/>
                <a:gd name="T17" fmla="*/ 61 h 62"/>
                <a:gd name="T18" fmla="*/ 14 w 42"/>
                <a:gd name="T19" fmla="*/ 57 h 62"/>
                <a:gd name="T20" fmla="*/ 15 w 42"/>
                <a:gd name="T21" fmla="*/ 55 h 62"/>
                <a:gd name="T22" fmla="*/ 40 w 42"/>
                <a:gd name="T23" fmla="*/ 13 h 62"/>
                <a:gd name="T24" fmla="*/ 37 w 42"/>
                <a:gd name="T25" fmla="*/ 1 h 62"/>
                <a:gd name="T26" fmla="*/ 33 w 42"/>
                <a:gd name="T27" fmla="*/ 9 h 62"/>
                <a:gd name="T28" fmla="*/ 9 w 42"/>
                <a:gd name="T29" fmla="*/ 50 h 62"/>
                <a:gd name="T30" fmla="*/ 7 w 42"/>
                <a:gd name="T31" fmla="*/ 52 h 62"/>
                <a:gd name="T32" fmla="*/ 7 w 42"/>
                <a:gd name="T33" fmla="*/ 49 h 62"/>
                <a:gd name="T34" fmla="*/ 31 w 42"/>
                <a:gd name="T35" fmla="*/ 8 h 62"/>
                <a:gd name="T36" fmla="*/ 33 w 42"/>
                <a:gd name="T37" fmla="*/ 7 h 62"/>
                <a:gd name="T38" fmla="*/ 33 w 42"/>
                <a:gd name="T39" fmla="*/ 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62">
                  <a:moveTo>
                    <a:pt x="37" y="1"/>
                  </a:moveTo>
                  <a:cubicBezTo>
                    <a:pt x="35" y="0"/>
                    <a:pt x="34" y="0"/>
                    <a:pt x="32" y="0"/>
                  </a:cubicBezTo>
                  <a:cubicBezTo>
                    <a:pt x="29" y="0"/>
                    <a:pt x="26" y="1"/>
                    <a:pt x="24" y="4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0" y="4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1" y="60"/>
                    <a:pt x="2" y="61"/>
                  </a:cubicBezTo>
                  <a:cubicBezTo>
                    <a:pt x="2" y="61"/>
                    <a:pt x="3" y="62"/>
                    <a:pt x="4" y="62"/>
                  </a:cubicBezTo>
                  <a:cubicBezTo>
                    <a:pt x="4" y="62"/>
                    <a:pt x="5" y="61"/>
                    <a:pt x="5" y="61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5" y="56"/>
                    <a:pt x="15" y="56"/>
                    <a:pt x="15" y="5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2" y="9"/>
                    <a:pt x="41" y="3"/>
                    <a:pt x="37" y="1"/>
                  </a:cubicBezTo>
                  <a:close/>
                  <a:moveTo>
                    <a:pt x="33" y="9"/>
                  </a:moveTo>
                  <a:cubicBezTo>
                    <a:pt x="9" y="50"/>
                    <a:pt x="9" y="50"/>
                    <a:pt x="9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2" y="7"/>
                    <a:pt x="33" y="7"/>
                  </a:cubicBezTo>
                  <a:cubicBezTo>
                    <a:pt x="33" y="8"/>
                    <a:pt x="34" y="9"/>
                    <a:pt x="33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Freeform 28"/>
            <p:cNvSpPr/>
            <p:nvPr/>
          </p:nvSpPr>
          <p:spPr bwMode="auto">
            <a:xfrm>
              <a:off x="25" y="48"/>
              <a:ext cx="50" cy="15"/>
            </a:xfrm>
            <a:custGeom>
              <a:avLst/>
              <a:gdLst>
                <a:gd name="T0" fmla="*/ 26 w 26"/>
                <a:gd name="T1" fmla="*/ 4 h 8"/>
                <a:gd name="T2" fmla="*/ 23 w 26"/>
                <a:gd name="T3" fmla="*/ 0 h 8"/>
                <a:gd name="T4" fmla="*/ 4 w 26"/>
                <a:gd name="T5" fmla="*/ 0 h 8"/>
                <a:gd name="T6" fmla="*/ 0 w 26"/>
                <a:gd name="T7" fmla="*/ 4 h 8"/>
                <a:gd name="T8" fmla="*/ 4 w 26"/>
                <a:gd name="T9" fmla="*/ 8 h 8"/>
                <a:gd name="T10" fmla="*/ 23 w 26"/>
                <a:gd name="T11" fmla="*/ 8 h 8"/>
                <a:gd name="T12" fmla="*/ 26 w 26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26" y="4"/>
                  </a:moveTo>
                  <a:cubicBezTo>
                    <a:pt x="26" y="2"/>
                    <a:pt x="25" y="0"/>
                    <a:pt x="2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8"/>
                    <a:pt x="26" y="6"/>
                    <a:pt x="2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Freeform 29"/>
            <p:cNvSpPr/>
            <p:nvPr/>
          </p:nvSpPr>
          <p:spPr bwMode="auto">
            <a:xfrm>
              <a:off x="25" y="76"/>
              <a:ext cx="33" cy="15"/>
            </a:xfrm>
            <a:custGeom>
              <a:avLst/>
              <a:gdLst>
                <a:gd name="T0" fmla="*/ 4 w 17"/>
                <a:gd name="T1" fmla="*/ 0 h 8"/>
                <a:gd name="T2" fmla="*/ 0 w 17"/>
                <a:gd name="T3" fmla="*/ 4 h 8"/>
                <a:gd name="T4" fmla="*/ 4 w 17"/>
                <a:gd name="T5" fmla="*/ 8 h 8"/>
                <a:gd name="T6" fmla="*/ 13 w 17"/>
                <a:gd name="T7" fmla="*/ 8 h 8"/>
                <a:gd name="T8" fmla="*/ 17 w 17"/>
                <a:gd name="T9" fmla="*/ 4 h 8"/>
                <a:gd name="T10" fmla="*/ 13 w 17"/>
                <a:gd name="T11" fmla="*/ 0 h 8"/>
                <a:gd name="T12" fmla="*/ 4 w 17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7" y="6"/>
                    <a:pt x="17" y="4"/>
                  </a:cubicBezTo>
                  <a:cubicBezTo>
                    <a:pt x="17" y="2"/>
                    <a:pt x="15" y="0"/>
                    <a:pt x="13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8" name="Group 30"/>
          <p:cNvGrpSpPr/>
          <p:nvPr/>
        </p:nvGrpSpPr>
        <p:grpSpPr bwMode="auto">
          <a:xfrm>
            <a:off x="7126901" y="3266631"/>
            <a:ext cx="353484" cy="355600"/>
            <a:chOff x="0" y="0"/>
            <a:chExt cx="167" cy="168"/>
          </a:xfrm>
        </p:grpSpPr>
        <p:sp>
          <p:nvSpPr>
            <p:cNvPr id="89" name="Freeform 31"/>
            <p:cNvSpPr>
              <a:spLocks noEditPoints="1"/>
            </p:cNvSpPr>
            <p:nvPr/>
          </p:nvSpPr>
          <p:spPr bwMode="auto">
            <a:xfrm>
              <a:off x="0" y="0"/>
              <a:ext cx="167" cy="168"/>
            </a:xfrm>
            <a:custGeom>
              <a:avLst/>
              <a:gdLst>
                <a:gd name="T0" fmla="*/ 84 w 87"/>
                <a:gd name="T1" fmla="*/ 34 h 88"/>
                <a:gd name="T2" fmla="*/ 76 w 87"/>
                <a:gd name="T3" fmla="*/ 28 h 88"/>
                <a:gd name="T4" fmla="*/ 79 w 87"/>
                <a:gd name="T5" fmla="*/ 18 h 88"/>
                <a:gd name="T6" fmla="*/ 66 w 87"/>
                <a:gd name="T7" fmla="*/ 8 h 88"/>
                <a:gd name="T8" fmla="*/ 56 w 87"/>
                <a:gd name="T9" fmla="*/ 10 h 88"/>
                <a:gd name="T10" fmla="*/ 50 w 87"/>
                <a:gd name="T11" fmla="*/ 0 h 88"/>
                <a:gd name="T12" fmla="*/ 34 w 87"/>
                <a:gd name="T13" fmla="*/ 3 h 88"/>
                <a:gd name="T14" fmla="*/ 28 w 87"/>
                <a:gd name="T15" fmla="*/ 11 h 88"/>
                <a:gd name="T16" fmla="*/ 18 w 87"/>
                <a:gd name="T17" fmla="*/ 8 h 88"/>
                <a:gd name="T18" fmla="*/ 8 w 87"/>
                <a:gd name="T19" fmla="*/ 22 h 88"/>
                <a:gd name="T20" fmla="*/ 9 w 87"/>
                <a:gd name="T21" fmla="*/ 32 h 88"/>
                <a:gd name="T22" fmla="*/ 0 w 87"/>
                <a:gd name="T23" fmla="*/ 37 h 88"/>
                <a:gd name="T24" fmla="*/ 0 w 87"/>
                <a:gd name="T25" fmla="*/ 50 h 88"/>
                <a:gd name="T26" fmla="*/ 9 w 87"/>
                <a:gd name="T27" fmla="*/ 56 h 88"/>
                <a:gd name="T28" fmla="*/ 8 w 87"/>
                <a:gd name="T29" fmla="*/ 66 h 88"/>
                <a:gd name="T30" fmla="*/ 18 w 87"/>
                <a:gd name="T31" fmla="*/ 79 h 88"/>
                <a:gd name="T32" fmla="*/ 28 w 87"/>
                <a:gd name="T33" fmla="*/ 76 h 88"/>
                <a:gd name="T34" fmla="*/ 34 w 87"/>
                <a:gd name="T35" fmla="*/ 85 h 88"/>
                <a:gd name="T36" fmla="*/ 43 w 87"/>
                <a:gd name="T37" fmla="*/ 88 h 88"/>
                <a:gd name="T38" fmla="*/ 53 w 87"/>
                <a:gd name="T39" fmla="*/ 85 h 88"/>
                <a:gd name="T40" fmla="*/ 59 w 87"/>
                <a:gd name="T41" fmla="*/ 76 h 88"/>
                <a:gd name="T42" fmla="*/ 69 w 87"/>
                <a:gd name="T43" fmla="*/ 79 h 88"/>
                <a:gd name="T44" fmla="*/ 79 w 87"/>
                <a:gd name="T45" fmla="*/ 66 h 88"/>
                <a:gd name="T46" fmla="*/ 77 w 87"/>
                <a:gd name="T47" fmla="*/ 56 h 88"/>
                <a:gd name="T48" fmla="*/ 87 w 87"/>
                <a:gd name="T49" fmla="*/ 50 h 88"/>
                <a:gd name="T50" fmla="*/ 87 w 87"/>
                <a:gd name="T51" fmla="*/ 37 h 88"/>
                <a:gd name="T52" fmla="*/ 73 w 87"/>
                <a:gd name="T53" fmla="*/ 49 h 88"/>
                <a:gd name="T54" fmla="*/ 69 w 87"/>
                <a:gd name="T55" fmla="*/ 57 h 88"/>
                <a:gd name="T56" fmla="*/ 71 w 87"/>
                <a:gd name="T57" fmla="*/ 67 h 88"/>
                <a:gd name="T58" fmla="*/ 61 w 87"/>
                <a:gd name="T59" fmla="*/ 69 h 88"/>
                <a:gd name="T60" fmla="*/ 52 w 87"/>
                <a:gd name="T61" fmla="*/ 71 h 88"/>
                <a:gd name="T62" fmla="*/ 47 w 87"/>
                <a:gd name="T63" fmla="*/ 80 h 88"/>
                <a:gd name="T64" fmla="*/ 38 w 87"/>
                <a:gd name="T65" fmla="*/ 74 h 88"/>
                <a:gd name="T66" fmla="*/ 30 w 87"/>
                <a:gd name="T67" fmla="*/ 69 h 88"/>
                <a:gd name="T68" fmla="*/ 20 w 87"/>
                <a:gd name="T69" fmla="*/ 72 h 88"/>
                <a:gd name="T70" fmla="*/ 18 w 87"/>
                <a:gd name="T71" fmla="*/ 61 h 88"/>
                <a:gd name="T72" fmla="*/ 16 w 87"/>
                <a:gd name="T73" fmla="*/ 52 h 88"/>
                <a:gd name="T74" fmla="*/ 7 w 87"/>
                <a:gd name="T75" fmla="*/ 47 h 88"/>
                <a:gd name="T76" fmla="*/ 7 w 87"/>
                <a:gd name="T77" fmla="*/ 40 h 88"/>
                <a:gd name="T78" fmla="*/ 16 w 87"/>
                <a:gd name="T79" fmla="*/ 36 h 88"/>
                <a:gd name="T80" fmla="*/ 18 w 87"/>
                <a:gd name="T81" fmla="*/ 27 h 88"/>
                <a:gd name="T82" fmla="*/ 20 w 87"/>
                <a:gd name="T83" fmla="*/ 16 h 88"/>
                <a:gd name="T84" fmla="*/ 30 w 87"/>
                <a:gd name="T85" fmla="*/ 19 h 88"/>
                <a:gd name="T86" fmla="*/ 38 w 87"/>
                <a:gd name="T87" fmla="*/ 14 h 88"/>
                <a:gd name="T88" fmla="*/ 47 w 87"/>
                <a:gd name="T89" fmla="*/ 8 h 88"/>
                <a:gd name="T90" fmla="*/ 52 w 87"/>
                <a:gd name="T91" fmla="*/ 16 h 88"/>
                <a:gd name="T92" fmla="*/ 61 w 87"/>
                <a:gd name="T93" fmla="*/ 19 h 88"/>
                <a:gd name="T94" fmla="*/ 71 w 87"/>
                <a:gd name="T95" fmla="*/ 21 h 88"/>
                <a:gd name="T96" fmla="*/ 69 w 87"/>
                <a:gd name="T97" fmla="*/ 30 h 88"/>
                <a:gd name="T98" fmla="*/ 73 w 87"/>
                <a:gd name="T99" fmla="*/ 38 h 88"/>
                <a:gd name="T100" fmla="*/ 80 w 87"/>
                <a:gd name="T101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" h="88">
                  <a:moveTo>
                    <a:pt x="87" y="37"/>
                  </a:moveTo>
                  <a:cubicBezTo>
                    <a:pt x="87" y="36"/>
                    <a:pt x="86" y="35"/>
                    <a:pt x="84" y="3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1"/>
                    <a:pt x="77" y="29"/>
                    <a:pt x="76" y="28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0" y="20"/>
                    <a:pt x="80" y="19"/>
                    <a:pt x="79" y="18"/>
                  </a:cubicBezTo>
                  <a:cubicBezTo>
                    <a:pt x="76" y="14"/>
                    <a:pt x="73" y="11"/>
                    <a:pt x="69" y="8"/>
                  </a:cubicBezTo>
                  <a:cubicBezTo>
                    <a:pt x="68" y="8"/>
                    <a:pt x="67" y="7"/>
                    <a:pt x="66" y="8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2"/>
                    <a:pt x="52" y="1"/>
                    <a:pt x="50" y="0"/>
                  </a:cubicBezTo>
                  <a:cubicBezTo>
                    <a:pt x="45" y="0"/>
                    <a:pt x="42" y="0"/>
                    <a:pt x="37" y="0"/>
                  </a:cubicBezTo>
                  <a:cubicBezTo>
                    <a:pt x="35" y="1"/>
                    <a:pt x="34" y="2"/>
                    <a:pt x="34" y="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11"/>
                    <a:pt x="28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7"/>
                    <a:pt x="19" y="8"/>
                    <a:pt x="18" y="8"/>
                  </a:cubicBezTo>
                  <a:cubicBezTo>
                    <a:pt x="14" y="11"/>
                    <a:pt x="11" y="14"/>
                    <a:pt x="8" y="18"/>
                  </a:cubicBezTo>
                  <a:cubicBezTo>
                    <a:pt x="7" y="19"/>
                    <a:pt x="7" y="20"/>
                    <a:pt x="8" y="22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31"/>
                    <a:pt x="9" y="32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0" y="40"/>
                    <a:pt x="0" y="42"/>
                    <a:pt x="0" y="44"/>
                  </a:cubicBezTo>
                  <a:cubicBezTo>
                    <a:pt x="0" y="46"/>
                    <a:pt x="0" y="48"/>
                    <a:pt x="0" y="50"/>
                  </a:cubicBezTo>
                  <a:cubicBezTo>
                    <a:pt x="0" y="52"/>
                    <a:pt x="1" y="53"/>
                    <a:pt x="3" y="53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10" y="57"/>
                    <a:pt x="10" y="58"/>
                    <a:pt x="11" y="5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7" y="69"/>
                    <a:pt x="8" y="70"/>
                  </a:cubicBezTo>
                  <a:cubicBezTo>
                    <a:pt x="11" y="73"/>
                    <a:pt x="14" y="77"/>
                    <a:pt x="18" y="79"/>
                  </a:cubicBezTo>
                  <a:cubicBezTo>
                    <a:pt x="19" y="80"/>
                    <a:pt x="20" y="80"/>
                    <a:pt x="21" y="80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9" y="77"/>
                    <a:pt x="30" y="77"/>
                    <a:pt x="31" y="78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6"/>
                    <a:pt x="35" y="87"/>
                    <a:pt x="37" y="87"/>
                  </a:cubicBezTo>
                  <a:cubicBezTo>
                    <a:pt x="39" y="88"/>
                    <a:pt x="41" y="88"/>
                    <a:pt x="43" y="88"/>
                  </a:cubicBezTo>
                  <a:cubicBezTo>
                    <a:pt x="46" y="88"/>
                    <a:pt x="48" y="88"/>
                    <a:pt x="50" y="87"/>
                  </a:cubicBezTo>
                  <a:cubicBezTo>
                    <a:pt x="52" y="87"/>
                    <a:pt x="53" y="86"/>
                    <a:pt x="53" y="8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7" y="77"/>
                    <a:pt x="58" y="77"/>
                    <a:pt x="59" y="76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8" y="80"/>
                    <a:pt x="69" y="79"/>
                  </a:cubicBezTo>
                  <a:cubicBezTo>
                    <a:pt x="73" y="77"/>
                    <a:pt x="76" y="73"/>
                    <a:pt x="79" y="70"/>
                  </a:cubicBezTo>
                  <a:cubicBezTo>
                    <a:pt x="80" y="69"/>
                    <a:pt x="80" y="67"/>
                    <a:pt x="79" y="66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7" y="58"/>
                    <a:pt x="77" y="57"/>
                    <a:pt x="77" y="56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6" y="53"/>
                    <a:pt x="87" y="52"/>
                    <a:pt x="87" y="50"/>
                  </a:cubicBezTo>
                  <a:cubicBezTo>
                    <a:pt x="87" y="48"/>
                    <a:pt x="87" y="46"/>
                    <a:pt x="87" y="44"/>
                  </a:cubicBezTo>
                  <a:cubicBezTo>
                    <a:pt x="87" y="42"/>
                    <a:pt x="87" y="40"/>
                    <a:pt x="87" y="37"/>
                  </a:cubicBezTo>
                  <a:close/>
                  <a:moveTo>
                    <a:pt x="80" y="47"/>
                  </a:moveTo>
                  <a:cubicBezTo>
                    <a:pt x="73" y="49"/>
                    <a:pt x="73" y="49"/>
                    <a:pt x="73" y="49"/>
                  </a:cubicBezTo>
                  <a:cubicBezTo>
                    <a:pt x="72" y="50"/>
                    <a:pt x="71" y="51"/>
                    <a:pt x="71" y="52"/>
                  </a:cubicBezTo>
                  <a:cubicBezTo>
                    <a:pt x="70" y="54"/>
                    <a:pt x="70" y="56"/>
                    <a:pt x="69" y="57"/>
                  </a:cubicBezTo>
                  <a:cubicBezTo>
                    <a:pt x="68" y="58"/>
                    <a:pt x="68" y="60"/>
                    <a:pt x="68" y="61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9"/>
                    <a:pt x="68" y="70"/>
                    <a:pt x="67" y="72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59" y="68"/>
                    <a:pt x="58" y="68"/>
                    <a:pt x="57" y="69"/>
                  </a:cubicBezTo>
                  <a:cubicBezTo>
                    <a:pt x="55" y="70"/>
                    <a:pt x="54" y="71"/>
                    <a:pt x="52" y="71"/>
                  </a:cubicBezTo>
                  <a:cubicBezTo>
                    <a:pt x="50" y="71"/>
                    <a:pt x="50" y="72"/>
                    <a:pt x="49" y="74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4" y="80"/>
                    <a:pt x="43" y="80"/>
                    <a:pt x="40" y="80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2"/>
                    <a:pt x="37" y="71"/>
                    <a:pt x="35" y="71"/>
                  </a:cubicBezTo>
                  <a:cubicBezTo>
                    <a:pt x="33" y="71"/>
                    <a:pt x="32" y="70"/>
                    <a:pt x="30" y="69"/>
                  </a:cubicBezTo>
                  <a:cubicBezTo>
                    <a:pt x="29" y="68"/>
                    <a:pt x="28" y="68"/>
                    <a:pt x="26" y="69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9" y="70"/>
                    <a:pt x="17" y="69"/>
                    <a:pt x="16" y="67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0"/>
                    <a:pt x="19" y="58"/>
                    <a:pt x="18" y="57"/>
                  </a:cubicBezTo>
                  <a:cubicBezTo>
                    <a:pt x="17" y="56"/>
                    <a:pt x="17" y="54"/>
                    <a:pt x="16" y="52"/>
                  </a:cubicBezTo>
                  <a:cubicBezTo>
                    <a:pt x="16" y="51"/>
                    <a:pt x="15" y="50"/>
                    <a:pt x="14" y="49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43"/>
                    <a:pt x="7" y="42"/>
                    <a:pt x="7" y="4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6" y="37"/>
                    <a:pt x="16" y="36"/>
                  </a:cubicBezTo>
                  <a:cubicBezTo>
                    <a:pt x="17" y="34"/>
                    <a:pt x="17" y="32"/>
                    <a:pt x="18" y="30"/>
                  </a:cubicBezTo>
                  <a:cubicBezTo>
                    <a:pt x="19" y="29"/>
                    <a:pt x="19" y="28"/>
                    <a:pt x="18" y="2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19"/>
                    <a:pt x="19" y="17"/>
                    <a:pt x="20" y="16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19"/>
                    <a:pt x="29" y="19"/>
                    <a:pt x="30" y="19"/>
                  </a:cubicBezTo>
                  <a:cubicBezTo>
                    <a:pt x="32" y="18"/>
                    <a:pt x="33" y="17"/>
                    <a:pt x="35" y="16"/>
                  </a:cubicBezTo>
                  <a:cubicBezTo>
                    <a:pt x="37" y="16"/>
                    <a:pt x="37" y="15"/>
                    <a:pt x="38" y="14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2" y="7"/>
                    <a:pt x="44" y="7"/>
                    <a:pt x="47" y="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0" y="15"/>
                    <a:pt x="50" y="16"/>
                    <a:pt x="52" y="16"/>
                  </a:cubicBezTo>
                  <a:cubicBezTo>
                    <a:pt x="54" y="17"/>
                    <a:pt x="55" y="18"/>
                    <a:pt x="57" y="19"/>
                  </a:cubicBezTo>
                  <a:cubicBezTo>
                    <a:pt x="58" y="19"/>
                    <a:pt x="59" y="19"/>
                    <a:pt x="61" y="19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7"/>
                    <a:pt x="70" y="19"/>
                    <a:pt x="71" y="21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9"/>
                    <a:pt x="69" y="30"/>
                  </a:cubicBezTo>
                  <a:cubicBezTo>
                    <a:pt x="70" y="32"/>
                    <a:pt x="70" y="34"/>
                    <a:pt x="71" y="36"/>
                  </a:cubicBezTo>
                  <a:cubicBezTo>
                    <a:pt x="71" y="37"/>
                    <a:pt x="72" y="38"/>
                    <a:pt x="73" y="38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42"/>
                    <a:pt x="80" y="43"/>
                    <a:pt x="80" y="44"/>
                  </a:cubicBezTo>
                  <a:cubicBezTo>
                    <a:pt x="80" y="45"/>
                    <a:pt x="80" y="46"/>
                    <a:pt x="80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Freeform 32"/>
            <p:cNvSpPr>
              <a:spLocks noEditPoints="1"/>
            </p:cNvSpPr>
            <p:nvPr/>
          </p:nvSpPr>
          <p:spPr bwMode="auto">
            <a:xfrm>
              <a:off x="50" y="48"/>
              <a:ext cx="67" cy="67"/>
            </a:xfrm>
            <a:custGeom>
              <a:avLst/>
              <a:gdLst>
                <a:gd name="T0" fmla="*/ 17 w 35"/>
                <a:gd name="T1" fmla="*/ 0 h 35"/>
                <a:gd name="T2" fmla="*/ 0 w 35"/>
                <a:gd name="T3" fmla="*/ 18 h 35"/>
                <a:gd name="T4" fmla="*/ 17 w 35"/>
                <a:gd name="T5" fmla="*/ 35 h 35"/>
                <a:gd name="T6" fmla="*/ 35 w 35"/>
                <a:gd name="T7" fmla="*/ 18 h 35"/>
                <a:gd name="T8" fmla="*/ 17 w 35"/>
                <a:gd name="T9" fmla="*/ 0 h 35"/>
                <a:gd name="T10" fmla="*/ 17 w 35"/>
                <a:gd name="T11" fmla="*/ 28 h 35"/>
                <a:gd name="T12" fmla="*/ 8 w 35"/>
                <a:gd name="T13" fmla="*/ 18 h 35"/>
                <a:gd name="T14" fmla="*/ 17 w 35"/>
                <a:gd name="T15" fmla="*/ 8 h 35"/>
                <a:gd name="T16" fmla="*/ 27 w 35"/>
                <a:gd name="T17" fmla="*/ 18 h 35"/>
                <a:gd name="T18" fmla="*/ 17 w 35"/>
                <a:gd name="T19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5"/>
                    <a:pt x="17" y="35"/>
                  </a:cubicBezTo>
                  <a:cubicBezTo>
                    <a:pt x="27" y="35"/>
                    <a:pt x="35" y="2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lose/>
                  <a:moveTo>
                    <a:pt x="17" y="28"/>
                  </a:moveTo>
                  <a:cubicBezTo>
                    <a:pt x="12" y="28"/>
                    <a:pt x="8" y="23"/>
                    <a:pt x="8" y="18"/>
                  </a:cubicBezTo>
                  <a:cubicBezTo>
                    <a:pt x="8" y="12"/>
                    <a:pt x="12" y="8"/>
                    <a:pt x="17" y="8"/>
                  </a:cubicBezTo>
                  <a:cubicBezTo>
                    <a:pt x="23" y="8"/>
                    <a:pt x="27" y="12"/>
                    <a:pt x="27" y="18"/>
                  </a:cubicBezTo>
                  <a:cubicBezTo>
                    <a:pt x="27" y="23"/>
                    <a:pt x="23" y="28"/>
                    <a:pt x="1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1" name="Group 33"/>
          <p:cNvGrpSpPr/>
          <p:nvPr/>
        </p:nvGrpSpPr>
        <p:grpSpPr bwMode="auto">
          <a:xfrm>
            <a:off x="6580573" y="2376305"/>
            <a:ext cx="351367" cy="355600"/>
            <a:chOff x="0" y="0"/>
            <a:chExt cx="166" cy="168"/>
          </a:xfrm>
        </p:grpSpPr>
        <p:sp>
          <p:nvSpPr>
            <p:cNvPr id="92" name="Freeform 34"/>
            <p:cNvSpPr/>
            <p:nvPr/>
          </p:nvSpPr>
          <p:spPr bwMode="auto">
            <a:xfrm>
              <a:off x="0" y="0"/>
              <a:ext cx="166" cy="120"/>
            </a:xfrm>
            <a:custGeom>
              <a:avLst/>
              <a:gdLst>
                <a:gd name="T0" fmla="*/ 67 w 87"/>
                <a:gd name="T1" fmla="*/ 23 h 63"/>
                <a:gd name="T2" fmla="*/ 63 w 87"/>
                <a:gd name="T3" fmla="*/ 24 h 63"/>
                <a:gd name="T4" fmla="*/ 63 w 87"/>
                <a:gd name="T5" fmla="*/ 22 h 63"/>
                <a:gd name="T6" fmla="*/ 41 w 87"/>
                <a:gd name="T7" fmla="*/ 0 h 63"/>
                <a:gd name="T8" fmla="*/ 20 w 87"/>
                <a:gd name="T9" fmla="*/ 18 h 63"/>
                <a:gd name="T10" fmla="*/ 14 w 87"/>
                <a:gd name="T11" fmla="*/ 19 h 63"/>
                <a:gd name="T12" fmla="*/ 14 w 87"/>
                <a:gd name="T13" fmla="*/ 19 h 63"/>
                <a:gd name="T14" fmla="*/ 5 w 87"/>
                <a:gd name="T15" fmla="*/ 32 h 63"/>
                <a:gd name="T16" fmla="*/ 6 w 87"/>
                <a:gd name="T17" fmla="*/ 38 h 63"/>
                <a:gd name="T18" fmla="*/ 0 w 87"/>
                <a:gd name="T19" fmla="*/ 50 h 63"/>
                <a:gd name="T20" fmla="*/ 14 w 87"/>
                <a:gd name="T21" fmla="*/ 63 h 63"/>
                <a:gd name="T22" fmla="*/ 28 w 87"/>
                <a:gd name="T23" fmla="*/ 63 h 63"/>
                <a:gd name="T24" fmla="*/ 32 w 87"/>
                <a:gd name="T25" fmla="*/ 60 h 63"/>
                <a:gd name="T26" fmla="*/ 28 w 87"/>
                <a:gd name="T27" fmla="*/ 56 h 63"/>
                <a:gd name="T28" fmla="*/ 14 w 87"/>
                <a:gd name="T29" fmla="*/ 56 h 63"/>
                <a:gd name="T30" fmla="*/ 8 w 87"/>
                <a:gd name="T31" fmla="*/ 50 h 63"/>
                <a:gd name="T32" fmla="*/ 13 w 87"/>
                <a:gd name="T33" fmla="*/ 43 h 63"/>
                <a:gd name="T34" fmla="*/ 16 w 87"/>
                <a:gd name="T35" fmla="*/ 41 h 63"/>
                <a:gd name="T36" fmla="*/ 15 w 87"/>
                <a:gd name="T37" fmla="*/ 37 h 63"/>
                <a:gd name="T38" fmla="*/ 13 w 87"/>
                <a:gd name="T39" fmla="*/ 32 h 63"/>
                <a:gd name="T40" fmla="*/ 17 w 87"/>
                <a:gd name="T41" fmla="*/ 26 h 63"/>
                <a:gd name="T42" fmla="*/ 17 w 87"/>
                <a:gd name="T43" fmla="*/ 26 h 63"/>
                <a:gd name="T44" fmla="*/ 22 w 87"/>
                <a:gd name="T45" fmla="*/ 27 h 63"/>
                <a:gd name="T46" fmla="*/ 26 w 87"/>
                <a:gd name="T47" fmla="*/ 26 h 63"/>
                <a:gd name="T48" fmla="*/ 28 w 87"/>
                <a:gd name="T49" fmla="*/ 23 h 63"/>
                <a:gd name="T50" fmla="*/ 27 w 87"/>
                <a:gd name="T51" fmla="*/ 22 h 63"/>
                <a:gd name="T52" fmla="*/ 27 w 87"/>
                <a:gd name="T53" fmla="*/ 22 h 63"/>
                <a:gd name="T54" fmla="*/ 41 w 87"/>
                <a:gd name="T55" fmla="*/ 8 h 63"/>
                <a:gd name="T56" fmla="*/ 55 w 87"/>
                <a:gd name="T57" fmla="*/ 22 h 63"/>
                <a:gd name="T58" fmla="*/ 53 w 87"/>
                <a:gd name="T59" fmla="*/ 29 h 63"/>
                <a:gd name="T60" fmla="*/ 54 w 87"/>
                <a:gd name="T61" fmla="*/ 34 h 63"/>
                <a:gd name="T62" fmla="*/ 59 w 87"/>
                <a:gd name="T63" fmla="*/ 34 h 63"/>
                <a:gd name="T64" fmla="*/ 67 w 87"/>
                <a:gd name="T65" fmla="*/ 31 h 63"/>
                <a:gd name="T66" fmla="*/ 79 w 87"/>
                <a:gd name="T67" fmla="*/ 43 h 63"/>
                <a:gd name="T68" fmla="*/ 67 w 87"/>
                <a:gd name="T69" fmla="*/ 56 h 63"/>
                <a:gd name="T70" fmla="*/ 59 w 87"/>
                <a:gd name="T71" fmla="*/ 56 h 63"/>
                <a:gd name="T72" fmla="*/ 55 w 87"/>
                <a:gd name="T73" fmla="*/ 60 h 63"/>
                <a:gd name="T74" fmla="*/ 59 w 87"/>
                <a:gd name="T75" fmla="*/ 63 h 63"/>
                <a:gd name="T76" fmla="*/ 67 w 87"/>
                <a:gd name="T77" fmla="*/ 63 h 63"/>
                <a:gd name="T78" fmla="*/ 87 w 87"/>
                <a:gd name="T79" fmla="*/ 43 h 63"/>
                <a:gd name="T80" fmla="*/ 67 w 87"/>
                <a:gd name="T81" fmla="*/ 2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" h="63">
                  <a:moveTo>
                    <a:pt x="67" y="23"/>
                  </a:moveTo>
                  <a:cubicBezTo>
                    <a:pt x="65" y="23"/>
                    <a:pt x="64" y="24"/>
                    <a:pt x="63" y="24"/>
                  </a:cubicBezTo>
                  <a:cubicBezTo>
                    <a:pt x="63" y="23"/>
                    <a:pt x="63" y="23"/>
                    <a:pt x="63" y="22"/>
                  </a:cubicBezTo>
                  <a:cubicBezTo>
                    <a:pt x="63" y="10"/>
                    <a:pt x="53" y="0"/>
                    <a:pt x="41" y="0"/>
                  </a:cubicBezTo>
                  <a:cubicBezTo>
                    <a:pt x="31" y="0"/>
                    <a:pt x="22" y="8"/>
                    <a:pt x="20" y="18"/>
                  </a:cubicBezTo>
                  <a:cubicBezTo>
                    <a:pt x="18" y="18"/>
                    <a:pt x="16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9" y="21"/>
                    <a:pt x="5" y="26"/>
                    <a:pt x="5" y="32"/>
                  </a:cubicBezTo>
                  <a:cubicBezTo>
                    <a:pt x="5" y="34"/>
                    <a:pt x="6" y="36"/>
                    <a:pt x="6" y="38"/>
                  </a:cubicBezTo>
                  <a:cubicBezTo>
                    <a:pt x="3" y="41"/>
                    <a:pt x="0" y="45"/>
                    <a:pt x="0" y="50"/>
                  </a:cubicBezTo>
                  <a:cubicBezTo>
                    <a:pt x="0" y="57"/>
                    <a:pt x="6" y="63"/>
                    <a:pt x="14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30" y="56"/>
                    <a:pt x="28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0" y="56"/>
                    <a:pt x="8" y="53"/>
                    <a:pt x="8" y="50"/>
                  </a:cubicBezTo>
                  <a:cubicBezTo>
                    <a:pt x="8" y="47"/>
                    <a:pt x="10" y="44"/>
                    <a:pt x="13" y="43"/>
                  </a:cubicBezTo>
                  <a:cubicBezTo>
                    <a:pt x="15" y="43"/>
                    <a:pt x="16" y="42"/>
                    <a:pt x="16" y="41"/>
                  </a:cubicBezTo>
                  <a:cubicBezTo>
                    <a:pt x="17" y="39"/>
                    <a:pt x="16" y="38"/>
                    <a:pt x="15" y="37"/>
                  </a:cubicBezTo>
                  <a:cubicBezTo>
                    <a:pt x="13" y="36"/>
                    <a:pt x="13" y="34"/>
                    <a:pt x="13" y="32"/>
                  </a:cubicBezTo>
                  <a:cubicBezTo>
                    <a:pt x="13" y="29"/>
                    <a:pt x="14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5"/>
                    <a:pt x="20" y="26"/>
                    <a:pt x="22" y="27"/>
                  </a:cubicBezTo>
                  <a:cubicBezTo>
                    <a:pt x="23" y="27"/>
                    <a:pt x="25" y="27"/>
                    <a:pt x="26" y="26"/>
                  </a:cubicBezTo>
                  <a:cubicBezTo>
                    <a:pt x="27" y="26"/>
                    <a:pt x="28" y="24"/>
                    <a:pt x="28" y="23"/>
                  </a:cubicBezTo>
                  <a:cubicBezTo>
                    <a:pt x="27" y="23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14"/>
                    <a:pt x="34" y="8"/>
                    <a:pt x="41" y="8"/>
                  </a:cubicBezTo>
                  <a:cubicBezTo>
                    <a:pt x="49" y="8"/>
                    <a:pt x="55" y="14"/>
                    <a:pt x="55" y="22"/>
                  </a:cubicBezTo>
                  <a:cubicBezTo>
                    <a:pt x="55" y="24"/>
                    <a:pt x="55" y="27"/>
                    <a:pt x="53" y="29"/>
                  </a:cubicBezTo>
                  <a:cubicBezTo>
                    <a:pt x="52" y="31"/>
                    <a:pt x="53" y="33"/>
                    <a:pt x="54" y="34"/>
                  </a:cubicBezTo>
                  <a:cubicBezTo>
                    <a:pt x="55" y="35"/>
                    <a:pt x="57" y="35"/>
                    <a:pt x="59" y="34"/>
                  </a:cubicBezTo>
                  <a:cubicBezTo>
                    <a:pt x="60" y="33"/>
                    <a:pt x="63" y="31"/>
                    <a:pt x="67" y="31"/>
                  </a:cubicBezTo>
                  <a:cubicBezTo>
                    <a:pt x="74" y="31"/>
                    <a:pt x="79" y="37"/>
                    <a:pt x="79" y="43"/>
                  </a:cubicBezTo>
                  <a:cubicBezTo>
                    <a:pt x="79" y="50"/>
                    <a:pt x="74" y="56"/>
                    <a:pt x="67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6" y="56"/>
                    <a:pt x="55" y="58"/>
                    <a:pt x="55" y="60"/>
                  </a:cubicBezTo>
                  <a:cubicBezTo>
                    <a:pt x="55" y="62"/>
                    <a:pt x="56" y="63"/>
                    <a:pt x="59" y="63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78" y="63"/>
                    <a:pt x="87" y="54"/>
                    <a:pt x="87" y="43"/>
                  </a:cubicBezTo>
                  <a:cubicBezTo>
                    <a:pt x="87" y="32"/>
                    <a:pt x="78" y="23"/>
                    <a:pt x="6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Freeform 35"/>
            <p:cNvSpPr/>
            <p:nvPr/>
          </p:nvSpPr>
          <p:spPr bwMode="auto">
            <a:xfrm>
              <a:off x="51" y="69"/>
              <a:ext cx="63" cy="99"/>
            </a:xfrm>
            <a:custGeom>
              <a:avLst/>
              <a:gdLst>
                <a:gd name="T0" fmla="*/ 27 w 33"/>
                <a:gd name="T1" fmla="*/ 33 h 52"/>
                <a:gd name="T2" fmla="*/ 20 w 33"/>
                <a:gd name="T3" fmla="*/ 39 h 52"/>
                <a:gd name="T4" fmla="*/ 20 w 33"/>
                <a:gd name="T5" fmla="*/ 3 h 52"/>
                <a:gd name="T6" fmla="*/ 16 w 33"/>
                <a:gd name="T7" fmla="*/ 0 h 52"/>
                <a:gd name="T8" fmla="*/ 13 w 33"/>
                <a:gd name="T9" fmla="*/ 3 h 52"/>
                <a:gd name="T10" fmla="*/ 13 w 33"/>
                <a:gd name="T11" fmla="*/ 39 h 52"/>
                <a:gd name="T12" fmla="*/ 6 w 33"/>
                <a:gd name="T13" fmla="*/ 33 h 52"/>
                <a:gd name="T14" fmla="*/ 1 w 33"/>
                <a:gd name="T15" fmla="*/ 33 h 52"/>
                <a:gd name="T16" fmla="*/ 1 w 33"/>
                <a:gd name="T17" fmla="*/ 38 h 52"/>
                <a:gd name="T18" fmla="*/ 14 w 33"/>
                <a:gd name="T19" fmla="*/ 51 h 52"/>
                <a:gd name="T20" fmla="*/ 16 w 33"/>
                <a:gd name="T21" fmla="*/ 52 h 52"/>
                <a:gd name="T22" fmla="*/ 19 w 33"/>
                <a:gd name="T23" fmla="*/ 51 h 52"/>
                <a:gd name="T24" fmla="*/ 32 w 33"/>
                <a:gd name="T25" fmla="*/ 38 h 52"/>
                <a:gd name="T26" fmla="*/ 32 w 33"/>
                <a:gd name="T27" fmla="*/ 33 h 52"/>
                <a:gd name="T28" fmla="*/ 27 w 33"/>
                <a:gd name="T29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52">
                  <a:moveTo>
                    <a:pt x="27" y="33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19" y="0"/>
                    <a:pt x="16" y="0"/>
                  </a:cubicBezTo>
                  <a:cubicBezTo>
                    <a:pt x="14" y="0"/>
                    <a:pt x="13" y="1"/>
                    <a:pt x="13" y="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2"/>
                    <a:pt x="2" y="32"/>
                    <a:pt x="1" y="33"/>
                  </a:cubicBezTo>
                  <a:cubicBezTo>
                    <a:pt x="0" y="34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6" y="52"/>
                  </a:cubicBezTo>
                  <a:cubicBezTo>
                    <a:pt x="17" y="52"/>
                    <a:pt x="18" y="52"/>
                    <a:pt x="19" y="51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7"/>
                    <a:pt x="33" y="34"/>
                    <a:pt x="32" y="33"/>
                  </a:cubicBezTo>
                  <a:cubicBezTo>
                    <a:pt x="30" y="32"/>
                    <a:pt x="28" y="32"/>
                    <a:pt x="2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4" name="Freeform 37"/>
          <p:cNvSpPr/>
          <p:nvPr/>
        </p:nvSpPr>
        <p:spPr bwMode="auto">
          <a:xfrm>
            <a:off x="3900873" y="1976880"/>
            <a:ext cx="1382183" cy="337046"/>
          </a:xfrm>
          <a:custGeom>
            <a:avLst/>
            <a:gdLst>
              <a:gd name="T0" fmla="*/ 444 w 444"/>
              <a:gd name="T1" fmla="*/ 130 h 130"/>
              <a:gd name="T2" fmla="*/ 444 w 444"/>
              <a:gd name="T3" fmla="*/ 0 h 130"/>
              <a:gd name="T4" fmla="*/ 0 w 444"/>
              <a:gd name="T5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4" h="130">
                <a:moveTo>
                  <a:pt x="444" y="130"/>
                </a:moveTo>
                <a:lnTo>
                  <a:pt x="44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rgbClr val="85A299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5" name="Freeform 38"/>
          <p:cNvSpPr/>
          <p:nvPr/>
        </p:nvSpPr>
        <p:spPr bwMode="auto">
          <a:xfrm>
            <a:off x="6754140" y="1603723"/>
            <a:ext cx="905933" cy="425449"/>
          </a:xfrm>
          <a:custGeom>
            <a:avLst/>
            <a:gdLst>
              <a:gd name="T0" fmla="*/ 0 w 428"/>
              <a:gd name="T1" fmla="*/ 201 h 201"/>
              <a:gd name="T2" fmla="*/ 0 w 428"/>
              <a:gd name="T3" fmla="*/ 0 h 201"/>
              <a:gd name="T4" fmla="*/ 428 w 428"/>
              <a:gd name="T5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8" h="201">
                <a:moveTo>
                  <a:pt x="0" y="201"/>
                </a:moveTo>
                <a:lnTo>
                  <a:pt x="0" y="0"/>
                </a:lnTo>
                <a:lnTo>
                  <a:pt x="428" y="0"/>
                </a:lnTo>
              </a:path>
            </a:pathLst>
          </a:custGeom>
          <a:noFill/>
          <a:ln w="6350" cap="flat" cmpd="sng">
            <a:solidFill>
              <a:srgbClr val="85A299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6" name="Freeform 41"/>
          <p:cNvSpPr/>
          <p:nvPr/>
        </p:nvSpPr>
        <p:spPr bwMode="auto">
          <a:xfrm>
            <a:off x="4535432" y="4390890"/>
            <a:ext cx="1318683" cy="594784"/>
          </a:xfrm>
          <a:custGeom>
            <a:avLst/>
            <a:gdLst>
              <a:gd name="T0" fmla="*/ 476 w 623"/>
              <a:gd name="T1" fmla="*/ 0 h 281"/>
              <a:gd name="T2" fmla="*/ 623 w 623"/>
              <a:gd name="T3" fmla="*/ 0 h 281"/>
              <a:gd name="T4" fmla="*/ 623 w 623"/>
              <a:gd name="T5" fmla="*/ 281 h 281"/>
              <a:gd name="T6" fmla="*/ 0 w 623"/>
              <a:gd name="T7" fmla="*/ 28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3" h="281">
                <a:moveTo>
                  <a:pt x="476" y="0"/>
                </a:moveTo>
                <a:lnTo>
                  <a:pt x="623" y="0"/>
                </a:lnTo>
                <a:lnTo>
                  <a:pt x="623" y="281"/>
                </a:lnTo>
                <a:lnTo>
                  <a:pt x="0" y="281"/>
                </a:lnTo>
              </a:path>
            </a:pathLst>
          </a:custGeom>
          <a:noFill/>
          <a:ln w="6350" cap="flat" cmpd="sng">
            <a:solidFill>
              <a:srgbClr val="85A299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7" name="Freeform 42"/>
          <p:cNvSpPr/>
          <p:nvPr/>
        </p:nvSpPr>
        <p:spPr bwMode="auto">
          <a:xfrm>
            <a:off x="6526876" y="3649748"/>
            <a:ext cx="1543051" cy="1030817"/>
          </a:xfrm>
          <a:custGeom>
            <a:avLst/>
            <a:gdLst>
              <a:gd name="T0" fmla="*/ 159 w 729"/>
              <a:gd name="T1" fmla="*/ 0 h 487"/>
              <a:gd name="T2" fmla="*/ 0 w 729"/>
              <a:gd name="T3" fmla="*/ 0 h 487"/>
              <a:gd name="T4" fmla="*/ 0 w 729"/>
              <a:gd name="T5" fmla="*/ 487 h 487"/>
              <a:gd name="T6" fmla="*/ 729 w 729"/>
              <a:gd name="T7" fmla="*/ 487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9" h="487">
                <a:moveTo>
                  <a:pt x="159" y="0"/>
                </a:moveTo>
                <a:lnTo>
                  <a:pt x="0" y="0"/>
                </a:lnTo>
                <a:lnTo>
                  <a:pt x="0" y="487"/>
                </a:lnTo>
                <a:lnTo>
                  <a:pt x="729" y="487"/>
                </a:lnTo>
              </a:path>
            </a:pathLst>
          </a:custGeom>
          <a:noFill/>
          <a:ln w="6350" cap="flat" cmpd="sng">
            <a:solidFill>
              <a:srgbClr val="85A299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8" name="Rectangle 44"/>
          <p:cNvSpPr>
            <a:spLocks noChangeArrowheads="1"/>
          </p:cNvSpPr>
          <p:nvPr/>
        </p:nvSpPr>
        <p:spPr bwMode="auto">
          <a:xfrm>
            <a:off x="1678372" y="1772240"/>
            <a:ext cx="2171701" cy="983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algn="r" defTabSz="914400">
              <a:lnSpc>
                <a:spcPts val="22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</a:t>
            </a:r>
          </a:p>
        </p:txBody>
      </p:sp>
      <p:sp>
        <p:nvSpPr>
          <p:cNvPr id="99" name="Rectangle 45"/>
          <p:cNvSpPr>
            <a:spLocks noChangeArrowheads="1"/>
          </p:cNvSpPr>
          <p:nvPr/>
        </p:nvSpPr>
        <p:spPr bwMode="auto">
          <a:xfrm>
            <a:off x="7706639" y="1157105"/>
            <a:ext cx="2590800" cy="983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45720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defTabSz="914400">
              <a:lnSpc>
                <a:spcPts val="22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请在此处添加具体内容，文字尽量言简意赅。</a:t>
            </a:r>
          </a:p>
        </p:txBody>
      </p:sp>
      <p:sp>
        <p:nvSpPr>
          <p:cNvPr id="100" name="Rectangle 47"/>
          <p:cNvSpPr>
            <a:spLocks noChangeArrowheads="1"/>
          </p:cNvSpPr>
          <p:nvPr/>
        </p:nvSpPr>
        <p:spPr bwMode="auto">
          <a:xfrm>
            <a:off x="8117387" y="4462124"/>
            <a:ext cx="2590800" cy="983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45720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defTabSz="914400">
              <a:lnSpc>
                <a:spcPts val="22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请在此处添加具体内容，文字尽量言简意赅。</a:t>
            </a:r>
          </a:p>
        </p:txBody>
      </p:sp>
      <p:sp>
        <p:nvSpPr>
          <p:cNvPr id="101" name="Rectangle 48"/>
          <p:cNvSpPr>
            <a:spLocks noChangeArrowheads="1"/>
          </p:cNvSpPr>
          <p:nvPr/>
        </p:nvSpPr>
        <p:spPr bwMode="auto">
          <a:xfrm>
            <a:off x="1883248" y="4778838"/>
            <a:ext cx="2590800" cy="983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R="0" lvl="0" indent="0" algn="r" defTabSz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r" defTabSz="914400">
              <a:lnSpc>
                <a:spcPts val="22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</a:t>
            </a:r>
          </a:p>
        </p:txBody>
      </p:sp>
      <p:sp>
        <p:nvSpPr>
          <p:cNvPr id="102" name="Freeform 8"/>
          <p:cNvSpPr/>
          <p:nvPr/>
        </p:nvSpPr>
        <p:spPr bwMode="auto">
          <a:xfrm>
            <a:off x="4765252" y="2243091"/>
            <a:ext cx="1163617" cy="1129044"/>
          </a:xfrm>
          <a:prstGeom prst="ellipse">
            <a:avLst/>
          </a:pr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03" name="Freeform 36"/>
          <p:cNvSpPr>
            <a:spLocks noEditPoints="1"/>
          </p:cNvSpPr>
          <p:nvPr/>
        </p:nvSpPr>
        <p:spPr bwMode="auto">
          <a:xfrm>
            <a:off x="5183573" y="2719205"/>
            <a:ext cx="357716" cy="247651"/>
          </a:xfrm>
          <a:custGeom>
            <a:avLst/>
            <a:gdLst>
              <a:gd name="T0" fmla="*/ 84 w 88"/>
              <a:gd name="T1" fmla="*/ 7 h 61"/>
              <a:gd name="T2" fmla="*/ 76 w 88"/>
              <a:gd name="T3" fmla="*/ 4 h 61"/>
              <a:gd name="T4" fmla="*/ 68 w 88"/>
              <a:gd name="T5" fmla="*/ 7 h 61"/>
              <a:gd name="T6" fmla="*/ 64 w 88"/>
              <a:gd name="T7" fmla="*/ 15 h 61"/>
              <a:gd name="T8" fmla="*/ 65 w 88"/>
              <a:gd name="T9" fmla="*/ 20 h 61"/>
              <a:gd name="T10" fmla="*/ 51 w 88"/>
              <a:gd name="T11" fmla="*/ 33 h 61"/>
              <a:gd name="T12" fmla="*/ 43 w 88"/>
              <a:gd name="T13" fmla="*/ 31 h 61"/>
              <a:gd name="T14" fmla="*/ 36 w 88"/>
              <a:gd name="T15" fmla="*/ 33 h 61"/>
              <a:gd name="T16" fmla="*/ 25 w 88"/>
              <a:gd name="T17" fmla="*/ 21 h 61"/>
              <a:gd name="T18" fmla="*/ 23 w 88"/>
              <a:gd name="T19" fmla="*/ 4 h 61"/>
              <a:gd name="T20" fmla="*/ 14 w 88"/>
              <a:gd name="T21" fmla="*/ 0 h 61"/>
              <a:gd name="T22" fmla="*/ 4 w 88"/>
              <a:gd name="T23" fmla="*/ 4 h 61"/>
              <a:gd name="T24" fmla="*/ 0 w 88"/>
              <a:gd name="T25" fmla="*/ 14 h 61"/>
              <a:gd name="T26" fmla="*/ 4 w 88"/>
              <a:gd name="T27" fmla="*/ 23 h 61"/>
              <a:gd name="T28" fmla="*/ 14 w 88"/>
              <a:gd name="T29" fmla="*/ 27 h 61"/>
              <a:gd name="T30" fmla="*/ 20 w 88"/>
              <a:gd name="T31" fmla="*/ 26 h 61"/>
              <a:gd name="T32" fmla="*/ 30 w 88"/>
              <a:gd name="T33" fmla="*/ 38 h 61"/>
              <a:gd name="T34" fmla="*/ 33 w 88"/>
              <a:gd name="T35" fmla="*/ 56 h 61"/>
              <a:gd name="T36" fmla="*/ 43 w 88"/>
              <a:gd name="T37" fmla="*/ 61 h 61"/>
              <a:gd name="T38" fmla="*/ 54 w 88"/>
              <a:gd name="T39" fmla="*/ 56 h 61"/>
              <a:gd name="T40" fmla="*/ 56 w 88"/>
              <a:gd name="T41" fmla="*/ 38 h 61"/>
              <a:gd name="T42" fmla="*/ 71 w 88"/>
              <a:gd name="T43" fmla="*/ 26 h 61"/>
              <a:gd name="T44" fmla="*/ 76 w 88"/>
              <a:gd name="T45" fmla="*/ 27 h 61"/>
              <a:gd name="T46" fmla="*/ 84 w 88"/>
              <a:gd name="T47" fmla="*/ 24 h 61"/>
              <a:gd name="T48" fmla="*/ 88 w 88"/>
              <a:gd name="T49" fmla="*/ 15 h 61"/>
              <a:gd name="T50" fmla="*/ 84 w 88"/>
              <a:gd name="T51" fmla="*/ 7 h 61"/>
              <a:gd name="T52" fmla="*/ 9 w 88"/>
              <a:gd name="T53" fmla="*/ 18 h 61"/>
              <a:gd name="T54" fmla="*/ 7 w 88"/>
              <a:gd name="T55" fmla="*/ 14 h 61"/>
              <a:gd name="T56" fmla="*/ 9 w 88"/>
              <a:gd name="T57" fmla="*/ 9 h 61"/>
              <a:gd name="T58" fmla="*/ 14 w 88"/>
              <a:gd name="T59" fmla="*/ 8 h 61"/>
              <a:gd name="T60" fmla="*/ 18 w 88"/>
              <a:gd name="T61" fmla="*/ 9 h 61"/>
              <a:gd name="T62" fmla="*/ 18 w 88"/>
              <a:gd name="T63" fmla="*/ 18 h 61"/>
              <a:gd name="T64" fmla="*/ 9 w 88"/>
              <a:gd name="T65" fmla="*/ 18 h 61"/>
              <a:gd name="T66" fmla="*/ 79 w 88"/>
              <a:gd name="T67" fmla="*/ 18 h 61"/>
              <a:gd name="T68" fmla="*/ 73 w 88"/>
              <a:gd name="T69" fmla="*/ 18 h 61"/>
              <a:gd name="T70" fmla="*/ 72 w 88"/>
              <a:gd name="T71" fmla="*/ 15 h 61"/>
              <a:gd name="T72" fmla="*/ 73 w 88"/>
              <a:gd name="T73" fmla="*/ 12 h 61"/>
              <a:gd name="T74" fmla="*/ 76 w 88"/>
              <a:gd name="T75" fmla="*/ 11 h 61"/>
              <a:gd name="T76" fmla="*/ 79 w 88"/>
              <a:gd name="T77" fmla="*/ 12 h 61"/>
              <a:gd name="T78" fmla="*/ 80 w 88"/>
              <a:gd name="T79" fmla="*/ 15 h 61"/>
              <a:gd name="T80" fmla="*/ 79 w 88"/>
              <a:gd name="T81" fmla="*/ 1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8" h="61">
                <a:moveTo>
                  <a:pt x="84" y="7"/>
                </a:moveTo>
                <a:cubicBezTo>
                  <a:pt x="82" y="5"/>
                  <a:pt x="79" y="4"/>
                  <a:pt x="76" y="4"/>
                </a:cubicBezTo>
                <a:cubicBezTo>
                  <a:pt x="73" y="4"/>
                  <a:pt x="70" y="5"/>
                  <a:pt x="68" y="7"/>
                </a:cubicBezTo>
                <a:cubicBezTo>
                  <a:pt x="65" y="9"/>
                  <a:pt x="64" y="12"/>
                  <a:pt x="64" y="15"/>
                </a:cubicBezTo>
                <a:cubicBezTo>
                  <a:pt x="64" y="17"/>
                  <a:pt x="65" y="19"/>
                  <a:pt x="65" y="20"/>
                </a:cubicBezTo>
                <a:cubicBezTo>
                  <a:pt x="51" y="33"/>
                  <a:pt x="51" y="33"/>
                  <a:pt x="51" y="33"/>
                </a:cubicBezTo>
                <a:cubicBezTo>
                  <a:pt x="48" y="32"/>
                  <a:pt x="46" y="31"/>
                  <a:pt x="43" y="31"/>
                </a:cubicBezTo>
                <a:cubicBezTo>
                  <a:pt x="40" y="31"/>
                  <a:pt x="38" y="32"/>
                  <a:pt x="36" y="33"/>
                </a:cubicBezTo>
                <a:cubicBezTo>
                  <a:pt x="25" y="21"/>
                  <a:pt x="25" y="21"/>
                  <a:pt x="25" y="21"/>
                </a:cubicBezTo>
                <a:cubicBezTo>
                  <a:pt x="28" y="15"/>
                  <a:pt x="28" y="8"/>
                  <a:pt x="23" y="4"/>
                </a:cubicBezTo>
                <a:cubicBezTo>
                  <a:pt x="21" y="1"/>
                  <a:pt x="17" y="0"/>
                  <a:pt x="14" y="0"/>
                </a:cubicBezTo>
                <a:cubicBezTo>
                  <a:pt x="10" y="0"/>
                  <a:pt x="6" y="1"/>
                  <a:pt x="4" y="4"/>
                </a:cubicBezTo>
                <a:cubicBezTo>
                  <a:pt x="1" y="7"/>
                  <a:pt x="0" y="10"/>
                  <a:pt x="0" y="14"/>
                </a:cubicBezTo>
                <a:cubicBezTo>
                  <a:pt x="0" y="17"/>
                  <a:pt x="1" y="21"/>
                  <a:pt x="4" y="23"/>
                </a:cubicBezTo>
                <a:cubicBezTo>
                  <a:pt x="6" y="26"/>
                  <a:pt x="10" y="27"/>
                  <a:pt x="14" y="27"/>
                </a:cubicBezTo>
                <a:cubicBezTo>
                  <a:pt x="16" y="27"/>
                  <a:pt x="18" y="27"/>
                  <a:pt x="20" y="26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4"/>
                  <a:pt x="28" y="51"/>
                  <a:pt x="33" y="56"/>
                </a:cubicBezTo>
                <a:cubicBezTo>
                  <a:pt x="35" y="59"/>
                  <a:pt x="39" y="61"/>
                  <a:pt x="43" y="61"/>
                </a:cubicBezTo>
                <a:cubicBezTo>
                  <a:pt x="47" y="61"/>
                  <a:pt x="51" y="59"/>
                  <a:pt x="54" y="56"/>
                </a:cubicBezTo>
                <a:cubicBezTo>
                  <a:pt x="58" y="51"/>
                  <a:pt x="59" y="44"/>
                  <a:pt x="56" y="38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7"/>
                  <a:pt x="74" y="27"/>
                  <a:pt x="76" y="27"/>
                </a:cubicBezTo>
                <a:cubicBezTo>
                  <a:pt x="79" y="27"/>
                  <a:pt x="82" y="26"/>
                  <a:pt x="84" y="24"/>
                </a:cubicBezTo>
                <a:cubicBezTo>
                  <a:pt x="87" y="21"/>
                  <a:pt x="88" y="18"/>
                  <a:pt x="88" y="15"/>
                </a:cubicBezTo>
                <a:cubicBezTo>
                  <a:pt x="88" y="12"/>
                  <a:pt x="87" y="9"/>
                  <a:pt x="84" y="7"/>
                </a:cubicBezTo>
                <a:close/>
                <a:moveTo>
                  <a:pt x="9" y="18"/>
                </a:moveTo>
                <a:cubicBezTo>
                  <a:pt x="8" y="17"/>
                  <a:pt x="7" y="15"/>
                  <a:pt x="7" y="14"/>
                </a:cubicBezTo>
                <a:cubicBezTo>
                  <a:pt x="7" y="12"/>
                  <a:pt x="8" y="11"/>
                  <a:pt x="9" y="9"/>
                </a:cubicBezTo>
                <a:cubicBezTo>
                  <a:pt x="10" y="8"/>
                  <a:pt x="12" y="8"/>
                  <a:pt x="14" y="8"/>
                </a:cubicBezTo>
                <a:cubicBezTo>
                  <a:pt x="15" y="8"/>
                  <a:pt x="17" y="8"/>
                  <a:pt x="18" y="9"/>
                </a:cubicBezTo>
                <a:cubicBezTo>
                  <a:pt x="20" y="12"/>
                  <a:pt x="20" y="16"/>
                  <a:pt x="18" y="18"/>
                </a:cubicBezTo>
                <a:cubicBezTo>
                  <a:pt x="16" y="20"/>
                  <a:pt x="12" y="20"/>
                  <a:pt x="9" y="18"/>
                </a:cubicBezTo>
                <a:close/>
                <a:moveTo>
                  <a:pt x="79" y="18"/>
                </a:moveTo>
                <a:cubicBezTo>
                  <a:pt x="77" y="20"/>
                  <a:pt x="75" y="20"/>
                  <a:pt x="73" y="18"/>
                </a:cubicBezTo>
                <a:cubicBezTo>
                  <a:pt x="72" y="18"/>
                  <a:pt x="72" y="16"/>
                  <a:pt x="72" y="15"/>
                </a:cubicBezTo>
                <a:cubicBezTo>
                  <a:pt x="72" y="14"/>
                  <a:pt x="72" y="13"/>
                  <a:pt x="73" y="12"/>
                </a:cubicBezTo>
                <a:cubicBezTo>
                  <a:pt x="74" y="12"/>
                  <a:pt x="75" y="11"/>
                  <a:pt x="76" y="11"/>
                </a:cubicBezTo>
                <a:cubicBezTo>
                  <a:pt x="77" y="11"/>
                  <a:pt x="78" y="12"/>
                  <a:pt x="79" y="12"/>
                </a:cubicBezTo>
                <a:cubicBezTo>
                  <a:pt x="80" y="13"/>
                  <a:pt x="80" y="14"/>
                  <a:pt x="80" y="15"/>
                </a:cubicBezTo>
                <a:cubicBezTo>
                  <a:pt x="80" y="16"/>
                  <a:pt x="80" y="18"/>
                  <a:pt x="79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773930" y="340360"/>
            <a:ext cx="2468245" cy="879475"/>
            <a:chOff x="3279" y="4178"/>
            <a:chExt cx="3887" cy="1385"/>
          </a:xfrm>
        </p:grpSpPr>
        <p:sp>
          <p:nvSpPr>
            <p:cNvPr id="21" name="文本框 20"/>
            <p:cNvSpPr txBox="1"/>
            <p:nvPr/>
          </p:nvSpPr>
          <p:spPr>
            <a:xfrm>
              <a:off x="3597" y="4178"/>
              <a:ext cx="336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9B97A6"/>
                  </a:solidFill>
                  <a:effectLst/>
                  <a:uLnTx/>
                  <a:uFillTx/>
                  <a:cs typeface="+mn-ea"/>
                  <a:sym typeface="+mn-lt"/>
                </a:rPr>
                <a:t>输入标题内容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279" y="4741"/>
              <a:ext cx="388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Please enter the title</a:t>
              </a:r>
              <a:r>
                <a:rPr kumimoji="0" lang="zh-CN" altLang="en-US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Please enter the title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73930" y="340360"/>
            <a:ext cx="2468245" cy="879475"/>
            <a:chOff x="3279" y="4178"/>
            <a:chExt cx="3887" cy="1385"/>
          </a:xfrm>
        </p:grpSpPr>
        <p:sp>
          <p:nvSpPr>
            <p:cNvPr id="21" name="文本框 20"/>
            <p:cNvSpPr txBox="1"/>
            <p:nvPr/>
          </p:nvSpPr>
          <p:spPr>
            <a:xfrm>
              <a:off x="3597" y="4178"/>
              <a:ext cx="336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9B97A6"/>
                  </a:solidFill>
                  <a:effectLst/>
                  <a:uLnTx/>
                  <a:uFillTx/>
                  <a:cs typeface="+mn-ea"/>
                  <a:sym typeface="+mn-lt"/>
                </a:rPr>
                <a:t>输入标题内容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279" y="4741"/>
              <a:ext cx="388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Please enter the title</a:t>
              </a:r>
              <a:r>
                <a:rPr kumimoji="0" lang="zh-CN" altLang="en-US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1000" b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Please enter the title</a:t>
              </a:r>
            </a:p>
          </p:txBody>
        </p:sp>
      </p:grpSp>
      <p:sp>
        <p:nvSpPr>
          <p:cNvPr id="3" name="ïṣļiḍè"/>
          <p:cNvSpPr/>
          <p:nvPr/>
        </p:nvSpPr>
        <p:spPr bwMode="auto">
          <a:xfrm>
            <a:off x="5664572" y="1268730"/>
            <a:ext cx="861584" cy="861584"/>
          </a:xfrm>
          <a:prstGeom prst="ellipse">
            <a:avLst/>
          </a:prstGeom>
          <a:blipFill rotWithShape="1">
            <a:blip r:embed="rId3"/>
            <a:stretch>
              <a:fillRect l="-25369" r="-24631"/>
            </a:stretch>
          </a:blip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id-ID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íṩḷîḓè"/>
          <p:cNvSpPr/>
          <p:nvPr/>
        </p:nvSpPr>
        <p:spPr>
          <a:xfrm rot="5400000">
            <a:off x="6011436" y="2858275"/>
            <a:ext cx="167856" cy="201808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40000" lnSpcReduction="20000"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6" name="ïṣļiďe"/>
          <p:cNvGrpSpPr/>
          <p:nvPr/>
        </p:nvGrpSpPr>
        <p:grpSpPr>
          <a:xfrm>
            <a:off x="3266536" y="3276162"/>
            <a:ext cx="505508" cy="505508"/>
            <a:chOff x="3468286" y="2660314"/>
            <a:chExt cx="505508" cy="505508"/>
          </a:xfrm>
        </p:grpSpPr>
        <p:sp>
          <p:nvSpPr>
            <p:cNvPr id="17" name="îṡḷîḋê"/>
            <p:cNvSpPr/>
            <p:nvPr/>
          </p:nvSpPr>
          <p:spPr bwMode="auto">
            <a:xfrm>
              <a:off x="3468286" y="2660314"/>
              <a:ext cx="505508" cy="505508"/>
            </a:xfrm>
            <a:prstGeom prst="ellipse">
              <a:avLst/>
            </a:prstGeom>
            <a:solidFill>
              <a:srgbClr val="9B97A6"/>
            </a:solidFill>
            <a:ln w="38100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92500" lnSpcReduction="10000"/>
            </a:bodyPr>
            <a:lstStyle/>
            <a:p>
              <a:pPr algn="ctr" defTabSz="914400"/>
              <a:endParaRPr lang="id-ID"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iş1iḓê"/>
            <p:cNvSpPr/>
            <p:nvPr/>
          </p:nvSpPr>
          <p:spPr bwMode="auto">
            <a:xfrm>
              <a:off x="3584544" y="2800924"/>
              <a:ext cx="272992" cy="224288"/>
            </a:xfrm>
            <a:custGeom>
              <a:avLst/>
              <a:gdLst>
                <a:gd name="connsiteX0" fmla="*/ 222151 w 545926"/>
                <a:gd name="connsiteY0" fmla="*/ 368293 h 448527"/>
                <a:gd name="connsiteX1" fmla="*/ 322563 w 545926"/>
                <a:gd name="connsiteY1" fmla="*/ 368293 h 448527"/>
                <a:gd name="connsiteX2" fmla="*/ 341211 w 545926"/>
                <a:gd name="connsiteY2" fmla="*/ 398409 h 448527"/>
                <a:gd name="connsiteX3" fmla="*/ 203503 w 545926"/>
                <a:gd name="connsiteY3" fmla="*/ 398409 h 448527"/>
                <a:gd name="connsiteX4" fmla="*/ 120198 w 545926"/>
                <a:gd name="connsiteY4" fmla="*/ 305227 h 448527"/>
                <a:gd name="connsiteX5" fmla="*/ 80012 w 545926"/>
                <a:gd name="connsiteY5" fmla="*/ 328155 h 448527"/>
                <a:gd name="connsiteX6" fmla="*/ 39827 w 545926"/>
                <a:gd name="connsiteY6" fmla="*/ 404104 h 448527"/>
                <a:gd name="connsiteX7" fmla="*/ 38391 w 545926"/>
                <a:gd name="connsiteY7" fmla="*/ 409836 h 448527"/>
                <a:gd name="connsiteX8" fmla="*/ 42697 w 545926"/>
                <a:gd name="connsiteY8" fmla="*/ 409836 h 448527"/>
                <a:gd name="connsiteX9" fmla="*/ 501962 w 545926"/>
                <a:gd name="connsiteY9" fmla="*/ 409836 h 448527"/>
                <a:gd name="connsiteX10" fmla="*/ 507703 w 545926"/>
                <a:gd name="connsiteY10" fmla="*/ 409836 h 448527"/>
                <a:gd name="connsiteX11" fmla="*/ 506267 w 545926"/>
                <a:gd name="connsiteY11" fmla="*/ 404104 h 448527"/>
                <a:gd name="connsiteX12" fmla="*/ 464647 w 545926"/>
                <a:gd name="connsiteY12" fmla="*/ 328155 h 448527"/>
                <a:gd name="connsiteX13" fmla="*/ 425896 w 545926"/>
                <a:gd name="connsiteY13" fmla="*/ 305227 h 448527"/>
                <a:gd name="connsiteX14" fmla="*/ 180484 w 545926"/>
                <a:gd name="connsiteY14" fmla="*/ 235119 h 448527"/>
                <a:gd name="connsiteX15" fmla="*/ 177613 w 545926"/>
                <a:gd name="connsiteY15" fmla="*/ 236552 h 448527"/>
                <a:gd name="connsiteX16" fmla="*/ 177613 w 545926"/>
                <a:gd name="connsiteY16" fmla="*/ 246585 h 448527"/>
                <a:gd name="connsiteX17" fmla="*/ 180484 w 545926"/>
                <a:gd name="connsiteY17" fmla="*/ 249452 h 448527"/>
                <a:gd name="connsiteX18" fmla="*/ 418707 w 545926"/>
                <a:gd name="connsiteY18" fmla="*/ 249452 h 448527"/>
                <a:gd name="connsiteX19" fmla="*/ 421577 w 545926"/>
                <a:gd name="connsiteY19" fmla="*/ 246585 h 448527"/>
                <a:gd name="connsiteX20" fmla="*/ 421577 w 545926"/>
                <a:gd name="connsiteY20" fmla="*/ 236552 h 448527"/>
                <a:gd name="connsiteX21" fmla="*/ 418707 w 545926"/>
                <a:gd name="connsiteY21" fmla="*/ 235119 h 448527"/>
                <a:gd name="connsiteX22" fmla="*/ 127386 w 545926"/>
                <a:gd name="connsiteY22" fmla="*/ 235119 h 448527"/>
                <a:gd name="connsiteX23" fmla="*/ 123080 w 545926"/>
                <a:gd name="connsiteY23" fmla="*/ 236552 h 448527"/>
                <a:gd name="connsiteX24" fmla="*/ 123080 w 545926"/>
                <a:gd name="connsiteY24" fmla="*/ 246585 h 448527"/>
                <a:gd name="connsiteX25" fmla="*/ 127386 w 545926"/>
                <a:gd name="connsiteY25" fmla="*/ 249452 h 448527"/>
                <a:gd name="connsiteX26" fmla="*/ 154652 w 545926"/>
                <a:gd name="connsiteY26" fmla="*/ 249452 h 448527"/>
                <a:gd name="connsiteX27" fmla="*/ 157522 w 545926"/>
                <a:gd name="connsiteY27" fmla="*/ 246585 h 448527"/>
                <a:gd name="connsiteX28" fmla="*/ 157522 w 545926"/>
                <a:gd name="connsiteY28" fmla="*/ 236552 h 448527"/>
                <a:gd name="connsiteX29" fmla="*/ 154652 w 545926"/>
                <a:gd name="connsiteY29" fmla="*/ 235119 h 448527"/>
                <a:gd name="connsiteX30" fmla="*/ 110165 w 545926"/>
                <a:gd name="connsiteY30" fmla="*/ 47359 h 448527"/>
                <a:gd name="connsiteX31" fmla="*/ 435928 w 545926"/>
                <a:gd name="connsiteY31" fmla="*/ 47359 h 448527"/>
                <a:gd name="connsiteX32" fmla="*/ 435928 w 545926"/>
                <a:gd name="connsiteY32" fmla="*/ 255185 h 448527"/>
                <a:gd name="connsiteX33" fmla="*/ 110165 w 545926"/>
                <a:gd name="connsiteY33" fmla="*/ 255185 h 448527"/>
                <a:gd name="connsiteX34" fmla="*/ 120198 w 545926"/>
                <a:gd name="connsiteY34" fmla="*/ 37258 h 448527"/>
                <a:gd name="connsiteX35" fmla="*/ 100105 w 545926"/>
                <a:gd name="connsiteY35" fmla="*/ 57320 h 448527"/>
                <a:gd name="connsiteX36" fmla="*/ 100105 w 545926"/>
                <a:gd name="connsiteY36" fmla="*/ 247908 h 448527"/>
                <a:gd name="connsiteX37" fmla="*/ 120198 w 545926"/>
                <a:gd name="connsiteY37" fmla="*/ 266537 h 448527"/>
                <a:gd name="connsiteX38" fmla="*/ 425896 w 545926"/>
                <a:gd name="connsiteY38" fmla="*/ 266537 h 448527"/>
                <a:gd name="connsiteX39" fmla="*/ 444554 w 545926"/>
                <a:gd name="connsiteY39" fmla="*/ 247908 h 448527"/>
                <a:gd name="connsiteX40" fmla="*/ 444554 w 545926"/>
                <a:gd name="connsiteY40" fmla="*/ 57320 h 448527"/>
                <a:gd name="connsiteX41" fmla="*/ 425896 w 545926"/>
                <a:gd name="connsiteY41" fmla="*/ 37258 h 448527"/>
                <a:gd name="connsiteX42" fmla="*/ 120198 w 545926"/>
                <a:gd name="connsiteY42" fmla="*/ 0 h 448527"/>
                <a:gd name="connsiteX43" fmla="*/ 425896 w 545926"/>
                <a:gd name="connsiteY43" fmla="*/ 0 h 448527"/>
                <a:gd name="connsiteX44" fmla="*/ 483304 w 545926"/>
                <a:gd name="connsiteY44" fmla="*/ 57320 h 448527"/>
                <a:gd name="connsiteX45" fmla="*/ 483304 w 545926"/>
                <a:gd name="connsiteY45" fmla="*/ 247908 h 448527"/>
                <a:gd name="connsiteX46" fmla="*/ 471823 w 545926"/>
                <a:gd name="connsiteY46" fmla="*/ 282300 h 448527"/>
                <a:gd name="connsiteX47" fmla="*/ 499091 w 545926"/>
                <a:gd name="connsiteY47" fmla="*/ 310959 h 448527"/>
                <a:gd name="connsiteX48" fmla="*/ 539277 w 545926"/>
                <a:gd name="connsiteY48" fmla="*/ 386908 h 448527"/>
                <a:gd name="connsiteX49" fmla="*/ 540712 w 545926"/>
                <a:gd name="connsiteY49" fmla="*/ 429898 h 448527"/>
                <a:gd name="connsiteX50" fmla="*/ 501962 w 545926"/>
                <a:gd name="connsiteY50" fmla="*/ 448527 h 448527"/>
                <a:gd name="connsiteX51" fmla="*/ 42697 w 545926"/>
                <a:gd name="connsiteY51" fmla="*/ 448527 h 448527"/>
                <a:gd name="connsiteX52" fmla="*/ 5382 w 545926"/>
                <a:gd name="connsiteY52" fmla="*/ 429898 h 448527"/>
                <a:gd name="connsiteX53" fmla="*/ 5382 w 545926"/>
                <a:gd name="connsiteY53" fmla="*/ 386908 h 448527"/>
                <a:gd name="connsiteX54" fmla="*/ 47003 w 545926"/>
                <a:gd name="connsiteY54" fmla="*/ 310959 h 448527"/>
                <a:gd name="connsiteX55" fmla="*/ 74271 w 545926"/>
                <a:gd name="connsiteY55" fmla="*/ 282300 h 448527"/>
                <a:gd name="connsiteX56" fmla="*/ 62790 w 545926"/>
                <a:gd name="connsiteY56" fmla="*/ 247908 h 448527"/>
                <a:gd name="connsiteX57" fmla="*/ 62790 w 545926"/>
                <a:gd name="connsiteY57" fmla="*/ 57320 h 448527"/>
                <a:gd name="connsiteX58" fmla="*/ 120198 w 545926"/>
                <a:gd name="connsiteY58" fmla="*/ 0 h 448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45926" h="448527">
                  <a:moveTo>
                    <a:pt x="222151" y="368293"/>
                  </a:moveTo>
                  <a:lnTo>
                    <a:pt x="322563" y="368293"/>
                  </a:lnTo>
                  <a:lnTo>
                    <a:pt x="341211" y="398409"/>
                  </a:lnTo>
                  <a:lnTo>
                    <a:pt x="203503" y="398409"/>
                  </a:lnTo>
                  <a:close/>
                  <a:moveTo>
                    <a:pt x="120198" y="305227"/>
                  </a:moveTo>
                  <a:cubicBezTo>
                    <a:pt x="105846" y="305227"/>
                    <a:pt x="87188" y="316691"/>
                    <a:pt x="80012" y="328155"/>
                  </a:cubicBezTo>
                  <a:lnTo>
                    <a:pt x="39827" y="404104"/>
                  </a:lnTo>
                  <a:cubicBezTo>
                    <a:pt x="38391" y="406970"/>
                    <a:pt x="38391" y="408403"/>
                    <a:pt x="38391" y="409836"/>
                  </a:cubicBezTo>
                  <a:cubicBezTo>
                    <a:pt x="38391" y="409836"/>
                    <a:pt x="39827" y="409836"/>
                    <a:pt x="42697" y="409836"/>
                  </a:cubicBezTo>
                  <a:lnTo>
                    <a:pt x="501962" y="409836"/>
                  </a:lnTo>
                  <a:cubicBezTo>
                    <a:pt x="504832" y="409836"/>
                    <a:pt x="507703" y="409836"/>
                    <a:pt x="507703" y="409836"/>
                  </a:cubicBezTo>
                  <a:cubicBezTo>
                    <a:pt x="507703" y="408403"/>
                    <a:pt x="507703" y="406970"/>
                    <a:pt x="506267" y="404104"/>
                  </a:cubicBezTo>
                  <a:lnTo>
                    <a:pt x="464647" y="328155"/>
                  </a:lnTo>
                  <a:cubicBezTo>
                    <a:pt x="458906" y="316691"/>
                    <a:pt x="440248" y="305227"/>
                    <a:pt x="425896" y="305227"/>
                  </a:cubicBezTo>
                  <a:close/>
                  <a:moveTo>
                    <a:pt x="180484" y="235119"/>
                  </a:moveTo>
                  <a:cubicBezTo>
                    <a:pt x="179049" y="235119"/>
                    <a:pt x="177613" y="236552"/>
                    <a:pt x="177613" y="236552"/>
                  </a:cubicBezTo>
                  <a:lnTo>
                    <a:pt x="177613" y="246585"/>
                  </a:lnTo>
                  <a:cubicBezTo>
                    <a:pt x="177613" y="248018"/>
                    <a:pt x="179049" y="249452"/>
                    <a:pt x="180484" y="249452"/>
                  </a:cubicBezTo>
                  <a:lnTo>
                    <a:pt x="418707" y="249452"/>
                  </a:lnTo>
                  <a:cubicBezTo>
                    <a:pt x="420142" y="249452"/>
                    <a:pt x="421577" y="248018"/>
                    <a:pt x="421577" y="246585"/>
                  </a:cubicBezTo>
                  <a:lnTo>
                    <a:pt x="421577" y="236552"/>
                  </a:lnTo>
                  <a:cubicBezTo>
                    <a:pt x="421577" y="236552"/>
                    <a:pt x="420142" y="235119"/>
                    <a:pt x="418707" y="235119"/>
                  </a:cubicBezTo>
                  <a:close/>
                  <a:moveTo>
                    <a:pt x="127386" y="235119"/>
                  </a:moveTo>
                  <a:cubicBezTo>
                    <a:pt x="124516" y="235119"/>
                    <a:pt x="123080" y="236552"/>
                    <a:pt x="123080" y="236552"/>
                  </a:cubicBezTo>
                  <a:lnTo>
                    <a:pt x="123080" y="246585"/>
                  </a:lnTo>
                  <a:cubicBezTo>
                    <a:pt x="123080" y="248018"/>
                    <a:pt x="124516" y="249452"/>
                    <a:pt x="127386" y="249452"/>
                  </a:cubicBezTo>
                  <a:lnTo>
                    <a:pt x="154652" y="249452"/>
                  </a:lnTo>
                  <a:cubicBezTo>
                    <a:pt x="156087" y="249452"/>
                    <a:pt x="157522" y="248018"/>
                    <a:pt x="157522" y="246585"/>
                  </a:cubicBezTo>
                  <a:lnTo>
                    <a:pt x="157522" y="236552"/>
                  </a:lnTo>
                  <a:cubicBezTo>
                    <a:pt x="157522" y="236552"/>
                    <a:pt x="156087" y="235119"/>
                    <a:pt x="154652" y="235119"/>
                  </a:cubicBezTo>
                  <a:close/>
                  <a:moveTo>
                    <a:pt x="110165" y="47359"/>
                  </a:moveTo>
                  <a:lnTo>
                    <a:pt x="435928" y="47359"/>
                  </a:lnTo>
                  <a:lnTo>
                    <a:pt x="435928" y="255185"/>
                  </a:lnTo>
                  <a:lnTo>
                    <a:pt x="110165" y="255185"/>
                  </a:lnTo>
                  <a:close/>
                  <a:moveTo>
                    <a:pt x="120198" y="37258"/>
                  </a:moveTo>
                  <a:cubicBezTo>
                    <a:pt x="108716" y="37258"/>
                    <a:pt x="100105" y="45856"/>
                    <a:pt x="100105" y="57320"/>
                  </a:cubicBezTo>
                  <a:lnTo>
                    <a:pt x="100105" y="247908"/>
                  </a:lnTo>
                  <a:cubicBezTo>
                    <a:pt x="100105" y="257939"/>
                    <a:pt x="108716" y="266537"/>
                    <a:pt x="120198" y="266537"/>
                  </a:cubicBezTo>
                  <a:lnTo>
                    <a:pt x="425896" y="266537"/>
                  </a:lnTo>
                  <a:cubicBezTo>
                    <a:pt x="435943" y="266537"/>
                    <a:pt x="444554" y="257939"/>
                    <a:pt x="444554" y="247908"/>
                  </a:cubicBezTo>
                  <a:lnTo>
                    <a:pt x="444554" y="57320"/>
                  </a:lnTo>
                  <a:cubicBezTo>
                    <a:pt x="444554" y="45856"/>
                    <a:pt x="435943" y="37258"/>
                    <a:pt x="425896" y="37258"/>
                  </a:cubicBezTo>
                  <a:close/>
                  <a:moveTo>
                    <a:pt x="120198" y="0"/>
                  </a:moveTo>
                  <a:lnTo>
                    <a:pt x="425896" y="0"/>
                  </a:lnTo>
                  <a:cubicBezTo>
                    <a:pt x="457471" y="0"/>
                    <a:pt x="483304" y="25794"/>
                    <a:pt x="483304" y="57320"/>
                  </a:cubicBezTo>
                  <a:lnTo>
                    <a:pt x="483304" y="247908"/>
                  </a:lnTo>
                  <a:cubicBezTo>
                    <a:pt x="483304" y="260805"/>
                    <a:pt x="478999" y="272269"/>
                    <a:pt x="471823" y="282300"/>
                  </a:cubicBezTo>
                  <a:cubicBezTo>
                    <a:pt x="483304" y="289465"/>
                    <a:pt x="493351" y="299496"/>
                    <a:pt x="499091" y="310959"/>
                  </a:cubicBezTo>
                  <a:lnTo>
                    <a:pt x="539277" y="386908"/>
                  </a:lnTo>
                  <a:cubicBezTo>
                    <a:pt x="547888" y="401238"/>
                    <a:pt x="547888" y="417001"/>
                    <a:pt x="540712" y="429898"/>
                  </a:cubicBezTo>
                  <a:cubicBezTo>
                    <a:pt x="533536" y="441362"/>
                    <a:pt x="519184" y="448527"/>
                    <a:pt x="501962" y="448527"/>
                  </a:cubicBezTo>
                  <a:lnTo>
                    <a:pt x="42697" y="448527"/>
                  </a:lnTo>
                  <a:cubicBezTo>
                    <a:pt x="25475" y="448527"/>
                    <a:pt x="12558" y="441362"/>
                    <a:pt x="5382" y="429898"/>
                  </a:cubicBezTo>
                  <a:cubicBezTo>
                    <a:pt x="-1794" y="417001"/>
                    <a:pt x="-1794" y="401238"/>
                    <a:pt x="5382" y="386908"/>
                  </a:cubicBezTo>
                  <a:lnTo>
                    <a:pt x="47003" y="310959"/>
                  </a:lnTo>
                  <a:cubicBezTo>
                    <a:pt x="52743" y="299496"/>
                    <a:pt x="62790" y="289465"/>
                    <a:pt x="74271" y="282300"/>
                  </a:cubicBezTo>
                  <a:cubicBezTo>
                    <a:pt x="67095" y="272269"/>
                    <a:pt x="62790" y="260805"/>
                    <a:pt x="62790" y="247908"/>
                  </a:cubicBezTo>
                  <a:lnTo>
                    <a:pt x="62790" y="57320"/>
                  </a:lnTo>
                  <a:cubicBezTo>
                    <a:pt x="62790" y="25794"/>
                    <a:pt x="88623" y="0"/>
                    <a:pt x="120198" y="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4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id-ID"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ís1îḍê"/>
          <p:cNvGrpSpPr/>
          <p:nvPr/>
        </p:nvGrpSpPr>
        <p:grpSpPr>
          <a:xfrm>
            <a:off x="6535205" y="3297752"/>
            <a:ext cx="505508" cy="505508"/>
            <a:chOff x="3468286" y="2660314"/>
            <a:chExt cx="505508" cy="505508"/>
          </a:xfrm>
        </p:grpSpPr>
        <p:sp>
          <p:nvSpPr>
            <p:cNvPr id="24" name="íṥļîḋê"/>
            <p:cNvSpPr/>
            <p:nvPr/>
          </p:nvSpPr>
          <p:spPr bwMode="auto">
            <a:xfrm>
              <a:off x="3468286" y="2660314"/>
              <a:ext cx="505508" cy="505508"/>
            </a:xfrm>
            <a:prstGeom prst="ellipse">
              <a:avLst/>
            </a:prstGeom>
            <a:solidFill>
              <a:srgbClr val="D6CACC"/>
            </a:solidFill>
            <a:ln w="38100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92500" lnSpcReduction="10000"/>
            </a:bodyPr>
            <a:lstStyle/>
            <a:p>
              <a:pPr algn="ctr" defTabSz="914400"/>
              <a:endParaRPr lang="id-ID"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ïšliḑè"/>
            <p:cNvSpPr/>
            <p:nvPr/>
          </p:nvSpPr>
          <p:spPr bwMode="auto">
            <a:xfrm>
              <a:off x="3584544" y="2800924"/>
              <a:ext cx="272992" cy="224288"/>
            </a:xfrm>
            <a:custGeom>
              <a:avLst/>
              <a:gdLst>
                <a:gd name="connsiteX0" fmla="*/ 222151 w 545926"/>
                <a:gd name="connsiteY0" fmla="*/ 368293 h 448527"/>
                <a:gd name="connsiteX1" fmla="*/ 322563 w 545926"/>
                <a:gd name="connsiteY1" fmla="*/ 368293 h 448527"/>
                <a:gd name="connsiteX2" fmla="*/ 341211 w 545926"/>
                <a:gd name="connsiteY2" fmla="*/ 398409 h 448527"/>
                <a:gd name="connsiteX3" fmla="*/ 203503 w 545926"/>
                <a:gd name="connsiteY3" fmla="*/ 398409 h 448527"/>
                <a:gd name="connsiteX4" fmla="*/ 120198 w 545926"/>
                <a:gd name="connsiteY4" fmla="*/ 305227 h 448527"/>
                <a:gd name="connsiteX5" fmla="*/ 80012 w 545926"/>
                <a:gd name="connsiteY5" fmla="*/ 328155 h 448527"/>
                <a:gd name="connsiteX6" fmla="*/ 39827 w 545926"/>
                <a:gd name="connsiteY6" fmla="*/ 404104 h 448527"/>
                <a:gd name="connsiteX7" fmla="*/ 38391 w 545926"/>
                <a:gd name="connsiteY7" fmla="*/ 409836 h 448527"/>
                <a:gd name="connsiteX8" fmla="*/ 42697 w 545926"/>
                <a:gd name="connsiteY8" fmla="*/ 409836 h 448527"/>
                <a:gd name="connsiteX9" fmla="*/ 501962 w 545926"/>
                <a:gd name="connsiteY9" fmla="*/ 409836 h 448527"/>
                <a:gd name="connsiteX10" fmla="*/ 507703 w 545926"/>
                <a:gd name="connsiteY10" fmla="*/ 409836 h 448527"/>
                <a:gd name="connsiteX11" fmla="*/ 506267 w 545926"/>
                <a:gd name="connsiteY11" fmla="*/ 404104 h 448527"/>
                <a:gd name="connsiteX12" fmla="*/ 464647 w 545926"/>
                <a:gd name="connsiteY12" fmla="*/ 328155 h 448527"/>
                <a:gd name="connsiteX13" fmla="*/ 425896 w 545926"/>
                <a:gd name="connsiteY13" fmla="*/ 305227 h 448527"/>
                <a:gd name="connsiteX14" fmla="*/ 180484 w 545926"/>
                <a:gd name="connsiteY14" fmla="*/ 235119 h 448527"/>
                <a:gd name="connsiteX15" fmla="*/ 177613 w 545926"/>
                <a:gd name="connsiteY15" fmla="*/ 236552 h 448527"/>
                <a:gd name="connsiteX16" fmla="*/ 177613 w 545926"/>
                <a:gd name="connsiteY16" fmla="*/ 246585 h 448527"/>
                <a:gd name="connsiteX17" fmla="*/ 180484 w 545926"/>
                <a:gd name="connsiteY17" fmla="*/ 249452 h 448527"/>
                <a:gd name="connsiteX18" fmla="*/ 418707 w 545926"/>
                <a:gd name="connsiteY18" fmla="*/ 249452 h 448527"/>
                <a:gd name="connsiteX19" fmla="*/ 421577 w 545926"/>
                <a:gd name="connsiteY19" fmla="*/ 246585 h 448527"/>
                <a:gd name="connsiteX20" fmla="*/ 421577 w 545926"/>
                <a:gd name="connsiteY20" fmla="*/ 236552 h 448527"/>
                <a:gd name="connsiteX21" fmla="*/ 418707 w 545926"/>
                <a:gd name="connsiteY21" fmla="*/ 235119 h 448527"/>
                <a:gd name="connsiteX22" fmla="*/ 127386 w 545926"/>
                <a:gd name="connsiteY22" fmla="*/ 235119 h 448527"/>
                <a:gd name="connsiteX23" fmla="*/ 123080 w 545926"/>
                <a:gd name="connsiteY23" fmla="*/ 236552 h 448527"/>
                <a:gd name="connsiteX24" fmla="*/ 123080 w 545926"/>
                <a:gd name="connsiteY24" fmla="*/ 246585 h 448527"/>
                <a:gd name="connsiteX25" fmla="*/ 127386 w 545926"/>
                <a:gd name="connsiteY25" fmla="*/ 249452 h 448527"/>
                <a:gd name="connsiteX26" fmla="*/ 154652 w 545926"/>
                <a:gd name="connsiteY26" fmla="*/ 249452 h 448527"/>
                <a:gd name="connsiteX27" fmla="*/ 157522 w 545926"/>
                <a:gd name="connsiteY27" fmla="*/ 246585 h 448527"/>
                <a:gd name="connsiteX28" fmla="*/ 157522 w 545926"/>
                <a:gd name="connsiteY28" fmla="*/ 236552 h 448527"/>
                <a:gd name="connsiteX29" fmla="*/ 154652 w 545926"/>
                <a:gd name="connsiteY29" fmla="*/ 235119 h 448527"/>
                <a:gd name="connsiteX30" fmla="*/ 110165 w 545926"/>
                <a:gd name="connsiteY30" fmla="*/ 47359 h 448527"/>
                <a:gd name="connsiteX31" fmla="*/ 435928 w 545926"/>
                <a:gd name="connsiteY31" fmla="*/ 47359 h 448527"/>
                <a:gd name="connsiteX32" fmla="*/ 435928 w 545926"/>
                <a:gd name="connsiteY32" fmla="*/ 255185 h 448527"/>
                <a:gd name="connsiteX33" fmla="*/ 110165 w 545926"/>
                <a:gd name="connsiteY33" fmla="*/ 255185 h 448527"/>
                <a:gd name="connsiteX34" fmla="*/ 120198 w 545926"/>
                <a:gd name="connsiteY34" fmla="*/ 37258 h 448527"/>
                <a:gd name="connsiteX35" fmla="*/ 100105 w 545926"/>
                <a:gd name="connsiteY35" fmla="*/ 57320 h 448527"/>
                <a:gd name="connsiteX36" fmla="*/ 100105 w 545926"/>
                <a:gd name="connsiteY36" fmla="*/ 247908 h 448527"/>
                <a:gd name="connsiteX37" fmla="*/ 120198 w 545926"/>
                <a:gd name="connsiteY37" fmla="*/ 266537 h 448527"/>
                <a:gd name="connsiteX38" fmla="*/ 425896 w 545926"/>
                <a:gd name="connsiteY38" fmla="*/ 266537 h 448527"/>
                <a:gd name="connsiteX39" fmla="*/ 444554 w 545926"/>
                <a:gd name="connsiteY39" fmla="*/ 247908 h 448527"/>
                <a:gd name="connsiteX40" fmla="*/ 444554 w 545926"/>
                <a:gd name="connsiteY40" fmla="*/ 57320 h 448527"/>
                <a:gd name="connsiteX41" fmla="*/ 425896 w 545926"/>
                <a:gd name="connsiteY41" fmla="*/ 37258 h 448527"/>
                <a:gd name="connsiteX42" fmla="*/ 120198 w 545926"/>
                <a:gd name="connsiteY42" fmla="*/ 0 h 448527"/>
                <a:gd name="connsiteX43" fmla="*/ 425896 w 545926"/>
                <a:gd name="connsiteY43" fmla="*/ 0 h 448527"/>
                <a:gd name="connsiteX44" fmla="*/ 483304 w 545926"/>
                <a:gd name="connsiteY44" fmla="*/ 57320 h 448527"/>
                <a:gd name="connsiteX45" fmla="*/ 483304 w 545926"/>
                <a:gd name="connsiteY45" fmla="*/ 247908 h 448527"/>
                <a:gd name="connsiteX46" fmla="*/ 471823 w 545926"/>
                <a:gd name="connsiteY46" fmla="*/ 282300 h 448527"/>
                <a:gd name="connsiteX47" fmla="*/ 499091 w 545926"/>
                <a:gd name="connsiteY47" fmla="*/ 310959 h 448527"/>
                <a:gd name="connsiteX48" fmla="*/ 539277 w 545926"/>
                <a:gd name="connsiteY48" fmla="*/ 386908 h 448527"/>
                <a:gd name="connsiteX49" fmla="*/ 540712 w 545926"/>
                <a:gd name="connsiteY49" fmla="*/ 429898 h 448527"/>
                <a:gd name="connsiteX50" fmla="*/ 501962 w 545926"/>
                <a:gd name="connsiteY50" fmla="*/ 448527 h 448527"/>
                <a:gd name="connsiteX51" fmla="*/ 42697 w 545926"/>
                <a:gd name="connsiteY51" fmla="*/ 448527 h 448527"/>
                <a:gd name="connsiteX52" fmla="*/ 5382 w 545926"/>
                <a:gd name="connsiteY52" fmla="*/ 429898 h 448527"/>
                <a:gd name="connsiteX53" fmla="*/ 5382 w 545926"/>
                <a:gd name="connsiteY53" fmla="*/ 386908 h 448527"/>
                <a:gd name="connsiteX54" fmla="*/ 47003 w 545926"/>
                <a:gd name="connsiteY54" fmla="*/ 310959 h 448527"/>
                <a:gd name="connsiteX55" fmla="*/ 74271 w 545926"/>
                <a:gd name="connsiteY55" fmla="*/ 282300 h 448527"/>
                <a:gd name="connsiteX56" fmla="*/ 62790 w 545926"/>
                <a:gd name="connsiteY56" fmla="*/ 247908 h 448527"/>
                <a:gd name="connsiteX57" fmla="*/ 62790 w 545926"/>
                <a:gd name="connsiteY57" fmla="*/ 57320 h 448527"/>
                <a:gd name="connsiteX58" fmla="*/ 120198 w 545926"/>
                <a:gd name="connsiteY58" fmla="*/ 0 h 448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45926" h="448527">
                  <a:moveTo>
                    <a:pt x="222151" y="368293"/>
                  </a:moveTo>
                  <a:lnTo>
                    <a:pt x="322563" y="368293"/>
                  </a:lnTo>
                  <a:lnTo>
                    <a:pt x="341211" y="398409"/>
                  </a:lnTo>
                  <a:lnTo>
                    <a:pt x="203503" y="398409"/>
                  </a:lnTo>
                  <a:close/>
                  <a:moveTo>
                    <a:pt x="120198" y="305227"/>
                  </a:moveTo>
                  <a:cubicBezTo>
                    <a:pt x="105846" y="305227"/>
                    <a:pt x="87188" y="316691"/>
                    <a:pt x="80012" y="328155"/>
                  </a:cubicBezTo>
                  <a:lnTo>
                    <a:pt x="39827" y="404104"/>
                  </a:lnTo>
                  <a:cubicBezTo>
                    <a:pt x="38391" y="406970"/>
                    <a:pt x="38391" y="408403"/>
                    <a:pt x="38391" y="409836"/>
                  </a:cubicBezTo>
                  <a:cubicBezTo>
                    <a:pt x="38391" y="409836"/>
                    <a:pt x="39827" y="409836"/>
                    <a:pt x="42697" y="409836"/>
                  </a:cubicBezTo>
                  <a:lnTo>
                    <a:pt x="501962" y="409836"/>
                  </a:lnTo>
                  <a:cubicBezTo>
                    <a:pt x="504832" y="409836"/>
                    <a:pt x="507703" y="409836"/>
                    <a:pt x="507703" y="409836"/>
                  </a:cubicBezTo>
                  <a:cubicBezTo>
                    <a:pt x="507703" y="408403"/>
                    <a:pt x="507703" y="406970"/>
                    <a:pt x="506267" y="404104"/>
                  </a:cubicBezTo>
                  <a:lnTo>
                    <a:pt x="464647" y="328155"/>
                  </a:lnTo>
                  <a:cubicBezTo>
                    <a:pt x="458906" y="316691"/>
                    <a:pt x="440248" y="305227"/>
                    <a:pt x="425896" y="305227"/>
                  </a:cubicBezTo>
                  <a:close/>
                  <a:moveTo>
                    <a:pt x="180484" y="235119"/>
                  </a:moveTo>
                  <a:cubicBezTo>
                    <a:pt x="179049" y="235119"/>
                    <a:pt x="177613" y="236552"/>
                    <a:pt x="177613" y="236552"/>
                  </a:cubicBezTo>
                  <a:lnTo>
                    <a:pt x="177613" y="246585"/>
                  </a:lnTo>
                  <a:cubicBezTo>
                    <a:pt x="177613" y="248018"/>
                    <a:pt x="179049" y="249452"/>
                    <a:pt x="180484" y="249452"/>
                  </a:cubicBezTo>
                  <a:lnTo>
                    <a:pt x="418707" y="249452"/>
                  </a:lnTo>
                  <a:cubicBezTo>
                    <a:pt x="420142" y="249452"/>
                    <a:pt x="421577" y="248018"/>
                    <a:pt x="421577" y="246585"/>
                  </a:cubicBezTo>
                  <a:lnTo>
                    <a:pt x="421577" y="236552"/>
                  </a:lnTo>
                  <a:cubicBezTo>
                    <a:pt x="421577" y="236552"/>
                    <a:pt x="420142" y="235119"/>
                    <a:pt x="418707" y="235119"/>
                  </a:cubicBezTo>
                  <a:close/>
                  <a:moveTo>
                    <a:pt x="127386" y="235119"/>
                  </a:moveTo>
                  <a:cubicBezTo>
                    <a:pt x="124516" y="235119"/>
                    <a:pt x="123080" y="236552"/>
                    <a:pt x="123080" y="236552"/>
                  </a:cubicBezTo>
                  <a:lnTo>
                    <a:pt x="123080" y="246585"/>
                  </a:lnTo>
                  <a:cubicBezTo>
                    <a:pt x="123080" y="248018"/>
                    <a:pt x="124516" y="249452"/>
                    <a:pt x="127386" y="249452"/>
                  </a:cubicBezTo>
                  <a:lnTo>
                    <a:pt x="154652" y="249452"/>
                  </a:lnTo>
                  <a:cubicBezTo>
                    <a:pt x="156087" y="249452"/>
                    <a:pt x="157522" y="248018"/>
                    <a:pt x="157522" y="246585"/>
                  </a:cubicBezTo>
                  <a:lnTo>
                    <a:pt x="157522" y="236552"/>
                  </a:lnTo>
                  <a:cubicBezTo>
                    <a:pt x="157522" y="236552"/>
                    <a:pt x="156087" y="235119"/>
                    <a:pt x="154652" y="235119"/>
                  </a:cubicBezTo>
                  <a:close/>
                  <a:moveTo>
                    <a:pt x="110165" y="47359"/>
                  </a:moveTo>
                  <a:lnTo>
                    <a:pt x="435928" y="47359"/>
                  </a:lnTo>
                  <a:lnTo>
                    <a:pt x="435928" y="255185"/>
                  </a:lnTo>
                  <a:lnTo>
                    <a:pt x="110165" y="255185"/>
                  </a:lnTo>
                  <a:close/>
                  <a:moveTo>
                    <a:pt x="120198" y="37258"/>
                  </a:moveTo>
                  <a:cubicBezTo>
                    <a:pt x="108716" y="37258"/>
                    <a:pt x="100105" y="45856"/>
                    <a:pt x="100105" y="57320"/>
                  </a:cubicBezTo>
                  <a:lnTo>
                    <a:pt x="100105" y="247908"/>
                  </a:lnTo>
                  <a:cubicBezTo>
                    <a:pt x="100105" y="257939"/>
                    <a:pt x="108716" y="266537"/>
                    <a:pt x="120198" y="266537"/>
                  </a:cubicBezTo>
                  <a:lnTo>
                    <a:pt x="425896" y="266537"/>
                  </a:lnTo>
                  <a:cubicBezTo>
                    <a:pt x="435943" y="266537"/>
                    <a:pt x="444554" y="257939"/>
                    <a:pt x="444554" y="247908"/>
                  </a:cubicBezTo>
                  <a:lnTo>
                    <a:pt x="444554" y="57320"/>
                  </a:lnTo>
                  <a:cubicBezTo>
                    <a:pt x="444554" y="45856"/>
                    <a:pt x="435943" y="37258"/>
                    <a:pt x="425896" y="37258"/>
                  </a:cubicBezTo>
                  <a:close/>
                  <a:moveTo>
                    <a:pt x="120198" y="0"/>
                  </a:moveTo>
                  <a:lnTo>
                    <a:pt x="425896" y="0"/>
                  </a:lnTo>
                  <a:cubicBezTo>
                    <a:pt x="457471" y="0"/>
                    <a:pt x="483304" y="25794"/>
                    <a:pt x="483304" y="57320"/>
                  </a:cubicBezTo>
                  <a:lnTo>
                    <a:pt x="483304" y="247908"/>
                  </a:lnTo>
                  <a:cubicBezTo>
                    <a:pt x="483304" y="260805"/>
                    <a:pt x="478999" y="272269"/>
                    <a:pt x="471823" y="282300"/>
                  </a:cubicBezTo>
                  <a:cubicBezTo>
                    <a:pt x="483304" y="289465"/>
                    <a:pt x="493351" y="299496"/>
                    <a:pt x="499091" y="310959"/>
                  </a:cubicBezTo>
                  <a:lnTo>
                    <a:pt x="539277" y="386908"/>
                  </a:lnTo>
                  <a:cubicBezTo>
                    <a:pt x="547888" y="401238"/>
                    <a:pt x="547888" y="417001"/>
                    <a:pt x="540712" y="429898"/>
                  </a:cubicBezTo>
                  <a:cubicBezTo>
                    <a:pt x="533536" y="441362"/>
                    <a:pt x="519184" y="448527"/>
                    <a:pt x="501962" y="448527"/>
                  </a:cubicBezTo>
                  <a:lnTo>
                    <a:pt x="42697" y="448527"/>
                  </a:lnTo>
                  <a:cubicBezTo>
                    <a:pt x="25475" y="448527"/>
                    <a:pt x="12558" y="441362"/>
                    <a:pt x="5382" y="429898"/>
                  </a:cubicBezTo>
                  <a:cubicBezTo>
                    <a:pt x="-1794" y="417001"/>
                    <a:pt x="-1794" y="401238"/>
                    <a:pt x="5382" y="386908"/>
                  </a:cubicBezTo>
                  <a:lnTo>
                    <a:pt x="47003" y="310959"/>
                  </a:lnTo>
                  <a:cubicBezTo>
                    <a:pt x="52743" y="299496"/>
                    <a:pt x="62790" y="289465"/>
                    <a:pt x="74271" y="282300"/>
                  </a:cubicBezTo>
                  <a:cubicBezTo>
                    <a:pt x="67095" y="272269"/>
                    <a:pt x="62790" y="260805"/>
                    <a:pt x="62790" y="247908"/>
                  </a:cubicBezTo>
                  <a:lnTo>
                    <a:pt x="62790" y="57320"/>
                  </a:lnTo>
                  <a:cubicBezTo>
                    <a:pt x="62790" y="25794"/>
                    <a:pt x="88623" y="0"/>
                    <a:pt x="120198" y="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4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id-ID"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íŝḻiḍe"/>
          <p:cNvSpPr/>
          <p:nvPr/>
        </p:nvSpPr>
        <p:spPr>
          <a:xfrm rot="5400000">
            <a:off x="6011436" y="4040929"/>
            <a:ext cx="167856" cy="201808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40000" lnSpcReduction="20000"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îṡļîdé"/>
          <p:cNvSpPr txBox="1"/>
          <p:nvPr/>
        </p:nvSpPr>
        <p:spPr>
          <a:xfrm>
            <a:off x="666115" y="4399296"/>
            <a:ext cx="2373357" cy="44608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b="1" dirty="0">
                <a:cs typeface="+mn-ea"/>
                <a:sym typeface="+mn-lt"/>
              </a:rPr>
              <a:t> 01</a:t>
            </a:r>
            <a:endParaRPr lang="id-ID" sz="1400" b="1" dirty="0">
              <a:cs typeface="+mn-ea"/>
              <a:sym typeface="+mn-lt"/>
            </a:endParaRPr>
          </a:p>
        </p:txBody>
      </p:sp>
      <p:sp>
        <p:nvSpPr>
          <p:cNvPr id="40" name="iṧľiḓe"/>
          <p:cNvSpPr txBox="1"/>
          <p:nvPr/>
        </p:nvSpPr>
        <p:spPr>
          <a:xfrm>
            <a:off x="3494496" y="4399296"/>
            <a:ext cx="2373357" cy="44608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b="1" dirty="0">
                <a:cs typeface="+mn-ea"/>
                <a:sym typeface="+mn-lt"/>
              </a:rPr>
              <a:t>02</a:t>
            </a:r>
            <a:endParaRPr lang="id-ID" sz="1400" b="1" dirty="0">
              <a:cs typeface="+mn-ea"/>
              <a:sym typeface="+mn-lt"/>
            </a:endParaRPr>
          </a:p>
        </p:txBody>
      </p:sp>
      <p:sp>
        <p:nvSpPr>
          <p:cNvPr id="41" name="îşľîḓê"/>
          <p:cNvSpPr txBox="1"/>
          <p:nvPr/>
        </p:nvSpPr>
        <p:spPr>
          <a:xfrm>
            <a:off x="6322877" y="4399296"/>
            <a:ext cx="2373357" cy="44608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b="1" dirty="0">
                <a:cs typeface="+mn-ea"/>
                <a:sym typeface="+mn-lt"/>
              </a:rPr>
              <a:t>03</a:t>
            </a:r>
            <a:endParaRPr lang="id-ID" sz="1400" b="1" dirty="0">
              <a:cs typeface="+mn-ea"/>
              <a:sym typeface="+mn-lt"/>
            </a:endParaRPr>
          </a:p>
        </p:txBody>
      </p:sp>
      <p:sp>
        <p:nvSpPr>
          <p:cNvPr id="42" name="îşľïḋe"/>
          <p:cNvSpPr txBox="1"/>
          <p:nvPr/>
        </p:nvSpPr>
        <p:spPr>
          <a:xfrm>
            <a:off x="9151257" y="4399296"/>
            <a:ext cx="2373357" cy="44608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b="1" dirty="0">
                <a:cs typeface="+mn-ea"/>
                <a:sym typeface="+mn-lt"/>
              </a:rPr>
              <a:t>04</a:t>
            </a:r>
            <a:endParaRPr lang="id-ID" sz="1400" b="1" dirty="0"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595631" y="2280331"/>
            <a:ext cx="12012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标题一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4163071" y="3297752"/>
            <a:ext cx="12012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标题二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7494961" y="3297752"/>
            <a:ext cx="12012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标题三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849993" y="5033402"/>
            <a:ext cx="2005600" cy="1027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单击文本框，可修改文字内容，调整文字颜色和大小。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3678374" y="5033402"/>
            <a:ext cx="2005600" cy="1027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单击文本框，可修改文字内容，调整文字颜色和大小。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6506755" y="5033402"/>
            <a:ext cx="2005600" cy="1027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单击文本框，可修改文字内容，调整文字颜色和大小。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9335136" y="5033402"/>
            <a:ext cx="2005600" cy="1027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单击文本框，可修改文字内容，调整文字颜色和大小。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7" grpId="0" bldLvl="0" animBg="1"/>
      <p:bldP spid="36" grpId="0" bldLvl="0" animBg="1"/>
      <p:bldP spid="40" grpId="0" bldLvl="0" animBg="1"/>
      <p:bldP spid="41" grpId="0" bldLvl="0" animBg="1"/>
      <p:bldP spid="42" grpId="0" bldLvl="0" animBg="1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3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heme/theme1.xml><?xml version="1.0" encoding="utf-8"?>
<a:theme xmlns:a="http://schemas.openxmlformats.org/drawingml/2006/main" name="Office 主题​​">
  <a:themeElements>
    <a:clrScheme name="自定义 78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6F19"/>
      </a:accent1>
      <a:accent2>
        <a:srgbClr val="262626"/>
      </a:accent2>
      <a:accent3>
        <a:srgbClr val="FF6F19"/>
      </a:accent3>
      <a:accent4>
        <a:srgbClr val="262626"/>
      </a:accent4>
      <a:accent5>
        <a:srgbClr val="FF6F19"/>
      </a:accent5>
      <a:accent6>
        <a:srgbClr val="262626"/>
      </a:accent6>
      <a:hlink>
        <a:srgbClr val="FF6F19"/>
      </a:hlink>
      <a:folHlink>
        <a:srgbClr val="262626"/>
      </a:folHlink>
    </a:clrScheme>
    <a:fontScheme name="r3xzq3j0">
      <a:majorFont>
        <a:latin typeface="字魂105号-简雅黑"/>
        <a:ea typeface="字魂105号-简雅黑"/>
        <a:cs typeface=""/>
      </a:majorFont>
      <a:minorFont>
        <a:latin typeface="字魂105号-简雅黑"/>
        <a:ea typeface="字魂105号-简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r3xzq3j0">
      <a:majorFont>
        <a:latin typeface="字魂105号-简雅黑"/>
        <a:ea typeface="字魂105号-简雅黑"/>
        <a:cs typeface=""/>
      </a:majorFont>
      <a:minorFont>
        <a:latin typeface="字魂105号-简雅黑"/>
        <a:ea typeface="字魂105号-简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自定义 78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6F19"/>
      </a:accent1>
      <a:accent2>
        <a:srgbClr val="262626"/>
      </a:accent2>
      <a:accent3>
        <a:srgbClr val="FF6F19"/>
      </a:accent3>
      <a:accent4>
        <a:srgbClr val="262626"/>
      </a:accent4>
      <a:accent5>
        <a:srgbClr val="FF6F19"/>
      </a:accent5>
      <a:accent6>
        <a:srgbClr val="262626"/>
      </a:accent6>
      <a:hlink>
        <a:srgbClr val="FF6F19"/>
      </a:hlink>
      <a:folHlink>
        <a:srgbClr val="262626"/>
      </a:folHlink>
    </a:clrScheme>
    <a:fontScheme name="r3xzq3j0">
      <a:majorFont>
        <a:latin typeface="字魂105号-简雅黑"/>
        <a:ea typeface="字魂105号-简雅黑"/>
        <a:cs typeface=""/>
      </a:majorFont>
      <a:minorFont>
        <a:latin typeface="字魂105号-简雅黑"/>
        <a:ea typeface="字魂105号-简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自定义 78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6F19"/>
      </a:accent1>
      <a:accent2>
        <a:srgbClr val="262626"/>
      </a:accent2>
      <a:accent3>
        <a:srgbClr val="FF6F19"/>
      </a:accent3>
      <a:accent4>
        <a:srgbClr val="262626"/>
      </a:accent4>
      <a:accent5>
        <a:srgbClr val="FF6F19"/>
      </a:accent5>
      <a:accent6>
        <a:srgbClr val="262626"/>
      </a:accent6>
      <a:hlink>
        <a:srgbClr val="FF6F19"/>
      </a:hlink>
      <a:folHlink>
        <a:srgbClr val="262626"/>
      </a:folHlink>
    </a:clrScheme>
    <a:fontScheme name="r3xzq3j0">
      <a:majorFont>
        <a:latin typeface="字魂105号-简雅黑"/>
        <a:ea typeface="字魂105号-简雅黑"/>
        <a:cs typeface=""/>
      </a:majorFont>
      <a:minorFont>
        <a:latin typeface="字魂105号-简雅黑"/>
        <a:ea typeface="字魂105号-简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1791</Words>
  <Application>Microsoft Office PowerPoint</Application>
  <PresentationFormat>宽屏</PresentationFormat>
  <Paragraphs>204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字魂105号-简雅黑</vt:lpstr>
      <vt:lpstr>字魂59号-创粗黑</vt:lpstr>
      <vt:lpstr>Arial</vt:lpstr>
      <vt:lpstr>Wingdings</vt:lpstr>
      <vt:lpstr>Office 主题​​</vt:lpstr>
      <vt:lpstr>Office 主题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38</dc:title>
  <dc:creator>Administrator</dc:creator>
  <cp:lastModifiedBy>微软用户</cp:lastModifiedBy>
  <cp:revision>66</cp:revision>
  <dcterms:created xsi:type="dcterms:W3CDTF">2019-06-13T02:21:00Z</dcterms:created>
  <dcterms:modified xsi:type="dcterms:W3CDTF">2022-04-05T06:20:47Z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2052-11.1.0.9582</vt:lpwstr>
  </property>
</Properties>
</file>