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81" r:id="rId3"/>
    <p:sldId id="284" r:id="rId4"/>
    <p:sldId id="266" r:id="rId5"/>
    <p:sldId id="267" r:id="rId6"/>
    <p:sldId id="274" r:id="rId7"/>
    <p:sldId id="290" r:id="rId8"/>
    <p:sldId id="285" r:id="rId9"/>
    <p:sldId id="276" r:id="rId10"/>
    <p:sldId id="278" r:id="rId11"/>
    <p:sldId id="261" r:id="rId12"/>
    <p:sldId id="291" r:id="rId13"/>
    <p:sldId id="286" r:id="rId14"/>
    <p:sldId id="263" r:id="rId15"/>
    <p:sldId id="268" r:id="rId16"/>
    <p:sldId id="270" r:id="rId17"/>
    <p:sldId id="288" r:id="rId18"/>
    <p:sldId id="287" r:id="rId19"/>
    <p:sldId id="260" r:id="rId20"/>
    <p:sldId id="262" r:id="rId21"/>
    <p:sldId id="273" r:id="rId22"/>
    <p:sldId id="289" r:id="rId23"/>
    <p:sldId id="271" r:id="rId24"/>
    <p:sldId id="29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62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80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479E09-F61B-464C-B6B3-8283E4AD564F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406AF8-F6E8-419F-A9D1-5E46C57E24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546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0217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1612542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423597-FD32-40A3-BB0F-9D936C52AC8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2019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13629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6861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A2B24-06B0-4A43-98BF-776478D7BE6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3357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423597-FD32-40A3-BB0F-9D936C52AC8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5395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2973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4957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345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423597-FD32-40A3-BB0F-9D936C52AC8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111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20442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5572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423597-FD32-40A3-BB0F-9D936C52AC8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8753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0763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541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483E2F-D3A2-4EFC-9594-E5F5B78F9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B59DE0D-5F0A-4203-BC8D-F87964F037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3A55360-D742-48C6-9B74-33F985E23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EEB07-BA3A-4D16-8013-F96ABE2AA77F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4F98FB-43BE-44B3-882B-1DADF8EAF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36FDDA-28A6-4C3B-ADAE-6A9D908A5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E46FB-B593-482D-9758-2B769B06F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914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90361C-30FB-4DF8-8853-5D406CF2A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E486D35-704B-4BE5-8724-D3CF0F94EC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732C3B-E269-44CA-AA60-82ACF73EF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EEB07-BA3A-4D16-8013-F96ABE2AA77F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F6755C-D438-4521-8988-7A2A99F5F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FAE3D0-521C-4DDF-8C49-A82B5E0BD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E46FB-B593-482D-9758-2B769B06F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219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B5BE028-2A07-4B5A-BC5A-FF703E8226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D176422-BA01-47B0-91A0-0BF504C6EF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187581-B3E1-48F0-9137-C036512F7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EEB07-BA3A-4D16-8013-F96ABE2AA77F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4935DC-49D4-41C4-82DF-085888B10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018054-FC11-4D2E-A784-2EBCC94B7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E46FB-B593-482D-9758-2B769B06F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634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>
            <a:extLst>
              <a:ext uri="{FF2B5EF4-FFF2-40B4-BE49-F238E27FC236}">
                <a16:creationId xmlns:a16="http://schemas.microsoft.com/office/drawing/2014/main" id="{2306B353-C07C-4919-AB49-AB860AEB071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793671" y="384176"/>
            <a:ext cx="4602542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3" b="1" dirty="0">
                <a:solidFill>
                  <a:schemeClr val="tx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8" name="Text Box 5">
            <a:extLst>
              <a:ext uri="{FF2B5EF4-FFF2-40B4-BE49-F238E27FC236}">
                <a16:creationId xmlns:a16="http://schemas.microsoft.com/office/drawing/2014/main" id="{8A183E44-B5D3-4141-A237-8BBF5DF98B7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713795" y="771526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62097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</p:bldLst>
      </p:timing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DC03E4-C847-41EF-A9CF-FD4DD47682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CB66752-AC9E-475B-9A4C-9C327EDB74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DD4732-E4CD-4A6B-B87B-A4A999F8D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EEB07-BA3A-4D16-8013-F96ABE2AA77F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59499A3-BC88-4FC9-978B-6B5FB0B39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59D68C-46A5-41AA-8D81-237D452D0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E46FB-B593-482D-9758-2B769B06F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093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750215-CA69-4A0F-9AA2-FB01BDFB9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5FF7EFE-1CBE-4C30-9980-3E970CF593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5967B42-1B50-4BBF-9C46-5174E4E1B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EEB07-BA3A-4D16-8013-F96ABE2AA77F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126FA5-B907-4E6C-8395-DD6AE33D9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B92F59F-71AA-401C-A0F5-28D8BE60A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E46FB-B593-482D-9758-2B769B06F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862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7C6454-BFE4-4771-99D9-18B4B57C9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2D86CBB-08F6-47E3-843D-95BCF4D38F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D0691D3-1674-4703-A6A3-CFC50D29FD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CF549AE-0B9A-422F-A5D9-D4E0F654C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EEB07-BA3A-4D16-8013-F96ABE2AA77F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211B234-E92B-4795-B46D-58CE0015B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8BD177B-C274-4FAF-A1DB-CDCB36774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E46FB-B593-482D-9758-2B769B06F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398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3F4ABA-E78A-40A5-8B65-483BBACCC5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4DA145F-9D4C-4909-B497-7A1CDB08E2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C1BDAB6-812C-412D-9E57-6606EFD382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35A095B-4ED9-483D-AC5D-CD5D4F3486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7FF7D50-6797-484B-B508-F279F04A5A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C1D0D63-E185-48FC-A361-13BF36A9F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EEB07-BA3A-4D16-8013-F96ABE2AA77F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CC0D6BA-8BAB-449F-9FD1-402C2A080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CF53BF8-3DE7-4234-8D00-11ACBD4F8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E46FB-B593-482D-9758-2B769B06F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453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973591-B624-4881-AFDC-A111C98FE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BC8E78-D0A4-456C-8022-89FC5BEE2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EEB07-BA3A-4D16-8013-F96ABE2AA77F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7D76707-EF9B-47CA-8499-8C04965AF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DD6DA9A-3D47-4114-9C15-29108CA58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E46FB-B593-482D-9758-2B769B06F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417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1C7BFBA-60ED-4FE4-BE18-7706BFDE0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EEB07-BA3A-4D16-8013-F96ABE2AA77F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2319DA9-3876-4779-BDA9-5FD55B9B9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D8EEC00-0EE5-45A2-81CF-B80D904F7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E46FB-B593-482D-9758-2B769B06F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765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94BA55-9ACE-4134-A720-2843BA9A9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881D4EB-AB51-4F02-B462-4E38E1EEF8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5309431-942D-4A63-97D3-BE7DC75321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87590F9-4CFA-4258-BE56-33E9F8974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EEB07-BA3A-4D16-8013-F96ABE2AA77F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371CF62-2B45-4D1C-BEC6-EA8AD4E62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5E7B04B-E65A-4212-B1D8-F4284DB8F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E46FB-B593-482D-9758-2B769B06F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526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08658B-946E-4A29-B426-B3064697D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BD6CD75-2AA9-4A49-B5FC-BBA49F0114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3455F05-5E2B-4EC1-B07A-583859D783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086D9A2-DE91-42FB-BB61-5C4136352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EEB07-BA3A-4D16-8013-F96ABE2AA77F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ADB52D6-2D9F-4500-996B-4E629EDAC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365F08A-A9EB-4FC9-AE54-00FACEB09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E46FB-B593-482D-9758-2B769B06F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688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A5C7378-D97C-4C35-AD89-F071F86CD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6F039E-6AD5-40A3-BDCB-12F054CAD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C6B13A-C0DB-45C0-99D7-A3E0996799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1EEB07-BA3A-4D16-8013-F96ABE2AA77F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E63B68-530A-4E09-BA10-829BC2E5C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2F8DF85-D337-48DB-A270-A0E0A5B4A4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CE46FB-B593-482D-9758-2B769B06F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443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notesSlide" Target="../notesSlides/notesSlide1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tags" Target="../tags/tag22.xml"/><Relationship Id="rId18" Type="http://schemas.openxmlformats.org/officeDocument/2006/relationships/notesSlide" Target="../notesSlides/notesSlide4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17" Type="http://schemas.openxmlformats.org/officeDocument/2006/relationships/slideLayout" Target="../slideLayouts/slideLayout12.xml"/><Relationship Id="rId2" Type="http://schemas.openxmlformats.org/officeDocument/2006/relationships/tags" Target="../tags/tag11.xml"/><Relationship Id="rId16" Type="http://schemas.openxmlformats.org/officeDocument/2006/relationships/tags" Target="../tags/tag25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5" Type="http://schemas.openxmlformats.org/officeDocument/2006/relationships/tags" Target="../tags/tag24.xml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tags" Target="../tags/tag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6CDD7BF2-8194-43EA-AF84-ACEA7AC976B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98"/>
          <a:stretch/>
        </p:blipFill>
        <p:spPr>
          <a:xfrm rot="5400000" flipV="1">
            <a:off x="5090158" y="-243839"/>
            <a:ext cx="6858001" cy="7345682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953E40F-F747-41DB-9382-04F7CC39D405}"/>
              </a:ext>
            </a:extLst>
          </p:cNvPr>
          <p:cNvSpPr/>
          <p:nvPr/>
        </p:nvSpPr>
        <p:spPr>
          <a:xfrm>
            <a:off x="780002" y="2202246"/>
            <a:ext cx="837342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6600" b="1" dirty="0" err="1">
                <a:solidFill>
                  <a:schemeClr val="tx1">
                    <a:lumMod val="50000"/>
                  </a:schemeClr>
                </a:solidFill>
                <a:latin typeface="+mn-ea"/>
                <a:cs typeface="+mn-ea"/>
              </a:rPr>
              <a:t>Colourful</a:t>
            </a:r>
            <a:r>
              <a:rPr lang="en-US" altLang="zh-CN" sz="6600" b="1" dirty="0">
                <a:solidFill>
                  <a:schemeClr val="tx1">
                    <a:lumMod val="50000"/>
                  </a:schemeClr>
                </a:solidFill>
                <a:latin typeface="+mn-ea"/>
                <a:cs typeface="+mn-ea"/>
              </a:rPr>
              <a:t> Business report PPT</a:t>
            </a:r>
            <a:endParaRPr lang="zh-CN" altLang="en-US" sz="6600" b="1" dirty="0">
              <a:solidFill>
                <a:schemeClr val="tx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58FDE58-3905-4A5F-9444-8DE1F67B4602}"/>
              </a:ext>
            </a:extLst>
          </p:cNvPr>
          <p:cNvSpPr/>
          <p:nvPr/>
        </p:nvSpPr>
        <p:spPr>
          <a:xfrm>
            <a:off x="780002" y="1078070"/>
            <a:ext cx="37709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8000" b="1" spc="400" dirty="0">
                <a:solidFill>
                  <a:schemeClr val="tx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201X</a:t>
            </a:r>
            <a:endParaRPr lang="zh-CN" altLang="en-US" sz="8000" b="1" spc="400" dirty="0">
              <a:solidFill>
                <a:schemeClr val="tx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2" name="Rectangle 407">
            <a:extLst>
              <a:ext uri="{FF2B5EF4-FFF2-40B4-BE49-F238E27FC236}">
                <a16:creationId xmlns:a16="http://schemas.microsoft.com/office/drawing/2014/main" id="{8C24B4A3-CFB4-473A-95CD-EB77588F50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1762" y="4390059"/>
            <a:ext cx="6061237" cy="323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sz="1051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We have many PowerPoint </a:t>
            </a:r>
            <a:r>
              <a:rPr lang="zh-CN" altLang="en-US" sz="1051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templates</a:t>
            </a:r>
            <a:r>
              <a:rPr lang="en-US" sz="1051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 that has been specifically designed to help anyone that is stepping </a:t>
            </a:r>
            <a:r>
              <a:rPr lang="en-US" sz="1051" dirty="0">
                <a:solidFill>
                  <a:schemeClr val="tx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into</a:t>
            </a:r>
            <a:r>
              <a:rPr lang="en-US" sz="1051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 the world of PowerPoint for the very first time.</a:t>
            </a:r>
            <a:endParaRPr lang="zh-CN" altLang="en-US" sz="1051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408">
            <a:extLst>
              <a:ext uri="{FF2B5EF4-FFF2-40B4-BE49-F238E27FC236}">
                <a16:creationId xmlns:a16="http://schemas.microsoft.com/office/drawing/2014/main" id="{93AA2F5E-3DC1-40E2-A792-D5406D0528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1762" y="4925058"/>
            <a:ext cx="1218088" cy="2669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/>
            <a:r>
              <a:rPr lang="en-US" altLang="zh-CN" sz="1400" spc="3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Lovepik</a:t>
            </a:r>
            <a:endParaRPr lang="en-US" altLang="zh-CN" sz="1314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Rectangle 409">
            <a:extLst>
              <a:ext uri="{FF2B5EF4-FFF2-40B4-BE49-F238E27FC236}">
                <a16:creationId xmlns:a16="http://schemas.microsoft.com/office/drawing/2014/main" id="{39190BB1-E9B2-4514-A7B2-39280D4B8A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4372" y="4925058"/>
            <a:ext cx="1218088" cy="2669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/>
            <a:r>
              <a:rPr lang="en-US" altLang="zh-CN" sz="1314" dirty="0">
                <a:solidFill>
                  <a:schemeClr val="bg1"/>
                </a:solidFill>
                <a:cs typeface="+mn-ea"/>
                <a:sym typeface="+mn-lt"/>
              </a:rPr>
              <a:t>201X.0X.XX</a:t>
            </a:r>
          </a:p>
        </p:txBody>
      </p:sp>
      <p:pic>
        <p:nvPicPr>
          <p:cNvPr id="15" name="纯音乐 - 阿兰蒂斯之恋 - aranjuez mon auour">
            <a:hlinkClick r:id="" action="ppaction://media"/>
            <a:extLst>
              <a:ext uri="{FF2B5EF4-FFF2-40B4-BE49-F238E27FC236}">
                <a16:creationId xmlns:a16="http://schemas.microsoft.com/office/drawing/2014/main" id="{14F1EC0D-E163-4B69-9696-739F428620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30084" y="975540"/>
            <a:ext cx="369536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46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5" showWhenStopped="0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0" grpId="0"/>
      <p:bldP spid="11" grpId="0"/>
      <p:bldP spid="12" grpId="0"/>
      <p:bldP spid="13" grpId="0" animBg="1"/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直接连接符 47"/>
          <p:cNvCxnSpPr/>
          <p:nvPr/>
        </p:nvCxnSpPr>
        <p:spPr>
          <a:xfrm>
            <a:off x="6024013" y="1897767"/>
            <a:ext cx="0" cy="3839762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48"/>
          <p:cNvGrpSpPr/>
          <p:nvPr/>
        </p:nvGrpSpPr>
        <p:grpSpPr>
          <a:xfrm>
            <a:off x="5616093" y="1422512"/>
            <a:ext cx="815839" cy="815949"/>
            <a:chOff x="3714631" y="870654"/>
            <a:chExt cx="612068" cy="612068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50" name="椭圆 49"/>
            <p:cNvSpPr/>
            <p:nvPr/>
          </p:nvSpPr>
          <p:spPr>
            <a:xfrm>
              <a:off x="3714631" y="870654"/>
              <a:ext cx="612068" cy="61206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787838" y="1022799"/>
              <a:ext cx="465656" cy="284647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</a:rPr>
                <a:t>Title</a:t>
              </a:r>
              <a:endParaRPr lang="zh-CN" altLang="en-US" sz="1866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</p:grpSp>
      <p:grpSp>
        <p:nvGrpSpPr>
          <p:cNvPr id="4" name="组合 51"/>
          <p:cNvGrpSpPr/>
          <p:nvPr/>
        </p:nvGrpSpPr>
        <p:grpSpPr>
          <a:xfrm>
            <a:off x="5616093" y="2702432"/>
            <a:ext cx="815839" cy="815949"/>
            <a:chOff x="3707904" y="1851670"/>
            <a:chExt cx="612068" cy="612068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53" name="椭圆 52"/>
            <p:cNvSpPr/>
            <p:nvPr/>
          </p:nvSpPr>
          <p:spPr>
            <a:xfrm>
              <a:off x="3707904" y="1851670"/>
              <a:ext cx="612068" cy="61206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781109" y="2003815"/>
              <a:ext cx="465656" cy="284647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</a:rPr>
                <a:t>Title</a:t>
              </a:r>
              <a:endParaRPr lang="zh-CN" altLang="en-US" sz="1866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</p:grpSp>
      <p:grpSp>
        <p:nvGrpSpPr>
          <p:cNvPr id="5" name="组合 54"/>
          <p:cNvGrpSpPr/>
          <p:nvPr/>
        </p:nvGrpSpPr>
        <p:grpSpPr>
          <a:xfrm>
            <a:off x="5616093" y="3982351"/>
            <a:ext cx="815839" cy="815949"/>
            <a:chOff x="3701177" y="2832686"/>
            <a:chExt cx="612068" cy="612068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56" name="椭圆 55"/>
            <p:cNvSpPr/>
            <p:nvPr/>
          </p:nvSpPr>
          <p:spPr>
            <a:xfrm>
              <a:off x="3701177" y="2832686"/>
              <a:ext cx="612068" cy="61206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774382" y="2984831"/>
              <a:ext cx="465656" cy="284647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</a:rPr>
                <a:t>Title</a:t>
              </a:r>
              <a:endParaRPr lang="zh-CN" altLang="en-US" sz="1866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</p:grpSp>
      <p:grpSp>
        <p:nvGrpSpPr>
          <p:cNvPr id="6" name="组合 57"/>
          <p:cNvGrpSpPr/>
          <p:nvPr/>
        </p:nvGrpSpPr>
        <p:grpSpPr>
          <a:xfrm>
            <a:off x="5616095" y="5262272"/>
            <a:ext cx="815839" cy="815949"/>
            <a:chOff x="3694450" y="3813702"/>
            <a:chExt cx="612068" cy="612068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59" name="椭圆 58"/>
            <p:cNvSpPr/>
            <p:nvPr/>
          </p:nvSpPr>
          <p:spPr>
            <a:xfrm>
              <a:off x="3694450" y="3813702"/>
              <a:ext cx="612068" cy="6120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3767655" y="3965847"/>
              <a:ext cx="465656" cy="284647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</a:rPr>
                <a:t>Title</a:t>
              </a:r>
              <a:endParaRPr lang="zh-CN" altLang="en-US" sz="1866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6623898" y="1317784"/>
            <a:ext cx="3887234" cy="410206"/>
          </a:xfrm>
          <a:prstGeom prst="rect">
            <a:avLst/>
          </a:prstGeom>
        </p:spPr>
        <p:txBody>
          <a:bodyPr wrap="square" lIns="121885" tIns="60943" rIns="121885" bIns="60943">
            <a:spAutoFit/>
          </a:bodyPr>
          <a:lstStyle/>
          <a:p>
            <a:r>
              <a:rPr lang="en-US" altLang="zh-CN" sz="1866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title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623895" y="1747432"/>
            <a:ext cx="3887232" cy="344675"/>
          </a:xfrm>
          <a:prstGeom prst="rect">
            <a:avLst/>
          </a:prstGeom>
          <a:noFill/>
        </p:spPr>
        <p:txBody>
          <a:bodyPr wrap="square" lIns="121885" tIns="60943" rIns="121885" bIns="6094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sp>
        <p:nvSpPr>
          <p:cNvPr id="64" name="矩形 63"/>
          <p:cNvSpPr/>
          <p:nvPr/>
        </p:nvSpPr>
        <p:spPr>
          <a:xfrm>
            <a:off x="6623898" y="3815238"/>
            <a:ext cx="3887234" cy="410206"/>
          </a:xfrm>
          <a:prstGeom prst="rect">
            <a:avLst/>
          </a:prstGeom>
        </p:spPr>
        <p:txBody>
          <a:bodyPr wrap="square" lIns="121885" tIns="60943" rIns="121885" bIns="60943">
            <a:spAutoFit/>
          </a:bodyPr>
          <a:lstStyle/>
          <a:p>
            <a:r>
              <a:rPr lang="en-US" altLang="zh-CN" sz="1866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title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623895" y="4244888"/>
            <a:ext cx="3887232" cy="344675"/>
          </a:xfrm>
          <a:prstGeom prst="rect">
            <a:avLst/>
          </a:prstGeom>
          <a:noFill/>
        </p:spPr>
        <p:txBody>
          <a:bodyPr wrap="square" lIns="121885" tIns="60943" rIns="121885" bIns="6094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sp>
        <p:nvSpPr>
          <p:cNvPr id="66" name="矩形 65"/>
          <p:cNvSpPr/>
          <p:nvPr/>
        </p:nvSpPr>
        <p:spPr>
          <a:xfrm>
            <a:off x="1488909" y="2621935"/>
            <a:ext cx="3887234" cy="410206"/>
          </a:xfrm>
          <a:prstGeom prst="rect">
            <a:avLst/>
          </a:prstGeom>
        </p:spPr>
        <p:txBody>
          <a:bodyPr wrap="square" lIns="121885" tIns="60943" rIns="121885" bIns="60943">
            <a:spAutoFit/>
          </a:bodyPr>
          <a:lstStyle/>
          <a:p>
            <a:pPr algn="r"/>
            <a:r>
              <a:rPr lang="en-US" altLang="zh-CN" sz="1866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title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488909" y="3051583"/>
            <a:ext cx="3887232" cy="344675"/>
          </a:xfrm>
          <a:prstGeom prst="rect">
            <a:avLst/>
          </a:prstGeom>
          <a:noFill/>
        </p:spPr>
        <p:txBody>
          <a:bodyPr wrap="square" lIns="121885" tIns="60943" rIns="121885" bIns="60943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sp>
        <p:nvSpPr>
          <p:cNvPr id="68" name="矩形 67"/>
          <p:cNvSpPr/>
          <p:nvPr/>
        </p:nvSpPr>
        <p:spPr>
          <a:xfrm>
            <a:off x="1488909" y="5158652"/>
            <a:ext cx="3887234" cy="410206"/>
          </a:xfrm>
          <a:prstGeom prst="rect">
            <a:avLst/>
          </a:prstGeom>
        </p:spPr>
        <p:txBody>
          <a:bodyPr wrap="square" lIns="121885" tIns="60943" rIns="121885" bIns="60943">
            <a:spAutoFit/>
          </a:bodyPr>
          <a:lstStyle/>
          <a:p>
            <a:pPr algn="r"/>
            <a:r>
              <a:rPr lang="en-US" altLang="zh-CN" sz="1866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title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1488909" y="5588303"/>
            <a:ext cx="3887232" cy="344675"/>
          </a:xfrm>
          <a:prstGeom prst="rect">
            <a:avLst/>
          </a:prstGeom>
          <a:noFill/>
        </p:spPr>
        <p:txBody>
          <a:bodyPr wrap="square" lIns="121885" tIns="60943" rIns="121885" bIns="60943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</p:spTree>
    <p:extLst>
      <p:ext uri="{BB962C8B-B14F-4D97-AF65-F5344CB8AC3E}">
        <p14:creationId xmlns:p14="http://schemas.microsoft.com/office/powerpoint/2010/main" val="169061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6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28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7" presetClass="entr" presetSubtype="1" fill="hold" grpId="0" nodeType="withEffect">
                                  <p:stCondLst>
                                    <p:cond delay="3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3" presetClass="entr" presetSubtype="28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7" presetClass="entr" presetSubtype="1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3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"/>
          <p:cNvGrpSpPr/>
          <p:nvPr/>
        </p:nvGrpSpPr>
        <p:grpSpPr>
          <a:xfrm>
            <a:off x="4560305" y="1509379"/>
            <a:ext cx="6269866" cy="4479204"/>
            <a:chOff x="3419872" y="1131590"/>
            <a:chExt cx="4703851" cy="3360440"/>
          </a:xfrm>
        </p:grpSpPr>
        <p:sp>
          <p:nvSpPr>
            <p:cNvPr id="4" name="Rectangle 1"/>
            <p:cNvSpPr/>
            <p:nvPr/>
          </p:nvSpPr>
          <p:spPr>
            <a:xfrm>
              <a:off x="3782981" y="1291630"/>
              <a:ext cx="4340742" cy="32004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  <p:sp>
          <p:nvSpPr>
            <p:cNvPr id="7" name="Rectangle 3"/>
            <p:cNvSpPr/>
            <p:nvPr/>
          </p:nvSpPr>
          <p:spPr>
            <a:xfrm>
              <a:off x="3419872" y="1131590"/>
              <a:ext cx="4556765" cy="3200400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</p:grpSp>
      <p:grpSp>
        <p:nvGrpSpPr>
          <p:cNvPr id="3" name="组合 11"/>
          <p:cNvGrpSpPr/>
          <p:nvPr/>
        </p:nvGrpSpPr>
        <p:grpSpPr>
          <a:xfrm>
            <a:off x="741748" y="2469191"/>
            <a:ext cx="5204342" cy="1247754"/>
            <a:chOff x="9844" y="1851670"/>
            <a:chExt cx="4449688" cy="936104"/>
          </a:xfrm>
        </p:grpSpPr>
        <p:sp>
          <p:nvSpPr>
            <p:cNvPr id="10" name="矩形: 圆角 9"/>
            <p:cNvSpPr/>
            <p:nvPr/>
          </p:nvSpPr>
          <p:spPr>
            <a:xfrm>
              <a:off x="9844" y="1851670"/>
              <a:ext cx="4449688" cy="936104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43841" y="2118965"/>
              <a:ext cx="2215991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altLang="zh-CN" sz="4798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</a:rPr>
                <a:t>Enter your title</a:t>
              </a:r>
              <a:endParaRPr lang="zh-CN" altLang="en-US" sz="4798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16BE0C61-33ED-4329-8A6D-EB316EEDCB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7883" y="4294223"/>
            <a:ext cx="1967742" cy="338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title</a:t>
            </a:r>
            <a:endParaRPr lang="zh-CN" altLang="en-US" sz="1599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12" name="TextBox 35">
            <a:extLst>
              <a:ext uri="{FF2B5EF4-FFF2-40B4-BE49-F238E27FC236}">
                <a16:creationId xmlns:a16="http://schemas.microsoft.com/office/drawing/2014/main" id="{0557A68B-F6FF-4B17-B704-94D5051DBB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7880" y="4702137"/>
            <a:ext cx="28037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Enter your text Enter your text </a:t>
            </a:r>
          </a:p>
          <a:p>
            <a:endParaRPr lang="en-US" altLang="zh-CN" sz="1200" dirty="0">
              <a:solidFill>
                <a:schemeClr val="tx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22659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0">
            <a:extLst>
              <a:ext uri="{FF2B5EF4-FFF2-40B4-BE49-F238E27FC236}">
                <a16:creationId xmlns:a16="http://schemas.microsoft.com/office/drawing/2014/main" id="{DA02F7CE-64FE-42D4-A0FF-76AFD6315B3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88785" y="2627042"/>
            <a:ext cx="0" cy="1064069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0140" tIns="60070" rIns="120140" bIns="60070" numCol="1" anchor="t" anchorCtr="0" compatLnSpc="1"/>
          <a:lstStyle/>
          <a:p>
            <a:endParaRPr lang="zh-CN" altLang="en-US" sz="2365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7" name="Line 11">
            <a:extLst>
              <a:ext uri="{FF2B5EF4-FFF2-40B4-BE49-F238E27FC236}">
                <a16:creationId xmlns:a16="http://schemas.microsoft.com/office/drawing/2014/main" id="{528AB6F9-EE43-452F-ACCB-EF485DC6CA3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02458" y="3691111"/>
            <a:ext cx="0" cy="1061983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0140" tIns="60070" rIns="120140" bIns="60070" numCol="1" anchor="t" anchorCtr="0" compatLnSpc="1"/>
          <a:lstStyle/>
          <a:p>
            <a:endParaRPr lang="zh-CN" altLang="en-US" sz="2365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8" name="Line 12">
            <a:extLst>
              <a:ext uri="{FF2B5EF4-FFF2-40B4-BE49-F238E27FC236}">
                <a16:creationId xmlns:a16="http://schemas.microsoft.com/office/drawing/2014/main" id="{51AAB1B5-D87D-499F-A591-9C26CB189CD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19166" y="3691111"/>
            <a:ext cx="0" cy="1061983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0140" tIns="60070" rIns="120140" bIns="60070" numCol="1" anchor="t" anchorCtr="0" compatLnSpc="1"/>
          <a:lstStyle/>
          <a:p>
            <a:endParaRPr lang="zh-CN" altLang="en-US" sz="2365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9" name="Line 13">
            <a:extLst>
              <a:ext uri="{FF2B5EF4-FFF2-40B4-BE49-F238E27FC236}">
                <a16:creationId xmlns:a16="http://schemas.microsoft.com/office/drawing/2014/main" id="{64A0FC91-B4BE-4419-8726-03EA1FA65F3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10812" y="2627042"/>
            <a:ext cx="0" cy="1064069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0140" tIns="60070" rIns="120140" bIns="60070" numCol="1" anchor="t" anchorCtr="0" compatLnSpc="1"/>
          <a:lstStyle/>
          <a:p>
            <a:endParaRPr lang="zh-CN" altLang="en-US" sz="2365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0" name="Line 14">
            <a:extLst>
              <a:ext uri="{FF2B5EF4-FFF2-40B4-BE49-F238E27FC236}">
                <a16:creationId xmlns:a16="http://schemas.microsoft.com/office/drawing/2014/main" id="{EBCC7765-29E5-443C-8124-849B90AAD9F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725435" y="2627042"/>
            <a:ext cx="0" cy="1064069"/>
          </a:xfrm>
          <a:prstGeom prst="line">
            <a:avLst/>
          </a:prstGeom>
          <a:noFill/>
          <a:ln w="6350" cap="flat">
            <a:solidFill>
              <a:schemeClr val="accent1">
                <a:lumMod val="10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0140" tIns="60070" rIns="120140" bIns="60070" numCol="1" anchor="t" anchorCtr="0" compatLnSpc="1"/>
          <a:lstStyle/>
          <a:p>
            <a:endParaRPr lang="zh-CN" altLang="en-US" sz="2365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1" name="Oval 15">
            <a:extLst>
              <a:ext uri="{FF2B5EF4-FFF2-40B4-BE49-F238E27FC236}">
                <a16:creationId xmlns:a16="http://schemas.microsoft.com/office/drawing/2014/main" id="{D7436C61-286B-420C-8588-C5945FA47E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923" y="2316166"/>
            <a:ext cx="623645" cy="623837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txBody>
          <a:bodyPr vert="horz" wrap="square" lIns="120140" tIns="60070" rIns="120140" bIns="60070" numCol="1" anchor="t" anchorCtr="0" compatLnSpc="1"/>
          <a:lstStyle/>
          <a:p>
            <a:endParaRPr lang="zh-CN" altLang="en-US" sz="2365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2" name="Oval 16">
            <a:extLst>
              <a:ext uri="{FF2B5EF4-FFF2-40B4-BE49-F238E27FC236}">
                <a16:creationId xmlns:a16="http://schemas.microsoft.com/office/drawing/2014/main" id="{F52DDF41-FFEF-47E1-BDED-28C961E599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0037" y="2316166"/>
            <a:ext cx="621558" cy="6238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120140" tIns="60070" rIns="120140" bIns="60070" numCol="1" anchor="t" anchorCtr="0" compatLnSpc="1"/>
          <a:lstStyle/>
          <a:p>
            <a:endParaRPr lang="zh-CN" altLang="en-US" sz="2365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3" name="Oval 17">
            <a:extLst>
              <a:ext uri="{FF2B5EF4-FFF2-40B4-BE49-F238E27FC236}">
                <a16:creationId xmlns:a16="http://schemas.microsoft.com/office/drawing/2014/main" id="{0B059988-9889-418F-9ECC-B9DDC29603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4215" y="4440132"/>
            <a:ext cx="625730" cy="628009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txBody>
          <a:bodyPr vert="horz" wrap="square" lIns="120140" tIns="60070" rIns="120140" bIns="60070" numCol="1" anchor="t" anchorCtr="0" compatLnSpc="1"/>
          <a:lstStyle/>
          <a:p>
            <a:endParaRPr lang="zh-CN" altLang="en-US" sz="2365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4" name="Line 19">
            <a:extLst>
              <a:ext uri="{FF2B5EF4-FFF2-40B4-BE49-F238E27FC236}">
                <a16:creationId xmlns:a16="http://schemas.microsoft.com/office/drawing/2014/main" id="{B19F9C38-2C04-4F8A-B6B5-7D100B3413F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335875" y="3691111"/>
            <a:ext cx="0" cy="1061983"/>
          </a:xfrm>
          <a:prstGeom prst="line">
            <a:avLst/>
          </a:prstGeom>
          <a:noFill/>
          <a:ln w="6350" cap="flat">
            <a:solidFill>
              <a:schemeClr val="accent2">
                <a:lumMod val="10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0140" tIns="60070" rIns="120140" bIns="60070" numCol="1" anchor="t" anchorCtr="0" compatLnSpc="1"/>
          <a:lstStyle/>
          <a:p>
            <a:endParaRPr lang="zh-CN" altLang="en-US" sz="2365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5" name="Oval 20">
            <a:extLst>
              <a:ext uri="{FF2B5EF4-FFF2-40B4-BE49-F238E27FC236}">
                <a16:creationId xmlns:a16="http://schemas.microsoft.com/office/drawing/2014/main" id="{E385A9D4-651D-4623-8C45-E9518AA7D6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25099" y="4440132"/>
            <a:ext cx="621558" cy="62800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120140" tIns="60070" rIns="120140" bIns="60070" numCol="1" anchor="t" anchorCtr="0" compatLnSpc="1"/>
          <a:lstStyle/>
          <a:p>
            <a:endParaRPr lang="zh-CN" altLang="en-US" sz="2365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6" name="Oval 21">
            <a:extLst>
              <a:ext uri="{FF2B5EF4-FFF2-40B4-BE49-F238E27FC236}">
                <a16:creationId xmlns:a16="http://schemas.microsoft.com/office/drawing/2014/main" id="{9B2BF9F5-DB47-4897-90FC-3231DF469C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1682" y="4440132"/>
            <a:ext cx="621558" cy="628009"/>
          </a:xfrm>
          <a:prstGeom prst="ellipse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txBody>
          <a:bodyPr vert="horz" wrap="square" lIns="120140" tIns="60070" rIns="120140" bIns="60070" numCol="1" anchor="t" anchorCtr="0" compatLnSpc="1"/>
          <a:lstStyle/>
          <a:p>
            <a:endParaRPr lang="zh-CN" altLang="en-US" sz="2365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7" name="Oval 22">
            <a:extLst>
              <a:ext uri="{FF2B5EF4-FFF2-40B4-BE49-F238E27FC236}">
                <a16:creationId xmlns:a16="http://schemas.microsoft.com/office/drawing/2014/main" id="{07A79E86-90FA-4274-9DCB-FAF6F00E5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4660" y="2316166"/>
            <a:ext cx="621558" cy="623837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txBody>
          <a:bodyPr vert="horz" wrap="square" lIns="120140" tIns="60070" rIns="120140" bIns="60070" numCol="1" anchor="t" anchorCtr="0" compatLnSpc="1"/>
          <a:lstStyle/>
          <a:p>
            <a:endParaRPr lang="zh-CN" altLang="en-US" sz="2365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id="{18B2F2BD-D7A3-4CF5-9A5B-EDF317E4C29C}"/>
              </a:ext>
            </a:extLst>
          </p:cNvPr>
          <p:cNvSpPr/>
          <p:nvPr/>
        </p:nvSpPr>
        <p:spPr bwMode="auto">
          <a:xfrm>
            <a:off x="1147669" y="3369671"/>
            <a:ext cx="1871824" cy="640792"/>
          </a:xfrm>
          <a:custGeom>
            <a:avLst/>
            <a:gdLst>
              <a:gd name="T0" fmla="*/ 490 w 591"/>
              <a:gd name="T1" fmla="*/ 0 h 202"/>
              <a:gd name="T2" fmla="*/ 101 w 591"/>
              <a:gd name="T3" fmla="*/ 0 h 202"/>
              <a:gd name="T4" fmla="*/ 0 w 591"/>
              <a:gd name="T5" fmla="*/ 101 h 202"/>
              <a:gd name="T6" fmla="*/ 101 w 591"/>
              <a:gd name="T7" fmla="*/ 202 h 202"/>
              <a:gd name="T8" fmla="*/ 490 w 591"/>
              <a:gd name="T9" fmla="*/ 202 h 202"/>
              <a:gd name="T10" fmla="*/ 591 w 591"/>
              <a:gd name="T11" fmla="*/ 101 h 202"/>
              <a:gd name="T12" fmla="*/ 490 w 591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1" h="202">
                <a:moveTo>
                  <a:pt x="490" y="0"/>
                </a:moveTo>
                <a:cubicBezTo>
                  <a:pt x="101" y="0"/>
                  <a:pt x="101" y="0"/>
                  <a:pt x="101" y="0"/>
                </a:cubicBezTo>
                <a:cubicBezTo>
                  <a:pt x="46" y="0"/>
                  <a:pt x="0" y="46"/>
                  <a:pt x="0" y="101"/>
                </a:cubicBezTo>
                <a:cubicBezTo>
                  <a:pt x="0" y="157"/>
                  <a:pt x="46" y="202"/>
                  <a:pt x="101" y="202"/>
                </a:cubicBezTo>
                <a:cubicBezTo>
                  <a:pt x="490" y="202"/>
                  <a:pt x="490" y="202"/>
                  <a:pt x="490" y="202"/>
                </a:cubicBezTo>
                <a:cubicBezTo>
                  <a:pt x="546" y="202"/>
                  <a:pt x="591" y="157"/>
                  <a:pt x="591" y="101"/>
                </a:cubicBezTo>
                <a:cubicBezTo>
                  <a:pt x="591" y="46"/>
                  <a:pt x="546" y="0"/>
                  <a:pt x="490" y="0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vert="horz" wrap="square" lIns="120140" tIns="60070" rIns="120140" bIns="60070" numCol="1" anchor="t" anchorCtr="0" compatLnSpc="1"/>
          <a:lstStyle/>
          <a:p>
            <a:endParaRPr lang="zh-CN" altLang="en-US" sz="2365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9" name="Freeform 6">
            <a:extLst>
              <a:ext uri="{FF2B5EF4-FFF2-40B4-BE49-F238E27FC236}">
                <a16:creationId xmlns:a16="http://schemas.microsoft.com/office/drawing/2014/main" id="{F30E7371-2F0D-4E20-A850-0A3EAB9917E8}"/>
              </a:ext>
            </a:extLst>
          </p:cNvPr>
          <p:cNvSpPr/>
          <p:nvPr/>
        </p:nvSpPr>
        <p:spPr bwMode="auto">
          <a:xfrm>
            <a:off x="3215468" y="3369671"/>
            <a:ext cx="1373981" cy="640792"/>
          </a:xfrm>
          <a:custGeom>
            <a:avLst/>
            <a:gdLst>
              <a:gd name="T0" fmla="*/ 334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4 w 434"/>
              <a:gd name="T9" fmla="*/ 202 h 202"/>
              <a:gd name="T10" fmla="*/ 434 w 434"/>
              <a:gd name="T11" fmla="*/ 101 h 202"/>
              <a:gd name="T12" fmla="*/ 334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4" y="0"/>
                </a:cubicBez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</p:spPr>
        <p:txBody>
          <a:bodyPr vert="horz" wrap="square" lIns="120140" tIns="60070" rIns="120140" bIns="60070" numCol="1" anchor="t" anchorCtr="0" compatLnSpc="1"/>
          <a:lstStyle/>
          <a:p>
            <a:endParaRPr lang="zh-CN" altLang="en-US" sz="2365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0" name="Freeform 7">
            <a:extLst>
              <a:ext uri="{FF2B5EF4-FFF2-40B4-BE49-F238E27FC236}">
                <a16:creationId xmlns:a16="http://schemas.microsoft.com/office/drawing/2014/main" id="{CAAF6CBE-A097-42F5-9188-6AC3BCA7D749}"/>
              </a:ext>
            </a:extLst>
          </p:cNvPr>
          <p:cNvSpPr/>
          <p:nvPr/>
        </p:nvSpPr>
        <p:spPr bwMode="auto">
          <a:xfrm>
            <a:off x="4823823" y="3369671"/>
            <a:ext cx="1373981" cy="640792"/>
          </a:xfrm>
          <a:custGeom>
            <a:avLst/>
            <a:gdLst>
              <a:gd name="T0" fmla="*/ 333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3 w 434"/>
              <a:gd name="T9" fmla="*/ 202 h 202"/>
              <a:gd name="T10" fmla="*/ 434 w 434"/>
              <a:gd name="T11" fmla="*/ 101 h 202"/>
              <a:gd name="T12" fmla="*/ 333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3" y="0"/>
                </a:moveTo>
                <a:cubicBezTo>
                  <a:pt x="0" y="0"/>
                  <a:pt x="0" y="0"/>
                  <a:pt x="0" y="0"/>
                </a:cubicBezTo>
                <a:cubicBezTo>
                  <a:pt x="35" y="20"/>
                  <a:pt x="60" y="58"/>
                  <a:pt x="60" y="101"/>
                </a:cubicBezTo>
                <a:cubicBezTo>
                  <a:pt x="60" y="145"/>
                  <a:pt x="35" y="183"/>
                  <a:pt x="0" y="202"/>
                </a:cubicBezTo>
                <a:cubicBezTo>
                  <a:pt x="333" y="202"/>
                  <a:pt x="333" y="202"/>
                  <a:pt x="333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0140" tIns="60070" rIns="120140" bIns="60070" numCol="1" anchor="t" anchorCtr="0" compatLnSpc="1"/>
          <a:lstStyle/>
          <a:p>
            <a:endParaRPr lang="zh-CN" altLang="en-US" sz="2365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1" name="Freeform 8">
            <a:extLst>
              <a:ext uri="{FF2B5EF4-FFF2-40B4-BE49-F238E27FC236}">
                <a16:creationId xmlns:a16="http://schemas.microsoft.com/office/drawing/2014/main" id="{63107A25-F1AD-4C2F-9D01-907667E760AC}"/>
              </a:ext>
            </a:extLst>
          </p:cNvPr>
          <p:cNvSpPr/>
          <p:nvPr/>
        </p:nvSpPr>
        <p:spPr bwMode="auto">
          <a:xfrm>
            <a:off x="6428305" y="3369671"/>
            <a:ext cx="1377549" cy="640792"/>
          </a:xfrm>
          <a:custGeom>
            <a:avLst/>
            <a:gdLst>
              <a:gd name="T0" fmla="*/ 334 w 435"/>
              <a:gd name="T1" fmla="*/ 0 h 202"/>
              <a:gd name="T2" fmla="*/ 0 w 435"/>
              <a:gd name="T3" fmla="*/ 0 h 202"/>
              <a:gd name="T4" fmla="*/ 60 w 435"/>
              <a:gd name="T5" fmla="*/ 101 h 202"/>
              <a:gd name="T6" fmla="*/ 0 w 435"/>
              <a:gd name="T7" fmla="*/ 202 h 202"/>
              <a:gd name="T8" fmla="*/ 334 w 435"/>
              <a:gd name="T9" fmla="*/ 202 h 202"/>
              <a:gd name="T10" fmla="*/ 435 w 435"/>
              <a:gd name="T11" fmla="*/ 101 h 202"/>
              <a:gd name="T12" fmla="*/ 334 w 435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5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90" y="202"/>
                  <a:pt x="435" y="157"/>
                  <a:pt x="435" y="101"/>
                </a:cubicBezTo>
                <a:cubicBezTo>
                  <a:pt x="435" y="46"/>
                  <a:pt x="390" y="0"/>
                  <a:pt x="334" y="0"/>
                </a:cubicBez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</p:spPr>
        <p:txBody>
          <a:bodyPr vert="horz" wrap="square" lIns="120140" tIns="60070" rIns="120140" bIns="60070" numCol="1" anchor="t" anchorCtr="0" compatLnSpc="1"/>
          <a:lstStyle/>
          <a:p>
            <a:endParaRPr lang="zh-CN" altLang="en-US" sz="2365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2" name="Freeform 9">
            <a:extLst>
              <a:ext uri="{FF2B5EF4-FFF2-40B4-BE49-F238E27FC236}">
                <a16:creationId xmlns:a16="http://schemas.microsoft.com/office/drawing/2014/main" id="{B1B5296C-D499-4592-98C0-C54A99B4AAF6}"/>
              </a:ext>
            </a:extLst>
          </p:cNvPr>
          <p:cNvSpPr/>
          <p:nvPr/>
        </p:nvSpPr>
        <p:spPr bwMode="auto">
          <a:xfrm>
            <a:off x="8038747" y="3369671"/>
            <a:ext cx="1377549" cy="640792"/>
          </a:xfrm>
          <a:custGeom>
            <a:avLst/>
            <a:gdLst>
              <a:gd name="T0" fmla="*/ 334 w 435"/>
              <a:gd name="T1" fmla="*/ 0 h 202"/>
              <a:gd name="T2" fmla="*/ 0 w 435"/>
              <a:gd name="T3" fmla="*/ 0 h 202"/>
              <a:gd name="T4" fmla="*/ 60 w 435"/>
              <a:gd name="T5" fmla="*/ 101 h 202"/>
              <a:gd name="T6" fmla="*/ 0 w 435"/>
              <a:gd name="T7" fmla="*/ 202 h 202"/>
              <a:gd name="T8" fmla="*/ 334 w 435"/>
              <a:gd name="T9" fmla="*/ 202 h 202"/>
              <a:gd name="T10" fmla="*/ 435 w 435"/>
              <a:gd name="T11" fmla="*/ 101 h 202"/>
              <a:gd name="T12" fmla="*/ 334 w 435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5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89" y="202"/>
                  <a:pt x="435" y="157"/>
                  <a:pt x="435" y="101"/>
                </a:cubicBezTo>
                <a:cubicBezTo>
                  <a:pt x="435" y="46"/>
                  <a:pt x="389" y="0"/>
                  <a:pt x="334" y="0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txBody>
          <a:bodyPr vert="horz" wrap="square" lIns="120140" tIns="60070" rIns="120140" bIns="60070" numCol="1" anchor="t" anchorCtr="0" compatLnSpc="1"/>
          <a:lstStyle/>
          <a:p>
            <a:endParaRPr lang="zh-CN" altLang="en-US" sz="2365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3" name="Freeform 18">
            <a:extLst>
              <a:ext uri="{FF2B5EF4-FFF2-40B4-BE49-F238E27FC236}">
                <a16:creationId xmlns:a16="http://schemas.microsoft.com/office/drawing/2014/main" id="{830A208B-AA60-46F0-A88B-67FA2FA30756}"/>
              </a:ext>
            </a:extLst>
          </p:cNvPr>
          <p:cNvSpPr/>
          <p:nvPr/>
        </p:nvSpPr>
        <p:spPr bwMode="auto">
          <a:xfrm>
            <a:off x="9648885" y="3369671"/>
            <a:ext cx="1373981" cy="640792"/>
          </a:xfrm>
          <a:custGeom>
            <a:avLst/>
            <a:gdLst>
              <a:gd name="T0" fmla="*/ 333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3 w 434"/>
              <a:gd name="T9" fmla="*/ 202 h 202"/>
              <a:gd name="T10" fmla="*/ 434 w 434"/>
              <a:gd name="T11" fmla="*/ 101 h 202"/>
              <a:gd name="T12" fmla="*/ 333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3" y="0"/>
                </a:moveTo>
                <a:cubicBezTo>
                  <a:pt x="0" y="0"/>
                  <a:pt x="0" y="0"/>
                  <a:pt x="0" y="0"/>
                </a:cubicBezTo>
                <a:cubicBezTo>
                  <a:pt x="35" y="20"/>
                  <a:pt x="60" y="58"/>
                  <a:pt x="60" y="101"/>
                </a:cubicBezTo>
                <a:cubicBezTo>
                  <a:pt x="60" y="145"/>
                  <a:pt x="35" y="183"/>
                  <a:pt x="0" y="202"/>
                </a:cubicBezTo>
                <a:cubicBezTo>
                  <a:pt x="333" y="202"/>
                  <a:pt x="333" y="202"/>
                  <a:pt x="333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0140" tIns="60070" rIns="120140" bIns="60070" numCol="1" anchor="t" anchorCtr="0" compatLnSpc="1"/>
          <a:lstStyle/>
          <a:p>
            <a:endParaRPr lang="zh-CN" altLang="en-US" sz="2365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4" name="Freeform 10">
            <a:extLst>
              <a:ext uri="{FF2B5EF4-FFF2-40B4-BE49-F238E27FC236}">
                <a16:creationId xmlns:a16="http://schemas.microsoft.com/office/drawing/2014/main" id="{4C25E97A-83B7-4CD8-997A-A6DCCEB86612}"/>
              </a:ext>
            </a:extLst>
          </p:cNvPr>
          <p:cNvSpPr>
            <a:spLocks noEditPoints="1"/>
          </p:cNvSpPr>
          <p:nvPr/>
        </p:nvSpPr>
        <p:spPr bwMode="auto">
          <a:xfrm>
            <a:off x="1971983" y="2471090"/>
            <a:ext cx="233606" cy="313980"/>
          </a:xfrm>
          <a:custGeom>
            <a:avLst/>
            <a:gdLst>
              <a:gd name="T0" fmla="*/ 96 w 145"/>
              <a:gd name="T1" fmla="*/ 71 h 195"/>
              <a:gd name="T2" fmla="*/ 72 w 145"/>
              <a:gd name="T3" fmla="*/ 81 h 195"/>
              <a:gd name="T4" fmla="*/ 60 w 145"/>
              <a:gd name="T5" fmla="*/ 79 h 195"/>
              <a:gd name="T6" fmla="*/ 49 w 145"/>
              <a:gd name="T7" fmla="*/ 71 h 195"/>
              <a:gd name="T8" fmla="*/ 43 w 145"/>
              <a:gd name="T9" fmla="*/ 71 h 195"/>
              <a:gd name="T10" fmla="*/ 43 w 145"/>
              <a:gd name="T11" fmla="*/ 78 h 195"/>
              <a:gd name="T12" fmla="*/ 56 w 145"/>
              <a:gd name="T13" fmla="*/ 87 h 195"/>
              <a:gd name="T14" fmla="*/ 72 w 145"/>
              <a:gd name="T15" fmla="*/ 90 h 195"/>
              <a:gd name="T16" fmla="*/ 102 w 145"/>
              <a:gd name="T17" fmla="*/ 78 h 195"/>
              <a:gd name="T18" fmla="*/ 102 w 145"/>
              <a:gd name="T19" fmla="*/ 71 h 195"/>
              <a:gd name="T20" fmla="*/ 96 w 145"/>
              <a:gd name="T21" fmla="*/ 71 h 195"/>
              <a:gd name="T22" fmla="*/ 106 w 145"/>
              <a:gd name="T23" fmla="*/ 170 h 195"/>
              <a:gd name="T24" fmla="*/ 106 w 145"/>
              <a:gd name="T25" fmla="*/ 170 h 195"/>
              <a:gd name="T26" fmla="*/ 39 w 145"/>
              <a:gd name="T27" fmla="*/ 170 h 195"/>
              <a:gd name="T28" fmla="*/ 34 w 145"/>
              <a:gd name="T29" fmla="*/ 174 h 195"/>
              <a:gd name="T30" fmla="*/ 39 w 145"/>
              <a:gd name="T31" fmla="*/ 179 h 195"/>
              <a:gd name="T32" fmla="*/ 106 w 145"/>
              <a:gd name="T33" fmla="*/ 179 h 195"/>
              <a:gd name="T34" fmla="*/ 111 w 145"/>
              <a:gd name="T35" fmla="*/ 174 h 195"/>
              <a:gd name="T36" fmla="*/ 106 w 145"/>
              <a:gd name="T37" fmla="*/ 170 h 195"/>
              <a:gd name="T38" fmla="*/ 145 w 145"/>
              <a:gd name="T39" fmla="*/ 75 h 195"/>
              <a:gd name="T40" fmla="*/ 145 w 145"/>
              <a:gd name="T41" fmla="*/ 75 h 195"/>
              <a:gd name="T42" fmla="*/ 124 w 145"/>
              <a:gd name="T43" fmla="*/ 22 h 195"/>
              <a:gd name="T44" fmla="*/ 72 w 145"/>
              <a:gd name="T45" fmla="*/ 0 h 195"/>
              <a:gd name="T46" fmla="*/ 21 w 145"/>
              <a:gd name="T47" fmla="*/ 22 h 195"/>
              <a:gd name="T48" fmla="*/ 0 w 145"/>
              <a:gd name="T49" fmla="*/ 75 h 195"/>
              <a:gd name="T50" fmla="*/ 9 w 145"/>
              <a:gd name="T51" fmla="*/ 112 h 195"/>
              <a:gd name="T52" fmla="*/ 9 w 145"/>
              <a:gd name="T53" fmla="*/ 112 h 195"/>
              <a:gd name="T54" fmla="*/ 31 w 145"/>
              <a:gd name="T55" fmla="*/ 137 h 195"/>
              <a:gd name="T56" fmla="*/ 31 w 145"/>
              <a:gd name="T57" fmla="*/ 158 h 195"/>
              <a:gd name="T58" fmla="*/ 39 w 145"/>
              <a:gd name="T59" fmla="*/ 166 h 195"/>
              <a:gd name="T60" fmla="*/ 106 w 145"/>
              <a:gd name="T61" fmla="*/ 166 h 195"/>
              <a:gd name="T62" fmla="*/ 114 w 145"/>
              <a:gd name="T63" fmla="*/ 158 h 195"/>
              <a:gd name="T64" fmla="*/ 114 w 145"/>
              <a:gd name="T65" fmla="*/ 137 h 195"/>
              <a:gd name="T66" fmla="*/ 136 w 145"/>
              <a:gd name="T67" fmla="*/ 112 h 195"/>
              <a:gd name="T68" fmla="*/ 136 w 145"/>
              <a:gd name="T69" fmla="*/ 112 h 195"/>
              <a:gd name="T70" fmla="*/ 145 w 145"/>
              <a:gd name="T71" fmla="*/ 75 h 195"/>
              <a:gd name="T72" fmla="*/ 123 w 145"/>
              <a:gd name="T73" fmla="*/ 104 h 195"/>
              <a:gd name="T74" fmla="*/ 123 w 145"/>
              <a:gd name="T75" fmla="*/ 104 h 195"/>
              <a:gd name="T76" fmla="*/ 123 w 145"/>
              <a:gd name="T77" fmla="*/ 104 h 195"/>
              <a:gd name="T78" fmla="*/ 123 w 145"/>
              <a:gd name="T79" fmla="*/ 104 h 195"/>
              <a:gd name="T80" fmla="*/ 102 w 145"/>
              <a:gd name="T81" fmla="*/ 126 h 195"/>
              <a:gd name="T82" fmla="*/ 99 w 145"/>
              <a:gd name="T83" fmla="*/ 133 h 195"/>
              <a:gd name="T84" fmla="*/ 99 w 145"/>
              <a:gd name="T85" fmla="*/ 133 h 195"/>
              <a:gd name="T86" fmla="*/ 99 w 145"/>
              <a:gd name="T87" fmla="*/ 150 h 195"/>
              <a:gd name="T88" fmla="*/ 46 w 145"/>
              <a:gd name="T89" fmla="*/ 150 h 195"/>
              <a:gd name="T90" fmla="*/ 46 w 145"/>
              <a:gd name="T91" fmla="*/ 133 h 195"/>
              <a:gd name="T92" fmla="*/ 42 w 145"/>
              <a:gd name="T93" fmla="*/ 126 h 195"/>
              <a:gd name="T94" fmla="*/ 22 w 145"/>
              <a:gd name="T95" fmla="*/ 104 h 195"/>
              <a:gd name="T96" fmla="*/ 22 w 145"/>
              <a:gd name="T97" fmla="*/ 104 h 195"/>
              <a:gd name="T98" fmla="*/ 14 w 145"/>
              <a:gd name="T99" fmla="*/ 75 h 195"/>
              <a:gd name="T100" fmla="*/ 31 w 145"/>
              <a:gd name="T101" fmla="*/ 33 h 195"/>
              <a:gd name="T102" fmla="*/ 72 w 145"/>
              <a:gd name="T103" fmla="*/ 15 h 195"/>
              <a:gd name="T104" fmla="*/ 113 w 145"/>
              <a:gd name="T105" fmla="*/ 33 h 195"/>
              <a:gd name="T106" fmla="*/ 130 w 145"/>
              <a:gd name="T107" fmla="*/ 75 h 195"/>
              <a:gd name="T108" fmla="*/ 123 w 145"/>
              <a:gd name="T109" fmla="*/ 104 h 195"/>
              <a:gd name="T110" fmla="*/ 92 w 145"/>
              <a:gd name="T111" fmla="*/ 186 h 195"/>
              <a:gd name="T112" fmla="*/ 92 w 145"/>
              <a:gd name="T113" fmla="*/ 186 h 195"/>
              <a:gd name="T114" fmla="*/ 53 w 145"/>
              <a:gd name="T115" fmla="*/ 186 h 195"/>
              <a:gd name="T116" fmla="*/ 48 w 145"/>
              <a:gd name="T117" fmla="*/ 190 h 195"/>
              <a:gd name="T118" fmla="*/ 53 w 145"/>
              <a:gd name="T119" fmla="*/ 195 h 195"/>
              <a:gd name="T120" fmla="*/ 92 w 145"/>
              <a:gd name="T121" fmla="*/ 195 h 195"/>
              <a:gd name="T122" fmla="*/ 96 w 145"/>
              <a:gd name="T123" fmla="*/ 190 h 195"/>
              <a:gd name="T124" fmla="*/ 92 w 145"/>
              <a:gd name="T125" fmla="*/ 18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" h="195">
                <a:moveTo>
                  <a:pt x="96" y="71"/>
                </a:moveTo>
                <a:cubicBezTo>
                  <a:pt x="90" y="77"/>
                  <a:pt x="82" y="81"/>
                  <a:pt x="72" y="81"/>
                </a:cubicBezTo>
                <a:cubicBezTo>
                  <a:pt x="68" y="81"/>
                  <a:pt x="63" y="80"/>
                  <a:pt x="60" y="79"/>
                </a:cubicBezTo>
                <a:cubicBezTo>
                  <a:pt x="56" y="77"/>
                  <a:pt x="52" y="74"/>
                  <a:pt x="49" y="71"/>
                </a:cubicBezTo>
                <a:cubicBezTo>
                  <a:pt x="47" y="69"/>
                  <a:pt x="44" y="69"/>
                  <a:pt x="43" y="71"/>
                </a:cubicBezTo>
                <a:cubicBezTo>
                  <a:pt x="41" y="73"/>
                  <a:pt x="41" y="76"/>
                  <a:pt x="43" y="78"/>
                </a:cubicBezTo>
                <a:cubicBezTo>
                  <a:pt x="46" y="82"/>
                  <a:pt x="51" y="85"/>
                  <a:pt x="56" y="87"/>
                </a:cubicBezTo>
                <a:cubicBezTo>
                  <a:pt x="61" y="89"/>
                  <a:pt x="67" y="90"/>
                  <a:pt x="72" y="90"/>
                </a:cubicBezTo>
                <a:cubicBezTo>
                  <a:pt x="84" y="90"/>
                  <a:pt x="95" y="85"/>
                  <a:pt x="102" y="78"/>
                </a:cubicBezTo>
                <a:cubicBezTo>
                  <a:pt x="104" y="76"/>
                  <a:pt x="104" y="73"/>
                  <a:pt x="102" y="71"/>
                </a:cubicBezTo>
                <a:cubicBezTo>
                  <a:pt x="100" y="69"/>
                  <a:pt x="98" y="69"/>
                  <a:pt x="96" y="71"/>
                </a:cubicBezTo>
                <a:close/>
                <a:moveTo>
                  <a:pt x="106" y="170"/>
                </a:moveTo>
                <a:cubicBezTo>
                  <a:pt x="106" y="170"/>
                  <a:pt x="106" y="170"/>
                  <a:pt x="106" y="170"/>
                </a:cubicBezTo>
                <a:cubicBezTo>
                  <a:pt x="39" y="170"/>
                  <a:pt x="39" y="170"/>
                  <a:pt x="39" y="170"/>
                </a:cubicBezTo>
                <a:cubicBezTo>
                  <a:pt x="36" y="170"/>
                  <a:pt x="34" y="172"/>
                  <a:pt x="34" y="174"/>
                </a:cubicBezTo>
                <a:cubicBezTo>
                  <a:pt x="34" y="177"/>
                  <a:pt x="36" y="179"/>
                  <a:pt x="39" y="179"/>
                </a:cubicBezTo>
                <a:cubicBezTo>
                  <a:pt x="106" y="179"/>
                  <a:pt x="106" y="179"/>
                  <a:pt x="106" y="179"/>
                </a:cubicBezTo>
                <a:cubicBezTo>
                  <a:pt x="109" y="179"/>
                  <a:pt x="111" y="177"/>
                  <a:pt x="111" y="174"/>
                </a:cubicBezTo>
                <a:cubicBezTo>
                  <a:pt x="111" y="172"/>
                  <a:pt x="109" y="170"/>
                  <a:pt x="106" y="170"/>
                </a:cubicBezTo>
                <a:close/>
                <a:moveTo>
                  <a:pt x="145" y="75"/>
                </a:moveTo>
                <a:cubicBezTo>
                  <a:pt x="145" y="75"/>
                  <a:pt x="145" y="75"/>
                  <a:pt x="145" y="75"/>
                </a:cubicBezTo>
                <a:cubicBezTo>
                  <a:pt x="145" y="54"/>
                  <a:pt x="137" y="36"/>
                  <a:pt x="124" y="22"/>
                </a:cubicBezTo>
                <a:cubicBezTo>
                  <a:pt x="111" y="9"/>
                  <a:pt x="92" y="0"/>
                  <a:pt x="72" y="0"/>
                </a:cubicBezTo>
                <a:cubicBezTo>
                  <a:pt x="52" y="0"/>
                  <a:pt x="34" y="9"/>
                  <a:pt x="21" y="22"/>
                </a:cubicBezTo>
                <a:cubicBezTo>
                  <a:pt x="8" y="36"/>
                  <a:pt x="0" y="54"/>
                  <a:pt x="0" y="75"/>
                </a:cubicBezTo>
                <a:cubicBezTo>
                  <a:pt x="0" y="88"/>
                  <a:pt x="3" y="101"/>
                  <a:pt x="9" y="112"/>
                </a:cubicBezTo>
                <a:cubicBezTo>
                  <a:pt x="9" y="112"/>
                  <a:pt x="9" y="112"/>
                  <a:pt x="9" y="112"/>
                </a:cubicBezTo>
                <a:cubicBezTo>
                  <a:pt x="14" y="122"/>
                  <a:pt x="22" y="130"/>
                  <a:pt x="31" y="137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62"/>
                  <a:pt x="34" y="166"/>
                  <a:pt x="39" y="166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10" y="166"/>
                  <a:pt x="114" y="162"/>
                  <a:pt x="114" y="158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30"/>
                  <a:pt x="130" y="122"/>
                  <a:pt x="136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2" y="101"/>
                  <a:pt x="145" y="88"/>
                  <a:pt x="145" y="75"/>
                </a:cubicBezTo>
                <a:close/>
                <a:moveTo>
                  <a:pt x="123" y="104"/>
                </a:move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18" y="114"/>
                  <a:pt x="111" y="121"/>
                  <a:pt x="102" y="126"/>
                </a:cubicBezTo>
                <a:cubicBezTo>
                  <a:pt x="100" y="128"/>
                  <a:pt x="99" y="130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46" y="130"/>
                  <a:pt x="44" y="127"/>
                  <a:pt x="42" y="126"/>
                </a:cubicBezTo>
                <a:cubicBezTo>
                  <a:pt x="33" y="121"/>
                  <a:pt x="27" y="113"/>
                  <a:pt x="22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7" y="96"/>
                  <a:pt x="14" y="86"/>
                  <a:pt x="14" y="75"/>
                </a:cubicBezTo>
                <a:cubicBezTo>
                  <a:pt x="14" y="59"/>
                  <a:pt x="21" y="44"/>
                  <a:pt x="31" y="33"/>
                </a:cubicBezTo>
                <a:cubicBezTo>
                  <a:pt x="42" y="22"/>
                  <a:pt x="56" y="15"/>
                  <a:pt x="72" y="15"/>
                </a:cubicBezTo>
                <a:cubicBezTo>
                  <a:pt x="88" y="15"/>
                  <a:pt x="103" y="22"/>
                  <a:pt x="113" y="33"/>
                </a:cubicBezTo>
                <a:cubicBezTo>
                  <a:pt x="124" y="44"/>
                  <a:pt x="130" y="59"/>
                  <a:pt x="130" y="75"/>
                </a:cubicBezTo>
                <a:cubicBezTo>
                  <a:pt x="130" y="86"/>
                  <a:pt x="128" y="96"/>
                  <a:pt x="123" y="104"/>
                </a:cubicBezTo>
                <a:close/>
                <a:moveTo>
                  <a:pt x="92" y="186"/>
                </a:moveTo>
                <a:cubicBezTo>
                  <a:pt x="92" y="186"/>
                  <a:pt x="92" y="186"/>
                  <a:pt x="92" y="186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50" y="186"/>
                  <a:pt x="48" y="188"/>
                  <a:pt x="48" y="190"/>
                </a:cubicBezTo>
                <a:cubicBezTo>
                  <a:pt x="48" y="193"/>
                  <a:pt x="50" y="195"/>
                  <a:pt x="53" y="195"/>
                </a:cubicBezTo>
                <a:cubicBezTo>
                  <a:pt x="92" y="195"/>
                  <a:pt x="92" y="195"/>
                  <a:pt x="92" y="195"/>
                </a:cubicBezTo>
                <a:cubicBezTo>
                  <a:pt x="94" y="195"/>
                  <a:pt x="96" y="193"/>
                  <a:pt x="96" y="190"/>
                </a:cubicBezTo>
                <a:cubicBezTo>
                  <a:pt x="96" y="188"/>
                  <a:pt x="94" y="186"/>
                  <a:pt x="92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0140" tIns="60070" rIns="120140" bIns="60070" numCol="1" anchor="t" anchorCtr="0" compatLnSpc="1"/>
          <a:lstStyle/>
          <a:p>
            <a:endParaRPr lang="zh-CN" altLang="en-US" sz="2365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5" name="Freeform 11">
            <a:extLst>
              <a:ext uri="{FF2B5EF4-FFF2-40B4-BE49-F238E27FC236}">
                <a16:creationId xmlns:a16="http://schemas.microsoft.com/office/drawing/2014/main" id="{E66C95E6-6EC8-4BFD-A603-63A940BE869C}"/>
              </a:ext>
            </a:extLst>
          </p:cNvPr>
          <p:cNvSpPr>
            <a:spLocks noEditPoints="1"/>
          </p:cNvSpPr>
          <p:nvPr/>
        </p:nvSpPr>
        <p:spPr bwMode="auto">
          <a:xfrm>
            <a:off x="5380362" y="2472459"/>
            <a:ext cx="260900" cy="309159"/>
          </a:xfrm>
          <a:custGeom>
            <a:avLst/>
            <a:gdLst>
              <a:gd name="T0" fmla="*/ 116 w 162"/>
              <a:gd name="T1" fmla="*/ 53 h 192"/>
              <a:gd name="T2" fmla="*/ 101 w 162"/>
              <a:gd name="T3" fmla="*/ 89 h 192"/>
              <a:gd name="T4" fmla="*/ 101 w 162"/>
              <a:gd name="T5" fmla="*/ 90 h 192"/>
              <a:gd name="T6" fmla="*/ 122 w 162"/>
              <a:gd name="T7" fmla="*/ 109 h 192"/>
              <a:gd name="T8" fmla="*/ 150 w 162"/>
              <a:gd name="T9" fmla="*/ 121 h 192"/>
              <a:gd name="T10" fmla="*/ 150 w 162"/>
              <a:gd name="T11" fmla="*/ 180 h 192"/>
              <a:gd name="T12" fmla="*/ 121 w 162"/>
              <a:gd name="T13" fmla="*/ 192 h 192"/>
              <a:gd name="T14" fmla="*/ 28 w 162"/>
              <a:gd name="T15" fmla="*/ 185 h 192"/>
              <a:gd name="T16" fmla="*/ 28 w 162"/>
              <a:gd name="T17" fmla="*/ 178 h 192"/>
              <a:gd name="T18" fmla="*/ 12 w 162"/>
              <a:gd name="T19" fmla="*/ 178 h 192"/>
              <a:gd name="T20" fmla="*/ 0 w 162"/>
              <a:gd name="T21" fmla="*/ 161 h 192"/>
              <a:gd name="T22" fmla="*/ 4 w 162"/>
              <a:gd name="T23" fmla="*/ 123 h 192"/>
              <a:gd name="T24" fmla="*/ 30 w 162"/>
              <a:gd name="T25" fmla="*/ 89 h 192"/>
              <a:gd name="T26" fmla="*/ 15 w 162"/>
              <a:gd name="T27" fmla="*/ 53 h 192"/>
              <a:gd name="T28" fmla="*/ 117 w 162"/>
              <a:gd name="T29" fmla="*/ 130 h 192"/>
              <a:gd name="T30" fmla="*/ 117 w 162"/>
              <a:gd name="T31" fmla="*/ 146 h 192"/>
              <a:gd name="T32" fmla="*/ 97 w 162"/>
              <a:gd name="T33" fmla="*/ 151 h 192"/>
              <a:gd name="T34" fmla="*/ 117 w 162"/>
              <a:gd name="T35" fmla="*/ 155 h 192"/>
              <a:gd name="T36" fmla="*/ 122 w 162"/>
              <a:gd name="T37" fmla="*/ 176 h 192"/>
              <a:gd name="T38" fmla="*/ 126 w 162"/>
              <a:gd name="T39" fmla="*/ 155 h 192"/>
              <a:gd name="T40" fmla="*/ 146 w 162"/>
              <a:gd name="T41" fmla="*/ 151 h 192"/>
              <a:gd name="T42" fmla="*/ 126 w 162"/>
              <a:gd name="T43" fmla="*/ 146 h 192"/>
              <a:gd name="T44" fmla="*/ 117 w 162"/>
              <a:gd name="T45" fmla="*/ 130 h 192"/>
              <a:gd name="T46" fmla="*/ 99 w 162"/>
              <a:gd name="T47" fmla="*/ 128 h 192"/>
              <a:gd name="T48" fmla="*/ 99 w 162"/>
              <a:gd name="T49" fmla="*/ 174 h 192"/>
              <a:gd name="T50" fmla="*/ 144 w 162"/>
              <a:gd name="T51" fmla="*/ 174 h 192"/>
              <a:gd name="T52" fmla="*/ 144 w 162"/>
              <a:gd name="T53" fmla="*/ 128 h 192"/>
              <a:gd name="T54" fmla="*/ 99 w 162"/>
              <a:gd name="T55" fmla="*/ 128 h 192"/>
              <a:gd name="T56" fmla="*/ 103 w 162"/>
              <a:gd name="T57" fmla="*/ 113 h 192"/>
              <a:gd name="T58" fmla="*/ 66 w 162"/>
              <a:gd name="T59" fmla="*/ 105 h 192"/>
              <a:gd name="T60" fmla="*/ 17 w 162"/>
              <a:gd name="T61" fmla="*/ 129 h 192"/>
              <a:gd name="T62" fmla="*/ 15 w 162"/>
              <a:gd name="T63" fmla="*/ 161 h 192"/>
              <a:gd name="T64" fmla="*/ 34 w 162"/>
              <a:gd name="T65" fmla="*/ 163 h 192"/>
              <a:gd name="T66" fmla="*/ 38 w 162"/>
              <a:gd name="T67" fmla="*/ 138 h 192"/>
              <a:gd name="T68" fmla="*/ 43 w 162"/>
              <a:gd name="T69" fmla="*/ 170 h 192"/>
              <a:gd name="T70" fmla="*/ 43 w 162"/>
              <a:gd name="T71" fmla="*/ 177 h 192"/>
              <a:gd name="T72" fmla="*/ 81 w 162"/>
              <a:gd name="T73" fmla="*/ 151 h 192"/>
              <a:gd name="T74" fmla="*/ 93 w 162"/>
              <a:gd name="T75" fmla="*/ 121 h 192"/>
              <a:gd name="T76" fmla="*/ 103 w 162"/>
              <a:gd name="T77" fmla="*/ 113 h 192"/>
              <a:gd name="T78" fmla="*/ 66 w 162"/>
              <a:gd name="T79" fmla="*/ 16 h 192"/>
              <a:gd name="T80" fmla="*/ 66 w 162"/>
              <a:gd name="T81" fmla="*/ 89 h 192"/>
              <a:gd name="T82" fmla="*/ 66 w 162"/>
              <a:gd name="T83" fmla="*/ 1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2" h="192">
                <a:moveTo>
                  <a:pt x="66" y="0"/>
                </a:moveTo>
                <a:cubicBezTo>
                  <a:pt x="93" y="0"/>
                  <a:pt x="116" y="24"/>
                  <a:pt x="116" y="53"/>
                </a:cubicBezTo>
                <a:cubicBezTo>
                  <a:pt x="116" y="67"/>
                  <a:pt x="110" y="80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90"/>
                  <a:pt x="101" y="90"/>
                  <a:pt x="101" y="90"/>
                </a:cubicBezTo>
                <a:cubicBezTo>
                  <a:pt x="107" y="96"/>
                  <a:pt x="114" y="102"/>
                  <a:pt x="119" y="109"/>
                </a:cubicBezTo>
                <a:cubicBezTo>
                  <a:pt x="120" y="109"/>
                  <a:pt x="121" y="109"/>
                  <a:pt x="122" y="109"/>
                </a:cubicBezTo>
                <a:cubicBezTo>
                  <a:pt x="133" y="109"/>
                  <a:pt x="143" y="114"/>
                  <a:pt x="150" y="121"/>
                </a:cubicBezTo>
                <a:cubicBezTo>
                  <a:pt x="150" y="121"/>
                  <a:pt x="150" y="121"/>
                  <a:pt x="150" y="121"/>
                </a:cubicBezTo>
                <a:cubicBezTo>
                  <a:pt x="158" y="129"/>
                  <a:pt x="162" y="139"/>
                  <a:pt x="162" y="151"/>
                </a:cubicBezTo>
                <a:cubicBezTo>
                  <a:pt x="162" y="162"/>
                  <a:pt x="158" y="173"/>
                  <a:pt x="150" y="180"/>
                </a:cubicBezTo>
                <a:cubicBezTo>
                  <a:pt x="143" y="188"/>
                  <a:pt x="133" y="192"/>
                  <a:pt x="122" y="192"/>
                </a:cubicBezTo>
                <a:cubicBezTo>
                  <a:pt x="121" y="192"/>
                  <a:pt x="121" y="192"/>
                  <a:pt x="121" y="192"/>
                </a:cubicBezTo>
                <a:cubicBezTo>
                  <a:pt x="35" y="192"/>
                  <a:pt x="35" y="192"/>
                  <a:pt x="35" y="192"/>
                </a:cubicBezTo>
                <a:cubicBezTo>
                  <a:pt x="31" y="192"/>
                  <a:pt x="28" y="189"/>
                  <a:pt x="28" y="185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78"/>
                  <a:pt x="28" y="178"/>
                  <a:pt x="28" y="178"/>
                </a:cubicBezTo>
                <a:cubicBezTo>
                  <a:pt x="14" y="178"/>
                  <a:pt x="14" y="178"/>
                  <a:pt x="14" y="178"/>
                </a:cubicBezTo>
                <a:cubicBezTo>
                  <a:pt x="13" y="178"/>
                  <a:pt x="13" y="178"/>
                  <a:pt x="12" y="178"/>
                </a:cubicBezTo>
                <a:cubicBezTo>
                  <a:pt x="8" y="177"/>
                  <a:pt x="5" y="175"/>
                  <a:pt x="3" y="172"/>
                </a:cubicBezTo>
                <a:cubicBezTo>
                  <a:pt x="1" y="169"/>
                  <a:pt x="0" y="165"/>
                  <a:pt x="0" y="161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37"/>
                  <a:pt x="1" y="130"/>
                  <a:pt x="4" y="123"/>
                </a:cubicBezTo>
                <a:cubicBezTo>
                  <a:pt x="9" y="109"/>
                  <a:pt x="20" y="100"/>
                  <a:pt x="30" y="90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20" y="80"/>
                  <a:pt x="15" y="66"/>
                  <a:pt x="15" y="53"/>
                </a:cubicBezTo>
                <a:cubicBezTo>
                  <a:pt x="15" y="24"/>
                  <a:pt x="38" y="0"/>
                  <a:pt x="66" y="0"/>
                </a:cubicBezTo>
                <a:close/>
                <a:moveTo>
                  <a:pt x="117" y="130"/>
                </a:moveTo>
                <a:cubicBezTo>
                  <a:pt x="117" y="130"/>
                  <a:pt x="117" y="130"/>
                  <a:pt x="117" y="130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02" y="146"/>
                  <a:pt x="102" y="146"/>
                  <a:pt x="102" y="146"/>
                </a:cubicBezTo>
                <a:cubicBezTo>
                  <a:pt x="99" y="146"/>
                  <a:pt x="97" y="148"/>
                  <a:pt x="97" y="151"/>
                </a:cubicBezTo>
                <a:cubicBezTo>
                  <a:pt x="97" y="153"/>
                  <a:pt x="99" y="155"/>
                  <a:pt x="102" y="155"/>
                </a:cubicBezTo>
                <a:cubicBezTo>
                  <a:pt x="117" y="155"/>
                  <a:pt x="117" y="155"/>
                  <a:pt x="117" y="155"/>
                </a:cubicBezTo>
                <a:cubicBezTo>
                  <a:pt x="117" y="171"/>
                  <a:pt x="117" y="171"/>
                  <a:pt x="117" y="171"/>
                </a:cubicBezTo>
                <a:cubicBezTo>
                  <a:pt x="117" y="174"/>
                  <a:pt x="119" y="176"/>
                  <a:pt x="122" y="176"/>
                </a:cubicBezTo>
                <a:cubicBezTo>
                  <a:pt x="124" y="176"/>
                  <a:pt x="126" y="174"/>
                  <a:pt x="126" y="171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41" y="155"/>
                  <a:pt x="141" y="155"/>
                  <a:pt x="141" y="155"/>
                </a:cubicBezTo>
                <a:cubicBezTo>
                  <a:pt x="144" y="155"/>
                  <a:pt x="146" y="153"/>
                  <a:pt x="146" y="151"/>
                </a:cubicBezTo>
                <a:cubicBezTo>
                  <a:pt x="146" y="148"/>
                  <a:pt x="144" y="146"/>
                  <a:pt x="141" y="146"/>
                </a:cubicBezTo>
                <a:cubicBezTo>
                  <a:pt x="126" y="146"/>
                  <a:pt x="126" y="146"/>
                  <a:pt x="126" y="146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26" y="124"/>
                  <a:pt x="117" y="124"/>
                  <a:pt x="117" y="130"/>
                </a:cubicBezTo>
                <a:close/>
                <a:moveTo>
                  <a:pt x="99" y="128"/>
                </a:moveTo>
                <a:cubicBezTo>
                  <a:pt x="99" y="128"/>
                  <a:pt x="99" y="128"/>
                  <a:pt x="99" y="128"/>
                </a:cubicBezTo>
                <a:cubicBezTo>
                  <a:pt x="94" y="133"/>
                  <a:pt x="90" y="142"/>
                  <a:pt x="90" y="151"/>
                </a:cubicBezTo>
                <a:cubicBezTo>
                  <a:pt x="90" y="160"/>
                  <a:pt x="94" y="168"/>
                  <a:pt x="99" y="174"/>
                </a:cubicBezTo>
                <a:cubicBezTo>
                  <a:pt x="105" y="179"/>
                  <a:pt x="113" y="183"/>
                  <a:pt x="122" y="183"/>
                </a:cubicBezTo>
                <a:cubicBezTo>
                  <a:pt x="130" y="183"/>
                  <a:pt x="138" y="179"/>
                  <a:pt x="144" y="174"/>
                </a:cubicBezTo>
                <a:cubicBezTo>
                  <a:pt x="150" y="168"/>
                  <a:pt x="153" y="160"/>
                  <a:pt x="153" y="151"/>
                </a:cubicBezTo>
                <a:cubicBezTo>
                  <a:pt x="153" y="142"/>
                  <a:pt x="150" y="134"/>
                  <a:pt x="144" y="128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32" y="115"/>
                  <a:pt x="112" y="115"/>
                  <a:pt x="99" y="128"/>
                </a:cubicBezTo>
                <a:close/>
                <a:moveTo>
                  <a:pt x="103" y="113"/>
                </a:moveTo>
                <a:cubicBezTo>
                  <a:pt x="103" y="113"/>
                  <a:pt x="103" y="113"/>
                  <a:pt x="103" y="113"/>
                </a:cubicBezTo>
                <a:cubicBezTo>
                  <a:pt x="99" y="108"/>
                  <a:pt x="93" y="103"/>
                  <a:pt x="89" y="99"/>
                </a:cubicBezTo>
                <a:cubicBezTo>
                  <a:pt x="82" y="103"/>
                  <a:pt x="74" y="105"/>
                  <a:pt x="66" y="105"/>
                </a:cubicBezTo>
                <a:cubicBezTo>
                  <a:pt x="57" y="105"/>
                  <a:pt x="49" y="103"/>
                  <a:pt x="42" y="99"/>
                </a:cubicBezTo>
                <a:cubicBezTo>
                  <a:pt x="34" y="107"/>
                  <a:pt x="22" y="117"/>
                  <a:pt x="17" y="129"/>
                </a:cubicBezTo>
                <a:cubicBezTo>
                  <a:pt x="15" y="134"/>
                  <a:pt x="15" y="139"/>
                  <a:pt x="15" y="145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5" y="162"/>
                  <a:pt x="15" y="162"/>
                  <a:pt x="15" y="163"/>
                </a:cubicBezTo>
                <a:cubicBezTo>
                  <a:pt x="34" y="163"/>
                  <a:pt x="34" y="163"/>
                  <a:pt x="34" y="163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4" y="140"/>
                  <a:pt x="36" y="138"/>
                  <a:pt x="38" y="138"/>
                </a:cubicBezTo>
                <a:cubicBezTo>
                  <a:pt x="41" y="138"/>
                  <a:pt x="43" y="140"/>
                  <a:pt x="43" y="143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7"/>
                  <a:pt x="43" y="177"/>
                  <a:pt x="43" y="177"/>
                </a:cubicBezTo>
                <a:cubicBezTo>
                  <a:pt x="90" y="177"/>
                  <a:pt x="90" y="177"/>
                  <a:pt x="90" y="177"/>
                </a:cubicBezTo>
                <a:cubicBezTo>
                  <a:pt x="85" y="170"/>
                  <a:pt x="81" y="161"/>
                  <a:pt x="81" y="151"/>
                </a:cubicBezTo>
                <a:cubicBezTo>
                  <a:pt x="81" y="139"/>
                  <a:pt x="86" y="129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6" y="118"/>
                  <a:pt x="99" y="115"/>
                  <a:pt x="103" y="113"/>
                </a:cubicBezTo>
                <a:close/>
                <a:moveTo>
                  <a:pt x="66" y="16"/>
                </a:moveTo>
                <a:cubicBezTo>
                  <a:pt x="66" y="16"/>
                  <a:pt x="66" y="16"/>
                  <a:pt x="66" y="16"/>
                </a:cubicBezTo>
                <a:cubicBezTo>
                  <a:pt x="46" y="16"/>
                  <a:pt x="30" y="32"/>
                  <a:pt x="30" y="53"/>
                </a:cubicBezTo>
                <a:cubicBezTo>
                  <a:pt x="30" y="73"/>
                  <a:pt x="46" y="89"/>
                  <a:pt x="66" y="89"/>
                </a:cubicBezTo>
                <a:cubicBezTo>
                  <a:pt x="85" y="89"/>
                  <a:pt x="101" y="73"/>
                  <a:pt x="101" y="53"/>
                </a:cubicBezTo>
                <a:cubicBezTo>
                  <a:pt x="101" y="32"/>
                  <a:pt x="85" y="16"/>
                  <a:pt x="66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0140" tIns="60070" rIns="120140" bIns="60070" numCol="1" anchor="t" anchorCtr="0" compatLnSpc="1"/>
          <a:lstStyle/>
          <a:p>
            <a:endParaRPr lang="zh-CN" altLang="en-US" sz="2365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6" name="Freeform 12">
            <a:extLst>
              <a:ext uri="{FF2B5EF4-FFF2-40B4-BE49-F238E27FC236}">
                <a16:creationId xmlns:a16="http://schemas.microsoft.com/office/drawing/2014/main" id="{040C8919-10FC-49C9-ADBE-948BB5BBABF5}"/>
              </a:ext>
            </a:extLst>
          </p:cNvPr>
          <p:cNvSpPr>
            <a:spLocks noEditPoints="1"/>
          </p:cNvSpPr>
          <p:nvPr/>
        </p:nvSpPr>
        <p:spPr bwMode="auto">
          <a:xfrm>
            <a:off x="6983419" y="4576832"/>
            <a:ext cx="267322" cy="352523"/>
          </a:xfrm>
          <a:custGeom>
            <a:avLst/>
            <a:gdLst>
              <a:gd name="T0" fmla="*/ 149 w 166"/>
              <a:gd name="T1" fmla="*/ 196 h 219"/>
              <a:gd name="T2" fmla="*/ 136 w 166"/>
              <a:gd name="T3" fmla="*/ 207 h 219"/>
              <a:gd name="T4" fmla="*/ 93 w 166"/>
              <a:gd name="T5" fmla="*/ 218 h 219"/>
              <a:gd name="T6" fmla="*/ 53 w 166"/>
              <a:gd name="T7" fmla="*/ 200 h 219"/>
              <a:gd name="T8" fmla="*/ 53 w 166"/>
              <a:gd name="T9" fmla="*/ 200 h 219"/>
              <a:gd name="T10" fmla="*/ 53 w 166"/>
              <a:gd name="T11" fmla="*/ 200 h 219"/>
              <a:gd name="T12" fmla="*/ 42 w 166"/>
              <a:gd name="T13" fmla="*/ 186 h 219"/>
              <a:gd name="T14" fmla="*/ 20 w 166"/>
              <a:gd name="T15" fmla="*/ 148 h 219"/>
              <a:gd name="T16" fmla="*/ 20 w 166"/>
              <a:gd name="T17" fmla="*/ 147 h 219"/>
              <a:gd name="T18" fmla="*/ 7 w 166"/>
              <a:gd name="T19" fmla="*/ 125 h 219"/>
              <a:gd name="T20" fmla="*/ 23 w 166"/>
              <a:gd name="T21" fmla="*/ 93 h 219"/>
              <a:gd name="T22" fmla="*/ 43 w 166"/>
              <a:gd name="T23" fmla="*/ 103 h 219"/>
              <a:gd name="T24" fmla="*/ 43 w 166"/>
              <a:gd name="T25" fmla="*/ 104 h 219"/>
              <a:gd name="T26" fmla="*/ 45 w 166"/>
              <a:gd name="T27" fmla="*/ 107 h 219"/>
              <a:gd name="T28" fmla="*/ 45 w 166"/>
              <a:gd name="T29" fmla="*/ 35 h 219"/>
              <a:gd name="T30" fmla="*/ 74 w 166"/>
              <a:gd name="T31" fmla="*/ 18 h 219"/>
              <a:gd name="T32" fmla="*/ 110 w 166"/>
              <a:gd name="T33" fmla="*/ 18 h 219"/>
              <a:gd name="T34" fmla="*/ 138 w 166"/>
              <a:gd name="T35" fmla="*/ 34 h 219"/>
              <a:gd name="T36" fmla="*/ 138 w 166"/>
              <a:gd name="T37" fmla="*/ 35 h 219"/>
              <a:gd name="T38" fmla="*/ 139 w 166"/>
              <a:gd name="T39" fmla="*/ 35 h 219"/>
              <a:gd name="T40" fmla="*/ 166 w 166"/>
              <a:gd name="T41" fmla="*/ 53 h 219"/>
              <a:gd name="T42" fmla="*/ 166 w 166"/>
              <a:gd name="T43" fmla="*/ 150 h 219"/>
              <a:gd name="T44" fmla="*/ 162 w 166"/>
              <a:gd name="T45" fmla="*/ 175 h 219"/>
              <a:gd name="T46" fmla="*/ 149 w 166"/>
              <a:gd name="T47" fmla="*/ 196 h 219"/>
              <a:gd name="T48" fmla="*/ 128 w 166"/>
              <a:gd name="T49" fmla="*/ 194 h 219"/>
              <a:gd name="T50" fmla="*/ 128 w 166"/>
              <a:gd name="T51" fmla="*/ 194 h 219"/>
              <a:gd name="T52" fmla="*/ 138 w 166"/>
              <a:gd name="T53" fmla="*/ 185 h 219"/>
              <a:gd name="T54" fmla="*/ 148 w 166"/>
              <a:gd name="T55" fmla="*/ 169 h 219"/>
              <a:gd name="T56" fmla="*/ 151 w 166"/>
              <a:gd name="T57" fmla="*/ 150 h 219"/>
              <a:gd name="T58" fmla="*/ 151 w 166"/>
              <a:gd name="T59" fmla="*/ 53 h 219"/>
              <a:gd name="T60" fmla="*/ 143 w 166"/>
              <a:gd name="T61" fmla="*/ 53 h 219"/>
              <a:gd name="T62" fmla="*/ 143 w 166"/>
              <a:gd name="T63" fmla="*/ 99 h 219"/>
              <a:gd name="T64" fmla="*/ 123 w 166"/>
              <a:gd name="T65" fmla="*/ 99 h 219"/>
              <a:gd name="T66" fmla="*/ 123 w 166"/>
              <a:gd name="T67" fmla="*/ 34 h 219"/>
              <a:gd name="T68" fmla="*/ 115 w 166"/>
              <a:gd name="T69" fmla="*/ 34 h 219"/>
              <a:gd name="T70" fmla="*/ 115 w 166"/>
              <a:gd name="T71" fmla="*/ 34 h 219"/>
              <a:gd name="T72" fmla="*/ 115 w 166"/>
              <a:gd name="T73" fmla="*/ 99 h 219"/>
              <a:gd name="T74" fmla="*/ 96 w 166"/>
              <a:gd name="T75" fmla="*/ 99 h 219"/>
              <a:gd name="T76" fmla="*/ 96 w 166"/>
              <a:gd name="T77" fmla="*/ 24 h 219"/>
              <a:gd name="T78" fmla="*/ 88 w 166"/>
              <a:gd name="T79" fmla="*/ 24 h 219"/>
              <a:gd name="T80" fmla="*/ 88 w 166"/>
              <a:gd name="T81" fmla="*/ 99 h 219"/>
              <a:gd name="T82" fmla="*/ 68 w 166"/>
              <a:gd name="T83" fmla="*/ 99 h 219"/>
              <a:gd name="T84" fmla="*/ 68 w 166"/>
              <a:gd name="T85" fmla="*/ 35 h 219"/>
              <a:gd name="T86" fmla="*/ 60 w 166"/>
              <a:gd name="T87" fmla="*/ 35 h 219"/>
              <a:gd name="T88" fmla="*/ 60 w 166"/>
              <a:gd name="T89" fmla="*/ 125 h 219"/>
              <a:gd name="T90" fmla="*/ 41 w 166"/>
              <a:gd name="T91" fmla="*/ 130 h 219"/>
              <a:gd name="T92" fmla="*/ 31 w 166"/>
              <a:gd name="T93" fmla="*/ 112 h 219"/>
              <a:gd name="T94" fmla="*/ 20 w 166"/>
              <a:gd name="T95" fmla="*/ 117 h 219"/>
              <a:gd name="T96" fmla="*/ 33 w 166"/>
              <a:gd name="T97" fmla="*/ 140 h 219"/>
              <a:gd name="T98" fmla="*/ 33 w 166"/>
              <a:gd name="T99" fmla="*/ 140 h 219"/>
              <a:gd name="T100" fmla="*/ 55 w 166"/>
              <a:gd name="T101" fmla="*/ 178 h 219"/>
              <a:gd name="T102" fmla="*/ 63 w 166"/>
              <a:gd name="T103" fmla="*/ 189 h 219"/>
              <a:gd name="T104" fmla="*/ 95 w 166"/>
              <a:gd name="T105" fmla="*/ 203 h 219"/>
              <a:gd name="T106" fmla="*/ 128 w 166"/>
              <a:gd name="T107" fmla="*/ 194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6" h="219">
                <a:moveTo>
                  <a:pt x="149" y="196"/>
                </a:moveTo>
                <a:cubicBezTo>
                  <a:pt x="145" y="200"/>
                  <a:pt x="141" y="204"/>
                  <a:pt x="136" y="207"/>
                </a:cubicBezTo>
                <a:cubicBezTo>
                  <a:pt x="123" y="216"/>
                  <a:pt x="108" y="219"/>
                  <a:pt x="93" y="218"/>
                </a:cubicBezTo>
                <a:cubicBezTo>
                  <a:pt x="79" y="217"/>
                  <a:pt x="65" y="211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49" y="196"/>
                  <a:pt x="45" y="191"/>
                  <a:pt x="42" y="18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7"/>
                  <a:pt x="20" y="147"/>
                  <a:pt x="20" y="147"/>
                </a:cubicBezTo>
                <a:cubicBezTo>
                  <a:pt x="7" y="125"/>
                  <a:pt x="7" y="125"/>
                  <a:pt x="7" y="125"/>
                </a:cubicBezTo>
                <a:cubicBezTo>
                  <a:pt x="0" y="111"/>
                  <a:pt x="8" y="95"/>
                  <a:pt x="23" y="93"/>
                </a:cubicBezTo>
                <a:cubicBezTo>
                  <a:pt x="29" y="93"/>
                  <a:pt x="37" y="95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19"/>
                  <a:pt x="61" y="11"/>
                  <a:pt x="74" y="18"/>
                </a:cubicBezTo>
                <a:cubicBezTo>
                  <a:pt x="79" y="0"/>
                  <a:pt x="104" y="1"/>
                  <a:pt x="110" y="18"/>
                </a:cubicBezTo>
                <a:cubicBezTo>
                  <a:pt x="122" y="11"/>
                  <a:pt x="138" y="19"/>
                  <a:pt x="138" y="34"/>
                </a:cubicBezTo>
                <a:cubicBezTo>
                  <a:pt x="138" y="35"/>
                  <a:pt x="138" y="35"/>
                  <a:pt x="138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52" y="30"/>
                  <a:pt x="166" y="38"/>
                  <a:pt x="166" y="53"/>
                </a:cubicBezTo>
                <a:cubicBezTo>
                  <a:pt x="166" y="150"/>
                  <a:pt x="166" y="150"/>
                  <a:pt x="166" y="150"/>
                </a:cubicBezTo>
                <a:cubicBezTo>
                  <a:pt x="166" y="158"/>
                  <a:pt x="165" y="167"/>
                  <a:pt x="162" y="175"/>
                </a:cubicBezTo>
                <a:cubicBezTo>
                  <a:pt x="159" y="182"/>
                  <a:pt x="155" y="190"/>
                  <a:pt x="149" y="196"/>
                </a:cubicBezTo>
                <a:close/>
                <a:moveTo>
                  <a:pt x="128" y="194"/>
                </a:moveTo>
                <a:cubicBezTo>
                  <a:pt x="128" y="194"/>
                  <a:pt x="128" y="194"/>
                  <a:pt x="128" y="194"/>
                </a:cubicBezTo>
                <a:cubicBezTo>
                  <a:pt x="132" y="192"/>
                  <a:pt x="135" y="189"/>
                  <a:pt x="138" y="185"/>
                </a:cubicBezTo>
                <a:cubicBezTo>
                  <a:pt x="142" y="181"/>
                  <a:pt x="146" y="175"/>
                  <a:pt x="148" y="169"/>
                </a:cubicBezTo>
                <a:cubicBezTo>
                  <a:pt x="150" y="163"/>
                  <a:pt x="151" y="157"/>
                  <a:pt x="151" y="15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47"/>
                  <a:pt x="143" y="47"/>
                  <a:pt x="143" y="53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111"/>
                  <a:pt x="123" y="111"/>
                  <a:pt x="123" y="99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29"/>
                  <a:pt x="115" y="29"/>
                  <a:pt x="115" y="34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111"/>
                  <a:pt x="96" y="111"/>
                  <a:pt x="96" y="99"/>
                </a:cubicBezTo>
                <a:cubicBezTo>
                  <a:pt x="96" y="24"/>
                  <a:pt x="96" y="24"/>
                  <a:pt x="96" y="24"/>
                </a:cubicBezTo>
                <a:cubicBezTo>
                  <a:pt x="96" y="18"/>
                  <a:pt x="88" y="19"/>
                  <a:pt x="88" y="24"/>
                </a:cubicBezTo>
                <a:cubicBezTo>
                  <a:pt x="88" y="99"/>
                  <a:pt x="88" y="99"/>
                  <a:pt x="88" y="99"/>
                </a:cubicBezTo>
                <a:cubicBezTo>
                  <a:pt x="88" y="111"/>
                  <a:pt x="68" y="111"/>
                  <a:pt x="68" y="99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29"/>
                  <a:pt x="60" y="29"/>
                  <a:pt x="60" y="35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0" y="135"/>
                  <a:pt x="46" y="139"/>
                  <a:pt x="41" y="130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6" y="106"/>
                  <a:pt x="16" y="110"/>
                  <a:pt x="20" y="117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55" y="178"/>
                  <a:pt x="55" y="178"/>
                  <a:pt x="55" y="178"/>
                </a:cubicBezTo>
                <a:cubicBezTo>
                  <a:pt x="57" y="182"/>
                  <a:pt x="60" y="186"/>
                  <a:pt x="63" y="189"/>
                </a:cubicBezTo>
                <a:cubicBezTo>
                  <a:pt x="72" y="197"/>
                  <a:pt x="83" y="202"/>
                  <a:pt x="95" y="203"/>
                </a:cubicBezTo>
                <a:cubicBezTo>
                  <a:pt x="106" y="204"/>
                  <a:pt x="118" y="201"/>
                  <a:pt x="128" y="1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0140" tIns="60070" rIns="120140" bIns="60070" numCol="1" anchor="t" anchorCtr="0" compatLnSpc="1"/>
          <a:lstStyle/>
          <a:p>
            <a:endParaRPr lang="zh-CN" altLang="en-US" sz="2365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7" name="Freeform 13">
            <a:extLst>
              <a:ext uri="{FF2B5EF4-FFF2-40B4-BE49-F238E27FC236}">
                <a16:creationId xmlns:a16="http://schemas.microsoft.com/office/drawing/2014/main" id="{E2816643-6C2C-4CA9-B40D-EAB13BE427D1}"/>
              </a:ext>
            </a:extLst>
          </p:cNvPr>
          <p:cNvSpPr>
            <a:spLocks noEditPoints="1"/>
          </p:cNvSpPr>
          <p:nvPr/>
        </p:nvSpPr>
        <p:spPr bwMode="auto">
          <a:xfrm>
            <a:off x="3747925" y="4609996"/>
            <a:ext cx="309067" cy="288280"/>
          </a:xfrm>
          <a:custGeom>
            <a:avLst/>
            <a:gdLst>
              <a:gd name="T0" fmla="*/ 70 w 192"/>
              <a:gd name="T1" fmla="*/ 76 h 179"/>
              <a:gd name="T2" fmla="*/ 70 w 192"/>
              <a:gd name="T3" fmla="*/ 97 h 179"/>
              <a:gd name="T4" fmla="*/ 50 w 192"/>
              <a:gd name="T5" fmla="*/ 97 h 179"/>
              <a:gd name="T6" fmla="*/ 50 w 192"/>
              <a:gd name="T7" fmla="*/ 76 h 179"/>
              <a:gd name="T8" fmla="*/ 96 w 192"/>
              <a:gd name="T9" fmla="*/ 0 h 179"/>
              <a:gd name="T10" fmla="*/ 163 w 192"/>
              <a:gd name="T11" fmla="*/ 25 h 179"/>
              <a:gd name="T12" fmla="*/ 163 w 192"/>
              <a:gd name="T13" fmla="*/ 148 h 179"/>
              <a:gd name="T14" fmla="*/ 73 w 192"/>
              <a:gd name="T15" fmla="*/ 170 h 179"/>
              <a:gd name="T16" fmla="*/ 31 w 192"/>
              <a:gd name="T17" fmla="*/ 177 h 179"/>
              <a:gd name="T18" fmla="*/ 24 w 192"/>
              <a:gd name="T19" fmla="*/ 179 h 179"/>
              <a:gd name="T20" fmla="*/ 13 w 192"/>
              <a:gd name="T21" fmla="*/ 170 h 179"/>
              <a:gd name="T22" fmla="*/ 13 w 192"/>
              <a:gd name="T23" fmla="*/ 162 h 179"/>
              <a:gd name="T24" fmla="*/ 5 w 192"/>
              <a:gd name="T25" fmla="*/ 115 h 179"/>
              <a:gd name="T26" fmla="*/ 28 w 192"/>
              <a:gd name="T27" fmla="*/ 25 h 179"/>
              <a:gd name="T28" fmla="*/ 153 w 192"/>
              <a:gd name="T29" fmla="*/ 37 h 179"/>
              <a:gd name="T30" fmla="*/ 96 w 192"/>
              <a:gd name="T31" fmla="*/ 16 h 179"/>
              <a:gd name="T32" fmla="*/ 14 w 192"/>
              <a:gd name="T33" fmla="*/ 86 h 179"/>
              <a:gd name="T34" fmla="*/ 31 w 192"/>
              <a:gd name="T35" fmla="*/ 130 h 179"/>
              <a:gd name="T36" fmla="*/ 28 w 192"/>
              <a:gd name="T37" fmla="*/ 162 h 179"/>
              <a:gd name="T38" fmla="*/ 57 w 192"/>
              <a:gd name="T39" fmla="*/ 149 h 179"/>
              <a:gd name="T40" fmla="*/ 96 w 192"/>
              <a:gd name="T41" fmla="*/ 157 h 179"/>
              <a:gd name="T42" fmla="*/ 177 w 192"/>
              <a:gd name="T43" fmla="*/ 86 h 179"/>
              <a:gd name="T44" fmla="*/ 64 w 192"/>
              <a:gd name="T45" fmla="*/ 83 h 179"/>
              <a:gd name="T46" fmla="*/ 60 w 192"/>
              <a:gd name="T47" fmla="*/ 81 h 179"/>
              <a:gd name="T48" fmla="*/ 55 w 192"/>
              <a:gd name="T49" fmla="*/ 86 h 179"/>
              <a:gd name="T50" fmla="*/ 60 w 192"/>
              <a:gd name="T51" fmla="*/ 92 h 179"/>
              <a:gd name="T52" fmla="*/ 65 w 192"/>
              <a:gd name="T53" fmla="*/ 86 h 179"/>
              <a:gd name="T54" fmla="*/ 96 w 192"/>
              <a:gd name="T55" fmla="*/ 72 h 179"/>
              <a:gd name="T56" fmla="*/ 105 w 192"/>
              <a:gd name="T57" fmla="*/ 76 h 179"/>
              <a:gd name="T58" fmla="*/ 105 w 192"/>
              <a:gd name="T59" fmla="*/ 97 h 179"/>
              <a:gd name="T60" fmla="*/ 86 w 192"/>
              <a:gd name="T61" fmla="*/ 97 h 179"/>
              <a:gd name="T62" fmla="*/ 86 w 192"/>
              <a:gd name="T63" fmla="*/ 76 h 179"/>
              <a:gd name="T64" fmla="*/ 99 w 192"/>
              <a:gd name="T65" fmla="*/ 83 h 179"/>
              <a:gd name="T66" fmla="*/ 96 w 192"/>
              <a:gd name="T67" fmla="*/ 81 h 179"/>
              <a:gd name="T68" fmla="*/ 90 w 192"/>
              <a:gd name="T69" fmla="*/ 86 h 179"/>
              <a:gd name="T70" fmla="*/ 96 w 192"/>
              <a:gd name="T71" fmla="*/ 92 h 179"/>
              <a:gd name="T72" fmla="*/ 101 w 192"/>
              <a:gd name="T73" fmla="*/ 86 h 179"/>
              <a:gd name="T74" fmla="*/ 131 w 192"/>
              <a:gd name="T75" fmla="*/ 72 h 179"/>
              <a:gd name="T76" fmla="*/ 141 w 192"/>
              <a:gd name="T77" fmla="*/ 76 h 179"/>
              <a:gd name="T78" fmla="*/ 141 w 192"/>
              <a:gd name="T79" fmla="*/ 97 h 179"/>
              <a:gd name="T80" fmla="*/ 121 w 192"/>
              <a:gd name="T81" fmla="*/ 97 h 179"/>
              <a:gd name="T82" fmla="*/ 121 w 192"/>
              <a:gd name="T83" fmla="*/ 76 h 179"/>
              <a:gd name="T84" fmla="*/ 135 w 192"/>
              <a:gd name="T85" fmla="*/ 83 h 179"/>
              <a:gd name="T86" fmla="*/ 131 w 192"/>
              <a:gd name="T87" fmla="*/ 81 h 179"/>
              <a:gd name="T88" fmla="*/ 126 w 192"/>
              <a:gd name="T89" fmla="*/ 86 h 179"/>
              <a:gd name="T90" fmla="*/ 131 w 192"/>
              <a:gd name="T91" fmla="*/ 92 h 179"/>
              <a:gd name="T92" fmla="*/ 136 w 192"/>
              <a:gd name="T93" fmla="*/ 8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179">
                <a:moveTo>
                  <a:pt x="60" y="72"/>
                </a:moveTo>
                <a:cubicBezTo>
                  <a:pt x="64" y="72"/>
                  <a:pt x="67" y="74"/>
                  <a:pt x="70" y="76"/>
                </a:cubicBezTo>
                <a:cubicBezTo>
                  <a:pt x="73" y="79"/>
                  <a:pt x="74" y="82"/>
                  <a:pt x="74" y="86"/>
                </a:cubicBezTo>
                <a:cubicBezTo>
                  <a:pt x="74" y="90"/>
                  <a:pt x="73" y="94"/>
                  <a:pt x="70" y="97"/>
                </a:cubicBezTo>
                <a:cubicBezTo>
                  <a:pt x="67" y="99"/>
                  <a:pt x="64" y="101"/>
                  <a:pt x="60" y="101"/>
                </a:cubicBezTo>
                <a:cubicBezTo>
                  <a:pt x="56" y="101"/>
                  <a:pt x="53" y="99"/>
                  <a:pt x="50" y="97"/>
                </a:cubicBezTo>
                <a:cubicBezTo>
                  <a:pt x="48" y="94"/>
                  <a:pt x="46" y="90"/>
                  <a:pt x="46" y="86"/>
                </a:cubicBezTo>
                <a:cubicBezTo>
                  <a:pt x="46" y="82"/>
                  <a:pt x="48" y="79"/>
                  <a:pt x="50" y="76"/>
                </a:cubicBezTo>
                <a:cubicBezTo>
                  <a:pt x="53" y="74"/>
                  <a:pt x="56" y="72"/>
                  <a:pt x="60" y="72"/>
                </a:cubicBezTo>
                <a:close/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122" y="0"/>
                  <a:pt x="146" y="10"/>
                  <a:pt x="163" y="25"/>
                </a:cubicBezTo>
                <a:cubicBezTo>
                  <a:pt x="181" y="41"/>
                  <a:pt x="192" y="62"/>
                  <a:pt x="192" y="86"/>
                </a:cubicBezTo>
                <a:cubicBezTo>
                  <a:pt x="192" y="110"/>
                  <a:pt x="181" y="132"/>
                  <a:pt x="163" y="148"/>
                </a:cubicBezTo>
                <a:cubicBezTo>
                  <a:pt x="146" y="163"/>
                  <a:pt x="122" y="172"/>
                  <a:pt x="96" y="172"/>
                </a:cubicBezTo>
                <a:cubicBezTo>
                  <a:pt x="88" y="172"/>
                  <a:pt x="80" y="172"/>
                  <a:pt x="73" y="170"/>
                </a:cubicBezTo>
                <a:cubicBezTo>
                  <a:pt x="66" y="169"/>
                  <a:pt x="60" y="167"/>
                  <a:pt x="54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29" y="178"/>
                  <a:pt x="27" y="179"/>
                  <a:pt x="24" y="179"/>
                </a:cubicBezTo>
                <a:cubicBezTo>
                  <a:pt x="24" y="179"/>
                  <a:pt x="24" y="179"/>
                  <a:pt x="24" y="179"/>
                </a:cubicBezTo>
                <a:cubicBezTo>
                  <a:pt x="22" y="178"/>
                  <a:pt x="19" y="177"/>
                  <a:pt x="17" y="176"/>
                </a:cubicBezTo>
                <a:cubicBezTo>
                  <a:pt x="15" y="174"/>
                  <a:pt x="14" y="172"/>
                  <a:pt x="13" y="170"/>
                </a:cubicBezTo>
                <a:cubicBezTo>
                  <a:pt x="13" y="170"/>
                  <a:pt x="13" y="170"/>
                  <a:pt x="13" y="170"/>
                </a:cubicBezTo>
                <a:cubicBezTo>
                  <a:pt x="12" y="167"/>
                  <a:pt x="12" y="165"/>
                  <a:pt x="13" y="162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13" y="131"/>
                  <a:pt x="8" y="123"/>
                  <a:pt x="5" y="115"/>
                </a:cubicBezTo>
                <a:cubicBezTo>
                  <a:pt x="2" y="106"/>
                  <a:pt x="0" y="96"/>
                  <a:pt x="0" y="86"/>
                </a:cubicBezTo>
                <a:cubicBezTo>
                  <a:pt x="0" y="62"/>
                  <a:pt x="10" y="41"/>
                  <a:pt x="28" y="25"/>
                </a:cubicBezTo>
                <a:cubicBezTo>
                  <a:pt x="45" y="10"/>
                  <a:pt x="69" y="0"/>
                  <a:pt x="96" y="0"/>
                </a:cubicBezTo>
                <a:close/>
                <a:moveTo>
                  <a:pt x="153" y="37"/>
                </a:moveTo>
                <a:cubicBezTo>
                  <a:pt x="153" y="37"/>
                  <a:pt x="153" y="37"/>
                  <a:pt x="153" y="37"/>
                </a:cubicBezTo>
                <a:cubicBezTo>
                  <a:pt x="139" y="24"/>
                  <a:pt x="118" y="16"/>
                  <a:pt x="96" y="16"/>
                </a:cubicBezTo>
                <a:cubicBezTo>
                  <a:pt x="73" y="16"/>
                  <a:pt x="52" y="24"/>
                  <a:pt x="38" y="37"/>
                </a:cubicBezTo>
                <a:cubicBezTo>
                  <a:pt x="23" y="49"/>
                  <a:pt x="14" y="67"/>
                  <a:pt x="14" y="86"/>
                </a:cubicBezTo>
                <a:cubicBezTo>
                  <a:pt x="14" y="94"/>
                  <a:pt x="16" y="102"/>
                  <a:pt x="19" y="109"/>
                </a:cubicBezTo>
                <a:cubicBezTo>
                  <a:pt x="22" y="117"/>
                  <a:pt x="26" y="124"/>
                  <a:pt x="31" y="130"/>
                </a:cubicBezTo>
                <a:cubicBezTo>
                  <a:pt x="33" y="131"/>
                  <a:pt x="34" y="134"/>
                  <a:pt x="33" y="137"/>
                </a:cubicBezTo>
                <a:cubicBezTo>
                  <a:pt x="28" y="162"/>
                  <a:pt x="28" y="162"/>
                  <a:pt x="28" y="162"/>
                </a:cubicBezTo>
                <a:cubicBezTo>
                  <a:pt x="51" y="149"/>
                  <a:pt x="51" y="149"/>
                  <a:pt x="51" y="149"/>
                </a:cubicBezTo>
                <a:cubicBezTo>
                  <a:pt x="53" y="148"/>
                  <a:pt x="55" y="148"/>
                  <a:pt x="57" y="149"/>
                </a:cubicBezTo>
                <a:cubicBezTo>
                  <a:pt x="63" y="152"/>
                  <a:pt x="69" y="154"/>
                  <a:pt x="76" y="155"/>
                </a:cubicBezTo>
                <a:cubicBezTo>
                  <a:pt x="82" y="157"/>
                  <a:pt x="89" y="157"/>
                  <a:pt x="96" y="157"/>
                </a:cubicBezTo>
                <a:cubicBezTo>
                  <a:pt x="118" y="157"/>
                  <a:pt x="139" y="149"/>
                  <a:pt x="153" y="136"/>
                </a:cubicBezTo>
                <a:cubicBezTo>
                  <a:pt x="168" y="123"/>
                  <a:pt x="177" y="106"/>
                  <a:pt x="177" y="86"/>
                </a:cubicBezTo>
                <a:cubicBezTo>
                  <a:pt x="177" y="67"/>
                  <a:pt x="168" y="49"/>
                  <a:pt x="153" y="37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4" y="83"/>
                </a:cubicBezTo>
                <a:cubicBezTo>
                  <a:pt x="63" y="82"/>
                  <a:pt x="62" y="81"/>
                  <a:pt x="60" y="81"/>
                </a:cubicBezTo>
                <a:cubicBezTo>
                  <a:pt x="59" y="81"/>
                  <a:pt x="57" y="82"/>
                  <a:pt x="56" y="83"/>
                </a:cubicBezTo>
                <a:cubicBezTo>
                  <a:pt x="56" y="84"/>
                  <a:pt x="55" y="85"/>
                  <a:pt x="55" y="86"/>
                </a:cubicBezTo>
                <a:cubicBezTo>
                  <a:pt x="55" y="88"/>
                  <a:pt x="56" y="89"/>
                  <a:pt x="56" y="90"/>
                </a:cubicBezTo>
                <a:cubicBezTo>
                  <a:pt x="57" y="91"/>
                  <a:pt x="59" y="92"/>
                  <a:pt x="60" y="92"/>
                </a:cubicBezTo>
                <a:cubicBezTo>
                  <a:pt x="62" y="92"/>
                  <a:pt x="63" y="91"/>
                  <a:pt x="64" y="90"/>
                </a:cubicBezTo>
                <a:cubicBezTo>
                  <a:pt x="65" y="89"/>
                  <a:pt x="65" y="88"/>
                  <a:pt x="65" y="86"/>
                </a:cubicBezTo>
                <a:cubicBezTo>
                  <a:pt x="65" y="85"/>
                  <a:pt x="65" y="84"/>
                  <a:pt x="64" y="83"/>
                </a:cubicBezTo>
                <a:close/>
                <a:moveTo>
                  <a:pt x="96" y="72"/>
                </a:moveTo>
                <a:cubicBezTo>
                  <a:pt x="96" y="72"/>
                  <a:pt x="96" y="72"/>
                  <a:pt x="96" y="72"/>
                </a:cubicBezTo>
                <a:cubicBezTo>
                  <a:pt x="99" y="72"/>
                  <a:pt x="103" y="74"/>
                  <a:pt x="105" y="76"/>
                </a:cubicBezTo>
                <a:cubicBezTo>
                  <a:pt x="108" y="79"/>
                  <a:pt x="110" y="82"/>
                  <a:pt x="110" y="86"/>
                </a:cubicBezTo>
                <a:cubicBezTo>
                  <a:pt x="110" y="90"/>
                  <a:pt x="108" y="94"/>
                  <a:pt x="105" y="97"/>
                </a:cubicBezTo>
                <a:cubicBezTo>
                  <a:pt x="103" y="99"/>
                  <a:pt x="99" y="101"/>
                  <a:pt x="96" y="101"/>
                </a:cubicBezTo>
                <a:cubicBezTo>
                  <a:pt x="92" y="101"/>
                  <a:pt x="88" y="99"/>
                  <a:pt x="86" y="97"/>
                </a:cubicBezTo>
                <a:cubicBezTo>
                  <a:pt x="83" y="94"/>
                  <a:pt x="82" y="90"/>
                  <a:pt x="82" y="86"/>
                </a:cubicBezTo>
                <a:cubicBezTo>
                  <a:pt x="82" y="82"/>
                  <a:pt x="83" y="79"/>
                  <a:pt x="86" y="76"/>
                </a:cubicBezTo>
                <a:cubicBezTo>
                  <a:pt x="88" y="74"/>
                  <a:pt x="92" y="72"/>
                  <a:pt x="96" y="72"/>
                </a:cubicBezTo>
                <a:close/>
                <a:moveTo>
                  <a:pt x="99" y="83"/>
                </a:moveTo>
                <a:cubicBezTo>
                  <a:pt x="99" y="83"/>
                  <a:pt x="99" y="83"/>
                  <a:pt x="99" y="83"/>
                </a:cubicBezTo>
                <a:cubicBezTo>
                  <a:pt x="98" y="82"/>
                  <a:pt x="97" y="81"/>
                  <a:pt x="96" y="81"/>
                </a:cubicBezTo>
                <a:cubicBezTo>
                  <a:pt x="94" y="81"/>
                  <a:pt x="93" y="82"/>
                  <a:pt x="92" y="83"/>
                </a:cubicBezTo>
                <a:cubicBezTo>
                  <a:pt x="91" y="84"/>
                  <a:pt x="90" y="85"/>
                  <a:pt x="90" y="86"/>
                </a:cubicBezTo>
                <a:cubicBezTo>
                  <a:pt x="90" y="88"/>
                  <a:pt x="91" y="89"/>
                  <a:pt x="92" y="90"/>
                </a:cubicBezTo>
                <a:cubicBezTo>
                  <a:pt x="93" y="91"/>
                  <a:pt x="94" y="92"/>
                  <a:pt x="96" y="92"/>
                </a:cubicBezTo>
                <a:cubicBezTo>
                  <a:pt x="97" y="92"/>
                  <a:pt x="98" y="91"/>
                  <a:pt x="99" y="90"/>
                </a:cubicBezTo>
                <a:cubicBezTo>
                  <a:pt x="100" y="89"/>
                  <a:pt x="101" y="88"/>
                  <a:pt x="101" y="86"/>
                </a:cubicBezTo>
                <a:cubicBezTo>
                  <a:pt x="101" y="85"/>
                  <a:pt x="100" y="84"/>
                  <a:pt x="99" y="83"/>
                </a:cubicBezTo>
                <a:close/>
                <a:moveTo>
                  <a:pt x="131" y="72"/>
                </a:moveTo>
                <a:cubicBezTo>
                  <a:pt x="131" y="72"/>
                  <a:pt x="131" y="72"/>
                  <a:pt x="131" y="72"/>
                </a:cubicBezTo>
                <a:cubicBezTo>
                  <a:pt x="135" y="72"/>
                  <a:pt x="138" y="74"/>
                  <a:pt x="141" y="76"/>
                </a:cubicBezTo>
                <a:cubicBezTo>
                  <a:pt x="143" y="79"/>
                  <a:pt x="145" y="82"/>
                  <a:pt x="145" y="86"/>
                </a:cubicBezTo>
                <a:cubicBezTo>
                  <a:pt x="145" y="90"/>
                  <a:pt x="143" y="94"/>
                  <a:pt x="141" y="97"/>
                </a:cubicBezTo>
                <a:cubicBezTo>
                  <a:pt x="138" y="99"/>
                  <a:pt x="135" y="101"/>
                  <a:pt x="131" y="101"/>
                </a:cubicBezTo>
                <a:cubicBezTo>
                  <a:pt x="127" y="101"/>
                  <a:pt x="124" y="99"/>
                  <a:pt x="121" y="97"/>
                </a:cubicBezTo>
                <a:cubicBezTo>
                  <a:pt x="119" y="94"/>
                  <a:pt x="117" y="90"/>
                  <a:pt x="117" y="86"/>
                </a:cubicBezTo>
                <a:cubicBezTo>
                  <a:pt x="117" y="82"/>
                  <a:pt x="119" y="79"/>
                  <a:pt x="121" y="76"/>
                </a:cubicBezTo>
                <a:cubicBezTo>
                  <a:pt x="124" y="74"/>
                  <a:pt x="127" y="72"/>
                  <a:pt x="131" y="72"/>
                </a:cubicBezTo>
                <a:close/>
                <a:moveTo>
                  <a:pt x="135" y="83"/>
                </a:moveTo>
                <a:cubicBezTo>
                  <a:pt x="135" y="83"/>
                  <a:pt x="135" y="83"/>
                  <a:pt x="135" y="83"/>
                </a:cubicBezTo>
                <a:cubicBezTo>
                  <a:pt x="134" y="82"/>
                  <a:pt x="132" y="81"/>
                  <a:pt x="131" y="81"/>
                </a:cubicBezTo>
                <a:cubicBezTo>
                  <a:pt x="130" y="81"/>
                  <a:pt x="128" y="82"/>
                  <a:pt x="127" y="83"/>
                </a:cubicBezTo>
                <a:cubicBezTo>
                  <a:pt x="126" y="84"/>
                  <a:pt x="126" y="85"/>
                  <a:pt x="126" y="86"/>
                </a:cubicBezTo>
                <a:cubicBezTo>
                  <a:pt x="126" y="88"/>
                  <a:pt x="126" y="89"/>
                  <a:pt x="127" y="90"/>
                </a:cubicBezTo>
                <a:cubicBezTo>
                  <a:pt x="128" y="91"/>
                  <a:pt x="130" y="92"/>
                  <a:pt x="131" y="92"/>
                </a:cubicBezTo>
                <a:cubicBezTo>
                  <a:pt x="132" y="92"/>
                  <a:pt x="134" y="91"/>
                  <a:pt x="135" y="90"/>
                </a:cubicBezTo>
                <a:cubicBezTo>
                  <a:pt x="136" y="89"/>
                  <a:pt x="136" y="88"/>
                  <a:pt x="136" y="86"/>
                </a:cubicBezTo>
                <a:cubicBezTo>
                  <a:pt x="136" y="85"/>
                  <a:pt x="136" y="84"/>
                  <a:pt x="135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0140" tIns="60070" rIns="120140" bIns="60070" numCol="1" anchor="t" anchorCtr="0" compatLnSpc="1"/>
          <a:lstStyle/>
          <a:p>
            <a:endParaRPr lang="zh-CN" altLang="en-US" sz="2365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8" name="Freeform 21">
            <a:extLst>
              <a:ext uri="{FF2B5EF4-FFF2-40B4-BE49-F238E27FC236}">
                <a16:creationId xmlns:a16="http://schemas.microsoft.com/office/drawing/2014/main" id="{9C76263F-E68E-4F64-8F6E-2D6D0F67381E}"/>
              </a:ext>
            </a:extLst>
          </p:cNvPr>
          <p:cNvSpPr>
            <a:spLocks noEditPoints="1"/>
          </p:cNvSpPr>
          <p:nvPr/>
        </p:nvSpPr>
        <p:spPr bwMode="auto">
          <a:xfrm>
            <a:off x="10178013" y="4606511"/>
            <a:ext cx="315725" cy="322841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0140" tIns="60070" rIns="120140" bIns="60070" numCol="1" anchor="t" anchorCtr="0" compatLnSpc="1"/>
          <a:lstStyle/>
          <a:p>
            <a:endParaRPr lang="zh-CN" altLang="en-US" sz="2365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9" name="Freeform 24">
            <a:extLst>
              <a:ext uri="{FF2B5EF4-FFF2-40B4-BE49-F238E27FC236}">
                <a16:creationId xmlns:a16="http://schemas.microsoft.com/office/drawing/2014/main" id="{91E0AEB8-37AD-4121-A13E-16CC1023F83C}"/>
              </a:ext>
            </a:extLst>
          </p:cNvPr>
          <p:cNvSpPr>
            <a:spLocks noEditPoints="1"/>
          </p:cNvSpPr>
          <p:nvPr/>
        </p:nvSpPr>
        <p:spPr bwMode="auto">
          <a:xfrm>
            <a:off x="8571091" y="2489587"/>
            <a:ext cx="312865" cy="295488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0140" tIns="60070" rIns="120140" bIns="60070" numCol="1" anchor="t" anchorCtr="0" compatLnSpc="1"/>
          <a:lstStyle/>
          <a:p>
            <a:endParaRPr lang="zh-CN" altLang="en-US" sz="2365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04202AF0-D63D-49CE-A23D-931307A611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2781" y="3554138"/>
            <a:ext cx="932011" cy="291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en-US" altLang="zh-CN" sz="1577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STEP 01</a:t>
            </a:r>
            <a:endParaRPr lang="en-US" altLang="zh-CN" sz="144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31" name="Rectangle 24">
            <a:extLst>
              <a:ext uri="{FF2B5EF4-FFF2-40B4-BE49-F238E27FC236}">
                <a16:creationId xmlns:a16="http://schemas.microsoft.com/office/drawing/2014/main" id="{69EECAF6-A577-4B9F-8CA2-2BEC3CD264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453" y="3554138"/>
            <a:ext cx="932011" cy="291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en-US" altLang="zh-CN" sz="1577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STEP 02</a:t>
            </a:r>
            <a:endParaRPr lang="en-US" altLang="zh-CN" sz="144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32" name="Rectangle 24">
            <a:extLst>
              <a:ext uri="{FF2B5EF4-FFF2-40B4-BE49-F238E27FC236}">
                <a16:creationId xmlns:a16="http://schemas.microsoft.com/office/drawing/2014/main" id="{DBB0D0B8-112C-4EE8-B487-26AB72E8A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4807" y="3554138"/>
            <a:ext cx="932011" cy="291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en-US" altLang="zh-CN" sz="1577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STEP 03</a:t>
            </a:r>
            <a:endParaRPr lang="en-US" altLang="zh-CN" sz="144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33" name="Rectangle 24">
            <a:extLst>
              <a:ext uri="{FF2B5EF4-FFF2-40B4-BE49-F238E27FC236}">
                <a16:creationId xmlns:a16="http://schemas.microsoft.com/office/drawing/2014/main" id="{5930FDE1-BE61-4C78-B937-147AA88B02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1074" y="3554138"/>
            <a:ext cx="932011" cy="291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en-US" altLang="zh-CN" sz="1577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STEP 04</a:t>
            </a:r>
            <a:endParaRPr lang="en-US" altLang="zh-CN" sz="144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34" name="Rectangle 24">
            <a:extLst>
              <a:ext uri="{FF2B5EF4-FFF2-40B4-BE49-F238E27FC236}">
                <a16:creationId xmlns:a16="http://schemas.microsoft.com/office/drawing/2014/main" id="{ECE73505-1BBF-4F09-A6D5-86E8E748DB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9429" y="3554138"/>
            <a:ext cx="932011" cy="291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en-US" altLang="zh-CN" sz="1577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STEP 05</a:t>
            </a:r>
            <a:endParaRPr lang="en-US" altLang="zh-CN" sz="144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35" name="Rectangle 24">
            <a:extLst>
              <a:ext uri="{FF2B5EF4-FFF2-40B4-BE49-F238E27FC236}">
                <a16:creationId xmlns:a16="http://schemas.microsoft.com/office/drawing/2014/main" id="{5614B55F-24B3-44A6-B40C-E180D6C7D8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69870" y="3554138"/>
            <a:ext cx="932011" cy="291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en-US" altLang="zh-CN" sz="1577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STEP 06</a:t>
            </a:r>
            <a:endParaRPr lang="en-US" altLang="zh-CN" sz="144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E3C5287-4A2B-4F4E-B273-BD33A669DA57}"/>
              </a:ext>
            </a:extLst>
          </p:cNvPr>
          <p:cNvSpPr txBox="1"/>
          <p:nvPr/>
        </p:nvSpPr>
        <p:spPr>
          <a:xfrm>
            <a:off x="862436" y="4711233"/>
            <a:ext cx="258023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sp>
        <p:nvSpPr>
          <p:cNvPr id="37" name="Rectangle 24">
            <a:extLst>
              <a:ext uri="{FF2B5EF4-FFF2-40B4-BE49-F238E27FC236}">
                <a16:creationId xmlns:a16="http://schemas.microsoft.com/office/drawing/2014/main" id="{44462E29-E7F9-401A-BB11-2D96F53996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3853" y="4440131"/>
            <a:ext cx="1647928" cy="291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en-US" altLang="zh-CN" sz="1577" b="1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title</a:t>
            </a:r>
            <a:endParaRPr lang="zh-CN" altLang="en-US" sz="1577" b="1" dirty="0">
              <a:solidFill>
                <a:schemeClr val="tx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65544E5-A748-4AD6-8D91-335B8423C107}"/>
              </a:ext>
            </a:extLst>
          </p:cNvPr>
          <p:cNvSpPr txBox="1"/>
          <p:nvPr/>
        </p:nvSpPr>
        <p:spPr>
          <a:xfrm>
            <a:off x="2595628" y="2489587"/>
            <a:ext cx="258023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sp>
        <p:nvSpPr>
          <p:cNvPr id="39" name="Rectangle 24">
            <a:extLst>
              <a:ext uri="{FF2B5EF4-FFF2-40B4-BE49-F238E27FC236}">
                <a16:creationId xmlns:a16="http://schemas.microsoft.com/office/drawing/2014/main" id="{2FA93585-E741-421A-AA7F-5E1F6E64FE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7046" y="2218486"/>
            <a:ext cx="1647928" cy="291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en-US" altLang="zh-CN" sz="1577" b="1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title</a:t>
            </a:r>
            <a:endParaRPr lang="zh-CN" altLang="en-US" sz="1577" b="1" dirty="0">
              <a:solidFill>
                <a:schemeClr val="tx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69F2764-347A-40EF-B8BD-34F184B07467}"/>
              </a:ext>
            </a:extLst>
          </p:cNvPr>
          <p:cNvSpPr txBox="1"/>
          <p:nvPr/>
        </p:nvSpPr>
        <p:spPr>
          <a:xfrm>
            <a:off x="4178124" y="4711233"/>
            <a:ext cx="258023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sp>
        <p:nvSpPr>
          <p:cNvPr id="41" name="Rectangle 24">
            <a:extLst>
              <a:ext uri="{FF2B5EF4-FFF2-40B4-BE49-F238E27FC236}">
                <a16:creationId xmlns:a16="http://schemas.microsoft.com/office/drawing/2014/main" id="{AD0034A2-7270-4875-B851-0830BA6C90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9541" y="4440131"/>
            <a:ext cx="1647928" cy="291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en-US" altLang="zh-CN" sz="1577" b="1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title</a:t>
            </a:r>
            <a:endParaRPr lang="zh-CN" altLang="en-US" sz="1577" b="1" dirty="0">
              <a:solidFill>
                <a:schemeClr val="tx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D40E2AA-8BA6-4547-90B2-02D565B7FD64}"/>
              </a:ext>
            </a:extLst>
          </p:cNvPr>
          <p:cNvSpPr txBox="1"/>
          <p:nvPr/>
        </p:nvSpPr>
        <p:spPr>
          <a:xfrm>
            <a:off x="5822488" y="2489587"/>
            <a:ext cx="258023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sp>
        <p:nvSpPr>
          <p:cNvPr id="43" name="Rectangle 24">
            <a:extLst>
              <a:ext uri="{FF2B5EF4-FFF2-40B4-BE49-F238E27FC236}">
                <a16:creationId xmlns:a16="http://schemas.microsoft.com/office/drawing/2014/main" id="{22CF82FB-0E2C-46AA-88CF-28DDE04BE2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3906" y="2218486"/>
            <a:ext cx="1647928" cy="291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en-US" altLang="zh-CN" sz="1577" b="1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title</a:t>
            </a:r>
            <a:endParaRPr lang="zh-CN" altLang="en-US" sz="1577" b="1" dirty="0">
              <a:solidFill>
                <a:schemeClr val="tx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4915185-5C10-4214-9C04-B5223832F552}"/>
              </a:ext>
            </a:extLst>
          </p:cNvPr>
          <p:cNvSpPr txBox="1"/>
          <p:nvPr/>
        </p:nvSpPr>
        <p:spPr>
          <a:xfrm>
            <a:off x="7603248" y="4711233"/>
            <a:ext cx="258023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sp>
        <p:nvSpPr>
          <p:cNvPr id="45" name="Rectangle 24">
            <a:extLst>
              <a:ext uri="{FF2B5EF4-FFF2-40B4-BE49-F238E27FC236}">
                <a16:creationId xmlns:a16="http://schemas.microsoft.com/office/drawing/2014/main" id="{A41A5514-CE0A-4930-97D3-7B2E22D154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44665" y="4440131"/>
            <a:ext cx="1647928" cy="291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en-US" altLang="zh-CN" sz="1577" b="1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title</a:t>
            </a:r>
            <a:endParaRPr lang="zh-CN" altLang="en-US" sz="1577" b="1" dirty="0">
              <a:solidFill>
                <a:schemeClr val="tx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C5502684-EB57-4D90-B9C8-3EC6194D9DE0}"/>
              </a:ext>
            </a:extLst>
          </p:cNvPr>
          <p:cNvSpPr txBox="1"/>
          <p:nvPr/>
        </p:nvSpPr>
        <p:spPr>
          <a:xfrm>
            <a:off x="9064229" y="2489587"/>
            <a:ext cx="258023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sp>
        <p:nvSpPr>
          <p:cNvPr id="47" name="Rectangle 24">
            <a:extLst>
              <a:ext uri="{FF2B5EF4-FFF2-40B4-BE49-F238E27FC236}">
                <a16:creationId xmlns:a16="http://schemas.microsoft.com/office/drawing/2014/main" id="{863BF906-7EF8-42B0-82EF-73A935E7B3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05647" y="2218486"/>
            <a:ext cx="1647928" cy="291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en-US" altLang="zh-CN" sz="1577" b="1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title</a:t>
            </a:r>
            <a:endParaRPr lang="zh-CN" altLang="en-US" sz="1577" b="1" dirty="0">
              <a:solidFill>
                <a:schemeClr val="tx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560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8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2" presetClass="entr" presetSubtype="8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8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1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6CDD7BF2-8194-43EA-AF84-ACEA7AC976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98"/>
          <a:stretch/>
        </p:blipFill>
        <p:spPr>
          <a:xfrm rot="5400000" flipV="1">
            <a:off x="5090158" y="-243839"/>
            <a:ext cx="6858001" cy="734568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DAF1134-F14D-44B7-B8C4-7F8D03B3B4D7}"/>
              </a:ext>
            </a:extLst>
          </p:cNvPr>
          <p:cNvSpPr txBox="1"/>
          <p:nvPr/>
        </p:nvSpPr>
        <p:spPr>
          <a:xfrm>
            <a:off x="1259204" y="3217623"/>
            <a:ext cx="5764720" cy="83086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799" b="1" spc="6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title</a:t>
            </a:r>
            <a:endParaRPr lang="zh-CN" altLang="en-US" sz="4799" b="1" spc="600" dirty="0">
              <a:solidFill>
                <a:schemeClr val="tx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ED2AC46-CCE6-4217-B1FA-F539A9911E10}"/>
              </a:ext>
            </a:extLst>
          </p:cNvPr>
          <p:cNvSpPr txBox="1"/>
          <p:nvPr/>
        </p:nvSpPr>
        <p:spPr>
          <a:xfrm>
            <a:off x="1428012" y="3982153"/>
            <a:ext cx="5427088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text Enter your text Enter your text Enter your text </a:t>
            </a:r>
          </a:p>
          <a:p>
            <a:pPr algn="ctr"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D745CFA-7E63-4E90-B615-FEADF18D8061}"/>
              </a:ext>
            </a:extLst>
          </p:cNvPr>
          <p:cNvGrpSpPr/>
          <p:nvPr/>
        </p:nvGrpSpPr>
        <p:grpSpPr>
          <a:xfrm>
            <a:off x="2069970" y="2305993"/>
            <a:ext cx="4026030" cy="890268"/>
            <a:chOff x="4183591" y="1701113"/>
            <a:chExt cx="4026962" cy="890474"/>
          </a:xfrm>
        </p:grpSpPr>
        <p:sp>
          <p:nvSpPr>
            <p:cNvPr id="17" name="Rectangle 12">
              <a:extLst>
                <a:ext uri="{FF2B5EF4-FFF2-40B4-BE49-F238E27FC236}">
                  <a16:creationId xmlns:a16="http://schemas.microsoft.com/office/drawing/2014/main" id="{94F5466C-2583-402E-9AE3-81B43AAD0F5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 flipH="1">
              <a:off x="6174211" y="555245"/>
              <a:ext cx="45722" cy="402696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lIns="68546" tIns="34273" rIns="68546" bIns="34273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1400" b="1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18" name="TextBox 106">
              <a:extLst>
                <a:ext uri="{FF2B5EF4-FFF2-40B4-BE49-F238E27FC236}">
                  <a16:creationId xmlns:a16="http://schemas.microsoft.com/office/drawing/2014/main" id="{091DCE01-DF47-478B-B405-564A88350F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4544781" y="1701113"/>
              <a:ext cx="3313344" cy="8078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4799" b="1" spc="600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Part 3</a:t>
              </a:r>
              <a:endParaRPr lang="zh-CN" altLang="en-US" sz="4799" b="1" spc="6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686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5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平行四边形 7"/>
          <p:cNvSpPr/>
          <p:nvPr/>
        </p:nvSpPr>
        <p:spPr>
          <a:xfrm rot="20362696" flipV="1">
            <a:off x="4921822" y="2811572"/>
            <a:ext cx="2422944" cy="1085662"/>
          </a:xfrm>
          <a:prstGeom prst="parallelogram">
            <a:avLst>
              <a:gd name="adj" fmla="val 6895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399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9" name="平行四边形 8"/>
          <p:cNvSpPr/>
          <p:nvPr/>
        </p:nvSpPr>
        <p:spPr>
          <a:xfrm rot="5400000">
            <a:off x="4265394" y="3720437"/>
            <a:ext cx="2006253" cy="1163078"/>
          </a:xfrm>
          <a:prstGeom prst="parallelogram">
            <a:avLst>
              <a:gd name="adj" fmla="val 6895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399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10" name="平行四边形 9"/>
          <p:cNvSpPr/>
          <p:nvPr/>
        </p:nvSpPr>
        <p:spPr>
          <a:xfrm rot="5400000" flipH="1">
            <a:off x="5817253" y="3664932"/>
            <a:ext cx="1788801" cy="1491532"/>
          </a:xfrm>
          <a:prstGeom prst="parallelogram">
            <a:avLst>
              <a:gd name="adj" fmla="val 3832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399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6170577" y="2176680"/>
            <a:ext cx="0" cy="1122168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711657" y="4301978"/>
            <a:ext cx="1120234" cy="63013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329968" y="4301974"/>
            <a:ext cx="937760" cy="526959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 bwMode="auto">
          <a:xfrm>
            <a:off x="5778653" y="1391003"/>
            <a:ext cx="785435" cy="7856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399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3603244" y="4590851"/>
            <a:ext cx="785434" cy="78409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399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7792224" y="4738465"/>
            <a:ext cx="785434" cy="7856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399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6581542" y="1170384"/>
            <a:ext cx="2105497" cy="338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title</a:t>
            </a:r>
            <a:endParaRPr lang="zh-CN" altLang="en-US" sz="1599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18" name="TextBox 35"/>
          <p:cNvSpPr txBox="1">
            <a:spLocks noChangeArrowheads="1"/>
          </p:cNvSpPr>
          <p:nvPr/>
        </p:nvSpPr>
        <p:spPr bwMode="auto">
          <a:xfrm>
            <a:off x="6598999" y="1552902"/>
            <a:ext cx="36193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Enter your text Enter your text </a:t>
            </a:r>
          </a:p>
          <a:p>
            <a:endParaRPr lang="en-US" altLang="zh-CN" sz="1200" dirty="0">
              <a:solidFill>
                <a:schemeClr val="tx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096877" y="3287742"/>
            <a:ext cx="2036937" cy="338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title</a:t>
            </a:r>
            <a:endParaRPr lang="zh-CN" altLang="en-US" sz="1599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20" name="TextBox 35"/>
          <p:cNvSpPr txBox="1">
            <a:spLocks noChangeArrowheads="1"/>
          </p:cNvSpPr>
          <p:nvPr/>
        </p:nvSpPr>
        <p:spPr bwMode="auto">
          <a:xfrm>
            <a:off x="8096874" y="3695656"/>
            <a:ext cx="28037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Enter your text Enter your text </a:t>
            </a:r>
          </a:p>
          <a:p>
            <a:endParaRPr lang="en-US" altLang="zh-CN" sz="1200" dirty="0">
              <a:solidFill>
                <a:schemeClr val="tx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2422689" y="3059182"/>
            <a:ext cx="1650969" cy="338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title</a:t>
            </a:r>
            <a:endParaRPr lang="zh-CN" altLang="en-US" sz="1599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22" name="TextBox 35"/>
          <p:cNvSpPr txBox="1">
            <a:spLocks noChangeArrowheads="1"/>
          </p:cNvSpPr>
          <p:nvPr/>
        </p:nvSpPr>
        <p:spPr bwMode="auto">
          <a:xfrm>
            <a:off x="1399927" y="3502013"/>
            <a:ext cx="27767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Enter your text Enter your text </a:t>
            </a:r>
          </a:p>
          <a:p>
            <a:endParaRPr lang="en-US" altLang="zh-CN" sz="1200" dirty="0">
              <a:solidFill>
                <a:schemeClr val="tx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5871652" y="1550329"/>
            <a:ext cx="695555" cy="46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399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01</a:t>
            </a:r>
            <a:endParaRPr lang="zh-CN" altLang="en-US" sz="2399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7882100" y="4885118"/>
            <a:ext cx="695555" cy="46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399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02</a:t>
            </a:r>
            <a:endParaRPr lang="zh-CN" altLang="en-US" sz="2399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3670904" y="4736715"/>
            <a:ext cx="695555" cy="46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399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03</a:t>
            </a:r>
            <a:endParaRPr lang="zh-CN" altLang="en-US" sz="2399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8481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/>
          <p:nvPr/>
        </p:nvGrpSpPr>
        <p:grpSpPr>
          <a:xfrm>
            <a:off x="5758285" y="2244258"/>
            <a:ext cx="656004" cy="656128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66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36744" y="2208372"/>
              <a:ext cx="620836" cy="4181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66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466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40"/>
          <p:cNvGrpSpPr/>
          <p:nvPr/>
        </p:nvGrpSpPr>
        <p:grpSpPr>
          <a:xfrm>
            <a:off x="5758285" y="3070889"/>
            <a:ext cx="656004" cy="656128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dk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66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36744" y="3160455"/>
              <a:ext cx="620836" cy="4181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66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466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41"/>
          <p:cNvGrpSpPr/>
          <p:nvPr/>
        </p:nvGrpSpPr>
        <p:grpSpPr>
          <a:xfrm>
            <a:off x="5758285" y="3897519"/>
            <a:ext cx="656004" cy="656128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66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36743" y="4114593"/>
              <a:ext cx="620836" cy="4181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66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466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42"/>
          <p:cNvGrpSpPr/>
          <p:nvPr/>
        </p:nvGrpSpPr>
        <p:grpSpPr>
          <a:xfrm>
            <a:off x="5758285" y="4727715"/>
            <a:ext cx="656004" cy="656128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66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36744" y="5068727"/>
              <a:ext cx="620836" cy="4181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66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466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36"/>
          <p:cNvGrpSpPr/>
          <p:nvPr/>
        </p:nvGrpSpPr>
        <p:grpSpPr>
          <a:xfrm>
            <a:off x="6606500" y="3078612"/>
            <a:ext cx="2886404" cy="3348479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11603" tIns="55803" rIns="111603" bIns="558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7"/>
          <p:cNvGrpSpPr/>
          <p:nvPr/>
        </p:nvGrpSpPr>
        <p:grpSpPr>
          <a:xfrm>
            <a:off x="6606496" y="3909122"/>
            <a:ext cx="2275822" cy="2517968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11603" tIns="55803" rIns="111603" bIns="558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606500" y="2251981"/>
            <a:ext cx="3496987" cy="4175110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1603" tIns="55803" rIns="111603" bIns="558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8"/>
          <p:cNvGrpSpPr/>
          <p:nvPr/>
        </p:nvGrpSpPr>
        <p:grpSpPr>
          <a:xfrm>
            <a:off x="6606497" y="4735440"/>
            <a:ext cx="1665235" cy="1691650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1603" tIns="55803" rIns="111603" bIns="558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19"/>
          <p:cNvGrpSpPr/>
          <p:nvPr/>
        </p:nvGrpSpPr>
        <p:grpSpPr>
          <a:xfrm>
            <a:off x="2176380" y="2410400"/>
            <a:ext cx="397915" cy="298684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669423" y="2256868"/>
            <a:ext cx="2868901" cy="272178"/>
          </a:xfrm>
          <a:prstGeom prst="rect">
            <a:avLst/>
          </a:prstGeom>
        </p:spPr>
        <p:txBody>
          <a:bodyPr wrap="square" lIns="86668" tIns="43333" rIns="86668" bIns="43333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grpSp>
        <p:nvGrpSpPr>
          <p:cNvPr id="39" name="Group 23"/>
          <p:cNvGrpSpPr/>
          <p:nvPr/>
        </p:nvGrpSpPr>
        <p:grpSpPr>
          <a:xfrm>
            <a:off x="2176380" y="3319696"/>
            <a:ext cx="397915" cy="298684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669423" y="3166163"/>
            <a:ext cx="2868901" cy="272178"/>
          </a:xfrm>
          <a:prstGeom prst="rect">
            <a:avLst/>
          </a:prstGeom>
        </p:spPr>
        <p:txBody>
          <a:bodyPr wrap="square" lIns="86668" tIns="43333" rIns="86668" bIns="43333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grpSp>
        <p:nvGrpSpPr>
          <p:cNvPr id="40" name="Group 27"/>
          <p:cNvGrpSpPr/>
          <p:nvPr/>
        </p:nvGrpSpPr>
        <p:grpSpPr>
          <a:xfrm>
            <a:off x="2176380" y="4251133"/>
            <a:ext cx="397915" cy="298684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669423" y="4097602"/>
            <a:ext cx="2868901" cy="272178"/>
          </a:xfrm>
          <a:prstGeom prst="rect">
            <a:avLst/>
          </a:prstGeom>
        </p:spPr>
        <p:txBody>
          <a:bodyPr wrap="square" lIns="86668" tIns="43333" rIns="86668" bIns="43333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grpSp>
        <p:nvGrpSpPr>
          <p:cNvPr id="41" name="Group 31"/>
          <p:cNvGrpSpPr/>
          <p:nvPr/>
        </p:nvGrpSpPr>
        <p:grpSpPr>
          <a:xfrm>
            <a:off x="2176380" y="5142206"/>
            <a:ext cx="397915" cy="298684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669423" y="4988675"/>
            <a:ext cx="2868901" cy="272178"/>
          </a:xfrm>
          <a:prstGeom prst="rect">
            <a:avLst/>
          </a:prstGeom>
        </p:spPr>
        <p:txBody>
          <a:bodyPr wrap="square" lIns="86668" tIns="43333" rIns="86668" bIns="43333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</p:spTree>
    <p:extLst>
      <p:ext uri="{BB962C8B-B14F-4D97-AF65-F5344CB8AC3E}">
        <p14:creationId xmlns:p14="http://schemas.microsoft.com/office/powerpoint/2010/main" val="1879245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0"/>
          <p:cNvGrpSpPr/>
          <p:nvPr/>
        </p:nvGrpSpPr>
        <p:grpSpPr>
          <a:xfrm rot="1203774">
            <a:off x="2173647" y="2793438"/>
            <a:ext cx="304647" cy="1468521"/>
            <a:chOff x="2971802" y="2190750"/>
            <a:chExt cx="228598" cy="1101725"/>
          </a:xfrm>
        </p:grpSpPr>
        <p:cxnSp>
          <p:nvCxnSpPr>
            <p:cNvPr id="122" name="Straight Connector 121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129"/>
          <p:cNvGrpSpPr/>
          <p:nvPr/>
        </p:nvGrpSpPr>
        <p:grpSpPr>
          <a:xfrm>
            <a:off x="2427515" y="1939324"/>
            <a:ext cx="1117050" cy="1117262"/>
            <a:chOff x="1657350" y="1428750"/>
            <a:chExt cx="838200" cy="838200"/>
          </a:xfrm>
        </p:grpSpPr>
        <p:sp>
          <p:nvSpPr>
            <p:cNvPr id="118" name="Rectangle 117"/>
            <p:cNvSpPr/>
            <p:nvPr/>
          </p:nvSpPr>
          <p:spPr>
            <a:xfrm>
              <a:off x="1657350" y="142875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666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Freeform 52"/>
            <p:cNvSpPr>
              <a:spLocks noEditPoints="1"/>
            </p:cNvSpPr>
            <p:nvPr/>
          </p:nvSpPr>
          <p:spPr bwMode="auto">
            <a:xfrm>
              <a:off x="1890341" y="1647623"/>
              <a:ext cx="372219" cy="400455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71335" tIns="85668" rIns="171335" bIns="8566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666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63"/>
          <p:cNvGrpSpPr/>
          <p:nvPr/>
        </p:nvGrpSpPr>
        <p:grpSpPr>
          <a:xfrm>
            <a:off x="4610844" y="3056582"/>
            <a:ext cx="304647" cy="1468521"/>
            <a:chOff x="2971801" y="2190750"/>
            <a:chExt cx="228599" cy="1101725"/>
          </a:xfrm>
        </p:grpSpPr>
        <p:cxnSp>
          <p:nvCxnSpPr>
            <p:cNvPr id="61" name="Straight Connector 6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130"/>
          <p:cNvGrpSpPr/>
          <p:nvPr/>
        </p:nvGrpSpPr>
        <p:grpSpPr>
          <a:xfrm>
            <a:off x="4204638" y="1939324"/>
            <a:ext cx="1117050" cy="1117262"/>
            <a:chOff x="2905125" y="1428750"/>
            <a:chExt cx="838200" cy="838200"/>
          </a:xfrm>
        </p:grpSpPr>
        <p:sp>
          <p:nvSpPr>
            <p:cNvPr id="43" name="Rectangle 42"/>
            <p:cNvSpPr/>
            <p:nvPr/>
          </p:nvSpPr>
          <p:spPr>
            <a:xfrm>
              <a:off x="2905125" y="1428750"/>
              <a:ext cx="838200" cy="83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666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Freeform 48"/>
            <p:cNvSpPr>
              <a:spLocks/>
            </p:cNvSpPr>
            <p:nvPr/>
          </p:nvSpPr>
          <p:spPr bwMode="auto">
            <a:xfrm>
              <a:off x="3221544" y="1661741"/>
              <a:ext cx="205362" cy="372219"/>
            </a:xfrm>
            <a:custGeom>
              <a:avLst/>
              <a:gdLst/>
              <a:ahLst/>
              <a:cxnLst>
                <a:cxn ang="0">
                  <a:pos x="36" y="20"/>
                </a:cxn>
                <a:cxn ang="0">
                  <a:pos x="15" y="66"/>
                </a:cxn>
                <a:cxn ang="0">
                  <a:pos x="13" y="67"/>
                </a:cxn>
                <a:cxn ang="0">
                  <a:pos x="12" y="67"/>
                </a:cxn>
                <a:cxn ang="0">
                  <a:pos x="11" y="65"/>
                </a:cxn>
                <a:cxn ang="0">
                  <a:pos x="19" y="33"/>
                </a:cxn>
                <a:cxn ang="0">
                  <a:pos x="3" y="37"/>
                </a:cxn>
                <a:cxn ang="0">
                  <a:pos x="2" y="37"/>
                </a:cxn>
                <a:cxn ang="0">
                  <a:pos x="1" y="36"/>
                </a:cxn>
                <a:cxn ang="0">
                  <a:pos x="1" y="35"/>
                </a:cxn>
                <a:cxn ang="0">
                  <a:pos x="9" y="2"/>
                </a:cxn>
                <a:cxn ang="0">
                  <a:pos x="10" y="0"/>
                </a:cxn>
                <a:cxn ang="0">
                  <a:pos x="24" y="0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18" y="21"/>
                </a:cxn>
                <a:cxn ang="0">
                  <a:pos x="34" y="18"/>
                </a:cxn>
                <a:cxn ang="0">
                  <a:pos x="35" y="17"/>
                </a:cxn>
                <a:cxn ang="0">
                  <a:pos x="36" y="18"/>
                </a:cxn>
                <a:cxn ang="0">
                  <a:pos x="36" y="20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71335" tIns="85668" rIns="171335" bIns="8566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666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84"/>
          <p:cNvGrpSpPr/>
          <p:nvPr/>
        </p:nvGrpSpPr>
        <p:grpSpPr>
          <a:xfrm>
            <a:off x="6311804" y="3056582"/>
            <a:ext cx="304647" cy="1468521"/>
            <a:chOff x="2971801" y="2190750"/>
            <a:chExt cx="228599" cy="1101725"/>
          </a:xfrm>
        </p:grpSpPr>
        <p:cxnSp>
          <p:nvCxnSpPr>
            <p:cNvPr id="86" name="Straight Connector 85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31"/>
          <p:cNvGrpSpPr/>
          <p:nvPr/>
        </p:nvGrpSpPr>
        <p:grpSpPr>
          <a:xfrm>
            <a:off x="5905599" y="1939324"/>
            <a:ext cx="1117050" cy="1117262"/>
            <a:chOff x="4152900" y="1428750"/>
            <a:chExt cx="838200" cy="838200"/>
          </a:xfrm>
        </p:grpSpPr>
        <p:sp>
          <p:nvSpPr>
            <p:cNvPr id="82" name="Rectangle 81"/>
            <p:cNvSpPr/>
            <p:nvPr/>
          </p:nvSpPr>
          <p:spPr>
            <a:xfrm>
              <a:off x="4152900" y="1428750"/>
              <a:ext cx="838200" cy="838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666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4391025" y="1664308"/>
              <a:ext cx="361951" cy="367085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71335" tIns="85668" rIns="171335" bIns="8566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666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92"/>
          <p:cNvGrpSpPr/>
          <p:nvPr/>
        </p:nvGrpSpPr>
        <p:grpSpPr>
          <a:xfrm>
            <a:off x="8038151" y="3056582"/>
            <a:ext cx="304647" cy="1468521"/>
            <a:chOff x="2971801" y="2190750"/>
            <a:chExt cx="228599" cy="1101725"/>
          </a:xfrm>
        </p:grpSpPr>
        <p:cxnSp>
          <p:nvCxnSpPr>
            <p:cNvPr id="94" name="Straight Connector 93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132"/>
          <p:cNvGrpSpPr/>
          <p:nvPr/>
        </p:nvGrpSpPr>
        <p:grpSpPr>
          <a:xfrm>
            <a:off x="7631946" y="1939324"/>
            <a:ext cx="1117050" cy="1117262"/>
            <a:chOff x="5400675" y="1428750"/>
            <a:chExt cx="838200" cy="838200"/>
          </a:xfrm>
        </p:grpSpPr>
        <p:sp>
          <p:nvSpPr>
            <p:cNvPr id="90" name="Rectangle 89"/>
            <p:cNvSpPr/>
            <p:nvPr/>
          </p:nvSpPr>
          <p:spPr>
            <a:xfrm>
              <a:off x="5400675" y="1428750"/>
              <a:ext cx="838200" cy="838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666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Freeform 130"/>
            <p:cNvSpPr>
              <a:spLocks noEditPoints="1"/>
            </p:cNvSpPr>
            <p:nvPr/>
          </p:nvSpPr>
          <p:spPr bwMode="auto">
            <a:xfrm>
              <a:off x="5633666" y="1661741"/>
              <a:ext cx="372219" cy="372219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59" y="66"/>
                </a:cxn>
                <a:cxn ang="0">
                  <a:pos x="45" y="52"/>
                </a:cxn>
                <a:cxn ang="0">
                  <a:pos x="29" y="57"/>
                </a:cxn>
                <a:cxn ang="0">
                  <a:pos x="0" y="29"/>
                </a:cxn>
                <a:cxn ang="0">
                  <a:pos x="29" y="0"/>
                </a:cxn>
                <a:cxn ang="0">
                  <a:pos x="57" y="29"/>
                </a:cxn>
                <a:cxn ang="0">
                  <a:pos x="52" y="45"/>
                </a:cxn>
                <a:cxn ang="0">
                  <a:pos x="66" y="59"/>
                </a:cxn>
                <a:cxn ang="0">
                  <a:pos x="67" y="62"/>
                </a:cxn>
                <a:cxn ang="0">
                  <a:pos x="62" y="67"/>
                </a:cxn>
                <a:cxn ang="0">
                  <a:pos x="29" y="11"/>
                </a:cxn>
                <a:cxn ang="0">
                  <a:pos x="11" y="29"/>
                </a:cxn>
                <a:cxn ang="0">
                  <a:pos x="29" y="47"/>
                </a:cxn>
                <a:cxn ang="0">
                  <a:pos x="47" y="29"/>
                </a:cxn>
                <a:cxn ang="0">
                  <a:pos x="29" y="11"/>
                </a:cxn>
                <a:cxn ang="0">
                  <a:pos x="42" y="30"/>
                </a:cxn>
                <a:cxn ang="0">
                  <a:pos x="40" y="31"/>
                </a:cxn>
                <a:cxn ang="0">
                  <a:pos x="31" y="31"/>
                </a:cxn>
                <a:cxn ang="0">
                  <a:pos x="31" y="40"/>
                </a:cxn>
                <a:cxn ang="0">
                  <a:pos x="30" y="42"/>
                </a:cxn>
                <a:cxn ang="0">
                  <a:pos x="27" y="42"/>
                </a:cxn>
                <a:cxn ang="0">
                  <a:pos x="26" y="40"/>
                </a:cxn>
                <a:cxn ang="0">
                  <a:pos x="26" y="31"/>
                </a:cxn>
                <a:cxn ang="0">
                  <a:pos x="17" y="31"/>
                </a:cxn>
                <a:cxn ang="0">
                  <a:pos x="16" y="30"/>
                </a:cxn>
                <a:cxn ang="0">
                  <a:pos x="16" y="27"/>
                </a:cxn>
                <a:cxn ang="0">
                  <a:pos x="17" y="26"/>
                </a:cxn>
                <a:cxn ang="0">
                  <a:pos x="26" y="26"/>
                </a:cxn>
                <a:cxn ang="0">
                  <a:pos x="26" y="17"/>
                </a:cxn>
                <a:cxn ang="0">
                  <a:pos x="27" y="16"/>
                </a:cxn>
                <a:cxn ang="0">
                  <a:pos x="30" y="16"/>
                </a:cxn>
                <a:cxn ang="0">
                  <a:pos x="31" y="17"/>
                </a:cxn>
                <a:cxn ang="0">
                  <a:pos x="31" y="26"/>
                </a:cxn>
                <a:cxn ang="0">
                  <a:pos x="40" y="26"/>
                </a:cxn>
                <a:cxn ang="0">
                  <a:pos x="42" y="27"/>
                </a:cxn>
                <a:cxn ang="0">
                  <a:pos x="42" y="30"/>
                </a:cxn>
              </a:cxnLst>
              <a:rect l="0" t="0" r="r" b="b"/>
              <a:pathLst>
                <a:path w="67" h="67">
                  <a:moveTo>
                    <a:pt x="62" y="67"/>
                  </a:moveTo>
                  <a:cubicBezTo>
                    <a:pt x="61" y="67"/>
                    <a:pt x="59" y="67"/>
                    <a:pt x="59" y="6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0" y="55"/>
                    <a:pt x="34" y="57"/>
                    <a:pt x="29" y="57"/>
                  </a:cubicBez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4"/>
                    <a:pt x="55" y="40"/>
                    <a:pt x="52" y="45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61"/>
                    <a:pt x="67" y="62"/>
                  </a:cubicBezTo>
                  <a:cubicBezTo>
                    <a:pt x="67" y="65"/>
                    <a:pt x="65" y="67"/>
                    <a:pt x="62" y="67"/>
                  </a:cubicBezTo>
                  <a:close/>
                  <a:moveTo>
                    <a:pt x="29" y="11"/>
                  </a:moveTo>
                  <a:cubicBezTo>
                    <a:pt x="19" y="11"/>
                    <a:pt x="11" y="19"/>
                    <a:pt x="11" y="29"/>
                  </a:cubicBezTo>
                  <a:cubicBezTo>
                    <a:pt x="11" y="39"/>
                    <a:pt x="19" y="47"/>
                    <a:pt x="29" y="47"/>
                  </a:cubicBezTo>
                  <a:cubicBezTo>
                    <a:pt x="39" y="47"/>
                    <a:pt x="47" y="39"/>
                    <a:pt x="47" y="29"/>
                  </a:cubicBezTo>
                  <a:cubicBezTo>
                    <a:pt x="47" y="19"/>
                    <a:pt x="39" y="11"/>
                    <a:pt x="29" y="11"/>
                  </a:cubicBezTo>
                  <a:close/>
                  <a:moveTo>
                    <a:pt x="42" y="30"/>
                  </a:moveTo>
                  <a:cubicBezTo>
                    <a:pt x="42" y="31"/>
                    <a:pt x="41" y="31"/>
                    <a:pt x="4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0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1"/>
                    <a:pt x="16" y="3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6"/>
                    <a:pt x="1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2" y="27"/>
                    <a:pt x="42" y="27"/>
                  </a:cubicBezTo>
                  <a:lnTo>
                    <a:pt x="42" y="3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71335" tIns="85668" rIns="171335" bIns="8566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666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9"/>
          <p:cNvGrpSpPr/>
          <p:nvPr/>
        </p:nvGrpSpPr>
        <p:grpSpPr>
          <a:xfrm>
            <a:off x="9726417" y="3056582"/>
            <a:ext cx="304647" cy="1468521"/>
            <a:chOff x="2971801" y="2190750"/>
            <a:chExt cx="228599" cy="1101725"/>
          </a:xfrm>
        </p:grpSpPr>
        <p:cxnSp>
          <p:nvCxnSpPr>
            <p:cNvPr id="101" name="Straight Connector 10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33"/>
          <p:cNvGrpSpPr/>
          <p:nvPr/>
        </p:nvGrpSpPr>
        <p:grpSpPr>
          <a:xfrm>
            <a:off x="9320213" y="1939324"/>
            <a:ext cx="1117050" cy="1117262"/>
            <a:chOff x="6648450" y="1428750"/>
            <a:chExt cx="838200" cy="838200"/>
          </a:xfrm>
        </p:grpSpPr>
        <p:sp>
          <p:nvSpPr>
            <p:cNvPr id="97" name="Rectangle 96"/>
            <p:cNvSpPr/>
            <p:nvPr/>
          </p:nvSpPr>
          <p:spPr>
            <a:xfrm>
              <a:off x="6648450" y="1428750"/>
              <a:ext cx="838200" cy="838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666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878874" y="1659174"/>
              <a:ext cx="377353" cy="37735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5" y="55"/>
                </a:cxn>
                <a:cxn ang="0">
                  <a:pos x="23" y="67"/>
                </a:cxn>
                <a:cxn ang="0">
                  <a:pos x="22" y="68"/>
                </a:cxn>
                <a:cxn ang="0">
                  <a:pos x="21" y="68"/>
                </a:cxn>
                <a:cxn ang="0">
                  <a:pos x="19" y="65"/>
                </a:cxn>
                <a:cxn ang="0">
                  <a:pos x="19" y="48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68" y="3"/>
                </a:cxn>
                <a:cxn ang="0">
                  <a:pos x="62" y="7"/>
                </a:cxn>
                <a:cxn ang="0">
                  <a:pos x="8" y="38"/>
                </a:cxn>
                <a:cxn ang="0">
                  <a:pos x="20" y="43"/>
                </a:cxn>
                <a:cxn ang="0">
                  <a:pos x="53" y="19"/>
                </a:cxn>
                <a:cxn ang="0">
                  <a:pos x="35" y="49"/>
                </a:cxn>
                <a:cxn ang="0">
                  <a:pos x="54" y="57"/>
                </a:cxn>
                <a:cxn ang="0">
                  <a:pos x="62" y="7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2" y="68"/>
                    <a:pt x="22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0" y="67"/>
                    <a:pt x="19" y="66"/>
                    <a:pt x="19" y="6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  <a:moveTo>
                    <a:pt x="62" y="7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4" y="57"/>
                    <a:pt x="54" y="57"/>
                    <a:pt x="54" y="57"/>
                  </a:cubicBezTo>
                  <a:lnTo>
                    <a:pt x="62" y="7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71335" tIns="85668" rIns="171335" bIns="8566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666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1" name="Right Arrow 160"/>
          <p:cNvSpPr/>
          <p:nvPr/>
        </p:nvSpPr>
        <p:spPr>
          <a:xfrm>
            <a:off x="3646117" y="2253308"/>
            <a:ext cx="469670" cy="489298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68" tIns="43333" rIns="86668" bIns="43333" rtlCol="0" anchor="ctr"/>
          <a:lstStyle/>
          <a:p>
            <a:pPr algn="ctr">
              <a:lnSpc>
                <a:spcPct val="120000"/>
              </a:lnSpc>
            </a:pPr>
            <a:endParaRPr lang="en-US" sz="2666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Right Arrow 161"/>
          <p:cNvSpPr/>
          <p:nvPr/>
        </p:nvSpPr>
        <p:spPr>
          <a:xfrm>
            <a:off x="5385156" y="2253308"/>
            <a:ext cx="469670" cy="489298"/>
          </a:xfrm>
          <a:prstGeom prst="rightArrow">
            <a:avLst/>
          </a:prstGeom>
          <a:solidFill>
            <a:schemeClr val="dk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68" tIns="43333" rIns="86668" bIns="43333" rtlCol="0" anchor="ctr"/>
          <a:lstStyle/>
          <a:p>
            <a:pPr algn="ctr">
              <a:lnSpc>
                <a:spcPct val="120000"/>
              </a:lnSpc>
            </a:pPr>
            <a:endParaRPr lang="en-US" sz="2666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Right Arrow 162"/>
          <p:cNvSpPr/>
          <p:nvPr/>
        </p:nvSpPr>
        <p:spPr>
          <a:xfrm>
            <a:off x="7098811" y="2253308"/>
            <a:ext cx="469670" cy="489298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68" tIns="43333" rIns="86668" bIns="43333" rtlCol="0" anchor="ctr"/>
          <a:lstStyle/>
          <a:p>
            <a:pPr algn="ctr">
              <a:lnSpc>
                <a:spcPct val="120000"/>
              </a:lnSpc>
            </a:pPr>
            <a:endParaRPr lang="en-US" sz="2666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Right Arrow 163"/>
          <p:cNvSpPr/>
          <p:nvPr/>
        </p:nvSpPr>
        <p:spPr>
          <a:xfrm>
            <a:off x="8812463" y="2253308"/>
            <a:ext cx="469670" cy="489298"/>
          </a:xfrm>
          <a:prstGeom prst="rightArrow">
            <a:avLst/>
          </a:prstGeom>
          <a:solidFill>
            <a:schemeClr val="dk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68" tIns="43333" rIns="86668" bIns="43333" rtlCol="0" anchor="ctr"/>
          <a:lstStyle/>
          <a:p>
            <a:pPr algn="ctr">
              <a:lnSpc>
                <a:spcPct val="120000"/>
              </a:lnSpc>
            </a:pPr>
            <a:endParaRPr lang="en-US" sz="2666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1476334" y="4355510"/>
            <a:ext cx="1865133" cy="316832"/>
          </a:xfrm>
          <a:prstGeom prst="rect">
            <a:avLst/>
          </a:prstGeom>
        </p:spPr>
        <p:txBody>
          <a:bodyPr vert="horz" lIns="0" tIns="98462" rIns="0" bIns="98462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en-US" altLang="zh-CN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rPr>
              <a:t>Enter your title</a:t>
            </a:r>
            <a:endParaRPr lang="es-ES_tradnl" sz="1866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1476334" y="4724597"/>
            <a:ext cx="1663371" cy="51706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sp>
        <p:nvSpPr>
          <p:cNvPr id="55" name="Text Placeholder 7"/>
          <p:cNvSpPr txBox="1">
            <a:spLocks/>
          </p:cNvSpPr>
          <p:nvPr/>
        </p:nvSpPr>
        <p:spPr>
          <a:xfrm>
            <a:off x="4022321" y="4662533"/>
            <a:ext cx="1865133" cy="316832"/>
          </a:xfrm>
          <a:prstGeom prst="rect">
            <a:avLst/>
          </a:prstGeom>
        </p:spPr>
        <p:txBody>
          <a:bodyPr vert="horz" lIns="0" tIns="98462" rIns="0" bIns="98462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en-US" altLang="zh-CN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rPr>
              <a:t>Enter your title</a:t>
            </a:r>
            <a:endParaRPr lang="es-ES_tradnl" sz="1866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4022322" y="5031618"/>
            <a:ext cx="1663371" cy="51706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5773817" y="4662533"/>
            <a:ext cx="1865133" cy="316832"/>
          </a:xfrm>
          <a:prstGeom prst="rect">
            <a:avLst/>
          </a:prstGeom>
        </p:spPr>
        <p:txBody>
          <a:bodyPr vert="horz" lIns="0" tIns="98462" rIns="0" bIns="98462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en-US" altLang="zh-CN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rPr>
              <a:t>Enter your title</a:t>
            </a:r>
            <a:endParaRPr lang="es-ES_tradnl" sz="1866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 Placeholder 2"/>
          <p:cNvSpPr txBox="1">
            <a:spLocks/>
          </p:cNvSpPr>
          <p:nvPr/>
        </p:nvSpPr>
        <p:spPr>
          <a:xfrm>
            <a:off x="5773817" y="5031618"/>
            <a:ext cx="1663371" cy="51706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7525312" y="4662533"/>
            <a:ext cx="1865133" cy="316832"/>
          </a:xfrm>
          <a:prstGeom prst="rect">
            <a:avLst/>
          </a:prstGeom>
        </p:spPr>
        <p:txBody>
          <a:bodyPr vert="horz" lIns="0" tIns="98462" rIns="0" bIns="98462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en-US" altLang="zh-CN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rPr>
              <a:t>Enter your title</a:t>
            </a:r>
            <a:endParaRPr lang="es-ES_tradnl" sz="1866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7525313" y="5031618"/>
            <a:ext cx="1663371" cy="51706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sp>
        <p:nvSpPr>
          <p:cNvPr id="63" name="Text Placeholder 7"/>
          <p:cNvSpPr txBox="1">
            <a:spLocks/>
          </p:cNvSpPr>
          <p:nvPr/>
        </p:nvSpPr>
        <p:spPr>
          <a:xfrm>
            <a:off x="9276807" y="4662533"/>
            <a:ext cx="1865133" cy="316832"/>
          </a:xfrm>
          <a:prstGeom prst="rect">
            <a:avLst/>
          </a:prstGeom>
        </p:spPr>
        <p:txBody>
          <a:bodyPr vert="horz" lIns="0" tIns="98462" rIns="0" bIns="98462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en-US" altLang="zh-CN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rPr>
              <a:t>Enter your title</a:t>
            </a:r>
            <a:endParaRPr lang="es-ES_tradnl" sz="1866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9276807" y="5031618"/>
            <a:ext cx="1663371" cy="51706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</p:spTree>
    <p:extLst>
      <p:ext uri="{BB962C8B-B14F-4D97-AF65-F5344CB8AC3E}">
        <p14:creationId xmlns:p14="http://schemas.microsoft.com/office/powerpoint/2010/main" val="174485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2" grpId="0" animBg="1"/>
      <p:bldP spid="163" grpId="0" animBg="1"/>
      <p:bldP spid="164" grpId="0" animBg="1"/>
      <p:bldP spid="5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2">
            <a:extLst>
              <a:ext uri="{FF2B5EF4-FFF2-40B4-BE49-F238E27FC236}">
                <a16:creationId xmlns:a16="http://schemas.microsoft.com/office/drawing/2014/main" id="{69B7C335-6BFD-4B16-9637-2C2F75A1CB7C}"/>
              </a:ext>
            </a:extLst>
          </p:cNvPr>
          <p:cNvSpPr/>
          <p:nvPr/>
        </p:nvSpPr>
        <p:spPr>
          <a:xfrm>
            <a:off x="3890507" y="1745288"/>
            <a:ext cx="4551414" cy="4019793"/>
          </a:xfrm>
          <a:prstGeom prst="roundRect">
            <a:avLst>
              <a:gd name="adj" fmla="val 32066"/>
            </a:avLst>
          </a:prstGeom>
          <a:noFill/>
          <a:ln>
            <a:solidFill>
              <a:schemeClr val="accent2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81" dirty="0">
              <a:solidFill>
                <a:schemeClr val="tx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0" name="圆角矩形 13">
            <a:extLst>
              <a:ext uri="{FF2B5EF4-FFF2-40B4-BE49-F238E27FC236}">
                <a16:creationId xmlns:a16="http://schemas.microsoft.com/office/drawing/2014/main" id="{A469397B-C743-4277-A3BF-8080E5FCDF07}"/>
              </a:ext>
            </a:extLst>
          </p:cNvPr>
          <p:cNvSpPr/>
          <p:nvPr/>
        </p:nvSpPr>
        <p:spPr>
          <a:xfrm>
            <a:off x="3645128" y="1528567"/>
            <a:ext cx="5042176" cy="4453232"/>
          </a:xfrm>
          <a:prstGeom prst="roundRect">
            <a:avLst>
              <a:gd name="adj" fmla="val 32066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81" dirty="0">
              <a:solidFill>
                <a:schemeClr val="tx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BA8757D-9F99-4A77-8D98-E292EB153A59}"/>
              </a:ext>
            </a:extLst>
          </p:cNvPr>
          <p:cNvGrpSpPr/>
          <p:nvPr/>
        </p:nvGrpSpPr>
        <p:grpSpPr>
          <a:xfrm>
            <a:off x="2111822" y="871784"/>
            <a:ext cx="1388387" cy="1661082"/>
            <a:chOff x="1906376" y="1107006"/>
            <a:chExt cx="1437801" cy="172020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3CA8023-8F99-4BB8-B4F1-214D4C2DC7EF}"/>
                </a:ext>
              </a:extLst>
            </p:cNvPr>
            <p:cNvSpPr txBox="1"/>
            <p:nvPr/>
          </p:nvSpPr>
          <p:spPr>
            <a:xfrm>
              <a:off x="2089156" y="1107006"/>
              <a:ext cx="1201906" cy="1480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5794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9CF5A4F-C70E-4540-AEE8-41C254C4914C}"/>
                </a:ext>
              </a:extLst>
            </p:cNvPr>
            <p:cNvSpPr txBox="1"/>
            <p:nvPr/>
          </p:nvSpPr>
          <p:spPr>
            <a:xfrm>
              <a:off x="1906376" y="2272616"/>
              <a:ext cx="1437801" cy="554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Enter your text Enter your text 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7938E4B-9AE1-4AE3-908B-3DFC40D1F7BD}"/>
              </a:ext>
            </a:extLst>
          </p:cNvPr>
          <p:cNvGrpSpPr/>
          <p:nvPr/>
        </p:nvGrpSpPr>
        <p:grpSpPr>
          <a:xfrm>
            <a:off x="1226611" y="3859354"/>
            <a:ext cx="2336203" cy="1429815"/>
            <a:chOff x="924828" y="4080016"/>
            <a:chExt cx="2419349" cy="1480703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EE2700E-B6AF-4863-8491-793F2A86B2CC}"/>
                </a:ext>
              </a:extLst>
            </p:cNvPr>
            <p:cNvSpPr txBox="1"/>
            <p:nvPr/>
          </p:nvSpPr>
          <p:spPr>
            <a:xfrm>
              <a:off x="924828" y="4080016"/>
              <a:ext cx="1201907" cy="1480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5794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FBE8862-EAEB-4570-BE99-3D0F2D2E9B81}"/>
                </a:ext>
              </a:extLst>
            </p:cNvPr>
            <p:cNvSpPr txBox="1"/>
            <p:nvPr/>
          </p:nvSpPr>
          <p:spPr>
            <a:xfrm>
              <a:off x="1906377" y="4807138"/>
              <a:ext cx="1437800" cy="554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Enter your text Enter your text 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40030DE-1C04-4C99-B604-091E67AE70C7}"/>
              </a:ext>
            </a:extLst>
          </p:cNvPr>
          <p:cNvGrpSpPr/>
          <p:nvPr/>
        </p:nvGrpSpPr>
        <p:grpSpPr>
          <a:xfrm>
            <a:off x="9651296" y="790631"/>
            <a:ext cx="1388387" cy="1731414"/>
            <a:chOff x="9714185" y="1022964"/>
            <a:chExt cx="1437801" cy="179303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29A412F-9417-4361-BA80-060C7FE1CFF3}"/>
                </a:ext>
              </a:extLst>
            </p:cNvPr>
            <p:cNvSpPr txBox="1"/>
            <p:nvPr/>
          </p:nvSpPr>
          <p:spPr>
            <a:xfrm>
              <a:off x="9832133" y="1022964"/>
              <a:ext cx="1201906" cy="1480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5794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337BD90-E058-445D-A925-7E5D6060630B}"/>
                </a:ext>
              </a:extLst>
            </p:cNvPr>
            <p:cNvSpPr txBox="1"/>
            <p:nvPr/>
          </p:nvSpPr>
          <p:spPr>
            <a:xfrm>
              <a:off x="9714185" y="2261410"/>
              <a:ext cx="1437801" cy="554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Enter your text Enter your text 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9E7F8ED-BC5E-4507-8410-F7E99C9E664A}"/>
              </a:ext>
            </a:extLst>
          </p:cNvPr>
          <p:cNvGrpSpPr/>
          <p:nvPr/>
        </p:nvGrpSpPr>
        <p:grpSpPr>
          <a:xfrm>
            <a:off x="8735320" y="3733888"/>
            <a:ext cx="2336203" cy="1429815"/>
            <a:chOff x="8732637" y="4080110"/>
            <a:chExt cx="2419349" cy="1480703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4F25A7E-F6FE-4D10-A8C4-9A1819483992}"/>
                </a:ext>
              </a:extLst>
            </p:cNvPr>
            <p:cNvSpPr txBox="1"/>
            <p:nvPr/>
          </p:nvSpPr>
          <p:spPr>
            <a:xfrm>
              <a:off x="8732637" y="4080110"/>
              <a:ext cx="1201907" cy="1480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5794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4E4AC6A-B2C1-4845-B617-0AD4B89CEBC8}"/>
                </a:ext>
              </a:extLst>
            </p:cNvPr>
            <p:cNvSpPr txBox="1"/>
            <p:nvPr/>
          </p:nvSpPr>
          <p:spPr>
            <a:xfrm>
              <a:off x="9714186" y="4807232"/>
              <a:ext cx="1437800" cy="554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Enter your text Enter your text </a:t>
              </a:r>
            </a:p>
          </p:txBody>
        </p:sp>
      </p:grp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D4F49A67-AE4D-4ADC-A040-C0C23DF6937D}"/>
              </a:ext>
            </a:extLst>
          </p:cNvPr>
          <p:cNvCxnSpPr>
            <a:cxnSpLocks/>
          </p:cNvCxnSpPr>
          <p:nvPr/>
        </p:nvCxnSpPr>
        <p:spPr>
          <a:xfrm>
            <a:off x="602077" y="3751817"/>
            <a:ext cx="1071526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5E1C2587-7F00-4D40-8094-F523E0D3A234}"/>
              </a:ext>
            </a:extLst>
          </p:cNvPr>
          <p:cNvCxnSpPr/>
          <p:nvPr/>
        </p:nvCxnSpPr>
        <p:spPr>
          <a:xfrm>
            <a:off x="6160959" y="1256787"/>
            <a:ext cx="0" cy="520513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E11CD4E-C129-4FFE-86C2-5D4D038CA0AB}"/>
              </a:ext>
            </a:extLst>
          </p:cNvPr>
          <p:cNvGrpSpPr/>
          <p:nvPr/>
        </p:nvGrpSpPr>
        <p:grpSpPr>
          <a:xfrm>
            <a:off x="4820730" y="2409699"/>
            <a:ext cx="1303439" cy="1303439"/>
            <a:chOff x="4711697" y="2699656"/>
            <a:chExt cx="1349829" cy="1349829"/>
          </a:xfrm>
        </p:grpSpPr>
        <p:sp>
          <p:nvSpPr>
            <p:cNvPr id="36" name="对角圆角矩形 8">
              <a:extLst>
                <a:ext uri="{FF2B5EF4-FFF2-40B4-BE49-F238E27FC236}">
                  <a16:creationId xmlns:a16="http://schemas.microsoft.com/office/drawing/2014/main" id="{DC6521D1-940F-47BE-B51C-606E54748EB4}"/>
                </a:ext>
              </a:extLst>
            </p:cNvPr>
            <p:cNvSpPr/>
            <p:nvPr/>
          </p:nvSpPr>
          <p:spPr>
            <a:xfrm>
              <a:off x="4711697" y="2699656"/>
              <a:ext cx="1349829" cy="134982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1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0B108412-E267-4EE5-8C71-97FCA18105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5136297" y="3115069"/>
              <a:ext cx="505638" cy="505824"/>
            </a:xfrm>
            <a:prstGeom prst="rect">
              <a:avLst/>
            </a:prstGeom>
          </p:spPr>
        </p:pic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F664F0-276F-4B96-975E-B26C86047A85}"/>
              </a:ext>
            </a:extLst>
          </p:cNvPr>
          <p:cNvGrpSpPr/>
          <p:nvPr/>
        </p:nvGrpSpPr>
        <p:grpSpPr>
          <a:xfrm>
            <a:off x="6208262" y="2409699"/>
            <a:ext cx="1303439" cy="1303439"/>
            <a:chOff x="6148612" y="2699656"/>
            <a:chExt cx="1349829" cy="1349829"/>
          </a:xfrm>
          <a:solidFill>
            <a:schemeClr val="accent3"/>
          </a:solidFill>
        </p:grpSpPr>
        <p:sp>
          <p:nvSpPr>
            <p:cNvPr id="39" name="对角圆角矩形 9">
              <a:extLst>
                <a:ext uri="{FF2B5EF4-FFF2-40B4-BE49-F238E27FC236}">
                  <a16:creationId xmlns:a16="http://schemas.microsoft.com/office/drawing/2014/main" id="{B2C147C6-D1C7-47C0-9061-2080E75644CC}"/>
                </a:ext>
              </a:extLst>
            </p:cNvPr>
            <p:cNvSpPr/>
            <p:nvPr/>
          </p:nvSpPr>
          <p:spPr>
            <a:xfrm rot="16200000">
              <a:off x="6148612" y="2699656"/>
              <a:ext cx="1349829" cy="1349829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1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872DBEF7-8C15-456D-9E4C-E866716CFC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6576613" y="3131757"/>
              <a:ext cx="492786" cy="492786"/>
            </a:xfrm>
            <a:prstGeom prst="rect">
              <a:avLst/>
            </a:prstGeom>
            <a:grpFill/>
          </p:spPr>
        </p:pic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04B277B-0543-4B97-BA14-50702E829F45}"/>
              </a:ext>
            </a:extLst>
          </p:cNvPr>
          <p:cNvGrpSpPr/>
          <p:nvPr/>
        </p:nvGrpSpPr>
        <p:grpSpPr>
          <a:xfrm>
            <a:off x="6208261" y="3797231"/>
            <a:ext cx="1303439" cy="1303439"/>
            <a:chOff x="6148611" y="4136571"/>
            <a:chExt cx="1349829" cy="1349829"/>
          </a:xfrm>
        </p:grpSpPr>
        <p:sp>
          <p:nvSpPr>
            <p:cNvPr id="42" name="对角圆角矩形 10">
              <a:extLst>
                <a:ext uri="{FF2B5EF4-FFF2-40B4-BE49-F238E27FC236}">
                  <a16:creationId xmlns:a16="http://schemas.microsoft.com/office/drawing/2014/main" id="{A46814A5-DE54-441B-A6FA-1C205ECA8531}"/>
                </a:ext>
              </a:extLst>
            </p:cNvPr>
            <p:cNvSpPr/>
            <p:nvPr/>
          </p:nvSpPr>
          <p:spPr>
            <a:xfrm>
              <a:off x="6148611" y="4136571"/>
              <a:ext cx="1349829" cy="134982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1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A6232287-0E1B-46DF-A636-D4F6B1DCC2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6576613" y="4554225"/>
              <a:ext cx="505120" cy="505825"/>
            </a:xfrm>
            <a:prstGeom prst="rect">
              <a:avLst/>
            </a:prstGeom>
          </p:spPr>
        </p:pic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E7DC75D-A0E3-4032-87A5-2DA7AEC508CE}"/>
              </a:ext>
            </a:extLst>
          </p:cNvPr>
          <p:cNvGrpSpPr/>
          <p:nvPr/>
        </p:nvGrpSpPr>
        <p:grpSpPr>
          <a:xfrm>
            <a:off x="4820729" y="3797231"/>
            <a:ext cx="1303439" cy="1303439"/>
            <a:chOff x="4711696" y="4136571"/>
            <a:chExt cx="1349829" cy="1349829"/>
          </a:xfrm>
        </p:grpSpPr>
        <p:sp>
          <p:nvSpPr>
            <p:cNvPr id="45" name="对角圆角矩形 11">
              <a:extLst>
                <a:ext uri="{FF2B5EF4-FFF2-40B4-BE49-F238E27FC236}">
                  <a16:creationId xmlns:a16="http://schemas.microsoft.com/office/drawing/2014/main" id="{6533966D-E672-4F26-BB5E-1961F3E9248C}"/>
                </a:ext>
              </a:extLst>
            </p:cNvPr>
            <p:cNvSpPr/>
            <p:nvPr/>
          </p:nvSpPr>
          <p:spPr>
            <a:xfrm rot="16200000">
              <a:off x="4711696" y="4136571"/>
              <a:ext cx="1349829" cy="134982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1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EC1F9D2C-1E5C-4146-BF8C-A545B20072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5144641" y="4554225"/>
              <a:ext cx="511620" cy="5058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0656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4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accel="80000" decel="2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5" dur="125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accel="80000" decel="2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37" dur="1250" fill="hold"/>
                                        <p:tgtEl>
                                          <p:spTgt spid="19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mph" presetSubtype="0" accel="80000" decel="2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2" dur="125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accel="80000" decel="2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44" dur="1250" fill="hold"/>
                                        <p:tgtEl>
                                          <p:spTgt spid="20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6CDD7BF2-8194-43EA-AF84-ACEA7AC976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98"/>
          <a:stretch/>
        </p:blipFill>
        <p:spPr>
          <a:xfrm rot="5400000" flipV="1">
            <a:off x="5090158" y="-243839"/>
            <a:ext cx="6858001" cy="734568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DAF1134-F14D-44B7-B8C4-7F8D03B3B4D7}"/>
              </a:ext>
            </a:extLst>
          </p:cNvPr>
          <p:cNvSpPr txBox="1"/>
          <p:nvPr/>
        </p:nvSpPr>
        <p:spPr>
          <a:xfrm>
            <a:off x="1259204" y="3217623"/>
            <a:ext cx="5764720" cy="83086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799" b="1" spc="6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title</a:t>
            </a:r>
            <a:endParaRPr lang="zh-CN" altLang="en-US" sz="4799" b="1" spc="600" dirty="0">
              <a:solidFill>
                <a:schemeClr val="tx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ED2AC46-CCE6-4217-B1FA-F539A9911E10}"/>
              </a:ext>
            </a:extLst>
          </p:cNvPr>
          <p:cNvSpPr txBox="1"/>
          <p:nvPr/>
        </p:nvSpPr>
        <p:spPr>
          <a:xfrm>
            <a:off x="1428012" y="3982153"/>
            <a:ext cx="5427088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text Enter your text Enter your text Enter your text </a:t>
            </a:r>
          </a:p>
          <a:p>
            <a:pPr algn="ctr"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D745CFA-7E63-4E90-B615-FEADF18D8061}"/>
              </a:ext>
            </a:extLst>
          </p:cNvPr>
          <p:cNvGrpSpPr/>
          <p:nvPr/>
        </p:nvGrpSpPr>
        <p:grpSpPr>
          <a:xfrm>
            <a:off x="2069970" y="2305993"/>
            <a:ext cx="4026030" cy="890268"/>
            <a:chOff x="4183591" y="1701113"/>
            <a:chExt cx="4026962" cy="890474"/>
          </a:xfrm>
        </p:grpSpPr>
        <p:sp>
          <p:nvSpPr>
            <p:cNvPr id="17" name="Rectangle 12">
              <a:extLst>
                <a:ext uri="{FF2B5EF4-FFF2-40B4-BE49-F238E27FC236}">
                  <a16:creationId xmlns:a16="http://schemas.microsoft.com/office/drawing/2014/main" id="{94F5466C-2583-402E-9AE3-81B43AAD0F5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 flipH="1">
              <a:off x="6174211" y="555245"/>
              <a:ext cx="45722" cy="402696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lIns="68546" tIns="34273" rIns="68546" bIns="34273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1400" b="1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18" name="TextBox 106">
              <a:extLst>
                <a:ext uri="{FF2B5EF4-FFF2-40B4-BE49-F238E27FC236}">
                  <a16:creationId xmlns:a16="http://schemas.microsoft.com/office/drawing/2014/main" id="{091DCE01-DF47-478B-B405-564A88350F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4544781" y="1701113"/>
              <a:ext cx="3313344" cy="8078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4799" b="1" spc="600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Part 4</a:t>
              </a:r>
              <a:endParaRPr lang="zh-CN" altLang="en-US" sz="4799" b="1" spc="6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913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5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4939948" y="2024748"/>
            <a:ext cx="2312110" cy="4176452"/>
            <a:chOff x="4665731" y="1530069"/>
            <a:chExt cx="2860538" cy="516612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66273" y="3343781"/>
              <a:ext cx="1694440" cy="1760483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831829" y="2495082"/>
              <a:ext cx="1694440" cy="1762454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665731" y="1530069"/>
              <a:ext cx="1695426" cy="1762454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927443" y="1632584"/>
              <a:ext cx="104486" cy="4464293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181757" y="1632584"/>
              <a:ext cx="102514" cy="4467250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16157" y="1632584"/>
              <a:ext cx="181371" cy="4467250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927443" y="5975634"/>
              <a:ext cx="344999" cy="720556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043757" y="6409348"/>
              <a:ext cx="126171" cy="286842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939271" y="1632584"/>
              <a:ext cx="348942" cy="31444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927443" y="2833182"/>
              <a:ext cx="437656" cy="3266652"/>
            </a:xfrm>
            <a:custGeom>
              <a:avLst/>
              <a:gdLst>
                <a:gd name="T0" fmla="*/ 38 w 188"/>
                <a:gd name="T1" fmla="*/ 1401 h 1401"/>
                <a:gd name="T2" fmla="*/ 40 w 188"/>
                <a:gd name="T3" fmla="*/ 246 h 1401"/>
                <a:gd name="T4" fmla="*/ 188 w 188"/>
                <a:gd name="T5" fmla="*/ 187 h 1401"/>
                <a:gd name="T6" fmla="*/ 186 w 188"/>
                <a:gd name="T7" fmla="*/ 0 h 1401"/>
                <a:gd name="T8" fmla="*/ 3 w 188"/>
                <a:gd name="T9" fmla="*/ 226 h 1401"/>
                <a:gd name="T10" fmla="*/ 0 w 188"/>
                <a:gd name="T11" fmla="*/ 1381 h 1401"/>
                <a:gd name="T12" fmla="*/ 38 w 188"/>
                <a:gd name="T13" fmla="*/ 140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01">
                  <a:moveTo>
                    <a:pt x="38" y="1401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131" y="218"/>
                    <a:pt x="182" y="213"/>
                    <a:pt x="188" y="187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93"/>
                    <a:pt x="3" y="184"/>
                    <a:pt x="3" y="226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14" y="1364"/>
                    <a:pt x="30" y="1368"/>
                    <a:pt x="38" y="14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826900" y="3798195"/>
              <a:ext cx="447513" cy="2294739"/>
            </a:xfrm>
            <a:custGeom>
              <a:avLst/>
              <a:gdLst>
                <a:gd name="T0" fmla="*/ 151 w 192"/>
                <a:gd name="T1" fmla="*/ 984 h 984"/>
                <a:gd name="T2" fmla="*/ 154 w 192"/>
                <a:gd name="T3" fmla="*/ 256 h 984"/>
                <a:gd name="T4" fmla="*/ 0 w 192"/>
                <a:gd name="T5" fmla="*/ 195 h 984"/>
                <a:gd name="T6" fmla="*/ 2 w 192"/>
                <a:gd name="T7" fmla="*/ 0 h 984"/>
                <a:gd name="T8" fmla="*/ 192 w 192"/>
                <a:gd name="T9" fmla="*/ 235 h 984"/>
                <a:gd name="T10" fmla="*/ 191 w 192"/>
                <a:gd name="T11" fmla="*/ 968 h 984"/>
                <a:gd name="T12" fmla="*/ 151 w 192"/>
                <a:gd name="T13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984">
                  <a:moveTo>
                    <a:pt x="151" y="984"/>
                  </a:moveTo>
                  <a:cubicBezTo>
                    <a:pt x="154" y="256"/>
                    <a:pt x="154" y="256"/>
                    <a:pt x="154" y="256"/>
                  </a:cubicBezTo>
                  <a:cubicBezTo>
                    <a:pt x="59" y="227"/>
                    <a:pt x="6" y="221"/>
                    <a:pt x="0" y="19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97"/>
                    <a:pt x="192" y="192"/>
                    <a:pt x="192" y="235"/>
                  </a:cubicBezTo>
                  <a:cubicBezTo>
                    <a:pt x="191" y="968"/>
                    <a:pt x="191" y="968"/>
                    <a:pt x="191" y="968"/>
                  </a:cubicBezTo>
                  <a:cubicBezTo>
                    <a:pt x="186" y="945"/>
                    <a:pt x="164" y="947"/>
                    <a:pt x="151" y="9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013200" y="4646893"/>
              <a:ext cx="452442" cy="1449983"/>
            </a:xfrm>
            <a:custGeom>
              <a:avLst/>
              <a:gdLst>
                <a:gd name="T0" fmla="*/ 71 w 194"/>
                <a:gd name="T1" fmla="*/ 620 h 622"/>
                <a:gd name="T2" fmla="*/ 74 w 194"/>
                <a:gd name="T3" fmla="*/ 246 h 622"/>
                <a:gd name="T4" fmla="*/ 194 w 194"/>
                <a:gd name="T5" fmla="*/ 194 h 622"/>
                <a:gd name="T6" fmla="*/ 192 w 194"/>
                <a:gd name="T7" fmla="*/ 0 h 622"/>
                <a:gd name="T8" fmla="*/ 0 w 194"/>
                <a:gd name="T9" fmla="*/ 234 h 622"/>
                <a:gd name="T10" fmla="*/ 1 w 194"/>
                <a:gd name="T11" fmla="*/ 622 h 622"/>
                <a:gd name="T12" fmla="*/ 71 w 194"/>
                <a:gd name="T13" fmla="*/ 62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622">
                  <a:moveTo>
                    <a:pt x="71" y="620"/>
                  </a:moveTo>
                  <a:cubicBezTo>
                    <a:pt x="74" y="246"/>
                    <a:pt x="74" y="246"/>
                    <a:pt x="74" y="246"/>
                  </a:cubicBezTo>
                  <a:cubicBezTo>
                    <a:pt x="169" y="217"/>
                    <a:pt x="188" y="221"/>
                    <a:pt x="194" y="19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76" y="96"/>
                    <a:pt x="0" y="191"/>
                    <a:pt x="0" y="234"/>
                  </a:cubicBezTo>
                  <a:cubicBezTo>
                    <a:pt x="1" y="622"/>
                    <a:pt x="1" y="622"/>
                    <a:pt x="1" y="622"/>
                  </a:cubicBezTo>
                  <a:cubicBezTo>
                    <a:pt x="21" y="582"/>
                    <a:pt x="59" y="583"/>
                    <a:pt x="71" y="6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6071357" y="2754325"/>
              <a:ext cx="91671" cy="60128"/>
            </a:xfrm>
            <a:custGeom>
              <a:avLst/>
              <a:gdLst>
                <a:gd name="T0" fmla="*/ 10 w 39"/>
                <a:gd name="T1" fmla="*/ 6 h 26"/>
                <a:gd name="T2" fmla="*/ 3 w 39"/>
                <a:gd name="T3" fmla="*/ 14 h 26"/>
                <a:gd name="T4" fmla="*/ 9 w 39"/>
                <a:gd name="T5" fmla="*/ 21 h 26"/>
                <a:gd name="T6" fmla="*/ 27 w 39"/>
                <a:gd name="T7" fmla="*/ 0 h 26"/>
                <a:gd name="T8" fmla="*/ 39 w 39"/>
                <a:gd name="T9" fmla="*/ 13 h 26"/>
                <a:gd name="T10" fmla="*/ 29 w 39"/>
                <a:gd name="T11" fmla="*/ 26 h 26"/>
                <a:gd name="T12" fmla="*/ 27 w 39"/>
                <a:gd name="T13" fmla="*/ 23 h 26"/>
                <a:gd name="T14" fmla="*/ 35 w 39"/>
                <a:gd name="T15" fmla="*/ 13 h 26"/>
                <a:gd name="T16" fmla="*/ 28 w 39"/>
                <a:gd name="T17" fmla="*/ 4 h 26"/>
                <a:gd name="T18" fmla="*/ 10 w 39"/>
                <a:gd name="T19" fmla="*/ 26 h 26"/>
                <a:gd name="T20" fmla="*/ 0 w 39"/>
                <a:gd name="T21" fmla="*/ 14 h 26"/>
                <a:gd name="T22" fmla="*/ 9 w 39"/>
                <a:gd name="T23" fmla="*/ 2 h 26"/>
                <a:gd name="T24" fmla="*/ 10 w 39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6">
                  <a:moveTo>
                    <a:pt x="10" y="6"/>
                  </a:moveTo>
                  <a:cubicBezTo>
                    <a:pt x="6" y="7"/>
                    <a:pt x="3" y="10"/>
                    <a:pt x="3" y="14"/>
                  </a:cubicBezTo>
                  <a:cubicBezTo>
                    <a:pt x="3" y="19"/>
                    <a:pt x="5" y="21"/>
                    <a:pt x="9" y="21"/>
                  </a:cubicBezTo>
                  <a:cubicBezTo>
                    <a:pt x="17" y="22"/>
                    <a:pt x="15" y="0"/>
                    <a:pt x="27" y="0"/>
                  </a:cubicBezTo>
                  <a:cubicBezTo>
                    <a:pt x="33" y="0"/>
                    <a:pt x="39" y="3"/>
                    <a:pt x="39" y="13"/>
                  </a:cubicBezTo>
                  <a:cubicBezTo>
                    <a:pt x="39" y="21"/>
                    <a:pt x="33" y="24"/>
                    <a:pt x="29" y="2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1" y="21"/>
                    <a:pt x="35" y="18"/>
                    <a:pt x="35" y="13"/>
                  </a:cubicBezTo>
                  <a:cubicBezTo>
                    <a:pt x="35" y="7"/>
                    <a:pt x="32" y="4"/>
                    <a:pt x="28" y="4"/>
                  </a:cubicBezTo>
                  <a:cubicBezTo>
                    <a:pt x="19" y="4"/>
                    <a:pt x="21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8"/>
                    <a:pt x="3" y="4"/>
                    <a:pt x="9" y="2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6071357" y="2674482"/>
              <a:ext cx="88714" cy="69986"/>
            </a:xfrm>
            <a:custGeom>
              <a:avLst/>
              <a:gdLst>
                <a:gd name="T0" fmla="*/ 90 w 90"/>
                <a:gd name="T1" fmla="*/ 71 h 71"/>
                <a:gd name="T2" fmla="*/ 0 w 90"/>
                <a:gd name="T3" fmla="*/ 43 h 71"/>
                <a:gd name="T4" fmla="*/ 0 w 90"/>
                <a:gd name="T5" fmla="*/ 29 h 71"/>
                <a:gd name="T6" fmla="*/ 90 w 90"/>
                <a:gd name="T7" fmla="*/ 0 h 71"/>
                <a:gd name="T8" fmla="*/ 90 w 90"/>
                <a:gd name="T9" fmla="*/ 12 h 71"/>
                <a:gd name="T10" fmla="*/ 62 w 90"/>
                <a:gd name="T11" fmla="*/ 19 h 71"/>
                <a:gd name="T12" fmla="*/ 62 w 90"/>
                <a:gd name="T13" fmla="*/ 52 h 71"/>
                <a:gd name="T14" fmla="*/ 90 w 90"/>
                <a:gd name="T15" fmla="*/ 59 h 71"/>
                <a:gd name="T16" fmla="*/ 90 w 90"/>
                <a:gd name="T17" fmla="*/ 71 h 71"/>
                <a:gd name="T18" fmla="*/ 55 w 90"/>
                <a:gd name="T19" fmla="*/ 50 h 71"/>
                <a:gd name="T20" fmla="*/ 55 w 90"/>
                <a:gd name="T21" fmla="*/ 22 h 71"/>
                <a:gd name="T22" fmla="*/ 7 w 90"/>
                <a:gd name="T23" fmla="*/ 36 h 71"/>
                <a:gd name="T24" fmla="*/ 7 w 90"/>
                <a:gd name="T25" fmla="*/ 36 h 71"/>
                <a:gd name="T26" fmla="*/ 55 w 90"/>
                <a:gd name="T27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1">
                  <a:moveTo>
                    <a:pt x="90" y="71"/>
                  </a:moveTo>
                  <a:lnTo>
                    <a:pt x="0" y="43"/>
                  </a:lnTo>
                  <a:lnTo>
                    <a:pt x="0" y="29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62" y="19"/>
                  </a:lnTo>
                  <a:lnTo>
                    <a:pt x="62" y="52"/>
                  </a:lnTo>
                  <a:lnTo>
                    <a:pt x="90" y="59"/>
                  </a:lnTo>
                  <a:lnTo>
                    <a:pt x="90" y="71"/>
                  </a:lnTo>
                  <a:close/>
                  <a:moveTo>
                    <a:pt x="55" y="50"/>
                  </a:moveTo>
                  <a:lnTo>
                    <a:pt x="55" y="22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6071357" y="2583796"/>
              <a:ext cx="88714" cy="74914"/>
            </a:xfrm>
            <a:custGeom>
              <a:avLst/>
              <a:gdLst>
                <a:gd name="T0" fmla="*/ 90 w 90"/>
                <a:gd name="T1" fmla="*/ 10 h 76"/>
                <a:gd name="T2" fmla="*/ 10 w 90"/>
                <a:gd name="T3" fmla="*/ 10 h 76"/>
                <a:gd name="T4" fmla="*/ 10 w 90"/>
                <a:gd name="T5" fmla="*/ 10 h 76"/>
                <a:gd name="T6" fmla="*/ 90 w 90"/>
                <a:gd name="T7" fmla="*/ 36 h 76"/>
                <a:gd name="T8" fmla="*/ 90 w 90"/>
                <a:gd name="T9" fmla="*/ 43 h 76"/>
                <a:gd name="T10" fmla="*/ 10 w 90"/>
                <a:gd name="T11" fmla="*/ 69 h 76"/>
                <a:gd name="T12" fmla="*/ 10 w 90"/>
                <a:gd name="T13" fmla="*/ 69 h 76"/>
                <a:gd name="T14" fmla="*/ 90 w 90"/>
                <a:gd name="T15" fmla="*/ 69 h 76"/>
                <a:gd name="T16" fmla="*/ 90 w 90"/>
                <a:gd name="T17" fmla="*/ 76 h 76"/>
                <a:gd name="T18" fmla="*/ 0 w 90"/>
                <a:gd name="T19" fmla="*/ 76 h 76"/>
                <a:gd name="T20" fmla="*/ 0 w 90"/>
                <a:gd name="T21" fmla="*/ 62 h 76"/>
                <a:gd name="T22" fmla="*/ 74 w 90"/>
                <a:gd name="T23" fmla="*/ 38 h 76"/>
                <a:gd name="T24" fmla="*/ 74 w 90"/>
                <a:gd name="T25" fmla="*/ 38 h 76"/>
                <a:gd name="T26" fmla="*/ 0 w 90"/>
                <a:gd name="T27" fmla="*/ 17 h 76"/>
                <a:gd name="T28" fmla="*/ 0 w 90"/>
                <a:gd name="T29" fmla="*/ 0 h 76"/>
                <a:gd name="T30" fmla="*/ 90 w 90"/>
                <a:gd name="T31" fmla="*/ 0 h 76"/>
                <a:gd name="T32" fmla="*/ 90 w 90"/>
                <a:gd name="T33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76">
                  <a:moveTo>
                    <a:pt x="9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90" y="69"/>
                  </a:lnTo>
                  <a:lnTo>
                    <a:pt x="9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071357" y="2501982"/>
              <a:ext cx="88714" cy="56186"/>
            </a:xfrm>
            <a:custGeom>
              <a:avLst/>
              <a:gdLst>
                <a:gd name="T0" fmla="*/ 38 w 38"/>
                <a:gd name="T1" fmla="*/ 24 h 24"/>
                <a:gd name="T2" fmla="*/ 0 w 38"/>
                <a:gd name="T3" fmla="*/ 24 h 24"/>
                <a:gd name="T4" fmla="*/ 0 w 38"/>
                <a:gd name="T5" fmla="*/ 11 h 24"/>
                <a:gd name="T6" fmla="*/ 11 w 38"/>
                <a:gd name="T7" fmla="*/ 0 h 24"/>
                <a:gd name="T8" fmla="*/ 21 w 38"/>
                <a:gd name="T9" fmla="*/ 13 h 24"/>
                <a:gd name="T10" fmla="*/ 21 w 38"/>
                <a:gd name="T11" fmla="*/ 20 h 24"/>
                <a:gd name="T12" fmla="*/ 38 w 38"/>
                <a:gd name="T13" fmla="*/ 20 h 24"/>
                <a:gd name="T14" fmla="*/ 38 w 38"/>
                <a:gd name="T15" fmla="*/ 24 h 24"/>
                <a:gd name="T16" fmla="*/ 18 w 38"/>
                <a:gd name="T17" fmla="*/ 20 h 24"/>
                <a:gd name="T18" fmla="*/ 18 w 38"/>
                <a:gd name="T19" fmla="*/ 13 h 24"/>
                <a:gd name="T20" fmla="*/ 11 w 38"/>
                <a:gd name="T21" fmla="*/ 4 h 24"/>
                <a:gd name="T22" fmla="*/ 4 w 38"/>
                <a:gd name="T23" fmla="*/ 12 h 24"/>
                <a:gd name="T24" fmla="*/ 4 w 38"/>
                <a:gd name="T25" fmla="*/ 20 h 24"/>
                <a:gd name="T26" fmla="*/ 18 w 38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38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4"/>
                    <a:pt x="21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8" y="24"/>
                  </a:lnTo>
                  <a:close/>
                  <a:moveTo>
                    <a:pt x="18" y="2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6"/>
                    <a:pt x="15" y="4"/>
                    <a:pt x="11" y="4"/>
                  </a:cubicBezTo>
                  <a:cubicBezTo>
                    <a:pt x="6" y="4"/>
                    <a:pt x="4" y="6"/>
                    <a:pt x="4" y="12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6071357" y="2431997"/>
              <a:ext cx="88714" cy="51257"/>
            </a:xfrm>
            <a:custGeom>
              <a:avLst/>
              <a:gdLst>
                <a:gd name="T0" fmla="*/ 90 w 90"/>
                <a:gd name="T1" fmla="*/ 52 h 52"/>
                <a:gd name="T2" fmla="*/ 0 w 90"/>
                <a:gd name="T3" fmla="*/ 52 h 52"/>
                <a:gd name="T4" fmla="*/ 0 w 90"/>
                <a:gd name="T5" fmla="*/ 43 h 52"/>
                <a:gd name="T6" fmla="*/ 81 w 90"/>
                <a:gd name="T7" fmla="*/ 43 h 52"/>
                <a:gd name="T8" fmla="*/ 81 w 90"/>
                <a:gd name="T9" fmla="*/ 0 h 52"/>
                <a:gd name="T10" fmla="*/ 90 w 90"/>
                <a:gd name="T11" fmla="*/ 0 h 52"/>
                <a:gd name="T12" fmla="*/ 90 w 9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2">
                  <a:moveTo>
                    <a:pt x="90" y="52"/>
                  </a:moveTo>
                  <a:lnTo>
                    <a:pt x="0" y="52"/>
                  </a:lnTo>
                  <a:lnTo>
                    <a:pt x="0" y="4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6071357" y="23600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6071357" y="2252597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6071357" y="21806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6071357" y="2108683"/>
              <a:ext cx="88714" cy="65057"/>
            </a:xfrm>
            <a:custGeom>
              <a:avLst/>
              <a:gdLst>
                <a:gd name="T0" fmla="*/ 90 w 90"/>
                <a:gd name="T1" fmla="*/ 54 h 66"/>
                <a:gd name="T2" fmla="*/ 90 w 90"/>
                <a:gd name="T3" fmla="*/ 66 h 66"/>
                <a:gd name="T4" fmla="*/ 43 w 90"/>
                <a:gd name="T5" fmla="*/ 40 h 66"/>
                <a:gd name="T6" fmla="*/ 0 w 90"/>
                <a:gd name="T7" fmla="*/ 64 h 66"/>
                <a:gd name="T8" fmla="*/ 0 w 90"/>
                <a:gd name="T9" fmla="*/ 52 h 66"/>
                <a:gd name="T10" fmla="*/ 33 w 90"/>
                <a:gd name="T11" fmla="*/ 33 h 66"/>
                <a:gd name="T12" fmla="*/ 0 w 90"/>
                <a:gd name="T13" fmla="*/ 14 h 66"/>
                <a:gd name="T14" fmla="*/ 0 w 90"/>
                <a:gd name="T15" fmla="*/ 4 h 66"/>
                <a:gd name="T16" fmla="*/ 43 w 90"/>
                <a:gd name="T17" fmla="*/ 28 h 66"/>
                <a:gd name="T18" fmla="*/ 90 w 90"/>
                <a:gd name="T19" fmla="*/ 0 h 66"/>
                <a:gd name="T20" fmla="*/ 90 w 90"/>
                <a:gd name="T21" fmla="*/ 11 h 66"/>
                <a:gd name="T22" fmla="*/ 52 w 90"/>
                <a:gd name="T23" fmla="*/ 33 h 66"/>
                <a:gd name="T24" fmla="*/ 90 w 90"/>
                <a:gd name="T25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6">
                  <a:moveTo>
                    <a:pt x="90" y="54"/>
                  </a:moveTo>
                  <a:lnTo>
                    <a:pt x="90" y="66"/>
                  </a:lnTo>
                  <a:lnTo>
                    <a:pt x="43" y="40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33" y="33"/>
                  </a:lnTo>
                  <a:lnTo>
                    <a:pt x="0" y="14"/>
                  </a:lnTo>
                  <a:lnTo>
                    <a:pt x="0" y="4"/>
                  </a:lnTo>
                  <a:lnTo>
                    <a:pt x="43" y="28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52" y="33"/>
                  </a:lnTo>
                  <a:lnTo>
                    <a:pt x="90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6071357" y="2042640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5188158" y="3751866"/>
              <a:ext cx="196157" cy="428785"/>
            </a:xfrm>
            <a:custGeom>
              <a:avLst/>
              <a:gdLst>
                <a:gd name="T0" fmla="*/ 4 w 84"/>
                <a:gd name="T1" fmla="*/ 184 h 184"/>
                <a:gd name="T2" fmla="*/ 4 w 84"/>
                <a:gd name="T3" fmla="*/ 168 h 184"/>
                <a:gd name="T4" fmla="*/ 35 w 84"/>
                <a:gd name="T5" fmla="*/ 168 h 184"/>
                <a:gd name="T6" fmla="*/ 35 w 84"/>
                <a:gd name="T7" fmla="*/ 21 h 184"/>
                <a:gd name="T8" fmla="*/ 0 w 84"/>
                <a:gd name="T9" fmla="*/ 25 h 184"/>
                <a:gd name="T10" fmla="*/ 0 w 84"/>
                <a:gd name="T11" fmla="*/ 13 h 184"/>
                <a:gd name="T12" fmla="*/ 35 w 84"/>
                <a:gd name="T13" fmla="*/ 0 h 184"/>
                <a:gd name="T14" fmla="*/ 53 w 84"/>
                <a:gd name="T15" fmla="*/ 0 h 184"/>
                <a:gd name="T16" fmla="*/ 53 w 84"/>
                <a:gd name="T17" fmla="*/ 168 h 184"/>
                <a:gd name="T18" fmla="*/ 84 w 84"/>
                <a:gd name="T19" fmla="*/ 168 h 184"/>
                <a:gd name="T20" fmla="*/ 84 w 84"/>
                <a:gd name="T21" fmla="*/ 184 h 184"/>
                <a:gd name="T22" fmla="*/ 4 w 84"/>
                <a:gd name="T2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84">
                  <a:moveTo>
                    <a:pt x="4" y="184"/>
                  </a:moveTo>
                  <a:cubicBezTo>
                    <a:pt x="4" y="168"/>
                    <a:pt x="4" y="168"/>
                    <a:pt x="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9"/>
                    <a:pt x="27" y="5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4" y="184"/>
                    <a:pt x="84" y="184"/>
                    <a:pt x="84" y="184"/>
                  </a:cubicBezTo>
                  <a:lnTo>
                    <a:pt x="4" y="1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6878655" y="2903167"/>
              <a:ext cx="273042" cy="426814"/>
            </a:xfrm>
            <a:custGeom>
              <a:avLst/>
              <a:gdLst>
                <a:gd name="T0" fmla="*/ 117 w 117"/>
                <a:gd name="T1" fmla="*/ 183 h 183"/>
                <a:gd name="T2" fmla="*/ 0 w 117"/>
                <a:gd name="T3" fmla="*/ 183 h 183"/>
                <a:gd name="T4" fmla="*/ 0 w 117"/>
                <a:gd name="T5" fmla="*/ 164 h 183"/>
                <a:gd name="T6" fmla="*/ 98 w 117"/>
                <a:gd name="T7" fmla="*/ 48 h 183"/>
                <a:gd name="T8" fmla="*/ 62 w 117"/>
                <a:gd name="T9" fmla="*/ 15 h 183"/>
                <a:gd name="T10" fmla="*/ 19 w 117"/>
                <a:gd name="T11" fmla="*/ 54 h 183"/>
                <a:gd name="T12" fmla="*/ 1 w 117"/>
                <a:gd name="T13" fmla="*/ 50 h 183"/>
                <a:gd name="T14" fmla="*/ 62 w 117"/>
                <a:gd name="T15" fmla="*/ 0 h 183"/>
                <a:gd name="T16" fmla="*/ 117 w 117"/>
                <a:gd name="T17" fmla="*/ 48 h 183"/>
                <a:gd name="T18" fmla="*/ 19 w 117"/>
                <a:gd name="T19" fmla="*/ 167 h 183"/>
                <a:gd name="T20" fmla="*/ 117 w 117"/>
                <a:gd name="T21" fmla="*/ 167 h 183"/>
                <a:gd name="T22" fmla="*/ 117 w 117"/>
                <a:gd name="T2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83">
                  <a:moveTo>
                    <a:pt x="117" y="183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1" y="100"/>
                    <a:pt x="98" y="97"/>
                    <a:pt x="98" y="48"/>
                  </a:cubicBezTo>
                  <a:cubicBezTo>
                    <a:pt x="98" y="27"/>
                    <a:pt x="85" y="15"/>
                    <a:pt x="62" y="15"/>
                  </a:cubicBezTo>
                  <a:cubicBezTo>
                    <a:pt x="36" y="15"/>
                    <a:pt x="22" y="36"/>
                    <a:pt x="19" y="5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7" y="25"/>
                    <a:pt x="22" y="0"/>
                    <a:pt x="62" y="0"/>
                  </a:cubicBezTo>
                  <a:cubicBezTo>
                    <a:pt x="92" y="0"/>
                    <a:pt x="117" y="17"/>
                    <a:pt x="117" y="48"/>
                  </a:cubicBezTo>
                  <a:cubicBezTo>
                    <a:pt x="117" y="103"/>
                    <a:pt x="38" y="118"/>
                    <a:pt x="19" y="167"/>
                  </a:cubicBezTo>
                  <a:cubicBezTo>
                    <a:pt x="117" y="167"/>
                    <a:pt x="117" y="167"/>
                    <a:pt x="117" y="167"/>
                  </a:cubicBezTo>
                  <a:lnTo>
                    <a:pt x="117" y="1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5029459" y="1938155"/>
              <a:ext cx="291771" cy="433714"/>
            </a:xfrm>
            <a:custGeom>
              <a:avLst/>
              <a:gdLst>
                <a:gd name="T0" fmla="*/ 14 w 125"/>
                <a:gd name="T1" fmla="*/ 140 h 186"/>
                <a:gd name="T2" fmla="*/ 64 w 125"/>
                <a:gd name="T3" fmla="*/ 170 h 186"/>
                <a:gd name="T4" fmla="*/ 106 w 125"/>
                <a:gd name="T5" fmla="*/ 135 h 186"/>
                <a:gd name="T6" fmla="*/ 55 w 125"/>
                <a:gd name="T7" fmla="*/ 94 h 186"/>
                <a:gd name="T8" fmla="*/ 38 w 125"/>
                <a:gd name="T9" fmla="*/ 94 h 186"/>
                <a:gd name="T10" fmla="*/ 38 w 125"/>
                <a:gd name="T11" fmla="*/ 79 h 186"/>
                <a:gd name="T12" fmla="*/ 48 w 125"/>
                <a:gd name="T13" fmla="*/ 79 h 186"/>
                <a:gd name="T14" fmla="*/ 100 w 125"/>
                <a:gd name="T15" fmla="*/ 45 h 186"/>
                <a:gd name="T16" fmla="*/ 67 w 125"/>
                <a:gd name="T17" fmla="*/ 15 h 186"/>
                <a:gd name="T18" fmla="*/ 23 w 125"/>
                <a:gd name="T19" fmla="*/ 40 h 186"/>
                <a:gd name="T20" fmla="*/ 9 w 125"/>
                <a:gd name="T21" fmla="*/ 30 h 186"/>
                <a:gd name="T22" fmla="*/ 67 w 125"/>
                <a:gd name="T23" fmla="*/ 0 h 186"/>
                <a:gd name="T24" fmla="*/ 119 w 125"/>
                <a:gd name="T25" fmla="*/ 45 h 186"/>
                <a:gd name="T26" fmla="*/ 91 w 125"/>
                <a:gd name="T27" fmla="*/ 85 h 186"/>
                <a:gd name="T28" fmla="*/ 125 w 125"/>
                <a:gd name="T29" fmla="*/ 133 h 186"/>
                <a:gd name="T30" fmla="*/ 64 w 125"/>
                <a:gd name="T31" fmla="*/ 186 h 186"/>
                <a:gd name="T32" fmla="*/ 0 w 125"/>
                <a:gd name="T33" fmla="*/ 150 h 186"/>
                <a:gd name="T34" fmla="*/ 14 w 125"/>
                <a:gd name="T35" fmla="*/ 14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86">
                  <a:moveTo>
                    <a:pt x="14" y="140"/>
                  </a:moveTo>
                  <a:cubicBezTo>
                    <a:pt x="28" y="159"/>
                    <a:pt x="45" y="170"/>
                    <a:pt x="64" y="170"/>
                  </a:cubicBezTo>
                  <a:cubicBezTo>
                    <a:pt x="90" y="170"/>
                    <a:pt x="106" y="157"/>
                    <a:pt x="106" y="135"/>
                  </a:cubicBezTo>
                  <a:cubicBezTo>
                    <a:pt x="106" y="110"/>
                    <a:pt x="91" y="94"/>
                    <a:pt x="55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84" y="79"/>
                    <a:pt x="100" y="67"/>
                    <a:pt x="100" y="45"/>
                  </a:cubicBezTo>
                  <a:cubicBezTo>
                    <a:pt x="100" y="27"/>
                    <a:pt x="84" y="15"/>
                    <a:pt x="67" y="15"/>
                  </a:cubicBezTo>
                  <a:cubicBezTo>
                    <a:pt x="45" y="15"/>
                    <a:pt x="35" y="25"/>
                    <a:pt x="23" y="4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1" y="13"/>
                    <a:pt x="38" y="0"/>
                    <a:pt x="67" y="0"/>
                  </a:cubicBezTo>
                  <a:cubicBezTo>
                    <a:pt x="99" y="0"/>
                    <a:pt x="119" y="16"/>
                    <a:pt x="119" y="45"/>
                  </a:cubicBezTo>
                  <a:cubicBezTo>
                    <a:pt x="119" y="67"/>
                    <a:pt x="105" y="79"/>
                    <a:pt x="91" y="85"/>
                  </a:cubicBezTo>
                  <a:cubicBezTo>
                    <a:pt x="119" y="96"/>
                    <a:pt x="125" y="116"/>
                    <a:pt x="125" y="133"/>
                  </a:cubicBezTo>
                  <a:cubicBezTo>
                    <a:pt x="125" y="164"/>
                    <a:pt x="102" y="186"/>
                    <a:pt x="64" y="186"/>
                  </a:cubicBezTo>
                  <a:cubicBezTo>
                    <a:pt x="29" y="186"/>
                    <a:pt x="8" y="164"/>
                    <a:pt x="0" y="150"/>
                  </a:cubicBezTo>
                  <a:lnTo>
                    <a:pt x="14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33" dirty="0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9" name="Rectangle 88"/>
          <p:cNvSpPr/>
          <p:nvPr/>
        </p:nvSpPr>
        <p:spPr>
          <a:xfrm>
            <a:off x="1317243" y="4761345"/>
            <a:ext cx="3891394" cy="1229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endParaRPr lang="en-GB" sz="933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Freeform 92"/>
          <p:cNvSpPr>
            <a:spLocks noEditPoints="1"/>
          </p:cNvSpPr>
          <p:nvPr/>
        </p:nvSpPr>
        <p:spPr bwMode="auto">
          <a:xfrm>
            <a:off x="9846915" y="4362693"/>
            <a:ext cx="394853" cy="415914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397" tIns="45699" rIns="91397" bIns="45699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33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7763743" y="4362694"/>
            <a:ext cx="375776" cy="38348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397" tIns="45699" rIns="91397" bIns="45699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33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94"/>
          <p:cNvSpPr>
            <a:spLocks noEditPoints="1"/>
          </p:cNvSpPr>
          <p:nvPr/>
        </p:nvSpPr>
        <p:spPr bwMode="auto">
          <a:xfrm>
            <a:off x="8845525" y="4303173"/>
            <a:ext cx="380367" cy="442999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397" tIns="45699" rIns="91397" bIns="45699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33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7617888" y="4871114"/>
            <a:ext cx="787685" cy="752310"/>
          </a:xfrm>
          <a:prstGeom prst="rect">
            <a:avLst/>
          </a:prstGeom>
        </p:spPr>
        <p:txBody>
          <a:bodyPr wrap="square" lIns="86668" tIns="43333" rIns="86668" bIns="43333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rPr>
              <a:t>Enter your title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8688705" y="4871114"/>
            <a:ext cx="787685" cy="752310"/>
          </a:xfrm>
          <a:prstGeom prst="rect">
            <a:avLst/>
          </a:prstGeom>
        </p:spPr>
        <p:txBody>
          <a:bodyPr wrap="square" lIns="86668" tIns="43333" rIns="86668" bIns="43333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rPr>
              <a:t>Enter your title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9702665" y="4871114"/>
            <a:ext cx="787685" cy="752310"/>
          </a:xfrm>
          <a:prstGeom prst="rect">
            <a:avLst/>
          </a:prstGeom>
        </p:spPr>
        <p:txBody>
          <a:bodyPr wrap="square" lIns="86668" tIns="43333" rIns="86668" bIns="43333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rPr>
              <a:t>Enter your title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35">
            <a:extLst>
              <a:ext uri="{FF2B5EF4-FFF2-40B4-BE49-F238E27FC236}">
                <a16:creationId xmlns:a16="http://schemas.microsoft.com/office/drawing/2014/main" id="{A60045BD-521A-4A8A-B98A-94C345E38F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8852" y="5019017"/>
            <a:ext cx="28037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Enter your text Enter your text </a:t>
            </a:r>
          </a:p>
          <a:p>
            <a:endParaRPr lang="en-US" altLang="zh-CN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F66EE45D-CF02-4FBA-9EAC-6342D7D7BB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5691" y="3189641"/>
            <a:ext cx="1578387" cy="338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title</a:t>
            </a:r>
            <a:endParaRPr lang="zh-CN" altLang="en-US" sz="1599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49" name="TextBox 35">
            <a:extLst>
              <a:ext uri="{FF2B5EF4-FFF2-40B4-BE49-F238E27FC236}">
                <a16:creationId xmlns:a16="http://schemas.microsoft.com/office/drawing/2014/main" id="{6BF85B7A-D0F7-45E0-B1D2-8B8B80CF9E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5688" y="3597555"/>
            <a:ext cx="28037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1EE3DD1-4125-441F-AD83-F2ECF0877E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8156" y="2727976"/>
            <a:ext cx="1578387" cy="338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title</a:t>
            </a:r>
            <a:endParaRPr lang="zh-CN" altLang="en-US" sz="1599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51" name="TextBox 35">
            <a:extLst>
              <a:ext uri="{FF2B5EF4-FFF2-40B4-BE49-F238E27FC236}">
                <a16:creationId xmlns:a16="http://schemas.microsoft.com/office/drawing/2014/main" id="{95B1E1E1-A9C9-42D7-ABBE-19F7B2E748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8153" y="3135890"/>
            <a:ext cx="28037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79CC875C-B069-4936-9FA8-85C6B95966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5190" y="1606489"/>
            <a:ext cx="1578387" cy="338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title</a:t>
            </a:r>
            <a:endParaRPr lang="zh-CN" altLang="en-US" sz="1599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53" name="TextBox 35">
            <a:extLst>
              <a:ext uri="{FF2B5EF4-FFF2-40B4-BE49-F238E27FC236}">
                <a16:creationId xmlns:a16="http://schemas.microsoft.com/office/drawing/2014/main" id="{AFB01086-BEAB-4A68-B7F8-B630035705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5187" y="2014403"/>
            <a:ext cx="28037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</p:spTree>
    <p:extLst>
      <p:ext uri="{BB962C8B-B14F-4D97-AF65-F5344CB8AC3E}">
        <p14:creationId xmlns:p14="http://schemas.microsoft.com/office/powerpoint/2010/main" val="414215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96" grpId="0"/>
      <p:bldP spid="97" grpId="0"/>
      <p:bldP spid="98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Number_1"/>
          <p:cNvSpPr/>
          <p:nvPr>
            <p:custDataLst>
              <p:tags r:id="rId1"/>
            </p:custDataLst>
          </p:nvPr>
        </p:nvSpPr>
        <p:spPr>
          <a:xfrm>
            <a:off x="5037033" y="1934142"/>
            <a:ext cx="498951" cy="49861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5707583" y="1934142"/>
            <a:ext cx="4027591" cy="498615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7500"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title</a:t>
            </a:r>
            <a:endParaRPr lang="zh-CN" altLang="en-US" sz="2400" b="1" dirty="0">
              <a:solidFill>
                <a:schemeClr val="tx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>
            <a:off x="5707583" y="2763743"/>
            <a:ext cx="4027591" cy="49861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7500"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title</a:t>
            </a:r>
            <a:endParaRPr lang="zh-CN" altLang="en-US" sz="2400" b="1" dirty="0">
              <a:solidFill>
                <a:schemeClr val="tx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7" name="MH_Number_2"/>
          <p:cNvSpPr/>
          <p:nvPr>
            <p:custDataLst>
              <p:tags r:id="rId4"/>
            </p:custDataLst>
          </p:nvPr>
        </p:nvSpPr>
        <p:spPr>
          <a:xfrm>
            <a:off x="5037033" y="2763743"/>
            <a:ext cx="498951" cy="4986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8" name="MH_Number_1"/>
          <p:cNvSpPr/>
          <p:nvPr>
            <p:custDataLst>
              <p:tags r:id="rId5"/>
            </p:custDataLst>
          </p:nvPr>
        </p:nvSpPr>
        <p:spPr>
          <a:xfrm>
            <a:off x="5037033" y="3593343"/>
            <a:ext cx="498951" cy="49861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9" name="MH_Entry_1"/>
          <p:cNvSpPr/>
          <p:nvPr>
            <p:custDataLst>
              <p:tags r:id="rId6"/>
            </p:custDataLst>
          </p:nvPr>
        </p:nvSpPr>
        <p:spPr>
          <a:xfrm>
            <a:off x="5707583" y="3593343"/>
            <a:ext cx="4027591" cy="498615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7500"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title</a:t>
            </a:r>
            <a:endParaRPr lang="zh-CN" altLang="en-US" sz="2400" b="1" dirty="0">
              <a:solidFill>
                <a:schemeClr val="tx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0" name="MH_Entry_2"/>
          <p:cNvSpPr/>
          <p:nvPr>
            <p:custDataLst>
              <p:tags r:id="rId7"/>
            </p:custDataLst>
          </p:nvPr>
        </p:nvSpPr>
        <p:spPr>
          <a:xfrm>
            <a:off x="5707583" y="4422945"/>
            <a:ext cx="4027591" cy="49861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7500"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title</a:t>
            </a:r>
            <a:endParaRPr lang="zh-CN" altLang="en-US" sz="2400" b="1" dirty="0">
              <a:solidFill>
                <a:schemeClr val="tx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1" name="MH_Number_2"/>
          <p:cNvSpPr/>
          <p:nvPr>
            <p:custDataLst>
              <p:tags r:id="rId8"/>
            </p:custDataLst>
          </p:nvPr>
        </p:nvSpPr>
        <p:spPr>
          <a:xfrm>
            <a:off x="5037033" y="4422945"/>
            <a:ext cx="498951" cy="4986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04</a:t>
            </a:r>
          </a:p>
        </p:txBody>
      </p:sp>
      <p:sp>
        <p:nvSpPr>
          <p:cNvPr id="13" name="MH_Others_1"/>
          <p:cNvSpPr txBox="1"/>
          <p:nvPr>
            <p:custDataLst>
              <p:tags r:id="rId9"/>
            </p:custDataLst>
          </p:nvPr>
        </p:nvSpPr>
        <p:spPr>
          <a:xfrm rot="5400000">
            <a:off x="1553960" y="2502133"/>
            <a:ext cx="2208689" cy="52322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dist">
              <a:defRPr/>
            </a:pPr>
            <a:r>
              <a:rPr lang="en-US" altLang="zh-CN" sz="4400" b="1" spc="533" dirty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CONTENTS</a:t>
            </a:r>
          </a:p>
        </p:txBody>
      </p:sp>
      <p:sp>
        <p:nvSpPr>
          <p:cNvPr id="14" name="矩形 13"/>
          <p:cNvSpPr/>
          <p:nvPr/>
        </p:nvSpPr>
        <p:spPr>
          <a:xfrm>
            <a:off x="2019195" y="1925872"/>
            <a:ext cx="1671205" cy="255454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2055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60">
        <p:split orient="vert"/>
      </p:transition>
    </mc:Choice>
    <mc:Fallback xmlns="">
      <p:transition spd="slow" advClick="0" advTm="206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AutoShape 1"/>
          <p:cNvSpPr>
            <a:spLocks/>
          </p:cNvSpPr>
          <p:nvPr/>
        </p:nvSpPr>
        <p:spPr bwMode="auto">
          <a:xfrm>
            <a:off x="3969538" y="1398319"/>
            <a:ext cx="4096510" cy="3616231"/>
          </a:xfrm>
          <a:custGeom>
            <a:avLst/>
            <a:gdLst>
              <a:gd name="T0" fmla="*/ 4718844 w 19762"/>
              <a:gd name="T1" fmla="*/ 4586885 h 19044"/>
              <a:gd name="T2" fmla="*/ 4718844 w 19762"/>
              <a:gd name="T3" fmla="*/ 4586885 h 19044"/>
              <a:gd name="T4" fmla="*/ 4718844 w 19762"/>
              <a:gd name="T5" fmla="*/ 4586885 h 19044"/>
              <a:gd name="T6" fmla="*/ 4718844 w 19762"/>
              <a:gd name="T7" fmla="*/ 4586885 h 1904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762" h="19044">
                <a:moveTo>
                  <a:pt x="500" y="4092"/>
                </a:moveTo>
                <a:cubicBezTo>
                  <a:pt x="1007" y="3072"/>
                  <a:pt x="1899" y="2369"/>
                  <a:pt x="2902" y="1983"/>
                </a:cubicBezTo>
                <a:cubicBezTo>
                  <a:pt x="4142" y="1507"/>
                  <a:pt x="5481" y="1530"/>
                  <a:pt x="6778" y="1317"/>
                </a:cubicBezTo>
                <a:cubicBezTo>
                  <a:pt x="9870" y="810"/>
                  <a:pt x="13046" y="-963"/>
                  <a:pt x="15828" y="686"/>
                </a:cubicBezTo>
                <a:cubicBezTo>
                  <a:pt x="17060" y="1417"/>
                  <a:pt x="17887" y="2706"/>
                  <a:pt x="18539" y="4060"/>
                </a:cubicBezTo>
                <a:cubicBezTo>
                  <a:pt x="19806" y="6692"/>
                  <a:pt x="20395" y="9844"/>
                  <a:pt x="18776" y="12136"/>
                </a:cubicBezTo>
                <a:cubicBezTo>
                  <a:pt x="17768" y="13563"/>
                  <a:pt x="16075" y="14187"/>
                  <a:pt x="15011" y="15562"/>
                </a:cubicBezTo>
                <a:cubicBezTo>
                  <a:pt x="14354" y="16412"/>
                  <a:pt x="13975" y="17507"/>
                  <a:pt x="13178" y="18206"/>
                </a:cubicBezTo>
                <a:cubicBezTo>
                  <a:pt x="10404" y="20637"/>
                  <a:pt x="7018" y="17321"/>
                  <a:pt x="4306" y="14017"/>
                </a:cubicBezTo>
                <a:cubicBezTo>
                  <a:pt x="1787" y="10948"/>
                  <a:pt x="-1205" y="7527"/>
                  <a:pt x="500" y="4092"/>
                </a:cubicBezTo>
                <a:close/>
              </a:path>
            </a:pathLst>
          </a:custGeom>
          <a:solidFill>
            <a:srgbClr val="EDEDE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 sz="1706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674" name="AutoShape 2"/>
          <p:cNvSpPr>
            <a:spLocks/>
          </p:cNvSpPr>
          <p:nvPr/>
        </p:nvSpPr>
        <p:spPr bwMode="auto">
          <a:xfrm rot="224277">
            <a:off x="4271350" y="1660855"/>
            <a:ext cx="3371610" cy="2976085"/>
          </a:xfrm>
          <a:custGeom>
            <a:avLst/>
            <a:gdLst>
              <a:gd name="T0" fmla="*/ 3883819 w 19762"/>
              <a:gd name="T1" fmla="*/ 3774915 h 19044"/>
              <a:gd name="T2" fmla="*/ 3883819 w 19762"/>
              <a:gd name="T3" fmla="*/ 3774915 h 19044"/>
              <a:gd name="T4" fmla="*/ 3883819 w 19762"/>
              <a:gd name="T5" fmla="*/ 3774915 h 19044"/>
              <a:gd name="T6" fmla="*/ 3883819 w 19762"/>
              <a:gd name="T7" fmla="*/ 3774915 h 1904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762" h="19044">
                <a:moveTo>
                  <a:pt x="500" y="4092"/>
                </a:moveTo>
                <a:cubicBezTo>
                  <a:pt x="1007" y="3072"/>
                  <a:pt x="1899" y="2369"/>
                  <a:pt x="2902" y="1983"/>
                </a:cubicBezTo>
                <a:cubicBezTo>
                  <a:pt x="4142" y="1507"/>
                  <a:pt x="5481" y="1530"/>
                  <a:pt x="6778" y="1317"/>
                </a:cubicBezTo>
                <a:cubicBezTo>
                  <a:pt x="9870" y="810"/>
                  <a:pt x="13046" y="-963"/>
                  <a:pt x="15828" y="686"/>
                </a:cubicBezTo>
                <a:cubicBezTo>
                  <a:pt x="17060" y="1417"/>
                  <a:pt x="17887" y="2706"/>
                  <a:pt x="18539" y="4060"/>
                </a:cubicBezTo>
                <a:cubicBezTo>
                  <a:pt x="19806" y="6692"/>
                  <a:pt x="20395" y="9844"/>
                  <a:pt x="18776" y="12136"/>
                </a:cubicBezTo>
                <a:cubicBezTo>
                  <a:pt x="17768" y="13563"/>
                  <a:pt x="16075" y="14187"/>
                  <a:pt x="15011" y="15562"/>
                </a:cubicBezTo>
                <a:cubicBezTo>
                  <a:pt x="14354" y="16412"/>
                  <a:pt x="13975" y="17507"/>
                  <a:pt x="13178" y="18206"/>
                </a:cubicBezTo>
                <a:cubicBezTo>
                  <a:pt x="10404" y="20637"/>
                  <a:pt x="7018" y="17321"/>
                  <a:pt x="4306" y="14017"/>
                </a:cubicBezTo>
                <a:cubicBezTo>
                  <a:pt x="1787" y="10948"/>
                  <a:pt x="-1205" y="7527"/>
                  <a:pt x="500" y="4092"/>
                </a:cubicBez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 sz="1706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675" name="AutoShape 3"/>
          <p:cNvSpPr>
            <a:spLocks/>
          </p:cNvSpPr>
          <p:nvPr/>
        </p:nvSpPr>
        <p:spPr bwMode="auto">
          <a:xfrm rot="224277">
            <a:off x="4727513" y="2125284"/>
            <a:ext cx="2448948" cy="2160917"/>
          </a:xfrm>
          <a:custGeom>
            <a:avLst/>
            <a:gdLst>
              <a:gd name="T0" fmla="*/ 2820988 w 19762"/>
              <a:gd name="T1" fmla="*/ 2740943 h 19044"/>
              <a:gd name="T2" fmla="*/ 2820988 w 19762"/>
              <a:gd name="T3" fmla="*/ 2740943 h 19044"/>
              <a:gd name="T4" fmla="*/ 2820988 w 19762"/>
              <a:gd name="T5" fmla="*/ 2740943 h 19044"/>
              <a:gd name="T6" fmla="*/ 2820988 w 19762"/>
              <a:gd name="T7" fmla="*/ 2740943 h 1904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762" h="19044">
                <a:moveTo>
                  <a:pt x="500" y="4092"/>
                </a:moveTo>
                <a:cubicBezTo>
                  <a:pt x="1007" y="3072"/>
                  <a:pt x="1899" y="2369"/>
                  <a:pt x="2902" y="1983"/>
                </a:cubicBezTo>
                <a:cubicBezTo>
                  <a:pt x="4142" y="1507"/>
                  <a:pt x="5481" y="1530"/>
                  <a:pt x="6778" y="1317"/>
                </a:cubicBezTo>
                <a:cubicBezTo>
                  <a:pt x="9870" y="810"/>
                  <a:pt x="13046" y="-963"/>
                  <a:pt x="15828" y="686"/>
                </a:cubicBezTo>
                <a:cubicBezTo>
                  <a:pt x="17060" y="1417"/>
                  <a:pt x="17887" y="2706"/>
                  <a:pt x="18539" y="4060"/>
                </a:cubicBezTo>
                <a:cubicBezTo>
                  <a:pt x="19806" y="6692"/>
                  <a:pt x="20395" y="9844"/>
                  <a:pt x="18776" y="12136"/>
                </a:cubicBezTo>
                <a:cubicBezTo>
                  <a:pt x="17768" y="13563"/>
                  <a:pt x="16075" y="14187"/>
                  <a:pt x="15011" y="15562"/>
                </a:cubicBezTo>
                <a:cubicBezTo>
                  <a:pt x="14354" y="16412"/>
                  <a:pt x="13975" y="17507"/>
                  <a:pt x="13178" y="18206"/>
                </a:cubicBezTo>
                <a:cubicBezTo>
                  <a:pt x="10404" y="20636"/>
                  <a:pt x="7018" y="17321"/>
                  <a:pt x="4306" y="14017"/>
                </a:cubicBezTo>
                <a:cubicBezTo>
                  <a:pt x="1787" y="10948"/>
                  <a:pt x="-1205" y="7527"/>
                  <a:pt x="500" y="4092"/>
                </a:cubicBezTo>
                <a:close/>
              </a:path>
            </a:pathLst>
          </a:custGeom>
          <a:solidFill>
            <a:srgbClr val="B9B9B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 sz="1706"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835009" y="2971459"/>
            <a:ext cx="2466175" cy="1358154"/>
            <a:chOff x="-1" y="-1"/>
            <a:chExt cx="5682117" cy="3128816"/>
          </a:xfrm>
        </p:grpSpPr>
        <p:sp>
          <p:nvSpPr>
            <p:cNvPr id="28677" name="AutoShape 5"/>
            <p:cNvSpPr>
              <a:spLocks/>
            </p:cNvSpPr>
            <p:nvPr/>
          </p:nvSpPr>
          <p:spPr bwMode="auto">
            <a:xfrm>
              <a:off x="12700" y="688942"/>
              <a:ext cx="5661477" cy="2439873"/>
            </a:xfrm>
            <a:custGeom>
              <a:avLst/>
              <a:gdLst>
                <a:gd name="T0" fmla="*/ 2830739 w 21600"/>
                <a:gd name="T1" fmla="*/ 1219937 h 19380"/>
                <a:gd name="T2" fmla="*/ 2830739 w 21600"/>
                <a:gd name="T3" fmla="*/ 1219937 h 19380"/>
                <a:gd name="T4" fmla="*/ 2830739 w 21600"/>
                <a:gd name="T5" fmla="*/ 1219937 h 19380"/>
                <a:gd name="T6" fmla="*/ 2830739 w 21600"/>
                <a:gd name="T7" fmla="*/ 1219937 h 193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9380">
                  <a:moveTo>
                    <a:pt x="0" y="0"/>
                  </a:moveTo>
                  <a:cubicBezTo>
                    <a:pt x="332" y="4654"/>
                    <a:pt x="1358" y="9136"/>
                    <a:pt x="3079" y="12719"/>
                  </a:cubicBezTo>
                  <a:cubicBezTo>
                    <a:pt x="7345" y="21599"/>
                    <a:pt x="14261" y="21600"/>
                    <a:pt x="18527" y="12719"/>
                  </a:cubicBezTo>
                  <a:cubicBezTo>
                    <a:pt x="20240" y="9152"/>
                    <a:pt x="21262" y="4695"/>
                    <a:pt x="21599" y="63"/>
                  </a:cubicBezTo>
                  <a:cubicBezTo>
                    <a:pt x="21539" y="110"/>
                    <a:pt x="21481" y="164"/>
                    <a:pt x="21420" y="209"/>
                  </a:cubicBezTo>
                  <a:cubicBezTo>
                    <a:pt x="20990" y="1115"/>
                    <a:pt x="20020" y="1977"/>
                    <a:pt x="18504" y="2681"/>
                  </a:cubicBezTo>
                  <a:cubicBezTo>
                    <a:pt x="14270" y="4646"/>
                    <a:pt x="7406" y="4646"/>
                    <a:pt x="3172" y="2681"/>
                  </a:cubicBezTo>
                  <a:cubicBezTo>
                    <a:pt x="1691" y="1994"/>
                    <a:pt x="730" y="1155"/>
                    <a:pt x="286" y="273"/>
                  </a:cubicBezTo>
                  <a:cubicBezTo>
                    <a:pt x="189" y="186"/>
                    <a:pt x="95" y="9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706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678" name="AutoShape 6"/>
            <p:cNvSpPr>
              <a:spLocks/>
            </p:cNvSpPr>
            <p:nvPr/>
          </p:nvSpPr>
          <p:spPr bwMode="auto">
            <a:xfrm>
              <a:off x="-1" y="-1"/>
              <a:ext cx="5682117" cy="1266765"/>
            </a:xfrm>
            <a:custGeom>
              <a:avLst/>
              <a:gdLst>
                <a:gd name="T0" fmla="*/ 2840914 w 19679"/>
                <a:gd name="T1" fmla="*/ 695211 h 19679"/>
                <a:gd name="T2" fmla="*/ 2840914 w 19679"/>
                <a:gd name="T3" fmla="*/ 695211 h 19679"/>
                <a:gd name="T4" fmla="*/ 2840914 w 19679"/>
                <a:gd name="T5" fmla="*/ 695211 h 19679"/>
                <a:gd name="T6" fmla="*/ 2840914 w 19679"/>
                <a:gd name="T7" fmla="*/ 69521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0842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706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679" name="AutoShape 7"/>
            <p:cNvSpPr>
              <a:spLocks/>
            </p:cNvSpPr>
            <p:nvPr/>
          </p:nvSpPr>
          <p:spPr bwMode="auto">
            <a:xfrm>
              <a:off x="123834" y="795300"/>
              <a:ext cx="5518591" cy="2022380"/>
            </a:xfrm>
            <a:custGeom>
              <a:avLst/>
              <a:gdLst>
                <a:gd name="T0" fmla="*/ 2759296 w 21600"/>
                <a:gd name="T1" fmla="*/ 1011190 h 21600"/>
                <a:gd name="T2" fmla="*/ 2759296 w 21600"/>
                <a:gd name="T3" fmla="*/ 1011190 h 21600"/>
                <a:gd name="T4" fmla="*/ 2759296 w 21600"/>
                <a:gd name="T5" fmla="*/ 1011190 h 21600"/>
                <a:gd name="T6" fmla="*/ 2759296 w 21600"/>
                <a:gd name="T7" fmla="*/ 10111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cubicBezTo>
                    <a:pt x="21496" y="118"/>
                    <a:pt x="21395" y="238"/>
                    <a:pt x="21287" y="353"/>
                  </a:cubicBezTo>
                  <a:cubicBezTo>
                    <a:pt x="21285" y="355"/>
                    <a:pt x="21282" y="357"/>
                    <a:pt x="21280" y="359"/>
                  </a:cubicBezTo>
                  <a:cubicBezTo>
                    <a:pt x="20785" y="1404"/>
                    <a:pt x="19842" y="2393"/>
                    <a:pt x="18436" y="3215"/>
                  </a:cubicBezTo>
                  <a:cubicBezTo>
                    <a:pt x="17215" y="3928"/>
                    <a:pt x="15778" y="4432"/>
                    <a:pt x="14250" y="4744"/>
                  </a:cubicBezTo>
                  <a:lnTo>
                    <a:pt x="14276" y="4848"/>
                  </a:lnTo>
                  <a:lnTo>
                    <a:pt x="14515" y="5157"/>
                  </a:lnTo>
                  <a:lnTo>
                    <a:pt x="14689" y="5699"/>
                  </a:lnTo>
                  <a:lnTo>
                    <a:pt x="15088" y="6021"/>
                  </a:lnTo>
                  <a:lnTo>
                    <a:pt x="15325" y="6728"/>
                  </a:lnTo>
                  <a:lnTo>
                    <a:pt x="15851" y="6749"/>
                  </a:lnTo>
                  <a:lnTo>
                    <a:pt x="16505" y="6592"/>
                  </a:lnTo>
                  <a:lnTo>
                    <a:pt x="16624" y="6032"/>
                  </a:lnTo>
                  <a:lnTo>
                    <a:pt x="17096" y="5982"/>
                  </a:lnTo>
                  <a:lnTo>
                    <a:pt x="17412" y="6130"/>
                  </a:lnTo>
                  <a:lnTo>
                    <a:pt x="17455" y="6642"/>
                  </a:lnTo>
                  <a:lnTo>
                    <a:pt x="18120" y="6377"/>
                  </a:lnTo>
                  <a:lnTo>
                    <a:pt x="18229" y="6896"/>
                  </a:lnTo>
                  <a:lnTo>
                    <a:pt x="18107" y="7933"/>
                  </a:lnTo>
                  <a:lnTo>
                    <a:pt x="18164" y="8461"/>
                  </a:lnTo>
                  <a:lnTo>
                    <a:pt x="18399" y="8549"/>
                  </a:lnTo>
                  <a:lnTo>
                    <a:pt x="18670" y="8263"/>
                  </a:lnTo>
                  <a:lnTo>
                    <a:pt x="19008" y="8375"/>
                  </a:lnTo>
                  <a:lnTo>
                    <a:pt x="19039" y="8812"/>
                  </a:lnTo>
                  <a:lnTo>
                    <a:pt x="19008" y="9033"/>
                  </a:lnTo>
                  <a:lnTo>
                    <a:pt x="18683" y="8947"/>
                  </a:lnTo>
                  <a:lnTo>
                    <a:pt x="18530" y="9407"/>
                  </a:lnTo>
                  <a:lnTo>
                    <a:pt x="18596" y="9828"/>
                  </a:lnTo>
                  <a:lnTo>
                    <a:pt x="18635" y="11255"/>
                  </a:lnTo>
                  <a:lnTo>
                    <a:pt x="18351" y="11632"/>
                  </a:lnTo>
                  <a:lnTo>
                    <a:pt x="18275" y="12101"/>
                  </a:lnTo>
                  <a:lnTo>
                    <a:pt x="18319" y="12773"/>
                  </a:lnTo>
                  <a:lnTo>
                    <a:pt x="18728" y="13000"/>
                  </a:lnTo>
                  <a:lnTo>
                    <a:pt x="18847" y="13618"/>
                  </a:lnTo>
                  <a:lnTo>
                    <a:pt x="18728" y="14697"/>
                  </a:lnTo>
                  <a:lnTo>
                    <a:pt x="18940" y="14830"/>
                  </a:lnTo>
                  <a:cubicBezTo>
                    <a:pt x="20394" y="10516"/>
                    <a:pt x="21278" y="5353"/>
                    <a:pt x="21599" y="0"/>
                  </a:cubicBezTo>
                  <a:close/>
                  <a:moveTo>
                    <a:pt x="0" y="624"/>
                  </a:moveTo>
                  <a:lnTo>
                    <a:pt x="146" y="1267"/>
                  </a:lnTo>
                  <a:lnTo>
                    <a:pt x="420" y="1458"/>
                  </a:lnTo>
                  <a:lnTo>
                    <a:pt x="405" y="1246"/>
                  </a:lnTo>
                  <a:cubicBezTo>
                    <a:pt x="252" y="1042"/>
                    <a:pt x="116" y="835"/>
                    <a:pt x="0" y="624"/>
                  </a:cubicBezTo>
                  <a:close/>
                  <a:moveTo>
                    <a:pt x="1172" y="2092"/>
                  </a:moveTo>
                  <a:lnTo>
                    <a:pt x="1156" y="2676"/>
                  </a:lnTo>
                  <a:lnTo>
                    <a:pt x="1538" y="3336"/>
                  </a:lnTo>
                  <a:lnTo>
                    <a:pt x="1924" y="3569"/>
                  </a:lnTo>
                  <a:lnTo>
                    <a:pt x="2114" y="3843"/>
                  </a:lnTo>
                  <a:lnTo>
                    <a:pt x="2747" y="3807"/>
                  </a:lnTo>
                  <a:lnTo>
                    <a:pt x="2877" y="4105"/>
                  </a:lnTo>
                  <a:lnTo>
                    <a:pt x="3054" y="4294"/>
                  </a:lnTo>
                  <a:lnTo>
                    <a:pt x="3468" y="4279"/>
                  </a:lnTo>
                  <a:lnTo>
                    <a:pt x="3648" y="4494"/>
                  </a:lnTo>
                  <a:lnTo>
                    <a:pt x="3747" y="4877"/>
                  </a:lnTo>
                  <a:lnTo>
                    <a:pt x="3887" y="5257"/>
                  </a:lnTo>
                  <a:lnTo>
                    <a:pt x="4012" y="5679"/>
                  </a:lnTo>
                  <a:lnTo>
                    <a:pt x="4316" y="5888"/>
                  </a:lnTo>
                  <a:lnTo>
                    <a:pt x="4537" y="5670"/>
                  </a:lnTo>
                  <a:lnTo>
                    <a:pt x="4780" y="5623"/>
                  </a:lnTo>
                  <a:lnTo>
                    <a:pt x="4951" y="6094"/>
                  </a:lnTo>
                  <a:lnTo>
                    <a:pt x="5125" y="6698"/>
                  </a:lnTo>
                  <a:lnTo>
                    <a:pt x="4985" y="7356"/>
                  </a:lnTo>
                  <a:lnTo>
                    <a:pt x="4696" y="7754"/>
                  </a:lnTo>
                  <a:lnTo>
                    <a:pt x="4584" y="8202"/>
                  </a:lnTo>
                  <a:lnTo>
                    <a:pt x="4584" y="8723"/>
                  </a:lnTo>
                  <a:lnTo>
                    <a:pt x="4512" y="9177"/>
                  </a:lnTo>
                  <a:cubicBezTo>
                    <a:pt x="4527" y="9324"/>
                    <a:pt x="4558" y="9464"/>
                    <a:pt x="4607" y="9593"/>
                  </a:cubicBezTo>
                  <a:cubicBezTo>
                    <a:pt x="4677" y="9775"/>
                    <a:pt x="4778" y="9930"/>
                    <a:pt x="4899" y="10035"/>
                  </a:cubicBezTo>
                  <a:lnTo>
                    <a:pt x="4882" y="10562"/>
                  </a:lnTo>
                  <a:lnTo>
                    <a:pt x="5019" y="11031"/>
                  </a:lnTo>
                  <a:cubicBezTo>
                    <a:pt x="5151" y="11041"/>
                    <a:pt x="5268" y="11171"/>
                    <a:pt x="5310" y="11361"/>
                  </a:cubicBezTo>
                  <a:cubicBezTo>
                    <a:pt x="5357" y="11576"/>
                    <a:pt x="5297" y="11834"/>
                    <a:pt x="5386" y="12021"/>
                  </a:cubicBezTo>
                  <a:cubicBezTo>
                    <a:pt x="5490" y="12238"/>
                    <a:pt x="5708" y="12227"/>
                    <a:pt x="5804" y="12000"/>
                  </a:cubicBezTo>
                  <a:lnTo>
                    <a:pt x="6163" y="12266"/>
                  </a:lnTo>
                  <a:lnTo>
                    <a:pt x="6400" y="12749"/>
                  </a:lnTo>
                  <a:lnTo>
                    <a:pt x="6325" y="13200"/>
                  </a:lnTo>
                  <a:lnTo>
                    <a:pt x="6368" y="14550"/>
                  </a:lnTo>
                  <a:lnTo>
                    <a:pt x="6641" y="14962"/>
                  </a:lnTo>
                  <a:lnTo>
                    <a:pt x="6375" y="15611"/>
                  </a:lnTo>
                  <a:lnTo>
                    <a:pt x="6533" y="16224"/>
                  </a:lnTo>
                  <a:lnTo>
                    <a:pt x="6402" y="16781"/>
                  </a:lnTo>
                  <a:lnTo>
                    <a:pt x="6641" y="17244"/>
                  </a:lnTo>
                  <a:lnTo>
                    <a:pt x="6597" y="17804"/>
                  </a:lnTo>
                  <a:lnTo>
                    <a:pt x="6763" y="18134"/>
                  </a:lnTo>
                  <a:lnTo>
                    <a:pt x="6852" y="18865"/>
                  </a:lnTo>
                  <a:lnTo>
                    <a:pt x="6897" y="19534"/>
                  </a:lnTo>
                  <a:lnTo>
                    <a:pt x="7016" y="19843"/>
                  </a:lnTo>
                  <a:lnTo>
                    <a:pt x="6875" y="20603"/>
                  </a:lnTo>
                  <a:lnTo>
                    <a:pt x="7156" y="20668"/>
                  </a:lnTo>
                  <a:lnTo>
                    <a:pt x="7264" y="21293"/>
                  </a:lnTo>
                  <a:lnTo>
                    <a:pt x="7548" y="21594"/>
                  </a:lnTo>
                  <a:lnTo>
                    <a:pt x="7850" y="21600"/>
                  </a:lnTo>
                  <a:lnTo>
                    <a:pt x="7958" y="21054"/>
                  </a:lnTo>
                  <a:lnTo>
                    <a:pt x="8049" y="20494"/>
                  </a:lnTo>
                  <a:lnTo>
                    <a:pt x="8184" y="20079"/>
                  </a:lnTo>
                  <a:lnTo>
                    <a:pt x="7803" y="19796"/>
                  </a:lnTo>
                  <a:lnTo>
                    <a:pt x="7791" y="19171"/>
                  </a:lnTo>
                  <a:lnTo>
                    <a:pt x="7944" y="18959"/>
                  </a:lnTo>
                  <a:lnTo>
                    <a:pt x="7809" y="18770"/>
                  </a:lnTo>
                  <a:lnTo>
                    <a:pt x="7799" y="18461"/>
                  </a:lnTo>
                  <a:lnTo>
                    <a:pt x="8030" y="18366"/>
                  </a:lnTo>
                  <a:lnTo>
                    <a:pt x="8050" y="17706"/>
                  </a:lnTo>
                  <a:lnTo>
                    <a:pt x="8401" y="17742"/>
                  </a:lnTo>
                  <a:lnTo>
                    <a:pt x="8673" y="17509"/>
                  </a:lnTo>
                  <a:lnTo>
                    <a:pt x="8621" y="17105"/>
                  </a:lnTo>
                  <a:lnTo>
                    <a:pt x="8423" y="16760"/>
                  </a:lnTo>
                  <a:lnTo>
                    <a:pt x="8533" y="16498"/>
                  </a:lnTo>
                  <a:lnTo>
                    <a:pt x="8817" y="16681"/>
                  </a:lnTo>
                  <a:lnTo>
                    <a:pt x="9248" y="16330"/>
                  </a:lnTo>
                  <a:lnTo>
                    <a:pt x="9164" y="15634"/>
                  </a:lnTo>
                  <a:lnTo>
                    <a:pt x="9263" y="15325"/>
                  </a:lnTo>
                  <a:lnTo>
                    <a:pt x="9619" y="15183"/>
                  </a:lnTo>
                  <a:lnTo>
                    <a:pt x="9443" y="14223"/>
                  </a:lnTo>
                  <a:lnTo>
                    <a:pt x="9711" y="13819"/>
                  </a:lnTo>
                  <a:lnTo>
                    <a:pt x="10168" y="13618"/>
                  </a:lnTo>
                  <a:lnTo>
                    <a:pt x="10483" y="13654"/>
                  </a:lnTo>
                  <a:lnTo>
                    <a:pt x="10629" y="13085"/>
                  </a:lnTo>
                  <a:lnTo>
                    <a:pt x="10772" y="12280"/>
                  </a:lnTo>
                  <a:lnTo>
                    <a:pt x="10663" y="11446"/>
                  </a:lnTo>
                  <a:lnTo>
                    <a:pt x="10818" y="10854"/>
                  </a:lnTo>
                  <a:lnTo>
                    <a:pt x="11108" y="10453"/>
                  </a:lnTo>
                  <a:lnTo>
                    <a:pt x="11370" y="9961"/>
                  </a:lnTo>
                  <a:lnTo>
                    <a:pt x="11286" y="9489"/>
                  </a:lnTo>
                  <a:lnTo>
                    <a:pt x="10880" y="9106"/>
                  </a:lnTo>
                  <a:lnTo>
                    <a:pt x="10629" y="8535"/>
                  </a:lnTo>
                  <a:lnTo>
                    <a:pt x="9987" y="8535"/>
                  </a:lnTo>
                  <a:lnTo>
                    <a:pt x="9687" y="8151"/>
                  </a:lnTo>
                  <a:lnTo>
                    <a:pt x="9339" y="7889"/>
                  </a:lnTo>
                  <a:lnTo>
                    <a:pt x="8947" y="8069"/>
                  </a:lnTo>
                  <a:lnTo>
                    <a:pt x="8930" y="7353"/>
                  </a:lnTo>
                  <a:lnTo>
                    <a:pt x="8777" y="6651"/>
                  </a:lnTo>
                  <a:lnTo>
                    <a:pt x="8477" y="6348"/>
                  </a:lnTo>
                  <a:lnTo>
                    <a:pt x="7912" y="6330"/>
                  </a:lnTo>
                  <a:lnTo>
                    <a:pt x="7791" y="5859"/>
                  </a:lnTo>
                  <a:lnTo>
                    <a:pt x="7436" y="5611"/>
                  </a:lnTo>
                  <a:lnTo>
                    <a:pt x="7240" y="5166"/>
                  </a:lnTo>
                  <a:lnTo>
                    <a:pt x="6501" y="5201"/>
                  </a:lnTo>
                  <a:lnTo>
                    <a:pt x="6315" y="4921"/>
                  </a:lnTo>
                  <a:lnTo>
                    <a:pt x="5934" y="4874"/>
                  </a:lnTo>
                  <a:lnTo>
                    <a:pt x="5700" y="4936"/>
                  </a:lnTo>
                  <a:lnTo>
                    <a:pt x="5357" y="5528"/>
                  </a:lnTo>
                  <a:lnTo>
                    <a:pt x="5179" y="5897"/>
                  </a:lnTo>
                  <a:lnTo>
                    <a:pt x="4925" y="5310"/>
                  </a:lnTo>
                  <a:lnTo>
                    <a:pt x="4547" y="5346"/>
                  </a:lnTo>
                  <a:lnTo>
                    <a:pt x="4352" y="5525"/>
                  </a:lnTo>
                  <a:lnTo>
                    <a:pt x="4211" y="5310"/>
                  </a:lnTo>
                  <a:lnTo>
                    <a:pt x="4103" y="4774"/>
                  </a:lnTo>
                  <a:lnTo>
                    <a:pt x="4110" y="4294"/>
                  </a:lnTo>
                  <a:lnTo>
                    <a:pt x="4217" y="4052"/>
                  </a:lnTo>
                  <a:lnTo>
                    <a:pt x="4166" y="3925"/>
                  </a:lnTo>
                  <a:cubicBezTo>
                    <a:pt x="4087" y="3892"/>
                    <a:pt x="4008" y="3856"/>
                    <a:pt x="3930" y="3822"/>
                  </a:cubicBezTo>
                  <a:lnTo>
                    <a:pt x="3853" y="3869"/>
                  </a:lnTo>
                  <a:lnTo>
                    <a:pt x="3525" y="3919"/>
                  </a:lnTo>
                  <a:lnTo>
                    <a:pt x="3374" y="3681"/>
                  </a:lnTo>
                  <a:lnTo>
                    <a:pt x="3390" y="3574"/>
                  </a:lnTo>
                  <a:cubicBezTo>
                    <a:pt x="3158" y="3459"/>
                    <a:pt x="2928" y="3343"/>
                    <a:pt x="2709" y="3215"/>
                  </a:cubicBezTo>
                  <a:cubicBezTo>
                    <a:pt x="2705" y="3213"/>
                    <a:pt x="2702" y="3211"/>
                    <a:pt x="2699" y="3209"/>
                  </a:cubicBezTo>
                  <a:lnTo>
                    <a:pt x="2696" y="3209"/>
                  </a:lnTo>
                  <a:lnTo>
                    <a:pt x="2695" y="3206"/>
                  </a:lnTo>
                  <a:cubicBezTo>
                    <a:pt x="2107" y="2861"/>
                    <a:pt x="1600" y="2488"/>
                    <a:pt x="1172" y="2092"/>
                  </a:cubicBezTo>
                  <a:close/>
                </a:path>
              </a:pathLst>
            </a:custGeom>
            <a:solidFill>
              <a:srgbClr val="F2F3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706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4835009" y="1577476"/>
            <a:ext cx="2466175" cy="1358153"/>
            <a:chOff x="-1" y="-1"/>
            <a:chExt cx="5682116" cy="3128816"/>
          </a:xfrm>
        </p:grpSpPr>
        <p:sp>
          <p:nvSpPr>
            <p:cNvPr id="28681" name="AutoShape 9"/>
            <p:cNvSpPr>
              <a:spLocks/>
            </p:cNvSpPr>
            <p:nvPr/>
          </p:nvSpPr>
          <p:spPr bwMode="auto">
            <a:xfrm rot="10800000">
              <a:off x="7938" y="-1"/>
              <a:ext cx="5661476" cy="2439873"/>
            </a:xfrm>
            <a:custGeom>
              <a:avLst/>
              <a:gdLst>
                <a:gd name="T0" fmla="*/ 2830738 w 21600"/>
                <a:gd name="T1" fmla="*/ 1219937 h 19380"/>
                <a:gd name="T2" fmla="*/ 2830738 w 21600"/>
                <a:gd name="T3" fmla="*/ 1219937 h 19380"/>
                <a:gd name="T4" fmla="*/ 2830738 w 21600"/>
                <a:gd name="T5" fmla="*/ 1219937 h 19380"/>
                <a:gd name="T6" fmla="*/ 2830738 w 21600"/>
                <a:gd name="T7" fmla="*/ 1219937 h 193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9380">
                  <a:moveTo>
                    <a:pt x="0" y="0"/>
                  </a:moveTo>
                  <a:cubicBezTo>
                    <a:pt x="332" y="4654"/>
                    <a:pt x="1358" y="9136"/>
                    <a:pt x="3079" y="12719"/>
                  </a:cubicBezTo>
                  <a:cubicBezTo>
                    <a:pt x="7345" y="21599"/>
                    <a:pt x="14261" y="21600"/>
                    <a:pt x="18527" y="12719"/>
                  </a:cubicBezTo>
                  <a:cubicBezTo>
                    <a:pt x="20240" y="9152"/>
                    <a:pt x="21262" y="4695"/>
                    <a:pt x="21599" y="63"/>
                  </a:cubicBezTo>
                  <a:cubicBezTo>
                    <a:pt x="21539" y="110"/>
                    <a:pt x="21481" y="164"/>
                    <a:pt x="21420" y="209"/>
                  </a:cubicBezTo>
                  <a:cubicBezTo>
                    <a:pt x="20990" y="1115"/>
                    <a:pt x="20020" y="1977"/>
                    <a:pt x="18504" y="2681"/>
                  </a:cubicBezTo>
                  <a:cubicBezTo>
                    <a:pt x="14270" y="4646"/>
                    <a:pt x="7406" y="4646"/>
                    <a:pt x="3172" y="2681"/>
                  </a:cubicBezTo>
                  <a:cubicBezTo>
                    <a:pt x="1691" y="1994"/>
                    <a:pt x="730" y="1155"/>
                    <a:pt x="286" y="273"/>
                  </a:cubicBezTo>
                  <a:cubicBezTo>
                    <a:pt x="189" y="186"/>
                    <a:pt x="95" y="9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706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682" name="AutoShape 10"/>
            <p:cNvSpPr>
              <a:spLocks/>
            </p:cNvSpPr>
            <p:nvPr/>
          </p:nvSpPr>
          <p:spPr bwMode="auto">
            <a:xfrm rot="10800000">
              <a:off x="-1" y="1862049"/>
              <a:ext cx="5682116" cy="1266766"/>
            </a:xfrm>
            <a:custGeom>
              <a:avLst/>
              <a:gdLst>
                <a:gd name="T0" fmla="*/ 2840914 w 19679"/>
                <a:gd name="T1" fmla="*/ 695212 h 19679"/>
                <a:gd name="T2" fmla="*/ 2840914 w 19679"/>
                <a:gd name="T3" fmla="*/ 695212 h 19679"/>
                <a:gd name="T4" fmla="*/ 2840914 w 19679"/>
                <a:gd name="T5" fmla="*/ 695212 h 19679"/>
                <a:gd name="T6" fmla="*/ 2840914 w 19679"/>
                <a:gd name="T7" fmla="*/ 695212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0842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706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683" name="AutoShape 11"/>
            <p:cNvSpPr>
              <a:spLocks/>
            </p:cNvSpPr>
            <p:nvPr/>
          </p:nvSpPr>
          <p:spPr bwMode="auto">
            <a:xfrm>
              <a:off x="520741" y="407967"/>
              <a:ext cx="5126447" cy="1916024"/>
            </a:xfrm>
            <a:custGeom>
              <a:avLst/>
              <a:gdLst>
                <a:gd name="T0" fmla="*/ 2563224 w 21600"/>
                <a:gd name="T1" fmla="*/ 958012 h 21600"/>
                <a:gd name="T2" fmla="*/ 2563224 w 21600"/>
                <a:gd name="T3" fmla="*/ 958012 h 21600"/>
                <a:gd name="T4" fmla="*/ 2563224 w 21600"/>
                <a:gd name="T5" fmla="*/ 958012 h 21600"/>
                <a:gd name="T6" fmla="*/ 2563224 w 21600"/>
                <a:gd name="T7" fmla="*/ 95801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5313" y="0"/>
                  </a:moveTo>
                  <a:lnTo>
                    <a:pt x="15124" y="200"/>
                  </a:lnTo>
                  <a:lnTo>
                    <a:pt x="14332" y="3"/>
                  </a:lnTo>
                  <a:lnTo>
                    <a:pt x="13204" y="61"/>
                  </a:lnTo>
                  <a:lnTo>
                    <a:pt x="13205" y="643"/>
                  </a:lnTo>
                  <a:lnTo>
                    <a:pt x="12654" y="724"/>
                  </a:lnTo>
                  <a:lnTo>
                    <a:pt x="11722" y="565"/>
                  </a:lnTo>
                  <a:lnTo>
                    <a:pt x="11433" y="970"/>
                  </a:lnTo>
                  <a:cubicBezTo>
                    <a:pt x="11339" y="1052"/>
                    <a:pt x="11240" y="1117"/>
                    <a:pt x="11138" y="1160"/>
                  </a:cubicBezTo>
                  <a:cubicBezTo>
                    <a:pt x="10981" y="1227"/>
                    <a:pt x="10820" y="1246"/>
                    <a:pt x="10659" y="1215"/>
                  </a:cubicBezTo>
                  <a:lnTo>
                    <a:pt x="10322" y="1303"/>
                  </a:lnTo>
                  <a:cubicBezTo>
                    <a:pt x="10284" y="1417"/>
                    <a:pt x="10283" y="1563"/>
                    <a:pt x="10321" y="1678"/>
                  </a:cubicBezTo>
                  <a:cubicBezTo>
                    <a:pt x="10350" y="1766"/>
                    <a:pt x="10399" y="1827"/>
                    <a:pt x="10455" y="1846"/>
                  </a:cubicBezTo>
                  <a:lnTo>
                    <a:pt x="10734" y="1687"/>
                  </a:lnTo>
                  <a:lnTo>
                    <a:pt x="11307" y="1762"/>
                  </a:lnTo>
                  <a:lnTo>
                    <a:pt x="11623" y="1978"/>
                  </a:lnTo>
                  <a:lnTo>
                    <a:pt x="11449" y="2703"/>
                  </a:lnTo>
                  <a:lnTo>
                    <a:pt x="11269" y="2929"/>
                  </a:lnTo>
                  <a:lnTo>
                    <a:pt x="11797" y="3062"/>
                  </a:lnTo>
                  <a:lnTo>
                    <a:pt x="11644" y="3763"/>
                  </a:lnTo>
                  <a:lnTo>
                    <a:pt x="11120" y="4064"/>
                  </a:lnTo>
                  <a:lnTo>
                    <a:pt x="11325" y="5694"/>
                  </a:lnTo>
                  <a:lnTo>
                    <a:pt x="11774" y="5771"/>
                  </a:lnTo>
                  <a:cubicBezTo>
                    <a:pt x="11835" y="5488"/>
                    <a:pt x="11926" y="5228"/>
                    <a:pt x="12042" y="5008"/>
                  </a:cubicBezTo>
                  <a:cubicBezTo>
                    <a:pt x="12175" y="4756"/>
                    <a:pt x="12336" y="4562"/>
                    <a:pt x="12516" y="4439"/>
                  </a:cubicBezTo>
                  <a:lnTo>
                    <a:pt x="12723" y="3812"/>
                  </a:lnTo>
                  <a:lnTo>
                    <a:pt x="12948" y="3812"/>
                  </a:lnTo>
                  <a:lnTo>
                    <a:pt x="13152" y="3928"/>
                  </a:lnTo>
                  <a:lnTo>
                    <a:pt x="13302" y="3324"/>
                  </a:lnTo>
                  <a:cubicBezTo>
                    <a:pt x="13431" y="3373"/>
                    <a:pt x="13561" y="3407"/>
                    <a:pt x="13692" y="3427"/>
                  </a:cubicBezTo>
                  <a:cubicBezTo>
                    <a:pt x="13846" y="3450"/>
                    <a:pt x="13999" y="3452"/>
                    <a:pt x="14153" y="3434"/>
                  </a:cubicBezTo>
                  <a:lnTo>
                    <a:pt x="14312" y="2848"/>
                  </a:lnTo>
                  <a:lnTo>
                    <a:pt x="14584" y="2719"/>
                  </a:lnTo>
                  <a:cubicBezTo>
                    <a:pt x="14653" y="2589"/>
                    <a:pt x="14725" y="2465"/>
                    <a:pt x="14800" y="2347"/>
                  </a:cubicBezTo>
                  <a:cubicBezTo>
                    <a:pt x="14880" y="2219"/>
                    <a:pt x="14964" y="2098"/>
                    <a:pt x="15051" y="1985"/>
                  </a:cubicBezTo>
                  <a:lnTo>
                    <a:pt x="15062" y="1286"/>
                  </a:lnTo>
                  <a:lnTo>
                    <a:pt x="15283" y="646"/>
                  </a:lnTo>
                  <a:lnTo>
                    <a:pt x="15550" y="630"/>
                  </a:lnTo>
                  <a:lnTo>
                    <a:pt x="15605" y="294"/>
                  </a:lnTo>
                  <a:lnTo>
                    <a:pt x="15313" y="0"/>
                  </a:lnTo>
                  <a:close/>
                  <a:moveTo>
                    <a:pt x="10693" y="139"/>
                  </a:moveTo>
                  <a:lnTo>
                    <a:pt x="10285" y="384"/>
                  </a:lnTo>
                  <a:lnTo>
                    <a:pt x="9573" y="565"/>
                  </a:lnTo>
                  <a:lnTo>
                    <a:pt x="9301" y="268"/>
                  </a:lnTo>
                  <a:lnTo>
                    <a:pt x="8655" y="194"/>
                  </a:lnTo>
                  <a:lnTo>
                    <a:pt x="8493" y="591"/>
                  </a:lnTo>
                  <a:lnTo>
                    <a:pt x="8200" y="614"/>
                  </a:lnTo>
                  <a:lnTo>
                    <a:pt x="8169" y="1183"/>
                  </a:lnTo>
                  <a:lnTo>
                    <a:pt x="8714" y="1257"/>
                  </a:lnTo>
                  <a:lnTo>
                    <a:pt x="8958" y="1118"/>
                  </a:lnTo>
                  <a:lnTo>
                    <a:pt x="8991" y="1704"/>
                  </a:lnTo>
                  <a:lnTo>
                    <a:pt x="9304" y="1875"/>
                  </a:lnTo>
                  <a:lnTo>
                    <a:pt x="9470" y="1248"/>
                  </a:lnTo>
                  <a:lnTo>
                    <a:pt x="9925" y="798"/>
                  </a:lnTo>
                  <a:lnTo>
                    <a:pt x="10297" y="759"/>
                  </a:lnTo>
                  <a:lnTo>
                    <a:pt x="10826" y="630"/>
                  </a:lnTo>
                  <a:lnTo>
                    <a:pt x="11220" y="430"/>
                  </a:lnTo>
                  <a:lnTo>
                    <a:pt x="10693" y="139"/>
                  </a:lnTo>
                  <a:close/>
                  <a:moveTo>
                    <a:pt x="7737" y="989"/>
                  </a:moveTo>
                  <a:lnTo>
                    <a:pt x="7359" y="1044"/>
                  </a:lnTo>
                  <a:lnTo>
                    <a:pt x="6897" y="1037"/>
                  </a:lnTo>
                  <a:lnTo>
                    <a:pt x="6752" y="1532"/>
                  </a:lnTo>
                  <a:lnTo>
                    <a:pt x="6993" y="1700"/>
                  </a:lnTo>
                  <a:lnTo>
                    <a:pt x="7410" y="1319"/>
                  </a:lnTo>
                  <a:lnTo>
                    <a:pt x="7852" y="1183"/>
                  </a:lnTo>
                  <a:lnTo>
                    <a:pt x="7737" y="989"/>
                  </a:lnTo>
                  <a:close/>
                  <a:moveTo>
                    <a:pt x="7665" y="1710"/>
                  </a:moveTo>
                  <a:lnTo>
                    <a:pt x="7251" y="1784"/>
                  </a:lnTo>
                  <a:lnTo>
                    <a:pt x="7426" y="2234"/>
                  </a:lnTo>
                  <a:lnTo>
                    <a:pt x="7600" y="2195"/>
                  </a:lnTo>
                  <a:lnTo>
                    <a:pt x="7665" y="1710"/>
                  </a:lnTo>
                  <a:close/>
                  <a:moveTo>
                    <a:pt x="6468" y="1894"/>
                  </a:moveTo>
                  <a:lnTo>
                    <a:pt x="6220" y="2234"/>
                  </a:lnTo>
                  <a:lnTo>
                    <a:pt x="5507" y="2531"/>
                  </a:lnTo>
                  <a:lnTo>
                    <a:pt x="5028" y="1978"/>
                  </a:lnTo>
                  <a:lnTo>
                    <a:pt x="4509" y="2085"/>
                  </a:lnTo>
                  <a:lnTo>
                    <a:pt x="4044" y="2470"/>
                  </a:lnTo>
                  <a:lnTo>
                    <a:pt x="4405" y="2774"/>
                  </a:lnTo>
                  <a:lnTo>
                    <a:pt x="4874" y="2657"/>
                  </a:lnTo>
                  <a:lnTo>
                    <a:pt x="4958" y="3314"/>
                  </a:lnTo>
                  <a:cubicBezTo>
                    <a:pt x="5004" y="3427"/>
                    <a:pt x="5077" y="3492"/>
                    <a:pt x="5154" y="3498"/>
                  </a:cubicBezTo>
                  <a:cubicBezTo>
                    <a:pt x="5338" y="3514"/>
                    <a:pt x="5483" y="3216"/>
                    <a:pt x="5450" y="2887"/>
                  </a:cubicBezTo>
                  <a:lnTo>
                    <a:pt x="5750" y="2871"/>
                  </a:lnTo>
                  <a:lnTo>
                    <a:pt x="5999" y="3214"/>
                  </a:lnTo>
                  <a:lnTo>
                    <a:pt x="6346" y="2832"/>
                  </a:lnTo>
                  <a:lnTo>
                    <a:pt x="6468" y="1894"/>
                  </a:lnTo>
                  <a:close/>
                  <a:moveTo>
                    <a:pt x="8888" y="2062"/>
                  </a:moveTo>
                  <a:lnTo>
                    <a:pt x="8649" y="2570"/>
                  </a:lnTo>
                  <a:lnTo>
                    <a:pt x="8466" y="2722"/>
                  </a:lnTo>
                  <a:lnTo>
                    <a:pt x="8071" y="2221"/>
                  </a:lnTo>
                  <a:lnTo>
                    <a:pt x="7753" y="2405"/>
                  </a:lnTo>
                  <a:lnTo>
                    <a:pt x="7768" y="3243"/>
                  </a:lnTo>
                  <a:lnTo>
                    <a:pt x="7961" y="3466"/>
                  </a:lnTo>
                  <a:lnTo>
                    <a:pt x="7791" y="4051"/>
                  </a:lnTo>
                  <a:lnTo>
                    <a:pt x="8188" y="4284"/>
                  </a:lnTo>
                  <a:lnTo>
                    <a:pt x="8190" y="3162"/>
                  </a:lnTo>
                  <a:lnTo>
                    <a:pt x="8555" y="2987"/>
                  </a:lnTo>
                  <a:lnTo>
                    <a:pt x="8845" y="3456"/>
                  </a:lnTo>
                  <a:lnTo>
                    <a:pt x="9163" y="4294"/>
                  </a:lnTo>
                  <a:lnTo>
                    <a:pt x="9791" y="4142"/>
                  </a:lnTo>
                  <a:lnTo>
                    <a:pt x="10016" y="4261"/>
                  </a:lnTo>
                  <a:lnTo>
                    <a:pt x="9843" y="3362"/>
                  </a:lnTo>
                  <a:lnTo>
                    <a:pt x="9330" y="3100"/>
                  </a:lnTo>
                  <a:lnTo>
                    <a:pt x="9189" y="2221"/>
                  </a:lnTo>
                  <a:lnTo>
                    <a:pt x="8888" y="2062"/>
                  </a:lnTo>
                  <a:close/>
                  <a:moveTo>
                    <a:pt x="7038" y="2412"/>
                  </a:moveTo>
                  <a:lnTo>
                    <a:pt x="6930" y="3476"/>
                  </a:lnTo>
                  <a:lnTo>
                    <a:pt x="6577" y="3951"/>
                  </a:lnTo>
                  <a:lnTo>
                    <a:pt x="6064" y="4310"/>
                  </a:lnTo>
                  <a:lnTo>
                    <a:pt x="5558" y="4032"/>
                  </a:lnTo>
                  <a:lnTo>
                    <a:pt x="5299" y="3660"/>
                  </a:lnTo>
                  <a:lnTo>
                    <a:pt x="5118" y="4756"/>
                  </a:lnTo>
                  <a:lnTo>
                    <a:pt x="4784" y="4303"/>
                  </a:lnTo>
                  <a:lnTo>
                    <a:pt x="4730" y="3660"/>
                  </a:lnTo>
                  <a:lnTo>
                    <a:pt x="4377" y="3789"/>
                  </a:lnTo>
                  <a:lnTo>
                    <a:pt x="3742" y="3434"/>
                  </a:lnTo>
                  <a:lnTo>
                    <a:pt x="3193" y="3178"/>
                  </a:lnTo>
                  <a:lnTo>
                    <a:pt x="2933" y="3595"/>
                  </a:lnTo>
                  <a:lnTo>
                    <a:pt x="2567" y="3909"/>
                  </a:lnTo>
                  <a:lnTo>
                    <a:pt x="1919" y="3501"/>
                  </a:lnTo>
                  <a:lnTo>
                    <a:pt x="1750" y="3453"/>
                  </a:lnTo>
                  <a:cubicBezTo>
                    <a:pt x="1580" y="3859"/>
                    <a:pt x="1412" y="4275"/>
                    <a:pt x="1249" y="4711"/>
                  </a:cubicBezTo>
                  <a:cubicBezTo>
                    <a:pt x="1109" y="5087"/>
                    <a:pt x="973" y="5472"/>
                    <a:pt x="841" y="5862"/>
                  </a:cubicBezTo>
                  <a:lnTo>
                    <a:pt x="1071" y="5768"/>
                  </a:lnTo>
                  <a:lnTo>
                    <a:pt x="1025" y="7634"/>
                  </a:lnTo>
                  <a:lnTo>
                    <a:pt x="948" y="9432"/>
                  </a:lnTo>
                  <a:lnTo>
                    <a:pt x="326" y="10551"/>
                  </a:lnTo>
                  <a:lnTo>
                    <a:pt x="0" y="11459"/>
                  </a:lnTo>
                  <a:lnTo>
                    <a:pt x="7" y="12675"/>
                  </a:lnTo>
                  <a:lnTo>
                    <a:pt x="126" y="13328"/>
                  </a:lnTo>
                  <a:lnTo>
                    <a:pt x="137" y="14499"/>
                  </a:lnTo>
                  <a:lnTo>
                    <a:pt x="432" y="16054"/>
                  </a:lnTo>
                  <a:lnTo>
                    <a:pt x="703" y="16284"/>
                  </a:lnTo>
                  <a:lnTo>
                    <a:pt x="673" y="15763"/>
                  </a:lnTo>
                  <a:lnTo>
                    <a:pt x="400" y="14683"/>
                  </a:lnTo>
                  <a:lnTo>
                    <a:pt x="504" y="14185"/>
                  </a:lnTo>
                  <a:lnTo>
                    <a:pt x="782" y="14731"/>
                  </a:lnTo>
                  <a:lnTo>
                    <a:pt x="1089" y="15957"/>
                  </a:lnTo>
                  <a:lnTo>
                    <a:pt x="1450" y="16730"/>
                  </a:lnTo>
                  <a:lnTo>
                    <a:pt x="1428" y="17732"/>
                  </a:lnTo>
                  <a:lnTo>
                    <a:pt x="1656" y="18201"/>
                  </a:lnTo>
                  <a:cubicBezTo>
                    <a:pt x="1981" y="18045"/>
                    <a:pt x="2316" y="17902"/>
                    <a:pt x="2660" y="17768"/>
                  </a:cubicBezTo>
                  <a:lnTo>
                    <a:pt x="2531" y="17648"/>
                  </a:lnTo>
                  <a:lnTo>
                    <a:pt x="2443" y="16879"/>
                  </a:lnTo>
                  <a:lnTo>
                    <a:pt x="2545" y="15757"/>
                  </a:lnTo>
                  <a:lnTo>
                    <a:pt x="2713" y="15045"/>
                  </a:lnTo>
                  <a:lnTo>
                    <a:pt x="3139" y="14631"/>
                  </a:lnTo>
                  <a:lnTo>
                    <a:pt x="3470" y="14415"/>
                  </a:lnTo>
                  <a:lnTo>
                    <a:pt x="3589" y="14845"/>
                  </a:lnTo>
                  <a:lnTo>
                    <a:pt x="3846" y="14744"/>
                  </a:lnTo>
                  <a:lnTo>
                    <a:pt x="3931" y="14418"/>
                  </a:lnTo>
                  <a:lnTo>
                    <a:pt x="4320" y="14418"/>
                  </a:lnTo>
                  <a:lnTo>
                    <a:pt x="4675" y="14418"/>
                  </a:lnTo>
                  <a:lnTo>
                    <a:pt x="4836" y="14867"/>
                  </a:lnTo>
                  <a:lnTo>
                    <a:pt x="4917" y="15750"/>
                  </a:lnTo>
                  <a:lnTo>
                    <a:pt x="5085" y="16119"/>
                  </a:lnTo>
                  <a:lnTo>
                    <a:pt x="5251" y="15815"/>
                  </a:lnTo>
                  <a:lnTo>
                    <a:pt x="5195" y="14925"/>
                  </a:lnTo>
                  <a:lnTo>
                    <a:pt x="5124" y="14001"/>
                  </a:lnTo>
                  <a:cubicBezTo>
                    <a:pt x="5215" y="13863"/>
                    <a:pt x="5313" y="13743"/>
                    <a:pt x="5416" y="13639"/>
                  </a:cubicBezTo>
                  <a:cubicBezTo>
                    <a:pt x="5589" y="13464"/>
                    <a:pt x="5776" y="13339"/>
                    <a:pt x="5970" y="13270"/>
                  </a:cubicBezTo>
                  <a:lnTo>
                    <a:pt x="6141" y="12788"/>
                  </a:lnTo>
                  <a:lnTo>
                    <a:pt x="6119" y="11870"/>
                  </a:lnTo>
                  <a:lnTo>
                    <a:pt x="6438" y="11731"/>
                  </a:lnTo>
                  <a:lnTo>
                    <a:pt x="6651" y="11223"/>
                  </a:lnTo>
                  <a:lnTo>
                    <a:pt x="6986" y="11162"/>
                  </a:lnTo>
                  <a:lnTo>
                    <a:pt x="7412" y="10421"/>
                  </a:lnTo>
                  <a:lnTo>
                    <a:pt x="7818" y="9868"/>
                  </a:lnTo>
                  <a:cubicBezTo>
                    <a:pt x="7943" y="9776"/>
                    <a:pt x="8086" y="9845"/>
                    <a:pt x="8168" y="10040"/>
                  </a:cubicBezTo>
                  <a:cubicBezTo>
                    <a:pt x="8234" y="10197"/>
                    <a:pt x="8244" y="10415"/>
                    <a:pt x="8323" y="10554"/>
                  </a:cubicBezTo>
                  <a:cubicBezTo>
                    <a:pt x="8441" y="10763"/>
                    <a:pt x="8636" y="10716"/>
                    <a:pt x="8719" y="10457"/>
                  </a:cubicBezTo>
                  <a:lnTo>
                    <a:pt x="8773" y="10011"/>
                  </a:lnTo>
                  <a:lnTo>
                    <a:pt x="8547" y="9778"/>
                  </a:lnTo>
                  <a:lnTo>
                    <a:pt x="8273" y="9522"/>
                  </a:lnTo>
                  <a:lnTo>
                    <a:pt x="8088" y="8504"/>
                  </a:lnTo>
                  <a:lnTo>
                    <a:pt x="8390" y="8209"/>
                  </a:lnTo>
                  <a:lnTo>
                    <a:pt x="8916" y="8329"/>
                  </a:lnTo>
                  <a:lnTo>
                    <a:pt x="8980" y="8795"/>
                  </a:lnTo>
                  <a:lnTo>
                    <a:pt x="9454" y="8287"/>
                  </a:lnTo>
                  <a:lnTo>
                    <a:pt x="9401" y="7876"/>
                  </a:lnTo>
                  <a:lnTo>
                    <a:pt x="9593" y="7721"/>
                  </a:lnTo>
                  <a:lnTo>
                    <a:pt x="9722" y="7372"/>
                  </a:lnTo>
                  <a:lnTo>
                    <a:pt x="9485" y="7175"/>
                  </a:lnTo>
                  <a:lnTo>
                    <a:pt x="9337" y="6628"/>
                  </a:lnTo>
                  <a:lnTo>
                    <a:pt x="9359" y="5872"/>
                  </a:lnTo>
                  <a:lnTo>
                    <a:pt x="9203" y="5788"/>
                  </a:lnTo>
                  <a:lnTo>
                    <a:pt x="9021" y="6295"/>
                  </a:lnTo>
                  <a:lnTo>
                    <a:pt x="8634" y="6583"/>
                  </a:lnTo>
                  <a:lnTo>
                    <a:pt x="8549" y="6153"/>
                  </a:lnTo>
                  <a:lnTo>
                    <a:pt x="8603" y="5726"/>
                  </a:lnTo>
                  <a:lnTo>
                    <a:pt x="8377" y="5493"/>
                  </a:lnTo>
                  <a:lnTo>
                    <a:pt x="8119" y="5160"/>
                  </a:lnTo>
                  <a:lnTo>
                    <a:pt x="7889" y="5590"/>
                  </a:lnTo>
                  <a:lnTo>
                    <a:pt x="7382" y="6043"/>
                  </a:lnTo>
                  <a:lnTo>
                    <a:pt x="7728" y="6648"/>
                  </a:lnTo>
                  <a:lnTo>
                    <a:pt x="7728" y="7233"/>
                  </a:lnTo>
                  <a:lnTo>
                    <a:pt x="7330" y="7249"/>
                  </a:lnTo>
                  <a:lnTo>
                    <a:pt x="7093" y="7097"/>
                  </a:lnTo>
                  <a:lnTo>
                    <a:pt x="7048" y="7863"/>
                  </a:lnTo>
                  <a:lnTo>
                    <a:pt x="6972" y="8294"/>
                  </a:lnTo>
                  <a:lnTo>
                    <a:pt x="6747" y="8449"/>
                  </a:lnTo>
                  <a:lnTo>
                    <a:pt x="6490" y="8449"/>
                  </a:lnTo>
                  <a:lnTo>
                    <a:pt x="6350" y="7960"/>
                  </a:lnTo>
                  <a:lnTo>
                    <a:pt x="6639" y="7450"/>
                  </a:lnTo>
                  <a:lnTo>
                    <a:pt x="6359" y="7317"/>
                  </a:lnTo>
                  <a:lnTo>
                    <a:pt x="6255" y="6813"/>
                  </a:lnTo>
                  <a:lnTo>
                    <a:pt x="5933" y="6968"/>
                  </a:lnTo>
                  <a:lnTo>
                    <a:pt x="5676" y="6793"/>
                  </a:lnTo>
                  <a:lnTo>
                    <a:pt x="5615" y="6066"/>
                  </a:lnTo>
                  <a:lnTo>
                    <a:pt x="5615" y="5771"/>
                  </a:lnTo>
                  <a:lnTo>
                    <a:pt x="6246" y="5083"/>
                  </a:lnTo>
                  <a:lnTo>
                    <a:pt x="6988" y="4711"/>
                  </a:lnTo>
                  <a:lnTo>
                    <a:pt x="7041" y="4342"/>
                  </a:lnTo>
                  <a:lnTo>
                    <a:pt x="7295" y="4171"/>
                  </a:lnTo>
                  <a:lnTo>
                    <a:pt x="7401" y="3838"/>
                  </a:lnTo>
                  <a:lnTo>
                    <a:pt x="7262" y="3508"/>
                  </a:lnTo>
                  <a:lnTo>
                    <a:pt x="7038" y="2412"/>
                  </a:lnTo>
                  <a:close/>
                  <a:moveTo>
                    <a:pt x="14606" y="3980"/>
                  </a:moveTo>
                  <a:lnTo>
                    <a:pt x="14279" y="4080"/>
                  </a:lnTo>
                  <a:lnTo>
                    <a:pt x="14200" y="4543"/>
                  </a:lnTo>
                  <a:lnTo>
                    <a:pt x="14779" y="5134"/>
                  </a:lnTo>
                  <a:lnTo>
                    <a:pt x="15299" y="5361"/>
                  </a:lnTo>
                  <a:lnTo>
                    <a:pt x="15507" y="4740"/>
                  </a:lnTo>
                  <a:lnTo>
                    <a:pt x="15440" y="3980"/>
                  </a:lnTo>
                  <a:lnTo>
                    <a:pt x="14971" y="4071"/>
                  </a:lnTo>
                  <a:lnTo>
                    <a:pt x="14820" y="4284"/>
                  </a:lnTo>
                  <a:lnTo>
                    <a:pt x="14606" y="3980"/>
                  </a:lnTo>
                  <a:close/>
                  <a:moveTo>
                    <a:pt x="18206" y="4517"/>
                  </a:moveTo>
                  <a:lnTo>
                    <a:pt x="18111" y="4646"/>
                  </a:lnTo>
                  <a:lnTo>
                    <a:pt x="17851" y="5189"/>
                  </a:lnTo>
                  <a:lnTo>
                    <a:pt x="17449" y="5131"/>
                  </a:lnTo>
                  <a:cubicBezTo>
                    <a:pt x="17352" y="5393"/>
                    <a:pt x="17351" y="5735"/>
                    <a:pt x="17448" y="5998"/>
                  </a:cubicBezTo>
                  <a:cubicBezTo>
                    <a:pt x="17510" y="6165"/>
                    <a:pt x="17606" y="6280"/>
                    <a:pt x="17714" y="6318"/>
                  </a:cubicBezTo>
                  <a:lnTo>
                    <a:pt x="18200" y="5830"/>
                  </a:lnTo>
                  <a:cubicBezTo>
                    <a:pt x="18281" y="5850"/>
                    <a:pt x="18352" y="5935"/>
                    <a:pt x="18394" y="6062"/>
                  </a:cubicBezTo>
                  <a:cubicBezTo>
                    <a:pt x="18464" y="6278"/>
                    <a:pt x="18438" y="6554"/>
                    <a:pt x="18332" y="6716"/>
                  </a:cubicBezTo>
                  <a:lnTo>
                    <a:pt x="17763" y="6754"/>
                  </a:lnTo>
                  <a:cubicBezTo>
                    <a:pt x="17720" y="6847"/>
                    <a:pt x="17700" y="6968"/>
                    <a:pt x="17708" y="7087"/>
                  </a:cubicBezTo>
                  <a:cubicBezTo>
                    <a:pt x="17723" y="7295"/>
                    <a:pt x="17814" y="7461"/>
                    <a:pt x="17928" y="7485"/>
                  </a:cubicBezTo>
                  <a:cubicBezTo>
                    <a:pt x="18036" y="7403"/>
                    <a:pt x="18143" y="7320"/>
                    <a:pt x="18251" y="7239"/>
                  </a:cubicBezTo>
                  <a:cubicBezTo>
                    <a:pt x="18398" y="7129"/>
                    <a:pt x="18544" y="7019"/>
                    <a:pt x="18692" y="6913"/>
                  </a:cubicBezTo>
                  <a:lnTo>
                    <a:pt x="18766" y="6337"/>
                  </a:lnTo>
                  <a:lnTo>
                    <a:pt x="18801" y="6195"/>
                  </a:lnTo>
                  <a:cubicBezTo>
                    <a:pt x="18635" y="5691"/>
                    <a:pt x="18464" y="5193"/>
                    <a:pt x="18284" y="4711"/>
                  </a:cubicBezTo>
                  <a:cubicBezTo>
                    <a:pt x="18258" y="4644"/>
                    <a:pt x="18232" y="4583"/>
                    <a:pt x="18206" y="4517"/>
                  </a:cubicBezTo>
                  <a:close/>
                  <a:moveTo>
                    <a:pt x="16416" y="6331"/>
                  </a:moveTo>
                  <a:lnTo>
                    <a:pt x="16215" y="6347"/>
                  </a:lnTo>
                  <a:lnTo>
                    <a:pt x="16235" y="6703"/>
                  </a:lnTo>
                  <a:lnTo>
                    <a:pt x="16416" y="7058"/>
                  </a:lnTo>
                  <a:lnTo>
                    <a:pt x="16498" y="7624"/>
                  </a:lnTo>
                  <a:lnTo>
                    <a:pt x="16256" y="8045"/>
                  </a:lnTo>
                  <a:lnTo>
                    <a:pt x="16226" y="8520"/>
                  </a:lnTo>
                  <a:lnTo>
                    <a:pt x="16625" y="8445"/>
                  </a:lnTo>
                  <a:lnTo>
                    <a:pt x="16961" y="7909"/>
                  </a:lnTo>
                  <a:lnTo>
                    <a:pt x="16912" y="7411"/>
                  </a:lnTo>
                  <a:lnTo>
                    <a:pt x="16692" y="7016"/>
                  </a:lnTo>
                  <a:lnTo>
                    <a:pt x="16585" y="6657"/>
                  </a:lnTo>
                  <a:lnTo>
                    <a:pt x="16416" y="6331"/>
                  </a:lnTo>
                  <a:close/>
                  <a:moveTo>
                    <a:pt x="16017" y="7117"/>
                  </a:moveTo>
                  <a:lnTo>
                    <a:pt x="15475" y="7382"/>
                  </a:lnTo>
                  <a:lnTo>
                    <a:pt x="15384" y="7948"/>
                  </a:lnTo>
                  <a:lnTo>
                    <a:pt x="15583" y="8281"/>
                  </a:lnTo>
                  <a:lnTo>
                    <a:pt x="15866" y="8009"/>
                  </a:lnTo>
                  <a:lnTo>
                    <a:pt x="16007" y="7479"/>
                  </a:lnTo>
                  <a:lnTo>
                    <a:pt x="16017" y="7117"/>
                  </a:lnTo>
                  <a:close/>
                  <a:moveTo>
                    <a:pt x="19193" y="7440"/>
                  </a:moveTo>
                  <a:lnTo>
                    <a:pt x="18835" y="7634"/>
                  </a:lnTo>
                  <a:lnTo>
                    <a:pt x="18302" y="8158"/>
                  </a:lnTo>
                  <a:lnTo>
                    <a:pt x="17708" y="8009"/>
                  </a:lnTo>
                  <a:lnTo>
                    <a:pt x="17406" y="8229"/>
                  </a:lnTo>
                  <a:lnTo>
                    <a:pt x="16895" y="8795"/>
                  </a:lnTo>
                  <a:lnTo>
                    <a:pt x="16376" y="9099"/>
                  </a:lnTo>
                  <a:lnTo>
                    <a:pt x="16532" y="9587"/>
                  </a:lnTo>
                  <a:cubicBezTo>
                    <a:pt x="16675" y="9672"/>
                    <a:pt x="16770" y="9918"/>
                    <a:pt x="16763" y="10192"/>
                  </a:cubicBezTo>
                  <a:cubicBezTo>
                    <a:pt x="16755" y="10473"/>
                    <a:pt x="16642" y="10711"/>
                    <a:pt x="16490" y="10764"/>
                  </a:cubicBezTo>
                  <a:lnTo>
                    <a:pt x="15854" y="10528"/>
                  </a:lnTo>
                  <a:lnTo>
                    <a:pt x="15415" y="10479"/>
                  </a:lnTo>
                  <a:lnTo>
                    <a:pt x="15367" y="11197"/>
                  </a:lnTo>
                  <a:lnTo>
                    <a:pt x="15775" y="12439"/>
                  </a:lnTo>
                  <a:lnTo>
                    <a:pt x="15745" y="12675"/>
                  </a:lnTo>
                  <a:lnTo>
                    <a:pt x="16317" y="12381"/>
                  </a:lnTo>
                  <a:lnTo>
                    <a:pt x="16735" y="12245"/>
                  </a:lnTo>
                  <a:lnTo>
                    <a:pt x="16777" y="11385"/>
                  </a:lnTo>
                  <a:lnTo>
                    <a:pt x="17067" y="11171"/>
                  </a:lnTo>
                  <a:lnTo>
                    <a:pt x="17155" y="10386"/>
                  </a:lnTo>
                  <a:lnTo>
                    <a:pt x="17509" y="10308"/>
                  </a:lnTo>
                  <a:lnTo>
                    <a:pt x="17830" y="10308"/>
                  </a:lnTo>
                  <a:lnTo>
                    <a:pt x="18024" y="10835"/>
                  </a:lnTo>
                  <a:lnTo>
                    <a:pt x="18388" y="10835"/>
                  </a:lnTo>
                  <a:lnTo>
                    <a:pt x="18481" y="11362"/>
                  </a:lnTo>
                  <a:lnTo>
                    <a:pt x="18809" y="11440"/>
                  </a:lnTo>
                  <a:lnTo>
                    <a:pt x="18906" y="12161"/>
                  </a:lnTo>
                  <a:lnTo>
                    <a:pt x="18610" y="12500"/>
                  </a:lnTo>
                  <a:lnTo>
                    <a:pt x="19077" y="12578"/>
                  </a:lnTo>
                  <a:lnTo>
                    <a:pt x="19191" y="11947"/>
                  </a:lnTo>
                  <a:lnTo>
                    <a:pt x="19190" y="11401"/>
                  </a:lnTo>
                  <a:lnTo>
                    <a:pt x="18852" y="11126"/>
                  </a:lnTo>
                  <a:lnTo>
                    <a:pt x="18767" y="10696"/>
                  </a:lnTo>
                  <a:lnTo>
                    <a:pt x="18991" y="10712"/>
                  </a:lnTo>
                  <a:lnTo>
                    <a:pt x="19236" y="10926"/>
                  </a:lnTo>
                  <a:lnTo>
                    <a:pt x="19448" y="11818"/>
                  </a:lnTo>
                  <a:lnTo>
                    <a:pt x="19606" y="12510"/>
                  </a:lnTo>
                  <a:lnTo>
                    <a:pt x="19820" y="12559"/>
                  </a:lnTo>
                  <a:lnTo>
                    <a:pt x="19906" y="11685"/>
                  </a:lnTo>
                  <a:lnTo>
                    <a:pt x="20197" y="11563"/>
                  </a:lnTo>
                  <a:lnTo>
                    <a:pt x="20316" y="12070"/>
                  </a:lnTo>
                  <a:lnTo>
                    <a:pt x="20357" y="12177"/>
                  </a:lnTo>
                  <a:cubicBezTo>
                    <a:pt x="20024" y="10531"/>
                    <a:pt x="19640" y="8942"/>
                    <a:pt x="19193" y="7440"/>
                  </a:cubicBezTo>
                  <a:close/>
                  <a:moveTo>
                    <a:pt x="17755" y="12458"/>
                  </a:moveTo>
                  <a:lnTo>
                    <a:pt x="17122" y="12714"/>
                  </a:lnTo>
                  <a:lnTo>
                    <a:pt x="16526" y="13500"/>
                  </a:lnTo>
                  <a:lnTo>
                    <a:pt x="15885" y="13360"/>
                  </a:lnTo>
                  <a:lnTo>
                    <a:pt x="15328" y="13752"/>
                  </a:lnTo>
                  <a:lnTo>
                    <a:pt x="15306" y="14379"/>
                  </a:lnTo>
                  <a:lnTo>
                    <a:pt x="15299" y="15223"/>
                  </a:lnTo>
                  <a:lnTo>
                    <a:pt x="14697" y="15689"/>
                  </a:lnTo>
                  <a:lnTo>
                    <a:pt x="14346" y="16694"/>
                  </a:lnTo>
                  <a:lnTo>
                    <a:pt x="14311" y="17066"/>
                  </a:lnTo>
                  <a:cubicBezTo>
                    <a:pt x="15877" y="17437"/>
                    <a:pt x="17346" y="17995"/>
                    <a:pt x="18612" y="18751"/>
                  </a:cubicBezTo>
                  <a:cubicBezTo>
                    <a:pt x="20005" y="19581"/>
                    <a:pt x="20992" y="20560"/>
                    <a:pt x="21600" y="21600"/>
                  </a:cubicBezTo>
                  <a:cubicBezTo>
                    <a:pt x="21433" y="19192"/>
                    <a:pt x="21163" y="16829"/>
                    <a:pt x="20791" y="14554"/>
                  </a:cubicBezTo>
                  <a:lnTo>
                    <a:pt x="20525" y="14670"/>
                  </a:lnTo>
                  <a:lnTo>
                    <a:pt x="20363" y="14182"/>
                  </a:lnTo>
                  <a:lnTo>
                    <a:pt x="20017" y="14308"/>
                  </a:lnTo>
                  <a:lnTo>
                    <a:pt x="19621" y="13736"/>
                  </a:lnTo>
                  <a:lnTo>
                    <a:pt x="19578" y="14709"/>
                  </a:lnTo>
                  <a:cubicBezTo>
                    <a:pt x="19486" y="14817"/>
                    <a:pt x="19378" y="14875"/>
                    <a:pt x="19268" y="14874"/>
                  </a:cubicBezTo>
                  <a:cubicBezTo>
                    <a:pt x="19126" y="14872"/>
                    <a:pt x="18990" y="14775"/>
                    <a:pt x="18886" y="14602"/>
                  </a:cubicBezTo>
                  <a:lnTo>
                    <a:pt x="18826" y="14208"/>
                  </a:lnTo>
                  <a:lnTo>
                    <a:pt x="18374" y="14369"/>
                  </a:lnTo>
                  <a:lnTo>
                    <a:pt x="18117" y="14156"/>
                  </a:lnTo>
                  <a:lnTo>
                    <a:pt x="18213" y="12649"/>
                  </a:lnTo>
                  <a:lnTo>
                    <a:pt x="17755" y="12458"/>
                  </a:lnTo>
                  <a:close/>
                  <a:moveTo>
                    <a:pt x="3868" y="17140"/>
                  </a:moveTo>
                  <a:lnTo>
                    <a:pt x="3534" y="17257"/>
                  </a:lnTo>
                  <a:lnTo>
                    <a:pt x="3488" y="17474"/>
                  </a:lnTo>
                  <a:cubicBezTo>
                    <a:pt x="3644" y="17422"/>
                    <a:pt x="3802" y="17372"/>
                    <a:pt x="3961" y="17325"/>
                  </a:cubicBezTo>
                  <a:lnTo>
                    <a:pt x="3868" y="17140"/>
                  </a:lnTo>
                  <a:close/>
                </a:path>
              </a:pathLst>
            </a:custGeom>
            <a:solidFill>
              <a:srgbClr val="F2F3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706"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8685" name="AutoShape 13"/>
          <p:cNvSpPr>
            <a:spLocks/>
          </p:cNvSpPr>
          <p:nvPr/>
        </p:nvSpPr>
        <p:spPr bwMode="auto">
          <a:xfrm>
            <a:off x="4996938" y="3008670"/>
            <a:ext cx="2185035" cy="411374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3034">
              <a:effectLst>
                <a:outerShdw blurRad="38100" dist="38100" dir="2700000" algn="tl">
                  <a:srgbClr val="000000"/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686" name="AutoShape 14"/>
          <p:cNvSpPr>
            <a:spLocks/>
          </p:cNvSpPr>
          <p:nvPr/>
        </p:nvSpPr>
        <p:spPr bwMode="auto">
          <a:xfrm>
            <a:off x="5141645" y="3032097"/>
            <a:ext cx="1871509" cy="334198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3034">
              <a:effectLst>
                <a:outerShdw blurRad="38100" dist="38100" dir="2700000" algn="tl">
                  <a:srgbClr val="000000"/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687" name="AutoShape 15"/>
          <p:cNvSpPr>
            <a:spLocks/>
          </p:cNvSpPr>
          <p:nvPr/>
        </p:nvSpPr>
        <p:spPr bwMode="auto">
          <a:xfrm>
            <a:off x="5325622" y="3052080"/>
            <a:ext cx="1507681" cy="260466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3034">
              <a:effectLst>
                <a:outerShdw blurRad="38100" dist="38100" dir="2700000" algn="tl">
                  <a:srgbClr val="000000"/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688" name="AutoShape 16"/>
          <p:cNvSpPr>
            <a:spLocks/>
          </p:cNvSpPr>
          <p:nvPr/>
        </p:nvSpPr>
        <p:spPr bwMode="auto">
          <a:xfrm>
            <a:off x="5532342" y="3066551"/>
            <a:ext cx="1094241" cy="210166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3034">
              <a:effectLst>
                <a:outerShdw blurRad="38100" dist="38100" dir="2700000" algn="tl">
                  <a:srgbClr val="000000"/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689" name="AutoShape 17"/>
          <p:cNvSpPr>
            <a:spLocks/>
          </p:cNvSpPr>
          <p:nvPr/>
        </p:nvSpPr>
        <p:spPr bwMode="auto">
          <a:xfrm>
            <a:off x="5648796" y="2792303"/>
            <a:ext cx="817924" cy="450650"/>
          </a:xfrm>
          <a:custGeom>
            <a:avLst/>
            <a:gdLst>
              <a:gd name="T0" fmla="+- 0 10805 263"/>
              <a:gd name="T1" fmla="*/ T0 w 21085"/>
              <a:gd name="T2" fmla="*/ 10590 h 21181"/>
              <a:gd name="T3" fmla="+- 0 10805 263"/>
              <a:gd name="T4" fmla="*/ T3 w 21085"/>
              <a:gd name="T5" fmla="*/ 10590 h 21181"/>
              <a:gd name="T6" fmla="+- 0 10805 263"/>
              <a:gd name="T7" fmla="*/ T6 w 21085"/>
              <a:gd name="T8" fmla="*/ 10590 h 21181"/>
              <a:gd name="T9" fmla="+- 0 10805 263"/>
              <a:gd name="T10" fmla="*/ T9 w 21085"/>
              <a:gd name="T11" fmla="*/ 10590 h 21181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085" h="21181">
                <a:moveTo>
                  <a:pt x="10531" y="0"/>
                </a:moveTo>
                <a:cubicBezTo>
                  <a:pt x="7812" y="0"/>
                  <a:pt x="5092" y="1891"/>
                  <a:pt x="3018" y="5675"/>
                </a:cubicBezTo>
                <a:cubicBezTo>
                  <a:pt x="1352" y="8715"/>
                  <a:pt x="357" y="12513"/>
                  <a:pt x="29" y="16461"/>
                </a:cubicBezTo>
                <a:cubicBezTo>
                  <a:pt x="39" y="16454"/>
                  <a:pt x="49" y="16446"/>
                  <a:pt x="58" y="16439"/>
                </a:cubicBezTo>
                <a:cubicBezTo>
                  <a:pt x="-263" y="17682"/>
                  <a:pt x="745" y="18972"/>
                  <a:pt x="3086" y="19925"/>
                </a:cubicBezTo>
                <a:cubicBezTo>
                  <a:pt x="7204" y="21600"/>
                  <a:pt x="13880" y="21600"/>
                  <a:pt x="17997" y="19925"/>
                </a:cubicBezTo>
                <a:cubicBezTo>
                  <a:pt x="20325" y="18978"/>
                  <a:pt x="21336" y="17697"/>
                  <a:pt x="21032" y="16461"/>
                </a:cubicBezTo>
                <a:cubicBezTo>
                  <a:pt x="20704" y="12513"/>
                  <a:pt x="19708" y="8715"/>
                  <a:pt x="18042" y="5675"/>
                </a:cubicBezTo>
                <a:cubicBezTo>
                  <a:pt x="15968" y="1891"/>
                  <a:pt x="13250" y="0"/>
                  <a:pt x="1053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3034">
              <a:effectLst>
                <a:outerShdw blurRad="38100" dist="38100" dir="2700000" algn="tl">
                  <a:srgbClr val="000000"/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692" name="Line 20"/>
          <p:cNvSpPr>
            <a:spLocks noChangeShapeType="1"/>
          </p:cNvSpPr>
          <p:nvPr/>
        </p:nvSpPr>
        <p:spPr bwMode="auto">
          <a:xfrm flipH="1" flipV="1">
            <a:off x="3798648" y="3091356"/>
            <a:ext cx="1478052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98445">
              <a:defRPr/>
            </a:pPr>
            <a:endParaRPr lang="es-ES" sz="758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693" name="Line 21"/>
          <p:cNvSpPr>
            <a:spLocks noChangeShapeType="1"/>
          </p:cNvSpPr>
          <p:nvPr/>
        </p:nvSpPr>
        <p:spPr bwMode="auto">
          <a:xfrm flipH="1">
            <a:off x="4530440" y="3333221"/>
            <a:ext cx="1176241" cy="117624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98445">
              <a:defRPr/>
            </a:pPr>
            <a:endParaRPr lang="es-ES" sz="758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694" name="Line 22"/>
          <p:cNvSpPr>
            <a:spLocks noChangeShapeType="1"/>
          </p:cNvSpPr>
          <p:nvPr/>
        </p:nvSpPr>
        <p:spPr bwMode="auto">
          <a:xfrm>
            <a:off x="6100826" y="3089290"/>
            <a:ext cx="2444815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98445">
              <a:defRPr/>
            </a:pPr>
            <a:endParaRPr lang="es-ES" sz="758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695" name="Line 23"/>
          <p:cNvSpPr>
            <a:spLocks noChangeShapeType="1"/>
          </p:cNvSpPr>
          <p:nvPr/>
        </p:nvSpPr>
        <p:spPr bwMode="auto">
          <a:xfrm>
            <a:off x="6084285" y="3293944"/>
            <a:ext cx="0" cy="1178307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98445">
              <a:defRPr/>
            </a:pPr>
            <a:endParaRPr lang="es-ES" sz="758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696" name="Line 24"/>
          <p:cNvSpPr>
            <a:spLocks noChangeShapeType="1"/>
          </p:cNvSpPr>
          <p:nvPr/>
        </p:nvSpPr>
        <p:spPr bwMode="auto">
          <a:xfrm>
            <a:off x="6359228" y="3250535"/>
            <a:ext cx="1258927" cy="1258927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98445">
              <a:defRPr/>
            </a:pPr>
            <a:endParaRPr lang="es-ES" sz="758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B458833-4481-40C2-876A-3949FC8388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4505" y="2950804"/>
            <a:ext cx="1708122" cy="338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title</a:t>
            </a:r>
            <a:endParaRPr lang="zh-CN" altLang="en-US" sz="1599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34" name="TextBox 35">
            <a:extLst>
              <a:ext uri="{FF2B5EF4-FFF2-40B4-BE49-F238E27FC236}">
                <a16:creationId xmlns:a16="http://schemas.microsoft.com/office/drawing/2014/main" id="{DFE2FA81-6D9B-4ED9-9AF2-AAB543948C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4502" y="3358718"/>
            <a:ext cx="28037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Enter your text Enter your text </a:t>
            </a:r>
          </a:p>
          <a:p>
            <a:endParaRPr lang="en-US" altLang="zh-CN" sz="1200" dirty="0">
              <a:solidFill>
                <a:schemeClr val="tx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652F0DD-07C0-47C0-93B3-19F78D487E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7614" y="4466276"/>
            <a:ext cx="1708122" cy="338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title</a:t>
            </a:r>
            <a:endParaRPr lang="zh-CN" altLang="en-US" sz="1599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E5BEF34-6149-4C68-9E3A-219FE85E04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7611" y="4874190"/>
            <a:ext cx="28037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Enter your text Enter your text </a:t>
            </a:r>
          </a:p>
          <a:p>
            <a:endParaRPr lang="en-US" altLang="zh-CN" sz="1200" dirty="0">
              <a:solidFill>
                <a:schemeClr val="tx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9162CE8-7D0D-4780-BB53-682A99B167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3148" y="4884432"/>
            <a:ext cx="1708122" cy="338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title</a:t>
            </a:r>
            <a:endParaRPr lang="zh-CN" altLang="en-US" sz="1599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38" name="TextBox 35">
            <a:extLst>
              <a:ext uri="{FF2B5EF4-FFF2-40B4-BE49-F238E27FC236}">
                <a16:creationId xmlns:a16="http://schemas.microsoft.com/office/drawing/2014/main" id="{59A9FFA6-1068-4AFF-9F05-4C96C1CF8D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3145" y="5292346"/>
            <a:ext cx="28037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Enter your text Enter your text </a:t>
            </a:r>
          </a:p>
          <a:p>
            <a:endParaRPr lang="en-US" altLang="zh-CN" sz="1200" dirty="0">
              <a:solidFill>
                <a:schemeClr val="tx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6995A76-9A69-42A2-884D-79A1953E36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95290" y="2747950"/>
            <a:ext cx="1708122" cy="338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title</a:t>
            </a:r>
            <a:endParaRPr lang="zh-CN" altLang="en-US" sz="1599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40" name="TextBox 35">
            <a:extLst>
              <a:ext uri="{FF2B5EF4-FFF2-40B4-BE49-F238E27FC236}">
                <a16:creationId xmlns:a16="http://schemas.microsoft.com/office/drawing/2014/main" id="{A6FC87B7-DB31-477D-B82D-A37975390D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95287" y="3155864"/>
            <a:ext cx="28037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Enter your text Enter your text </a:t>
            </a:r>
          </a:p>
          <a:p>
            <a:endParaRPr lang="en-US" altLang="zh-CN" sz="1200" dirty="0">
              <a:solidFill>
                <a:schemeClr val="tx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3085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8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8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6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1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6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100"/>
                            </p:stCondLst>
                            <p:childTnLst>
                              <p:par>
                                <p:cTn id="9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 animBg="1"/>
      <p:bldP spid="28674" grpId="0" animBg="1"/>
      <p:bldP spid="28675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2"/>
          <p:cNvCxnSpPr/>
          <p:nvPr/>
        </p:nvCxnSpPr>
        <p:spPr>
          <a:xfrm>
            <a:off x="2195178" y="5231726"/>
            <a:ext cx="1475545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3"/>
          <p:cNvCxnSpPr/>
          <p:nvPr/>
        </p:nvCxnSpPr>
        <p:spPr>
          <a:xfrm>
            <a:off x="3758721" y="5231726"/>
            <a:ext cx="1475545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4"/>
          <p:cNvCxnSpPr/>
          <p:nvPr/>
        </p:nvCxnSpPr>
        <p:spPr>
          <a:xfrm>
            <a:off x="5336915" y="5231726"/>
            <a:ext cx="1475545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5"/>
          <p:cNvCxnSpPr/>
          <p:nvPr/>
        </p:nvCxnSpPr>
        <p:spPr>
          <a:xfrm>
            <a:off x="6900458" y="5231726"/>
            <a:ext cx="1475545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6"/>
          <p:cNvCxnSpPr/>
          <p:nvPr/>
        </p:nvCxnSpPr>
        <p:spPr>
          <a:xfrm rot="10800000">
            <a:off x="10063262" y="5231728"/>
            <a:ext cx="1187633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7"/>
          <p:cNvCxnSpPr/>
          <p:nvPr/>
        </p:nvCxnSpPr>
        <p:spPr>
          <a:xfrm rot="10800000">
            <a:off x="8478426" y="5231726"/>
            <a:ext cx="1475545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8"/>
          <p:cNvCxnSpPr/>
          <p:nvPr/>
        </p:nvCxnSpPr>
        <p:spPr>
          <a:xfrm rot="10800000">
            <a:off x="916829" y="5231726"/>
            <a:ext cx="1187633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9"/>
          <p:cNvSpPr txBox="1"/>
          <p:nvPr/>
        </p:nvSpPr>
        <p:spPr>
          <a:xfrm>
            <a:off x="1530332" y="3894350"/>
            <a:ext cx="1261496" cy="307777"/>
          </a:xfrm>
          <a:prstGeom prst="rect">
            <a:avLst/>
          </a:prstGeom>
          <a:noFill/>
        </p:spPr>
        <p:txBody>
          <a:bodyPr wrap="none" lIns="91412" tIns="45706" rIns="91412" bIns="45706">
            <a:normAutofit lnSpcReduction="10000"/>
          </a:bodyPr>
          <a:lstStyle/>
          <a:p>
            <a:pPr algn="ctr"/>
            <a:r>
              <a:rPr lang="en-US" altLang="zh-CN" sz="1466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title</a:t>
            </a:r>
            <a:endParaRPr lang="zh-CN" altLang="en-US" sz="1466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16" name="TextBox 10"/>
          <p:cNvSpPr txBox="1"/>
          <p:nvPr/>
        </p:nvSpPr>
        <p:spPr>
          <a:xfrm>
            <a:off x="1242553" y="4119622"/>
            <a:ext cx="1837054" cy="553998"/>
          </a:xfrm>
          <a:prstGeom prst="rect">
            <a:avLst/>
          </a:prstGeom>
          <a:noFill/>
        </p:spPr>
        <p:txBody>
          <a:bodyPr wrap="square" lIns="91412" tIns="45706" rIns="91412" bIns="45706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sp>
        <p:nvSpPr>
          <p:cNvPr id="17" name="TextBox 11"/>
          <p:cNvSpPr txBox="1"/>
          <p:nvPr/>
        </p:nvSpPr>
        <p:spPr>
          <a:xfrm>
            <a:off x="9748459" y="5330467"/>
            <a:ext cx="524341" cy="276999"/>
          </a:xfrm>
          <a:prstGeom prst="rect">
            <a:avLst/>
          </a:prstGeom>
          <a:noFill/>
        </p:spPr>
        <p:txBody>
          <a:bodyPr wrap="none" lIns="91412" tIns="45706" rIns="91412" bIns="45706">
            <a:norm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2017</a:t>
            </a:r>
          </a:p>
        </p:txBody>
      </p:sp>
      <p:sp>
        <p:nvSpPr>
          <p:cNvPr id="18" name="TextBox 12"/>
          <p:cNvSpPr txBox="1"/>
          <p:nvPr/>
        </p:nvSpPr>
        <p:spPr>
          <a:xfrm>
            <a:off x="8166296" y="5330467"/>
            <a:ext cx="524341" cy="276999"/>
          </a:xfrm>
          <a:prstGeom prst="rect">
            <a:avLst/>
          </a:prstGeom>
          <a:noFill/>
        </p:spPr>
        <p:txBody>
          <a:bodyPr wrap="none" lIns="91412" tIns="45706" rIns="91412" bIns="45706">
            <a:norm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2016</a:t>
            </a:r>
          </a:p>
        </p:txBody>
      </p:sp>
      <p:sp>
        <p:nvSpPr>
          <p:cNvPr id="19" name="TextBox 13"/>
          <p:cNvSpPr txBox="1"/>
          <p:nvPr/>
        </p:nvSpPr>
        <p:spPr>
          <a:xfrm>
            <a:off x="6612798" y="5320942"/>
            <a:ext cx="524341" cy="276999"/>
          </a:xfrm>
          <a:prstGeom prst="rect">
            <a:avLst/>
          </a:prstGeom>
          <a:noFill/>
        </p:spPr>
        <p:txBody>
          <a:bodyPr wrap="none" lIns="91412" tIns="45706" rIns="91412" bIns="45706">
            <a:norm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2015</a:t>
            </a:r>
          </a:p>
        </p:txBody>
      </p:sp>
      <p:sp>
        <p:nvSpPr>
          <p:cNvPr id="20" name="TextBox 14"/>
          <p:cNvSpPr txBox="1"/>
          <p:nvPr/>
        </p:nvSpPr>
        <p:spPr>
          <a:xfrm>
            <a:off x="5049681" y="5330467"/>
            <a:ext cx="524341" cy="276999"/>
          </a:xfrm>
          <a:prstGeom prst="rect">
            <a:avLst/>
          </a:prstGeom>
          <a:noFill/>
        </p:spPr>
        <p:txBody>
          <a:bodyPr wrap="none" lIns="91412" tIns="45706" rIns="91412" bIns="45706">
            <a:norm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2014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3460291" y="5330467"/>
            <a:ext cx="524341" cy="276999"/>
          </a:xfrm>
          <a:prstGeom prst="rect">
            <a:avLst/>
          </a:prstGeom>
          <a:noFill/>
        </p:spPr>
        <p:txBody>
          <a:bodyPr wrap="none" lIns="91412" tIns="45706" rIns="91412" bIns="45706">
            <a:norm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2013</a:t>
            </a:r>
          </a:p>
        </p:txBody>
      </p:sp>
      <p:sp>
        <p:nvSpPr>
          <p:cNvPr id="22" name="TextBox 16"/>
          <p:cNvSpPr txBox="1"/>
          <p:nvPr/>
        </p:nvSpPr>
        <p:spPr>
          <a:xfrm>
            <a:off x="1887693" y="5330467"/>
            <a:ext cx="524341" cy="276999"/>
          </a:xfrm>
          <a:prstGeom prst="rect">
            <a:avLst/>
          </a:prstGeom>
          <a:noFill/>
        </p:spPr>
        <p:txBody>
          <a:bodyPr wrap="none" lIns="91412" tIns="45706" rIns="91412" bIns="45706">
            <a:normAutofit/>
          </a:bodyPr>
          <a:lstStyle/>
          <a:p>
            <a:pPr algn="ctr"/>
            <a:r>
              <a: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2012</a:t>
            </a:r>
          </a:p>
        </p:txBody>
      </p:sp>
      <p:sp>
        <p:nvSpPr>
          <p:cNvPr id="23" name="Oval 17"/>
          <p:cNvSpPr/>
          <p:nvPr/>
        </p:nvSpPr>
        <p:spPr>
          <a:xfrm>
            <a:off x="2107095" y="5177726"/>
            <a:ext cx="107967" cy="108000"/>
          </a:xfrm>
          <a:prstGeom prst="ellipse">
            <a:avLst/>
          </a:prstGeom>
          <a:ln w="19050">
            <a:solidFill>
              <a:schemeClr val="dk2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/>
            <a:endParaRPr sz="2399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24" name="Oval 18"/>
          <p:cNvSpPr/>
          <p:nvPr/>
        </p:nvSpPr>
        <p:spPr>
          <a:xfrm>
            <a:off x="3666874" y="5177726"/>
            <a:ext cx="107967" cy="108000"/>
          </a:xfrm>
          <a:prstGeom prst="ellipse">
            <a:avLst/>
          </a:prstGeom>
          <a:solidFill>
            <a:schemeClr val="dk2">
              <a:lumMod val="100000"/>
            </a:schemeClr>
          </a:solidFill>
          <a:ln w="19050">
            <a:solidFill>
              <a:schemeClr val="dk2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/>
            <a:endParaRPr sz="2399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25" name="Oval 19"/>
          <p:cNvSpPr/>
          <p:nvPr/>
        </p:nvSpPr>
        <p:spPr>
          <a:xfrm>
            <a:off x="5241841" y="5177726"/>
            <a:ext cx="107967" cy="108000"/>
          </a:xfrm>
          <a:prstGeom prst="ellipse">
            <a:avLst/>
          </a:prstGeom>
          <a:solidFill>
            <a:schemeClr val="accent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/>
            <a:endParaRPr sz="2399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26" name="Oval 20"/>
          <p:cNvSpPr/>
          <p:nvPr/>
        </p:nvSpPr>
        <p:spPr>
          <a:xfrm>
            <a:off x="6812972" y="5177726"/>
            <a:ext cx="107967" cy="108000"/>
          </a:xfrm>
          <a:prstGeom prst="ellipse">
            <a:avLst/>
          </a:prstGeom>
          <a:solidFill>
            <a:schemeClr val="accent4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/>
            <a:endParaRPr sz="2399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27" name="Oval 21"/>
          <p:cNvSpPr/>
          <p:nvPr/>
        </p:nvSpPr>
        <p:spPr>
          <a:xfrm>
            <a:off x="8360572" y="5177726"/>
            <a:ext cx="107967" cy="10800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/>
            <a:endParaRPr sz="2399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28" name="Oval 22"/>
          <p:cNvSpPr/>
          <p:nvPr/>
        </p:nvSpPr>
        <p:spPr>
          <a:xfrm rot="10800000">
            <a:off x="9949433" y="5177728"/>
            <a:ext cx="107967" cy="108000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anchor="ctr"/>
          <a:lstStyle/>
          <a:p>
            <a:pPr algn="ctr"/>
            <a:endParaRPr sz="2399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cxnSp>
        <p:nvCxnSpPr>
          <p:cNvPr id="29" name="Straight Connector 23"/>
          <p:cNvCxnSpPr/>
          <p:nvPr/>
        </p:nvCxnSpPr>
        <p:spPr>
          <a:xfrm flipV="1">
            <a:off x="2161078" y="4757053"/>
            <a:ext cx="0" cy="360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4"/>
          <p:cNvCxnSpPr/>
          <p:nvPr/>
        </p:nvCxnSpPr>
        <p:spPr>
          <a:xfrm flipV="1">
            <a:off x="2161078" y="3513349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25"/>
          <p:cNvGrpSpPr/>
          <p:nvPr/>
        </p:nvGrpSpPr>
        <p:grpSpPr>
          <a:xfrm>
            <a:off x="1896771" y="2928253"/>
            <a:ext cx="539833" cy="540000"/>
            <a:chOff x="1895475" y="3190875"/>
            <a:chExt cx="540000" cy="540000"/>
          </a:xfrm>
        </p:grpSpPr>
        <p:sp>
          <p:nvSpPr>
            <p:cNvPr id="79" name="Oval 73"/>
            <p:cNvSpPr/>
            <p:nvPr/>
          </p:nvSpPr>
          <p:spPr>
            <a:xfrm>
              <a:off x="1895475" y="3190875"/>
              <a:ext cx="540000" cy="540000"/>
            </a:xfrm>
            <a:prstGeom prst="ellipse">
              <a:avLst/>
            </a:prstGeom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  <p:sp>
          <p:nvSpPr>
            <p:cNvPr id="80" name="Freeform: Shape 74"/>
            <p:cNvSpPr>
              <a:spLocks/>
            </p:cNvSpPr>
            <p:nvPr/>
          </p:nvSpPr>
          <p:spPr bwMode="auto">
            <a:xfrm>
              <a:off x="2000853" y="3295413"/>
              <a:ext cx="329244" cy="330924"/>
            </a:xfrm>
            <a:custGeom>
              <a:avLst/>
              <a:gdLst>
                <a:gd name="T0" fmla="*/ 234 w 246"/>
                <a:gd name="T1" fmla="*/ 13 h 247"/>
                <a:gd name="T2" fmla="*/ 175 w 246"/>
                <a:gd name="T3" fmla="*/ 35 h 247"/>
                <a:gd name="T4" fmla="*/ 153 w 246"/>
                <a:gd name="T5" fmla="*/ 60 h 247"/>
                <a:gd name="T6" fmla="*/ 24 w 246"/>
                <a:gd name="T7" fmla="*/ 36 h 247"/>
                <a:gd name="T8" fmla="*/ 5 w 246"/>
                <a:gd name="T9" fmla="*/ 55 h 247"/>
                <a:gd name="T10" fmla="*/ 107 w 246"/>
                <a:gd name="T11" fmla="*/ 109 h 247"/>
                <a:gd name="T12" fmla="*/ 65 w 246"/>
                <a:gd name="T13" fmla="*/ 159 h 247"/>
                <a:gd name="T14" fmla="*/ 54 w 246"/>
                <a:gd name="T15" fmla="*/ 172 h 247"/>
                <a:gd name="T16" fmla="*/ 12 w 246"/>
                <a:gd name="T17" fmla="*/ 161 h 247"/>
                <a:gd name="T18" fmla="*/ 0 w 246"/>
                <a:gd name="T19" fmla="*/ 173 h 247"/>
                <a:gd name="T20" fmla="*/ 47 w 246"/>
                <a:gd name="T21" fmla="*/ 200 h 247"/>
                <a:gd name="T22" fmla="*/ 74 w 246"/>
                <a:gd name="T23" fmla="*/ 247 h 247"/>
                <a:gd name="T24" fmla="*/ 86 w 246"/>
                <a:gd name="T25" fmla="*/ 235 h 247"/>
                <a:gd name="T26" fmla="*/ 75 w 246"/>
                <a:gd name="T27" fmla="*/ 193 h 247"/>
                <a:gd name="T28" fmla="*/ 88 w 246"/>
                <a:gd name="T29" fmla="*/ 182 h 247"/>
                <a:gd name="T30" fmla="*/ 138 w 246"/>
                <a:gd name="T31" fmla="*/ 140 h 247"/>
                <a:gd name="T32" fmla="*/ 192 w 246"/>
                <a:gd name="T33" fmla="*/ 242 h 247"/>
                <a:gd name="T34" fmla="*/ 211 w 246"/>
                <a:gd name="T35" fmla="*/ 223 h 247"/>
                <a:gd name="T36" fmla="*/ 187 w 246"/>
                <a:gd name="T37" fmla="*/ 94 h 247"/>
                <a:gd name="T38" fmla="*/ 212 w 246"/>
                <a:gd name="T39" fmla="*/ 72 h 247"/>
                <a:gd name="T40" fmla="*/ 234 w 246"/>
                <a:gd name="T41" fmla="*/ 13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6" h="247">
                  <a:moveTo>
                    <a:pt x="234" y="13"/>
                  </a:moveTo>
                  <a:cubicBezTo>
                    <a:pt x="221" y="0"/>
                    <a:pt x="196" y="11"/>
                    <a:pt x="175" y="35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1" y="164"/>
                    <a:pt x="57" y="168"/>
                    <a:pt x="54" y="17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47" y="200"/>
                    <a:pt x="47" y="200"/>
                    <a:pt x="47" y="200"/>
                  </a:cubicBezTo>
                  <a:cubicBezTo>
                    <a:pt x="74" y="247"/>
                    <a:pt x="74" y="247"/>
                    <a:pt x="74" y="247"/>
                  </a:cubicBezTo>
                  <a:cubicBezTo>
                    <a:pt x="86" y="235"/>
                    <a:pt x="86" y="235"/>
                    <a:pt x="86" y="235"/>
                  </a:cubicBezTo>
                  <a:cubicBezTo>
                    <a:pt x="75" y="193"/>
                    <a:pt x="75" y="193"/>
                    <a:pt x="75" y="193"/>
                  </a:cubicBezTo>
                  <a:cubicBezTo>
                    <a:pt x="79" y="190"/>
                    <a:pt x="83" y="186"/>
                    <a:pt x="88" y="182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92" y="242"/>
                    <a:pt x="192" y="242"/>
                    <a:pt x="192" y="242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187" y="94"/>
                    <a:pt x="187" y="94"/>
                    <a:pt x="187" y="94"/>
                  </a:cubicBezTo>
                  <a:cubicBezTo>
                    <a:pt x="212" y="72"/>
                    <a:pt x="212" y="72"/>
                    <a:pt x="212" y="72"/>
                  </a:cubicBezTo>
                  <a:cubicBezTo>
                    <a:pt x="236" y="51"/>
                    <a:pt x="246" y="25"/>
                    <a:pt x="234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399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</p:grpSp>
      <p:sp>
        <p:nvSpPr>
          <p:cNvPr id="32" name="TextBox 26"/>
          <p:cNvSpPr txBox="1"/>
          <p:nvPr/>
        </p:nvSpPr>
        <p:spPr>
          <a:xfrm>
            <a:off x="3100049" y="2608475"/>
            <a:ext cx="1261495" cy="307777"/>
          </a:xfrm>
          <a:prstGeom prst="rect">
            <a:avLst/>
          </a:prstGeom>
          <a:noFill/>
        </p:spPr>
        <p:txBody>
          <a:bodyPr wrap="none" lIns="91412" tIns="45706" rIns="91412" bIns="45706">
            <a:normAutofit lnSpcReduction="10000"/>
          </a:bodyPr>
          <a:lstStyle/>
          <a:p>
            <a:pPr algn="ctr"/>
            <a:r>
              <a:rPr lang="en-US" altLang="zh-CN" sz="1466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title</a:t>
            </a:r>
            <a:endParaRPr lang="zh-CN" altLang="en-US" sz="1466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33" name="TextBox 27"/>
          <p:cNvSpPr txBox="1"/>
          <p:nvPr/>
        </p:nvSpPr>
        <p:spPr>
          <a:xfrm>
            <a:off x="2812267" y="2833747"/>
            <a:ext cx="1837054" cy="553998"/>
          </a:xfrm>
          <a:prstGeom prst="rect">
            <a:avLst/>
          </a:prstGeom>
          <a:noFill/>
        </p:spPr>
        <p:txBody>
          <a:bodyPr wrap="square" lIns="91412" tIns="45706" rIns="91412" bIns="45706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cxnSp>
        <p:nvCxnSpPr>
          <p:cNvPr id="34" name="Straight Connector 28"/>
          <p:cNvCxnSpPr/>
          <p:nvPr/>
        </p:nvCxnSpPr>
        <p:spPr>
          <a:xfrm flipV="1">
            <a:off x="3730793" y="3471178"/>
            <a:ext cx="0" cy="165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29"/>
          <p:cNvCxnSpPr/>
          <p:nvPr/>
        </p:nvCxnSpPr>
        <p:spPr>
          <a:xfrm flipV="1">
            <a:off x="3720857" y="2217949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30"/>
          <p:cNvGrpSpPr/>
          <p:nvPr/>
        </p:nvGrpSpPr>
        <p:grpSpPr>
          <a:xfrm>
            <a:off x="3460876" y="1628800"/>
            <a:ext cx="539833" cy="540000"/>
            <a:chOff x="3450124" y="2009775"/>
            <a:chExt cx="540000" cy="540000"/>
          </a:xfrm>
        </p:grpSpPr>
        <p:sp>
          <p:nvSpPr>
            <p:cNvPr id="69" name="Oval 63"/>
            <p:cNvSpPr/>
            <p:nvPr/>
          </p:nvSpPr>
          <p:spPr>
            <a:xfrm>
              <a:off x="3450124" y="2009775"/>
              <a:ext cx="540000" cy="540000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  <p:grpSp>
          <p:nvGrpSpPr>
            <p:cNvPr id="31" name="Group 64"/>
            <p:cNvGrpSpPr/>
            <p:nvPr/>
          </p:nvGrpSpPr>
          <p:grpSpPr>
            <a:xfrm>
              <a:off x="3567882" y="2071853"/>
              <a:ext cx="304483" cy="415884"/>
              <a:chOff x="5772150" y="2981325"/>
              <a:chExt cx="650875" cy="889001"/>
            </a:xfrm>
            <a:solidFill>
              <a:schemeClr val="bg1"/>
            </a:solidFill>
          </p:grpSpPr>
          <p:sp>
            <p:nvSpPr>
              <p:cNvPr id="71" name="Rectangle 65"/>
              <p:cNvSpPr>
                <a:spLocks/>
              </p:cNvSpPr>
              <p:nvPr/>
            </p:nvSpPr>
            <p:spPr bwMode="auto">
              <a:xfrm>
                <a:off x="5875338" y="3159125"/>
                <a:ext cx="146050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</a:endParaRPr>
              </a:p>
            </p:txBody>
          </p:sp>
          <p:sp>
            <p:nvSpPr>
              <p:cNvPr id="72" name="Rectangle 66"/>
              <p:cNvSpPr>
                <a:spLocks/>
              </p:cNvSpPr>
              <p:nvPr/>
            </p:nvSpPr>
            <p:spPr bwMode="auto">
              <a:xfrm>
                <a:off x="5875338" y="3375025"/>
                <a:ext cx="368300" cy="428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</a:endParaRPr>
              </a:p>
            </p:txBody>
          </p:sp>
          <p:sp>
            <p:nvSpPr>
              <p:cNvPr id="73" name="Rectangle 67"/>
              <p:cNvSpPr>
                <a:spLocks/>
              </p:cNvSpPr>
              <p:nvPr/>
            </p:nvSpPr>
            <p:spPr bwMode="auto">
              <a:xfrm>
                <a:off x="5875338" y="3470275"/>
                <a:ext cx="368300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</a:endParaRPr>
              </a:p>
            </p:txBody>
          </p:sp>
          <p:sp>
            <p:nvSpPr>
              <p:cNvPr id="74" name="Rectangle 68"/>
              <p:cNvSpPr>
                <a:spLocks/>
              </p:cNvSpPr>
              <p:nvPr/>
            </p:nvSpPr>
            <p:spPr bwMode="auto">
              <a:xfrm>
                <a:off x="5875338" y="3565525"/>
                <a:ext cx="206375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</a:endParaRPr>
              </a:p>
            </p:txBody>
          </p:sp>
          <p:sp>
            <p:nvSpPr>
              <p:cNvPr id="75" name="Freeform: Shape 69"/>
              <p:cNvSpPr>
                <a:spLocks/>
              </p:cNvSpPr>
              <p:nvPr/>
            </p:nvSpPr>
            <p:spPr bwMode="auto">
              <a:xfrm>
                <a:off x="5772150" y="2981325"/>
                <a:ext cx="650875" cy="835025"/>
              </a:xfrm>
              <a:custGeom>
                <a:avLst/>
                <a:gdLst>
                  <a:gd name="T0" fmla="*/ 87 w 170"/>
                  <a:gd name="T1" fmla="*/ 0 h 220"/>
                  <a:gd name="T2" fmla="*/ 34 w 170"/>
                  <a:gd name="T3" fmla="*/ 0 h 220"/>
                  <a:gd name="T4" fmla="*/ 0 w 170"/>
                  <a:gd name="T5" fmla="*/ 34 h 220"/>
                  <a:gd name="T6" fmla="*/ 0 w 170"/>
                  <a:gd name="T7" fmla="*/ 185 h 220"/>
                  <a:gd name="T8" fmla="*/ 34 w 170"/>
                  <a:gd name="T9" fmla="*/ 220 h 220"/>
                  <a:gd name="T10" fmla="*/ 91 w 170"/>
                  <a:gd name="T11" fmla="*/ 220 h 220"/>
                  <a:gd name="T12" fmla="*/ 91 w 170"/>
                  <a:gd name="T13" fmla="*/ 203 h 220"/>
                  <a:gd name="T14" fmla="*/ 34 w 170"/>
                  <a:gd name="T15" fmla="*/ 203 h 220"/>
                  <a:gd name="T16" fmla="*/ 16 w 170"/>
                  <a:gd name="T17" fmla="*/ 185 h 220"/>
                  <a:gd name="T18" fmla="*/ 16 w 170"/>
                  <a:gd name="T19" fmla="*/ 34 h 220"/>
                  <a:gd name="T20" fmla="*/ 34 w 170"/>
                  <a:gd name="T21" fmla="*/ 16 h 220"/>
                  <a:gd name="T22" fmla="*/ 79 w 170"/>
                  <a:gd name="T23" fmla="*/ 16 h 220"/>
                  <a:gd name="T24" fmla="*/ 79 w 170"/>
                  <a:gd name="T25" fmla="*/ 67 h 220"/>
                  <a:gd name="T26" fmla="*/ 105 w 170"/>
                  <a:gd name="T27" fmla="*/ 93 h 220"/>
                  <a:gd name="T28" fmla="*/ 154 w 170"/>
                  <a:gd name="T29" fmla="*/ 93 h 220"/>
                  <a:gd name="T30" fmla="*/ 154 w 170"/>
                  <a:gd name="T31" fmla="*/ 185 h 220"/>
                  <a:gd name="T32" fmla="*/ 143 w 170"/>
                  <a:gd name="T33" fmla="*/ 202 h 220"/>
                  <a:gd name="T34" fmla="*/ 143 w 170"/>
                  <a:gd name="T35" fmla="*/ 219 h 220"/>
                  <a:gd name="T36" fmla="*/ 170 w 170"/>
                  <a:gd name="T37" fmla="*/ 185 h 220"/>
                  <a:gd name="T38" fmla="*/ 170 w 170"/>
                  <a:gd name="T39" fmla="*/ 83 h 220"/>
                  <a:gd name="T40" fmla="*/ 87 w 170"/>
                  <a:gd name="T4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0" h="220">
                    <a:moveTo>
                      <a:pt x="87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204"/>
                      <a:pt x="15" y="220"/>
                      <a:pt x="34" y="220"/>
                    </a:cubicBezTo>
                    <a:cubicBezTo>
                      <a:pt x="91" y="220"/>
                      <a:pt x="91" y="220"/>
                      <a:pt x="91" y="220"/>
                    </a:cubicBezTo>
                    <a:cubicBezTo>
                      <a:pt x="91" y="203"/>
                      <a:pt x="91" y="203"/>
                      <a:pt x="91" y="203"/>
                    </a:cubicBezTo>
                    <a:cubicBezTo>
                      <a:pt x="34" y="203"/>
                      <a:pt x="34" y="203"/>
                      <a:pt x="34" y="203"/>
                    </a:cubicBezTo>
                    <a:cubicBezTo>
                      <a:pt x="24" y="203"/>
                      <a:pt x="16" y="195"/>
                      <a:pt x="16" y="185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24"/>
                      <a:pt x="24" y="16"/>
                      <a:pt x="34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79" y="81"/>
                      <a:pt x="90" y="93"/>
                      <a:pt x="105" y="93"/>
                    </a:cubicBezTo>
                    <a:cubicBezTo>
                      <a:pt x="154" y="93"/>
                      <a:pt x="154" y="93"/>
                      <a:pt x="154" y="93"/>
                    </a:cubicBezTo>
                    <a:cubicBezTo>
                      <a:pt x="154" y="185"/>
                      <a:pt x="154" y="185"/>
                      <a:pt x="154" y="185"/>
                    </a:cubicBezTo>
                    <a:cubicBezTo>
                      <a:pt x="154" y="193"/>
                      <a:pt x="149" y="199"/>
                      <a:pt x="143" y="202"/>
                    </a:cubicBezTo>
                    <a:cubicBezTo>
                      <a:pt x="143" y="219"/>
                      <a:pt x="143" y="219"/>
                      <a:pt x="143" y="219"/>
                    </a:cubicBezTo>
                    <a:cubicBezTo>
                      <a:pt x="158" y="216"/>
                      <a:pt x="170" y="202"/>
                      <a:pt x="170" y="185"/>
                    </a:cubicBezTo>
                    <a:cubicBezTo>
                      <a:pt x="170" y="83"/>
                      <a:pt x="170" y="83"/>
                      <a:pt x="170" y="83"/>
                    </a:cubicBezTo>
                    <a:lnTo>
                      <a:pt x="8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</a:endParaRPr>
              </a:p>
            </p:txBody>
          </p:sp>
          <p:sp>
            <p:nvSpPr>
              <p:cNvPr id="76" name="Freeform: Shape 70"/>
              <p:cNvSpPr>
                <a:spLocks/>
              </p:cNvSpPr>
              <p:nvPr/>
            </p:nvSpPr>
            <p:spPr bwMode="auto">
              <a:xfrm>
                <a:off x="6154738" y="3744913"/>
                <a:ext cx="130175" cy="125413"/>
              </a:xfrm>
              <a:custGeom>
                <a:avLst/>
                <a:gdLst>
                  <a:gd name="T0" fmla="*/ 32 w 34"/>
                  <a:gd name="T1" fmla="*/ 0 h 33"/>
                  <a:gd name="T2" fmla="*/ 31 w 34"/>
                  <a:gd name="T3" fmla="*/ 2 h 33"/>
                  <a:gd name="T4" fmla="*/ 26 w 34"/>
                  <a:gd name="T5" fmla="*/ 7 h 33"/>
                  <a:gd name="T6" fmla="*/ 24 w 34"/>
                  <a:gd name="T7" fmla="*/ 8 h 33"/>
                  <a:gd name="T8" fmla="*/ 19 w 34"/>
                  <a:gd name="T9" fmla="*/ 6 h 33"/>
                  <a:gd name="T10" fmla="*/ 17 w 34"/>
                  <a:gd name="T11" fmla="*/ 5 h 33"/>
                  <a:gd name="T12" fmla="*/ 16 w 34"/>
                  <a:gd name="T13" fmla="*/ 6 h 33"/>
                  <a:gd name="T14" fmla="*/ 10 w 34"/>
                  <a:gd name="T15" fmla="*/ 8 h 33"/>
                  <a:gd name="T16" fmla="*/ 10 w 34"/>
                  <a:gd name="T17" fmla="*/ 8 h 33"/>
                  <a:gd name="T18" fmla="*/ 8 w 34"/>
                  <a:gd name="T19" fmla="*/ 7 h 33"/>
                  <a:gd name="T20" fmla="*/ 3 w 34"/>
                  <a:gd name="T21" fmla="*/ 2 h 33"/>
                  <a:gd name="T22" fmla="*/ 2 w 34"/>
                  <a:gd name="T23" fmla="*/ 0 h 33"/>
                  <a:gd name="T24" fmla="*/ 1 w 34"/>
                  <a:gd name="T25" fmla="*/ 0 h 33"/>
                  <a:gd name="T26" fmla="*/ 0 w 34"/>
                  <a:gd name="T27" fmla="*/ 0 h 33"/>
                  <a:gd name="T28" fmla="*/ 0 w 34"/>
                  <a:gd name="T29" fmla="*/ 33 h 33"/>
                  <a:gd name="T30" fmla="*/ 17 w 34"/>
                  <a:gd name="T31" fmla="*/ 21 h 33"/>
                  <a:gd name="T32" fmla="*/ 34 w 34"/>
                  <a:gd name="T33" fmla="*/ 33 h 33"/>
                  <a:gd name="T34" fmla="*/ 34 w 34"/>
                  <a:gd name="T35" fmla="*/ 0 h 33"/>
                  <a:gd name="T36" fmla="*/ 34 w 34"/>
                  <a:gd name="T37" fmla="*/ 0 h 33"/>
                  <a:gd name="T38" fmla="*/ 32 w 34"/>
                  <a:gd name="T3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4" h="33">
                    <a:moveTo>
                      <a:pt x="32" y="0"/>
                    </a:moveTo>
                    <a:cubicBezTo>
                      <a:pt x="32" y="1"/>
                      <a:pt x="31" y="1"/>
                      <a:pt x="31" y="2"/>
                    </a:cubicBezTo>
                    <a:cubicBezTo>
                      <a:pt x="30" y="4"/>
                      <a:pt x="29" y="6"/>
                      <a:pt x="26" y="7"/>
                    </a:cubicBezTo>
                    <a:cubicBezTo>
                      <a:pt x="25" y="7"/>
                      <a:pt x="25" y="8"/>
                      <a:pt x="24" y="8"/>
                    </a:cubicBezTo>
                    <a:cubicBezTo>
                      <a:pt x="22" y="8"/>
                      <a:pt x="20" y="7"/>
                      <a:pt x="19" y="6"/>
                    </a:cubicBezTo>
                    <a:cubicBezTo>
                      <a:pt x="18" y="6"/>
                      <a:pt x="17" y="5"/>
                      <a:pt x="17" y="5"/>
                    </a:cubicBezTo>
                    <a:cubicBezTo>
                      <a:pt x="17" y="5"/>
                      <a:pt x="16" y="6"/>
                      <a:pt x="16" y="6"/>
                    </a:cubicBezTo>
                    <a:cubicBezTo>
                      <a:pt x="14" y="7"/>
                      <a:pt x="12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9" y="7"/>
                      <a:pt x="8" y="7"/>
                    </a:cubicBezTo>
                    <a:cubicBezTo>
                      <a:pt x="5" y="6"/>
                      <a:pt x="4" y="4"/>
                      <a:pt x="3" y="2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3" y="0"/>
                      <a:pt x="32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</a:endParaRPr>
              </a:p>
            </p:txBody>
          </p:sp>
          <p:sp>
            <p:nvSpPr>
              <p:cNvPr id="77" name="Oval 71"/>
              <p:cNvSpPr>
                <a:spLocks/>
              </p:cNvSpPr>
              <p:nvPr/>
            </p:nvSpPr>
            <p:spPr bwMode="auto">
              <a:xfrm>
                <a:off x="6178550" y="3625850"/>
                <a:ext cx="84138" cy="80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</a:endParaRPr>
              </a:p>
            </p:txBody>
          </p:sp>
          <p:sp>
            <p:nvSpPr>
              <p:cNvPr id="78" name="Freeform: Shape 72"/>
              <p:cNvSpPr>
                <a:spLocks/>
              </p:cNvSpPr>
              <p:nvPr/>
            </p:nvSpPr>
            <p:spPr bwMode="auto">
              <a:xfrm>
                <a:off x="6127750" y="3573463"/>
                <a:ext cx="187325" cy="185738"/>
              </a:xfrm>
              <a:custGeom>
                <a:avLst/>
                <a:gdLst>
                  <a:gd name="T0" fmla="*/ 44 w 49"/>
                  <a:gd name="T1" fmla="*/ 18 h 49"/>
                  <a:gd name="T2" fmla="*/ 44 w 49"/>
                  <a:gd name="T3" fmla="*/ 10 h 49"/>
                  <a:gd name="T4" fmla="*/ 36 w 49"/>
                  <a:gd name="T5" fmla="*/ 7 h 49"/>
                  <a:gd name="T6" fmla="*/ 32 w 49"/>
                  <a:gd name="T7" fmla="*/ 1 h 49"/>
                  <a:gd name="T8" fmla="*/ 24 w 49"/>
                  <a:gd name="T9" fmla="*/ 3 h 49"/>
                  <a:gd name="T10" fmla="*/ 16 w 49"/>
                  <a:gd name="T11" fmla="*/ 1 h 49"/>
                  <a:gd name="T12" fmla="*/ 12 w 49"/>
                  <a:gd name="T13" fmla="*/ 7 h 49"/>
                  <a:gd name="T14" fmla="*/ 4 w 49"/>
                  <a:gd name="T15" fmla="*/ 10 h 49"/>
                  <a:gd name="T16" fmla="*/ 4 w 49"/>
                  <a:gd name="T17" fmla="*/ 18 h 49"/>
                  <a:gd name="T18" fmla="*/ 0 w 49"/>
                  <a:gd name="T19" fmla="*/ 24 h 49"/>
                  <a:gd name="T20" fmla="*/ 4 w 49"/>
                  <a:gd name="T21" fmla="*/ 31 h 49"/>
                  <a:gd name="T22" fmla="*/ 4 w 49"/>
                  <a:gd name="T23" fmla="*/ 39 h 49"/>
                  <a:gd name="T24" fmla="*/ 12 w 49"/>
                  <a:gd name="T25" fmla="*/ 41 h 49"/>
                  <a:gd name="T26" fmla="*/ 16 w 49"/>
                  <a:gd name="T27" fmla="*/ 48 h 49"/>
                  <a:gd name="T28" fmla="*/ 24 w 49"/>
                  <a:gd name="T29" fmla="*/ 45 h 49"/>
                  <a:gd name="T30" fmla="*/ 32 w 49"/>
                  <a:gd name="T31" fmla="*/ 48 h 49"/>
                  <a:gd name="T32" fmla="*/ 36 w 49"/>
                  <a:gd name="T33" fmla="*/ 41 h 49"/>
                  <a:gd name="T34" fmla="*/ 44 w 49"/>
                  <a:gd name="T35" fmla="*/ 39 h 49"/>
                  <a:gd name="T36" fmla="*/ 44 w 49"/>
                  <a:gd name="T37" fmla="*/ 31 h 49"/>
                  <a:gd name="T38" fmla="*/ 49 w 49"/>
                  <a:gd name="T39" fmla="*/ 24 h 49"/>
                  <a:gd name="T40" fmla="*/ 44 w 49"/>
                  <a:gd name="T41" fmla="*/ 18 h 49"/>
                  <a:gd name="T42" fmla="*/ 24 w 49"/>
                  <a:gd name="T43" fmla="*/ 37 h 49"/>
                  <a:gd name="T44" fmla="*/ 11 w 49"/>
                  <a:gd name="T45" fmla="*/ 24 h 49"/>
                  <a:gd name="T46" fmla="*/ 24 w 49"/>
                  <a:gd name="T47" fmla="*/ 12 h 49"/>
                  <a:gd name="T48" fmla="*/ 37 w 49"/>
                  <a:gd name="T49" fmla="*/ 24 h 49"/>
                  <a:gd name="T50" fmla="*/ 24 w 49"/>
                  <a:gd name="T51" fmla="*/ 3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9" h="49">
                    <a:moveTo>
                      <a:pt x="44" y="18"/>
                    </a:moveTo>
                    <a:cubicBezTo>
                      <a:pt x="43" y="16"/>
                      <a:pt x="45" y="12"/>
                      <a:pt x="44" y="10"/>
                    </a:cubicBezTo>
                    <a:cubicBezTo>
                      <a:pt x="42" y="8"/>
                      <a:pt x="38" y="9"/>
                      <a:pt x="36" y="7"/>
                    </a:cubicBezTo>
                    <a:cubicBezTo>
                      <a:pt x="34" y="6"/>
                      <a:pt x="34" y="2"/>
                      <a:pt x="32" y="1"/>
                    </a:cubicBezTo>
                    <a:cubicBezTo>
                      <a:pt x="29" y="0"/>
                      <a:pt x="27" y="3"/>
                      <a:pt x="24" y="3"/>
                    </a:cubicBezTo>
                    <a:cubicBezTo>
                      <a:pt x="22" y="3"/>
                      <a:pt x="19" y="0"/>
                      <a:pt x="16" y="1"/>
                    </a:cubicBezTo>
                    <a:cubicBezTo>
                      <a:pt x="14" y="2"/>
                      <a:pt x="14" y="6"/>
                      <a:pt x="12" y="7"/>
                    </a:cubicBezTo>
                    <a:cubicBezTo>
                      <a:pt x="10" y="9"/>
                      <a:pt x="6" y="8"/>
                      <a:pt x="4" y="10"/>
                    </a:cubicBezTo>
                    <a:cubicBezTo>
                      <a:pt x="3" y="12"/>
                      <a:pt x="5" y="16"/>
                      <a:pt x="4" y="18"/>
                    </a:cubicBezTo>
                    <a:cubicBezTo>
                      <a:pt x="3" y="20"/>
                      <a:pt x="0" y="22"/>
                      <a:pt x="0" y="24"/>
                    </a:cubicBezTo>
                    <a:cubicBezTo>
                      <a:pt x="0" y="27"/>
                      <a:pt x="3" y="29"/>
                      <a:pt x="4" y="31"/>
                    </a:cubicBezTo>
                    <a:cubicBezTo>
                      <a:pt x="5" y="33"/>
                      <a:pt x="3" y="37"/>
                      <a:pt x="4" y="39"/>
                    </a:cubicBezTo>
                    <a:cubicBezTo>
                      <a:pt x="6" y="41"/>
                      <a:pt x="10" y="40"/>
                      <a:pt x="12" y="41"/>
                    </a:cubicBezTo>
                    <a:cubicBezTo>
                      <a:pt x="14" y="43"/>
                      <a:pt x="14" y="47"/>
                      <a:pt x="16" y="48"/>
                    </a:cubicBezTo>
                    <a:cubicBezTo>
                      <a:pt x="19" y="49"/>
                      <a:pt x="22" y="45"/>
                      <a:pt x="24" y="45"/>
                    </a:cubicBezTo>
                    <a:cubicBezTo>
                      <a:pt x="27" y="45"/>
                      <a:pt x="29" y="49"/>
                      <a:pt x="32" y="48"/>
                    </a:cubicBezTo>
                    <a:cubicBezTo>
                      <a:pt x="34" y="47"/>
                      <a:pt x="34" y="43"/>
                      <a:pt x="36" y="41"/>
                    </a:cubicBezTo>
                    <a:cubicBezTo>
                      <a:pt x="38" y="40"/>
                      <a:pt x="42" y="41"/>
                      <a:pt x="44" y="39"/>
                    </a:cubicBezTo>
                    <a:cubicBezTo>
                      <a:pt x="45" y="37"/>
                      <a:pt x="43" y="33"/>
                      <a:pt x="44" y="31"/>
                    </a:cubicBezTo>
                    <a:cubicBezTo>
                      <a:pt x="45" y="29"/>
                      <a:pt x="49" y="27"/>
                      <a:pt x="49" y="24"/>
                    </a:cubicBezTo>
                    <a:cubicBezTo>
                      <a:pt x="49" y="22"/>
                      <a:pt x="45" y="20"/>
                      <a:pt x="44" y="18"/>
                    </a:cubicBezTo>
                    <a:close/>
                    <a:moveTo>
                      <a:pt x="24" y="37"/>
                    </a:moveTo>
                    <a:cubicBezTo>
                      <a:pt x="17" y="37"/>
                      <a:pt x="11" y="32"/>
                      <a:pt x="11" y="24"/>
                    </a:cubicBezTo>
                    <a:cubicBezTo>
                      <a:pt x="11" y="17"/>
                      <a:pt x="17" y="12"/>
                      <a:pt x="24" y="12"/>
                    </a:cubicBezTo>
                    <a:cubicBezTo>
                      <a:pt x="31" y="12"/>
                      <a:pt x="37" y="17"/>
                      <a:pt x="37" y="24"/>
                    </a:cubicBezTo>
                    <a:cubicBezTo>
                      <a:pt x="37" y="32"/>
                      <a:pt x="31" y="37"/>
                      <a:pt x="2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</a:endParaRPr>
              </a:p>
            </p:txBody>
          </p:sp>
        </p:grpSp>
      </p:grpSp>
      <p:sp>
        <p:nvSpPr>
          <p:cNvPr id="37" name="TextBox 31"/>
          <p:cNvSpPr txBox="1"/>
          <p:nvPr/>
        </p:nvSpPr>
        <p:spPr>
          <a:xfrm>
            <a:off x="4673616" y="3893129"/>
            <a:ext cx="1261496" cy="307777"/>
          </a:xfrm>
          <a:prstGeom prst="rect">
            <a:avLst/>
          </a:prstGeom>
          <a:noFill/>
        </p:spPr>
        <p:txBody>
          <a:bodyPr wrap="none" lIns="91412" tIns="45706" rIns="91412" bIns="45706">
            <a:normAutofit lnSpcReduction="10000"/>
          </a:bodyPr>
          <a:lstStyle/>
          <a:p>
            <a:pPr algn="ctr"/>
            <a:r>
              <a:rPr lang="en-US" altLang="zh-CN" sz="1466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title</a:t>
            </a:r>
            <a:endParaRPr lang="zh-CN" altLang="en-US" sz="1466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38" name="TextBox 32"/>
          <p:cNvSpPr txBox="1"/>
          <p:nvPr/>
        </p:nvSpPr>
        <p:spPr>
          <a:xfrm>
            <a:off x="4385836" y="4118401"/>
            <a:ext cx="1837054" cy="553998"/>
          </a:xfrm>
          <a:prstGeom prst="rect">
            <a:avLst/>
          </a:prstGeom>
          <a:noFill/>
        </p:spPr>
        <p:txBody>
          <a:bodyPr wrap="square" lIns="91412" tIns="45706" rIns="91412" bIns="45706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cxnSp>
        <p:nvCxnSpPr>
          <p:cNvPr id="39" name="Straight Connector 33"/>
          <p:cNvCxnSpPr/>
          <p:nvPr/>
        </p:nvCxnSpPr>
        <p:spPr>
          <a:xfrm flipV="1">
            <a:off x="5304363" y="4735953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4"/>
          <p:cNvCxnSpPr/>
          <p:nvPr/>
        </p:nvCxnSpPr>
        <p:spPr>
          <a:xfrm flipV="1">
            <a:off x="5304363" y="3551884"/>
            <a:ext cx="0" cy="324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35"/>
          <p:cNvSpPr txBox="1"/>
          <p:nvPr/>
        </p:nvSpPr>
        <p:spPr>
          <a:xfrm>
            <a:off x="6233400" y="2786156"/>
            <a:ext cx="1261496" cy="307777"/>
          </a:xfrm>
          <a:prstGeom prst="rect">
            <a:avLst/>
          </a:prstGeom>
          <a:noFill/>
        </p:spPr>
        <p:txBody>
          <a:bodyPr wrap="none" lIns="91412" tIns="45706" rIns="91412" bIns="45706">
            <a:normAutofit lnSpcReduction="10000"/>
          </a:bodyPr>
          <a:lstStyle/>
          <a:p>
            <a:pPr algn="ctr"/>
            <a:r>
              <a:rPr lang="en-US" altLang="zh-CN" sz="1466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title</a:t>
            </a:r>
            <a:endParaRPr lang="zh-CN" altLang="en-US" sz="1466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42" name="TextBox 36"/>
          <p:cNvSpPr txBox="1"/>
          <p:nvPr/>
        </p:nvSpPr>
        <p:spPr>
          <a:xfrm>
            <a:off x="5945615" y="3011427"/>
            <a:ext cx="1837054" cy="553998"/>
          </a:xfrm>
          <a:prstGeom prst="rect">
            <a:avLst/>
          </a:prstGeom>
          <a:noFill/>
        </p:spPr>
        <p:txBody>
          <a:bodyPr wrap="square" lIns="91412" tIns="45706" rIns="91412" bIns="45706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cxnSp>
        <p:nvCxnSpPr>
          <p:cNvPr id="43" name="Straight Connector 37"/>
          <p:cNvCxnSpPr/>
          <p:nvPr/>
        </p:nvCxnSpPr>
        <p:spPr>
          <a:xfrm flipV="1">
            <a:off x="6864142" y="3648858"/>
            <a:ext cx="0" cy="147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38"/>
          <p:cNvCxnSpPr/>
          <p:nvPr/>
        </p:nvCxnSpPr>
        <p:spPr>
          <a:xfrm flipV="1">
            <a:off x="6864142" y="2395630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9"/>
          <p:cNvGrpSpPr/>
          <p:nvPr/>
        </p:nvGrpSpPr>
        <p:grpSpPr>
          <a:xfrm>
            <a:off x="5040055" y="2946909"/>
            <a:ext cx="539833" cy="540000"/>
            <a:chOff x="5039729" y="3314307"/>
            <a:chExt cx="540000" cy="540000"/>
          </a:xfrm>
        </p:grpSpPr>
        <p:sp>
          <p:nvSpPr>
            <p:cNvPr id="67" name="Oval 61"/>
            <p:cNvSpPr/>
            <p:nvPr/>
          </p:nvSpPr>
          <p:spPr>
            <a:xfrm>
              <a:off x="5039729" y="3314307"/>
              <a:ext cx="540000" cy="540000"/>
            </a:xfrm>
            <a:prstGeom prst="ellipse">
              <a:avLst/>
            </a:prstGeom>
            <a:solidFill>
              <a:schemeClr val="accent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  <p:sp>
          <p:nvSpPr>
            <p:cNvPr id="68" name="Freeform: Shape 62"/>
            <p:cNvSpPr>
              <a:spLocks/>
            </p:cNvSpPr>
            <p:nvPr/>
          </p:nvSpPr>
          <p:spPr bwMode="auto">
            <a:xfrm>
              <a:off x="5142973" y="3395648"/>
              <a:ext cx="333512" cy="377319"/>
            </a:xfrm>
            <a:custGeom>
              <a:avLst/>
              <a:gdLst>
                <a:gd name="T0" fmla="*/ 182 w 193"/>
                <a:gd name="T1" fmla="*/ 147 h 219"/>
                <a:gd name="T2" fmla="*/ 175 w 193"/>
                <a:gd name="T3" fmla="*/ 150 h 219"/>
                <a:gd name="T4" fmla="*/ 146 w 193"/>
                <a:gd name="T5" fmla="*/ 110 h 219"/>
                <a:gd name="T6" fmla="*/ 175 w 193"/>
                <a:gd name="T7" fmla="*/ 70 h 219"/>
                <a:gd name="T8" fmla="*/ 182 w 193"/>
                <a:gd name="T9" fmla="*/ 72 h 219"/>
                <a:gd name="T10" fmla="*/ 193 w 193"/>
                <a:gd name="T11" fmla="*/ 60 h 219"/>
                <a:gd name="T12" fmla="*/ 182 w 193"/>
                <a:gd name="T13" fmla="*/ 49 h 219"/>
                <a:gd name="T14" fmla="*/ 170 w 193"/>
                <a:gd name="T15" fmla="*/ 60 h 219"/>
                <a:gd name="T16" fmla="*/ 170 w 193"/>
                <a:gd name="T17" fmla="*/ 62 h 219"/>
                <a:gd name="T18" fmla="*/ 121 w 193"/>
                <a:gd name="T19" fmla="*/ 67 h 219"/>
                <a:gd name="T20" fmla="*/ 101 w 193"/>
                <a:gd name="T21" fmla="*/ 22 h 219"/>
                <a:gd name="T22" fmla="*/ 108 w 193"/>
                <a:gd name="T23" fmla="*/ 12 h 219"/>
                <a:gd name="T24" fmla="*/ 97 w 193"/>
                <a:gd name="T25" fmla="*/ 0 h 219"/>
                <a:gd name="T26" fmla="*/ 85 w 193"/>
                <a:gd name="T27" fmla="*/ 12 h 219"/>
                <a:gd name="T28" fmla="*/ 92 w 193"/>
                <a:gd name="T29" fmla="*/ 22 h 219"/>
                <a:gd name="T30" fmla="*/ 72 w 193"/>
                <a:gd name="T31" fmla="*/ 67 h 219"/>
                <a:gd name="T32" fmla="*/ 23 w 193"/>
                <a:gd name="T33" fmla="*/ 62 h 219"/>
                <a:gd name="T34" fmla="*/ 23 w 193"/>
                <a:gd name="T35" fmla="*/ 60 h 219"/>
                <a:gd name="T36" fmla="*/ 12 w 193"/>
                <a:gd name="T37" fmla="*/ 49 h 219"/>
                <a:gd name="T38" fmla="*/ 0 w 193"/>
                <a:gd name="T39" fmla="*/ 60 h 219"/>
                <a:gd name="T40" fmla="*/ 12 w 193"/>
                <a:gd name="T41" fmla="*/ 72 h 219"/>
                <a:gd name="T42" fmla="*/ 18 w 193"/>
                <a:gd name="T43" fmla="*/ 70 h 219"/>
                <a:gd name="T44" fmla="*/ 48 w 193"/>
                <a:gd name="T45" fmla="*/ 110 h 219"/>
                <a:gd name="T46" fmla="*/ 19 w 193"/>
                <a:gd name="T47" fmla="*/ 150 h 219"/>
                <a:gd name="T48" fmla="*/ 12 w 193"/>
                <a:gd name="T49" fmla="*/ 147 h 219"/>
                <a:gd name="T50" fmla="*/ 0 w 193"/>
                <a:gd name="T51" fmla="*/ 159 h 219"/>
                <a:gd name="T52" fmla="*/ 12 w 193"/>
                <a:gd name="T53" fmla="*/ 170 h 219"/>
                <a:gd name="T54" fmla="*/ 23 w 193"/>
                <a:gd name="T55" fmla="*/ 159 h 219"/>
                <a:gd name="T56" fmla="*/ 23 w 193"/>
                <a:gd name="T57" fmla="*/ 158 h 219"/>
                <a:gd name="T58" fmla="*/ 72 w 193"/>
                <a:gd name="T59" fmla="*/ 152 h 219"/>
                <a:gd name="T60" fmla="*/ 92 w 193"/>
                <a:gd name="T61" fmla="*/ 197 h 219"/>
                <a:gd name="T62" fmla="*/ 85 w 193"/>
                <a:gd name="T63" fmla="*/ 208 h 219"/>
                <a:gd name="T64" fmla="*/ 97 w 193"/>
                <a:gd name="T65" fmla="*/ 219 h 219"/>
                <a:gd name="T66" fmla="*/ 108 w 193"/>
                <a:gd name="T67" fmla="*/ 208 h 219"/>
                <a:gd name="T68" fmla="*/ 101 w 193"/>
                <a:gd name="T69" fmla="*/ 197 h 219"/>
                <a:gd name="T70" fmla="*/ 121 w 193"/>
                <a:gd name="T71" fmla="*/ 152 h 219"/>
                <a:gd name="T72" fmla="*/ 170 w 193"/>
                <a:gd name="T73" fmla="*/ 158 h 219"/>
                <a:gd name="T74" fmla="*/ 170 w 193"/>
                <a:gd name="T75" fmla="*/ 159 h 219"/>
                <a:gd name="T76" fmla="*/ 182 w 193"/>
                <a:gd name="T77" fmla="*/ 170 h 219"/>
                <a:gd name="T78" fmla="*/ 193 w 193"/>
                <a:gd name="T79" fmla="*/ 159 h 219"/>
                <a:gd name="T80" fmla="*/ 182 w 193"/>
                <a:gd name="T81" fmla="*/ 14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3" h="219">
                  <a:moveTo>
                    <a:pt x="182" y="147"/>
                  </a:moveTo>
                  <a:cubicBezTo>
                    <a:pt x="179" y="147"/>
                    <a:pt x="177" y="148"/>
                    <a:pt x="175" y="150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7" y="71"/>
                    <a:pt x="179" y="72"/>
                    <a:pt x="182" y="72"/>
                  </a:cubicBezTo>
                  <a:cubicBezTo>
                    <a:pt x="188" y="72"/>
                    <a:pt x="193" y="67"/>
                    <a:pt x="193" y="60"/>
                  </a:cubicBezTo>
                  <a:cubicBezTo>
                    <a:pt x="193" y="54"/>
                    <a:pt x="188" y="49"/>
                    <a:pt x="182" y="49"/>
                  </a:cubicBezTo>
                  <a:cubicBezTo>
                    <a:pt x="175" y="49"/>
                    <a:pt x="170" y="54"/>
                    <a:pt x="170" y="60"/>
                  </a:cubicBezTo>
                  <a:cubicBezTo>
                    <a:pt x="170" y="61"/>
                    <a:pt x="170" y="61"/>
                    <a:pt x="170" y="62"/>
                  </a:cubicBezTo>
                  <a:cubicBezTo>
                    <a:pt x="121" y="67"/>
                    <a:pt x="121" y="67"/>
                    <a:pt x="121" y="67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5" y="20"/>
                    <a:pt x="108" y="16"/>
                    <a:pt x="108" y="12"/>
                  </a:cubicBezTo>
                  <a:cubicBezTo>
                    <a:pt x="108" y="5"/>
                    <a:pt x="103" y="0"/>
                    <a:pt x="97" y="0"/>
                  </a:cubicBezTo>
                  <a:cubicBezTo>
                    <a:pt x="90" y="0"/>
                    <a:pt x="85" y="5"/>
                    <a:pt x="85" y="12"/>
                  </a:cubicBezTo>
                  <a:cubicBezTo>
                    <a:pt x="85" y="16"/>
                    <a:pt x="88" y="20"/>
                    <a:pt x="92" y="22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3" y="61"/>
                    <a:pt x="23" y="61"/>
                    <a:pt x="23" y="60"/>
                  </a:cubicBezTo>
                  <a:cubicBezTo>
                    <a:pt x="23" y="54"/>
                    <a:pt x="18" y="49"/>
                    <a:pt x="12" y="49"/>
                  </a:cubicBezTo>
                  <a:cubicBezTo>
                    <a:pt x="5" y="49"/>
                    <a:pt x="0" y="54"/>
                    <a:pt x="0" y="60"/>
                  </a:cubicBezTo>
                  <a:cubicBezTo>
                    <a:pt x="0" y="67"/>
                    <a:pt x="5" y="72"/>
                    <a:pt x="12" y="72"/>
                  </a:cubicBezTo>
                  <a:cubicBezTo>
                    <a:pt x="14" y="72"/>
                    <a:pt x="16" y="71"/>
                    <a:pt x="18" y="70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48"/>
                    <a:pt x="14" y="147"/>
                    <a:pt x="12" y="147"/>
                  </a:cubicBezTo>
                  <a:cubicBezTo>
                    <a:pt x="5" y="147"/>
                    <a:pt x="0" y="152"/>
                    <a:pt x="0" y="159"/>
                  </a:cubicBezTo>
                  <a:cubicBezTo>
                    <a:pt x="0" y="165"/>
                    <a:pt x="5" y="170"/>
                    <a:pt x="12" y="170"/>
                  </a:cubicBezTo>
                  <a:cubicBezTo>
                    <a:pt x="18" y="170"/>
                    <a:pt x="23" y="165"/>
                    <a:pt x="23" y="159"/>
                  </a:cubicBezTo>
                  <a:cubicBezTo>
                    <a:pt x="23" y="158"/>
                    <a:pt x="23" y="158"/>
                    <a:pt x="23" y="15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88" y="199"/>
                    <a:pt x="85" y="203"/>
                    <a:pt x="85" y="208"/>
                  </a:cubicBezTo>
                  <a:cubicBezTo>
                    <a:pt x="85" y="214"/>
                    <a:pt x="90" y="219"/>
                    <a:pt x="97" y="219"/>
                  </a:cubicBezTo>
                  <a:cubicBezTo>
                    <a:pt x="103" y="219"/>
                    <a:pt x="108" y="214"/>
                    <a:pt x="108" y="208"/>
                  </a:cubicBezTo>
                  <a:cubicBezTo>
                    <a:pt x="108" y="203"/>
                    <a:pt x="105" y="199"/>
                    <a:pt x="101" y="197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70" y="158"/>
                    <a:pt x="170" y="158"/>
                    <a:pt x="170" y="158"/>
                  </a:cubicBezTo>
                  <a:cubicBezTo>
                    <a:pt x="170" y="158"/>
                    <a:pt x="170" y="158"/>
                    <a:pt x="170" y="159"/>
                  </a:cubicBezTo>
                  <a:cubicBezTo>
                    <a:pt x="170" y="165"/>
                    <a:pt x="175" y="170"/>
                    <a:pt x="182" y="170"/>
                  </a:cubicBezTo>
                  <a:cubicBezTo>
                    <a:pt x="188" y="170"/>
                    <a:pt x="193" y="165"/>
                    <a:pt x="193" y="159"/>
                  </a:cubicBezTo>
                  <a:cubicBezTo>
                    <a:pt x="193" y="152"/>
                    <a:pt x="188" y="147"/>
                    <a:pt x="182" y="1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399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</p:grpSp>
      <p:grpSp>
        <p:nvGrpSpPr>
          <p:cNvPr id="45" name="Group 40"/>
          <p:cNvGrpSpPr/>
          <p:nvPr/>
        </p:nvGrpSpPr>
        <p:grpSpPr>
          <a:xfrm>
            <a:off x="6594225" y="1810534"/>
            <a:ext cx="539833" cy="540000"/>
            <a:chOff x="6594378" y="2177931"/>
            <a:chExt cx="540000" cy="540000"/>
          </a:xfrm>
        </p:grpSpPr>
        <p:sp>
          <p:nvSpPr>
            <p:cNvPr id="63" name="Oval 57"/>
            <p:cNvSpPr/>
            <p:nvPr/>
          </p:nvSpPr>
          <p:spPr>
            <a:xfrm>
              <a:off x="6594378" y="2177931"/>
              <a:ext cx="540000" cy="540000"/>
            </a:xfrm>
            <a:prstGeom prst="ellipse">
              <a:avLst/>
            </a:prstGeom>
            <a:solidFill>
              <a:schemeClr val="accent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  <p:grpSp>
          <p:nvGrpSpPr>
            <p:cNvPr id="46" name="Group 58"/>
            <p:cNvGrpSpPr/>
            <p:nvPr/>
          </p:nvGrpSpPr>
          <p:grpSpPr>
            <a:xfrm>
              <a:off x="6675953" y="2239847"/>
              <a:ext cx="371937" cy="351888"/>
              <a:chOff x="8493125" y="2289175"/>
              <a:chExt cx="854075" cy="808038"/>
            </a:xfrm>
            <a:solidFill>
              <a:schemeClr val="bg1"/>
            </a:solidFill>
          </p:grpSpPr>
          <p:sp>
            <p:nvSpPr>
              <p:cNvPr id="65" name="Freeform: Shape 59"/>
              <p:cNvSpPr>
                <a:spLocks/>
              </p:cNvSpPr>
              <p:nvPr/>
            </p:nvSpPr>
            <p:spPr bwMode="auto">
              <a:xfrm>
                <a:off x="8493125" y="2762250"/>
                <a:ext cx="854075" cy="334963"/>
              </a:xfrm>
              <a:custGeom>
                <a:avLst/>
                <a:gdLst>
                  <a:gd name="T0" fmla="*/ 517 w 538"/>
                  <a:gd name="T1" fmla="*/ 57 h 211"/>
                  <a:gd name="T2" fmla="*/ 335 w 538"/>
                  <a:gd name="T3" fmla="*/ 0 h 211"/>
                  <a:gd name="T4" fmla="*/ 299 w 538"/>
                  <a:gd name="T5" fmla="*/ 161 h 211"/>
                  <a:gd name="T6" fmla="*/ 278 w 538"/>
                  <a:gd name="T7" fmla="*/ 33 h 211"/>
                  <a:gd name="T8" fmla="*/ 287 w 538"/>
                  <a:gd name="T9" fmla="*/ 24 h 211"/>
                  <a:gd name="T10" fmla="*/ 304 w 538"/>
                  <a:gd name="T11" fmla="*/ 5 h 211"/>
                  <a:gd name="T12" fmla="*/ 235 w 538"/>
                  <a:gd name="T13" fmla="*/ 5 h 211"/>
                  <a:gd name="T14" fmla="*/ 251 w 538"/>
                  <a:gd name="T15" fmla="*/ 24 h 211"/>
                  <a:gd name="T16" fmla="*/ 261 w 538"/>
                  <a:gd name="T17" fmla="*/ 33 h 211"/>
                  <a:gd name="T18" fmla="*/ 239 w 538"/>
                  <a:gd name="T19" fmla="*/ 161 h 211"/>
                  <a:gd name="T20" fmla="*/ 204 w 538"/>
                  <a:gd name="T21" fmla="*/ 0 h 211"/>
                  <a:gd name="T22" fmla="*/ 20 w 538"/>
                  <a:gd name="T23" fmla="*/ 57 h 211"/>
                  <a:gd name="T24" fmla="*/ 0 w 538"/>
                  <a:gd name="T25" fmla="*/ 211 h 211"/>
                  <a:gd name="T26" fmla="*/ 538 w 538"/>
                  <a:gd name="T27" fmla="*/ 211 h 211"/>
                  <a:gd name="T28" fmla="*/ 517 w 538"/>
                  <a:gd name="T29" fmla="*/ 57 h 211"/>
                  <a:gd name="T30" fmla="*/ 459 w 538"/>
                  <a:gd name="T31" fmla="*/ 156 h 211"/>
                  <a:gd name="T32" fmla="*/ 366 w 538"/>
                  <a:gd name="T33" fmla="*/ 156 h 211"/>
                  <a:gd name="T34" fmla="*/ 366 w 538"/>
                  <a:gd name="T35" fmla="*/ 129 h 211"/>
                  <a:gd name="T36" fmla="*/ 412 w 538"/>
                  <a:gd name="T37" fmla="*/ 122 h 211"/>
                  <a:gd name="T38" fmla="*/ 459 w 538"/>
                  <a:gd name="T39" fmla="*/ 129 h 211"/>
                  <a:gd name="T40" fmla="*/ 459 w 538"/>
                  <a:gd name="T41" fmla="*/ 156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38" h="211">
                    <a:moveTo>
                      <a:pt x="517" y="57"/>
                    </a:moveTo>
                    <a:lnTo>
                      <a:pt x="335" y="0"/>
                    </a:lnTo>
                    <a:lnTo>
                      <a:pt x="299" y="161"/>
                    </a:lnTo>
                    <a:lnTo>
                      <a:pt x="278" y="33"/>
                    </a:lnTo>
                    <a:lnTo>
                      <a:pt x="287" y="24"/>
                    </a:lnTo>
                    <a:lnTo>
                      <a:pt x="304" y="5"/>
                    </a:lnTo>
                    <a:lnTo>
                      <a:pt x="235" y="5"/>
                    </a:lnTo>
                    <a:lnTo>
                      <a:pt x="251" y="24"/>
                    </a:lnTo>
                    <a:lnTo>
                      <a:pt x="261" y="33"/>
                    </a:lnTo>
                    <a:lnTo>
                      <a:pt x="239" y="161"/>
                    </a:lnTo>
                    <a:lnTo>
                      <a:pt x="204" y="0"/>
                    </a:lnTo>
                    <a:lnTo>
                      <a:pt x="20" y="57"/>
                    </a:lnTo>
                    <a:lnTo>
                      <a:pt x="0" y="211"/>
                    </a:lnTo>
                    <a:lnTo>
                      <a:pt x="538" y="211"/>
                    </a:lnTo>
                    <a:lnTo>
                      <a:pt x="517" y="57"/>
                    </a:lnTo>
                    <a:close/>
                    <a:moveTo>
                      <a:pt x="459" y="156"/>
                    </a:moveTo>
                    <a:lnTo>
                      <a:pt x="366" y="156"/>
                    </a:lnTo>
                    <a:lnTo>
                      <a:pt x="366" y="129"/>
                    </a:lnTo>
                    <a:lnTo>
                      <a:pt x="412" y="122"/>
                    </a:lnTo>
                    <a:lnTo>
                      <a:pt x="459" y="129"/>
                    </a:lnTo>
                    <a:lnTo>
                      <a:pt x="459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</a:endParaRPr>
              </a:p>
            </p:txBody>
          </p:sp>
          <p:sp>
            <p:nvSpPr>
              <p:cNvPr id="66" name="Oval 60"/>
              <p:cNvSpPr>
                <a:spLocks/>
              </p:cNvSpPr>
              <p:nvPr/>
            </p:nvSpPr>
            <p:spPr bwMode="auto">
              <a:xfrm>
                <a:off x="8729663" y="2289175"/>
                <a:ext cx="382588" cy="427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</a:endParaRPr>
              </a:p>
            </p:txBody>
          </p:sp>
        </p:grpSp>
      </p:grpSp>
      <p:sp>
        <p:nvSpPr>
          <p:cNvPr id="47" name="TextBox 41"/>
          <p:cNvSpPr txBox="1"/>
          <p:nvPr/>
        </p:nvSpPr>
        <p:spPr>
          <a:xfrm>
            <a:off x="7791277" y="3869975"/>
            <a:ext cx="1261495" cy="307777"/>
          </a:xfrm>
          <a:prstGeom prst="rect">
            <a:avLst/>
          </a:prstGeom>
          <a:noFill/>
        </p:spPr>
        <p:txBody>
          <a:bodyPr wrap="none" lIns="91412" tIns="45706" rIns="91412" bIns="45706">
            <a:normAutofit lnSpcReduction="10000"/>
          </a:bodyPr>
          <a:lstStyle/>
          <a:p>
            <a:pPr algn="ctr"/>
            <a:r>
              <a:rPr lang="en-US" altLang="zh-CN" sz="1466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title</a:t>
            </a:r>
            <a:endParaRPr lang="zh-CN" altLang="en-US" sz="1466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48" name="TextBox 42"/>
          <p:cNvSpPr txBox="1"/>
          <p:nvPr/>
        </p:nvSpPr>
        <p:spPr>
          <a:xfrm>
            <a:off x="7503494" y="4095247"/>
            <a:ext cx="1837054" cy="553998"/>
          </a:xfrm>
          <a:prstGeom prst="rect">
            <a:avLst/>
          </a:prstGeom>
          <a:noFill/>
        </p:spPr>
        <p:txBody>
          <a:bodyPr wrap="square" lIns="91412" tIns="45706" rIns="91412" bIns="45706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cxnSp>
        <p:nvCxnSpPr>
          <p:cNvPr id="49" name="Straight Connector 43"/>
          <p:cNvCxnSpPr/>
          <p:nvPr/>
        </p:nvCxnSpPr>
        <p:spPr>
          <a:xfrm flipV="1">
            <a:off x="8422021" y="4732677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4"/>
          <p:cNvCxnSpPr/>
          <p:nvPr/>
        </p:nvCxnSpPr>
        <p:spPr>
          <a:xfrm flipV="1">
            <a:off x="8422021" y="3488974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45"/>
          <p:cNvSpPr txBox="1"/>
          <p:nvPr/>
        </p:nvSpPr>
        <p:spPr>
          <a:xfrm>
            <a:off x="9370929" y="2594039"/>
            <a:ext cx="1261496" cy="307777"/>
          </a:xfrm>
          <a:prstGeom prst="rect">
            <a:avLst/>
          </a:prstGeom>
          <a:noFill/>
        </p:spPr>
        <p:txBody>
          <a:bodyPr wrap="none" lIns="91412" tIns="45706" rIns="91412" bIns="45706">
            <a:normAutofit lnSpcReduction="10000"/>
          </a:bodyPr>
          <a:lstStyle/>
          <a:p>
            <a:pPr algn="ctr"/>
            <a:r>
              <a:rPr lang="en-US" altLang="zh-CN" sz="1466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title</a:t>
            </a:r>
            <a:endParaRPr lang="zh-CN" altLang="en-US" sz="1466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52" name="TextBox 46"/>
          <p:cNvSpPr txBox="1"/>
          <p:nvPr/>
        </p:nvSpPr>
        <p:spPr>
          <a:xfrm>
            <a:off x="9083145" y="2819310"/>
            <a:ext cx="1837054" cy="553998"/>
          </a:xfrm>
          <a:prstGeom prst="rect">
            <a:avLst/>
          </a:prstGeom>
          <a:noFill/>
        </p:spPr>
        <p:txBody>
          <a:bodyPr wrap="square" lIns="91412" tIns="45706" rIns="91412" bIns="45706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cxnSp>
        <p:nvCxnSpPr>
          <p:cNvPr id="53" name="Straight Connector 47"/>
          <p:cNvCxnSpPr/>
          <p:nvPr/>
        </p:nvCxnSpPr>
        <p:spPr>
          <a:xfrm flipV="1">
            <a:off x="10001671" y="3456741"/>
            <a:ext cx="0" cy="165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48"/>
          <p:cNvCxnSpPr/>
          <p:nvPr/>
        </p:nvCxnSpPr>
        <p:spPr>
          <a:xfrm flipV="1">
            <a:off x="10001671" y="2203513"/>
            <a:ext cx="0" cy="396000"/>
          </a:xfrm>
          <a:prstGeom prst="line">
            <a:avLst/>
          </a:prstGeom>
          <a:ln w="1905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oup 49"/>
          <p:cNvGrpSpPr/>
          <p:nvPr/>
        </p:nvGrpSpPr>
        <p:grpSpPr>
          <a:xfrm>
            <a:off x="8157713" y="2903877"/>
            <a:ext cx="539833" cy="540000"/>
            <a:chOff x="8158349" y="3271275"/>
            <a:chExt cx="540000" cy="540000"/>
          </a:xfrm>
        </p:grpSpPr>
        <p:sp>
          <p:nvSpPr>
            <p:cNvPr id="59" name="Oval 53"/>
            <p:cNvSpPr/>
            <p:nvPr/>
          </p:nvSpPr>
          <p:spPr>
            <a:xfrm>
              <a:off x="8158349" y="3271275"/>
              <a:ext cx="540000" cy="54000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  <p:grpSp>
          <p:nvGrpSpPr>
            <p:cNvPr id="56" name="Group 54"/>
            <p:cNvGrpSpPr/>
            <p:nvPr/>
          </p:nvGrpSpPr>
          <p:grpSpPr>
            <a:xfrm>
              <a:off x="8252383" y="3379975"/>
              <a:ext cx="351933" cy="322606"/>
              <a:chOff x="7816850" y="1350963"/>
              <a:chExt cx="895350" cy="820737"/>
            </a:xfrm>
            <a:solidFill>
              <a:schemeClr val="bg1"/>
            </a:solidFill>
          </p:grpSpPr>
          <p:sp>
            <p:nvSpPr>
              <p:cNvPr id="61" name="Freeform: Shape 55"/>
              <p:cNvSpPr>
                <a:spLocks/>
              </p:cNvSpPr>
              <p:nvPr/>
            </p:nvSpPr>
            <p:spPr bwMode="auto">
              <a:xfrm>
                <a:off x="7850188" y="1792288"/>
                <a:ext cx="828675" cy="379412"/>
              </a:xfrm>
              <a:custGeom>
                <a:avLst/>
                <a:gdLst>
                  <a:gd name="T0" fmla="*/ 119 w 218"/>
                  <a:gd name="T1" fmla="*/ 26 h 100"/>
                  <a:gd name="T2" fmla="*/ 99 w 218"/>
                  <a:gd name="T3" fmla="*/ 26 h 100"/>
                  <a:gd name="T4" fmla="*/ 73 w 218"/>
                  <a:gd name="T5" fmla="*/ 0 h 100"/>
                  <a:gd name="T6" fmla="*/ 0 w 218"/>
                  <a:gd name="T7" fmla="*/ 0 h 100"/>
                  <a:gd name="T8" fmla="*/ 0 w 218"/>
                  <a:gd name="T9" fmla="*/ 70 h 100"/>
                  <a:gd name="T10" fmla="*/ 29 w 218"/>
                  <a:gd name="T11" fmla="*/ 100 h 100"/>
                  <a:gd name="T12" fmla="*/ 189 w 218"/>
                  <a:gd name="T13" fmla="*/ 100 h 100"/>
                  <a:gd name="T14" fmla="*/ 218 w 218"/>
                  <a:gd name="T15" fmla="*/ 70 h 100"/>
                  <a:gd name="T16" fmla="*/ 218 w 218"/>
                  <a:gd name="T17" fmla="*/ 0 h 100"/>
                  <a:gd name="T18" fmla="*/ 145 w 218"/>
                  <a:gd name="T19" fmla="*/ 0 h 100"/>
                  <a:gd name="T20" fmla="*/ 119 w 218"/>
                  <a:gd name="T21" fmla="*/ 2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8" h="100">
                    <a:moveTo>
                      <a:pt x="119" y="26"/>
                    </a:moveTo>
                    <a:cubicBezTo>
                      <a:pt x="99" y="26"/>
                      <a:pt x="99" y="26"/>
                      <a:pt x="99" y="26"/>
                    </a:cubicBezTo>
                    <a:cubicBezTo>
                      <a:pt x="85" y="26"/>
                      <a:pt x="73" y="14"/>
                      <a:pt x="7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86"/>
                      <a:pt x="13" y="100"/>
                      <a:pt x="29" y="100"/>
                    </a:cubicBezTo>
                    <a:cubicBezTo>
                      <a:pt x="189" y="100"/>
                      <a:pt x="189" y="100"/>
                      <a:pt x="189" y="100"/>
                    </a:cubicBezTo>
                    <a:cubicBezTo>
                      <a:pt x="205" y="100"/>
                      <a:pt x="218" y="86"/>
                      <a:pt x="218" y="7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14"/>
                      <a:pt x="133" y="26"/>
                      <a:pt x="1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</a:endParaRPr>
              </a:p>
            </p:txBody>
          </p:sp>
          <p:sp>
            <p:nvSpPr>
              <p:cNvPr id="62" name="Freeform: Shape 56"/>
              <p:cNvSpPr>
                <a:spLocks/>
              </p:cNvSpPr>
              <p:nvPr/>
            </p:nvSpPr>
            <p:spPr bwMode="auto">
              <a:xfrm>
                <a:off x="7816850" y="1350963"/>
                <a:ext cx="895350" cy="498475"/>
              </a:xfrm>
              <a:custGeom>
                <a:avLst/>
                <a:gdLst>
                  <a:gd name="T0" fmla="*/ 204 w 236"/>
                  <a:gd name="T1" fmla="*/ 44 h 131"/>
                  <a:gd name="T2" fmla="*/ 163 w 236"/>
                  <a:gd name="T3" fmla="*/ 44 h 131"/>
                  <a:gd name="T4" fmla="*/ 163 w 236"/>
                  <a:gd name="T5" fmla="*/ 30 h 131"/>
                  <a:gd name="T6" fmla="*/ 133 w 236"/>
                  <a:gd name="T7" fmla="*/ 0 h 131"/>
                  <a:gd name="T8" fmla="*/ 103 w 236"/>
                  <a:gd name="T9" fmla="*/ 0 h 131"/>
                  <a:gd name="T10" fmla="*/ 73 w 236"/>
                  <a:gd name="T11" fmla="*/ 30 h 131"/>
                  <a:gd name="T12" fmla="*/ 73 w 236"/>
                  <a:gd name="T13" fmla="*/ 44 h 131"/>
                  <a:gd name="T14" fmla="*/ 32 w 236"/>
                  <a:gd name="T15" fmla="*/ 44 h 131"/>
                  <a:gd name="T16" fmla="*/ 0 w 236"/>
                  <a:gd name="T17" fmla="*/ 75 h 131"/>
                  <a:gd name="T18" fmla="*/ 0 w 236"/>
                  <a:gd name="T19" fmla="*/ 106 h 131"/>
                  <a:gd name="T20" fmla="*/ 92 w 236"/>
                  <a:gd name="T21" fmla="*/ 106 h 131"/>
                  <a:gd name="T22" fmla="*/ 92 w 236"/>
                  <a:gd name="T23" fmla="*/ 115 h 131"/>
                  <a:gd name="T24" fmla="*/ 108 w 236"/>
                  <a:gd name="T25" fmla="*/ 131 h 131"/>
                  <a:gd name="T26" fmla="*/ 128 w 236"/>
                  <a:gd name="T27" fmla="*/ 131 h 131"/>
                  <a:gd name="T28" fmla="*/ 144 w 236"/>
                  <a:gd name="T29" fmla="*/ 115 h 131"/>
                  <a:gd name="T30" fmla="*/ 144 w 236"/>
                  <a:gd name="T31" fmla="*/ 106 h 131"/>
                  <a:gd name="T32" fmla="*/ 236 w 236"/>
                  <a:gd name="T33" fmla="*/ 106 h 131"/>
                  <a:gd name="T34" fmla="*/ 236 w 236"/>
                  <a:gd name="T35" fmla="*/ 75 h 131"/>
                  <a:gd name="T36" fmla="*/ 204 w 236"/>
                  <a:gd name="T37" fmla="*/ 44 h 131"/>
                  <a:gd name="T38" fmla="*/ 92 w 236"/>
                  <a:gd name="T39" fmla="*/ 30 h 131"/>
                  <a:gd name="T40" fmla="*/ 103 w 236"/>
                  <a:gd name="T41" fmla="*/ 19 h 131"/>
                  <a:gd name="T42" fmla="*/ 133 w 236"/>
                  <a:gd name="T43" fmla="*/ 19 h 131"/>
                  <a:gd name="T44" fmla="*/ 144 w 236"/>
                  <a:gd name="T45" fmla="*/ 30 h 131"/>
                  <a:gd name="T46" fmla="*/ 144 w 236"/>
                  <a:gd name="T47" fmla="*/ 44 h 131"/>
                  <a:gd name="T48" fmla="*/ 92 w 236"/>
                  <a:gd name="T49" fmla="*/ 44 h 131"/>
                  <a:gd name="T50" fmla="*/ 92 w 236"/>
                  <a:gd name="T51" fmla="*/ 3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6" h="131">
                    <a:moveTo>
                      <a:pt x="204" y="44"/>
                    </a:moveTo>
                    <a:cubicBezTo>
                      <a:pt x="163" y="44"/>
                      <a:pt x="163" y="44"/>
                      <a:pt x="163" y="44"/>
                    </a:cubicBezTo>
                    <a:cubicBezTo>
                      <a:pt x="163" y="30"/>
                      <a:pt x="163" y="30"/>
                      <a:pt x="163" y="30"/>
                    </a:cubicBezTo>
                    <a:cubicBezTo>
                      <a:pt x="163" y="14"/>
                      <a:pt x="150" y="0"/>
                      <a:pt x="13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86" y="0"/>
                      <a:pt x="73" y="14"/>
                      <a:pt x="73" y="30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15" y="44"/>
                      <a:pt x="0" y="58"/>
                      <a:pt x="0" y="75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92" y="106"/>
                      <a:pt x="92" y="106"/>
                      <a:pt x="92" y="106"/>
                    </a:cubicBezTo>
                    <a:cubicBezTo>
                      <a:pt x="92" y="115"/>
                      <a:pt x="92" y="115"/>
                      <a:pt x="92" y="115"/>
                    </a:cubicBezTo>
                    <a:cubicBezTo>
                      <a:pt x="92" y="124"/>
                      <a:pt x="99" y="131"/>
                      <a:pt x="108" y="131"/>
                    </a:cubicBezTo>
                    <a:cubicBezTo>
                      <a:pt x="128" y="131"/>
                      <a:pt x="128" y="131"/>
                      <a:pt x="128" y="131"/>
                    </a:cubicBezTo>
                    <a:cubicBezTo>
                      <a:pt x="137" y="131"/>
                      <a:pt x="144" y="124"/>
                      <a:pt x="144" y="115"/>
                    </a:cubicBezTo>
                    <a:cubicBezTo>
                      <a:pt x="144" y="106"/>
                      <a:pt x="144" y="106"/>
                      <a:pt x="144" y="106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36" y="75"/>
                      <a:pt x="236" y="75"/>
                      <a:pt x="236" y="75"/>
                    </a:cubicBezTo>
                    <a:cubicBezTo>
                      <a:pt x="236" y="58"/>
                      <a:pt x="221" y="44"/>
                      <a:pt x="204" y="44"/>
                    </a:cubicBezTo>
                    <a:close/>
                    <a:moveTo>
                      <a:pt x="92" y="30"/>
                    </a:moveTo>
                    <a:cubicBezTo>
                      <a:pt x="92" y="24"/>
                      <a:pt x="97" y="19"/>
                      <a:pt x="103" y="19"/>
                    </a:cubicBezTo>
                    <a:cubicBezTo>
                      <a:pt x="133" y="19"/>
                      <a:pt x="133" y="19"/>
                      <a:pt x="133" y="19"/>
                    </a:cubicBezTo>
                    <a:cubicBezTo>
                      <a:pt x="139" y="19"/>
                      <a:pt x="144" y="24"/>
                      <a:pt x="144" y="30"/>
                    </a:cubicBezTo>
                    <a:cubicBezTo>
                      <a:pt x="144" y="44"/>
                      <a:pt x="144" y="44"/>
                      <a:pt x="144" y="44"/>
                    </a:cubicBezTo>
                    <a:cubicBezTo>
                      <a:pt x="92" y="44"/>
                      <a:pt x="92" y="44"/>
                      <a:pt x="92" y="44"/>
                    </a:cubicBezTo>
                    <a:lnTo>
                      <a:pt x="92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399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</a:endParaRPr>
              </a:p>
            </p:txBody>
          </p:sp>
        </p:grpSp>
      </p:grpSp>
      <p:grpSp>
        <p:nvGrpSpPr>
          <p:cNvPr id="60" name="Group 50"/>
          <p:cNvGrpSpPr/>
          <p:nvPr/>
        </p:nvGrpSpPr>
        <p:grpSpPr>
          <a:xfrm>
            <a:off x="9731754" y="1658173"/>
            <a:ext cx="539833" cy="540000"/>
            <a:chOff x="9732876" y="1985814"/>
            <a:chExt cx="540000" cy="540000"/>
          </a:xfrm>
        </p:grpSpPr>
        <p:sp>
          <p:nvSpPr>
            <p:cNvPr id="57" name="Oval 51"/>
            <p:cNvSpPr/>
            <p:nvPr/>
          </p:nvSpPr>
          <p:spPr>
            <a:xfrm>
              <a:off x="9732876" y="1985814"/>
              <a:ext cx="540000" cy="540000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  <p:sp>
          <p:nvSpPr>
            <p:cNvPr id="58" name="Freeform: Shape 52"/>
            <p:cNvSpPr>
              <a:spLocks/>
            </p:cNvSpPr>
            <p:nvPr/>
          </p:nvSpPr>
          <p:spPr bwMode="auto">
            <a:xfrm>
              <a:off x="9842613" y="2095551"/>
              <a:ext cx="320527" cy="320527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399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0850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25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75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25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750"/>
                            </p:stCondLst>
                            <p:childTnLst>
                              <p:par>
                                <p:cTn id="1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250"/>
                            </p:stCondLst>
                            <p:childTnLst>
                              <p:par>
                                <p:cTn id="1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500"/>
                            </p:stCondLst>
                            <p:childTnLst>
                              <p:par>
                                <p:cTn id="1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750"/>
                            </p:stCondLst>
                            <p:childTnLst>
                              <p:par>
                                <p:cTn id="1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250"/>
                            </p:stCondLst>
                            <p:childTnLst>
                              <p:par>
                                <p:cTn id="1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85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8750"/>
                            </p:stCondLst>
                            <p:childTnLst>
                              <p:par>
                                <p:cTn id="1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9000"/>
                            </p:stCondLst>
                            <p:childTnLst>
                              <p:par>
                                <p:cTn id="1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9250"/>
                            </p:stCondLst>
                            <p:childTnLst>
                              <p:par>
                                <p:cTn id="1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9500"/>
                            </p:stCondLst>
                            <p:childTnLst>
                              <p:par>
                                <p:cTn id="1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9750"/>
                            </p:stCondLst>
                            <p:childTnLst>
                              <p:par>
                                <p:cTn id="1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0250"/>
                            </p:stCondLst>
                            <p:childTnLst>
                              <p:par>
                                <p:cTn id="1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1250"/>
                            </p:stCondLst>
                            <p:childTnLst>
                              <p:par>
                                <p:cTn id="1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1750"/>
                            </p:stCondLst>
                            <p:childTnLst>
                              <p:par>
                                <p:cTn id="1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2" grpId="0"/>
      <p:bldP spid="33" grpId="0"/>
      <p:bldP spid="37" grpId="0"/>
      <p:bldP spid="38" grpId="0"/>
      <p:bldP spid="41" grpId="0"/>
      <p:bldP spid="42" grpId="0"/>
      <p:bldP spid="47" grpId="0"/>
      <p:bldP spid="48" grpId="0"/>
      <p:bldP spid="51" grpId="0"/>
      <p:bldP spid="5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d95e91cf-58a4-4e71-b536-74e4c4e9b22d">
            <a:extLst>
              <a:ext uri="{FF2B5EF4-FFF2-40B4-BE49-F238E27FC236}">
                <a16:creationId xmlns:a16="http://schemas.microsoft.com/office/drawing/2014/main" id="{FC018464-15E0-4626-9306-422F648F3D5E}"/>
              </a:ext>
            </a:extLst>
          </p:cNvPr>
          <p:cNvGrpSpPr>
            <a:grpSpLocks noChangeAspect="1"/>
          </p:cNvGrpSpPr>
          <p:nvPr/>
        </p:nvGrpSpPr>
        <p:grpSpPr>
          <a:xfrm>
            <a:off x="1373857" y="2255019"/>
            <a:ext cx="9300578" cy="2272748"/>
            <a:chOff x="2284887" y="2312876"/>
            <a:chExt cx="7670478" cy="1874406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240CFE6F-2E06-4303-9A34-3F946B1901AF}"/>
                </a:ext>
              </a:extLst>
            </p:cNvPr>
            <p:cNvGrpSpPr/>
            <p:nvPr/>
          </p:nvGrpSpPr>
          <p:grpSpPr>
            <a:xfrm>
              <a:off x="2284887" y="2312876"/>
              <a:ext cx="1133154" cy="1133153"/>
              <a:chOff x="3561416" y="2805766"/>
              <a:chExt cx="1246469" cy="1246469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A7C24B5F-5637-4F49-BCF0-2B6ED2817907}"/>
                  </a:ext>
                </a:extLst>
              </p:cNvPr>
              <p:cNvSpPr/>
              <p:nvPr/>
            </p:nvSpPr>
            <p:spPr>
              <a:xfrm>
                <a:off x="3561416" y="2805766"/>
                <a:ext cx="1246469" cy="124646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 sz="1246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8" name="弦形 37">
                <a:extLst>
                  <a:ext uri="{FF2B5EF4-FFF2-40B4-BE49-F238E27FC236}">
                    <a16:creationId xmlns:a16="http://schemas.microsoft.com/office/drawing/2014/main" id="{6010D168-523D-4297-BE3B-449800407657}"/>
                  </a:ext>
                </a:extLst>
              </p:cNvPr>
              <p:cNvSpPr/>
              <p:nvPr/>
            </p:nvSpPr>
            <p:spPr>
              <a:xfrm>
                <a:off x="3686064" y="2930413"/>
                <a:ext cx="997173" cy="997173"/>
              </a:xfrm>
              <a:prstGeom prst="chord">
                <a:avLst>
                  <a:gd name="adj1" fmla="val 1168272"/>
                  <a:gd name="adj2" fmla="val 9631728"/>
                </a:avLst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246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E3A5671-E078-4ACD-A8C8-F357D56DA803}"/>
                </a:ext>
              </a:extLst>
            </p:cNvPr>
            <p:cNvGrpSpPr/>
            <p:nvPr/>
          </p:nvGrpSpPr>
          <p:grpSpPr>
            <a:xfrm>
              <a:off x="5553550" y="2312876"/>
              <a:ext cx="1133154" cy="1133153"/>
              <a:chOff x="5472766" y="2805766"/>
              <a:chExt cx="1246469" cy="1246469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8E3C70BC-0C0C-4192-AEA8-0E3149F8CF75}"/>
                  </a:ext>
                </a:extLst>
              </p:cNvPr>
              <p:cNvSpPr/>
              <p:nvPr/>
            </p:nvSpPr>
            <p:spPr>
              <a:xfrm>
                <a:off x="5472766" y="2805766"/>
                <a:ext cx="1246469" cy="124646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 sz="1246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6" name="弦形 35">
                <a:extLst>
                  <a:ext uri="{FF2B5EF4-FFF2-40B4-BE49-F238E27FC236}">
                    <a16:creationId xmlns:a16="http://schemas.microsoft.com/office/drawing/2014/main" id="{34CC2497-5E36-47F9-98DA-A43EC6F28A26}"/>
                  </a:ext>
                </a:extLst>
              </p:cNvPr>
              <p:cNvSpPr/>
              <p:nvPr/>
            </p:nvSpPr>
            <p:spPr>
              <a:xfrm>
                <a:off x="5597414" y="2930413"/>
                <a:ext cx="997173" cy="997173"/>
              </a:xfrm>
              <a:prstGeom prst="chord">
                <a:avLst>
                  <a:gd name="adj1" fmla="val 20431728"/>
                  <a:gd name="adj2" fmla="val 11968272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246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0E6EC7F7-2FA2-40EA-8736-D639E64ABE7D}"/>
                </a:ext>
              </a:extLst>
            </p:cNvPr>
            <p:cNvGrpSpPr/>
            <p:nvPr/>
          </p:nvGrpSpPr>
          <p:grpSpPr>
            <a:xfrm>
              <a:off x="8822211" y="2312876"/>
              <a:ext cx="1133154" cy="1133153"/>
              <a:chOff x="7384116" y="2805766"/>
              <a:chExt cx="1246469" cy="1246469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C5DADC2E-4107-4B8E-A2E4-1C0BECA6B244}"/>
                  </a:ext>
                </a:extLst>
              </p:cNvPr>
              <p:cNvSpPr/>
              <p:nvPr/>
            </p:nvSpPr>
            <p:spPr>
              <a:xfrm>
                <a:off x="7384116" y="2805766"/>
                <a:ext cx="1246469" cy="124646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 sz="1246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4" name="弦形 33">
                <a:extLst>
                  <a:ext uri="{FF2B5EF4-FFF2-40B4-BE49-F238E27FC236}">
                    <a16:creationId xmlns:a16="http://schemas.microsoft.com/office/drawing/2014/main" id="{0CE47C46-5631-4A64-8A8B-AA0330967DEB}"/>
                  </a:ext>
                </a:extLst>
              </p:cNvPr>
              <p:cNvSpPr/>
              <p:nvPr/>
            </p:nvSpPr>
            <p:spPr>
              <a:xfrm>
                <a:off x="7508764" y="2930413"/>
                <a:ext cx="997173" cy="997173"/>
              </a:xfrm>
              <a:prstGeom prst="chord">
                <a:avLst>
                  <a:gd name="adj1" fmla="val 16200000"/>
                  <a:gd name="adj2" fmla="val 16200000"/>
                </a:avLst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246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1DC89239-225D-4182-871C-3A5921D1808D}"/>
                </a:ext>
              </a:extLst>
            </p:cNvPr>
            <p:cNvGrpSpPr/>
            <p:nvPr/>
          </p:nvGrpSpPr>
          <p:grpSpPr>
            <a:xfrm>
              <a:off x="3514542" y="2879451"/>
              <a:ext cx="1942507" cy="1307831"/>
              <a:chOff x="3695790" y="4328050"/>
              <a:chExt cx="1942507" cy="1307831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AB6BB223-5077-421B-B652-F2A0B06ADF70}"/>
                  </a:ext>
                </a:extLst>
              </p:cNvPr>
              <p:cNvCxnSpPr/>
              <p:nvPr/>
            </p:nvCxnSpPr>
            <p:spPr>
              <a:xfrm>
                <a:off x="3695790" y="4384928"/>
                <a:ext cx="541319" cy="671945"/>
              </a:xfrm>
              <a:prstGeom prst="line">
                <a:avLst/>
              </a:prstGeom>
              <a:ln>
                <a:solidFill>
                  <a:schemeClr val="accent1">
                    <a:lumMod val="100000"/>
                  </a:schemeClr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3B208A59-5FE2-400D-8BEA-00411A50E8C9}"/>
                  </a:ext>
                </a:extLst>
              </p:cNvPr>
              <p:cNvCxnSpPr/>
              <p:nvPr/>
            </p:nvCxnSpPr>
            <p:spPr>
              <a:xfrm flipH="1">
                <a:off x="5040802" y="4328050"/>
                <a:ext cx="597495" cy="742677"/>
              </a:xfrm>
              <a:prstGeom prst="line">
                <a:avLst/>
              </a:prstGeom>
              <a:ln>
                <a:solidFill>
                  <a:schemeClr val="accent1">
                    <a:lumMod val="100000"/>
                  </a:schemeClr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B65EAB21-26C8-49E0-B55C-5066260D386C}"/>
                  </a:ext>
                </a:extLst>
              </p:cNvPr>
              <p:cNvSpPr/>
              <p:nvPr/>
            </p:nvSpPr>
            <p:spPr>
              <a:xfrm>
                <a:off x="4319138" y="4996246"/>
                <a:ext cx="639635" cy="639635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 sz="1246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9A5C8C00-422A-4768-9C1C-ACB706E1F9AA}"/>
                </a:ext>
              </a:extLst>
            </p:cNvPr>
            <p:cNvGrpSpPr/>
            <p:nvPr/>
          </p:nvGrpSpPr>
          <p:grpSpPr>
            <a:xfrm>
              <a:off x="6783205" y="2861646"/>
              <a:ext cx="1942507" cy="1307832"/>
              <a:chOff x="6623978" y="4052235"/>
              <a:chExt cx="2136758" cy="1438614"/>
            </a:xfrm>
          </p:grpSpPr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499A5F2E-42BA-426E-B928-5CC15CE0A5B8}"/>
                  </a:ext>
                </a:extLst>
              </p:cNvPr>
              <p:cNvCxnSpPr/>
              <p:nvPr/>
            </p:nvCxnSpPr>
            <p:spPr>
              <a:xfrm>
                <a:off x="6623978" y="4114800"/>
                <a:ext cx="595451" cy="739140"/>
              </a:xfrm>
              <a:prstGeom prst="line">
                <a:avLst/>
              </a:prstGeom>
              <a:ln>
                <a:solidFill>
                  <a:schemeClr val="accent1">
                    <a:lumMod val="100000"/>
                  </a:schemeClr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C32017CB-D0FC-419F-B749-37DC79D2175D}"/>
                  </a:ext>
                </a:extLst>
              </p:cNvPr>
              <p:cNvCxnSpPr/>
              <p:nvPr/>
            </p:nvCxnSpPr>
            <p:spPr>
              <a:xfrm flipH="1">
                <a:off x="8103492" y="4052235"/>
                <a:ext cx="657244" cy="816945"/>
              </a:xfrm>
              <a:prstGeom prst="line">
                <a:avLst/>
              </a:prstGeom>
              <a:ln>
                <a:solidFill>
                  <a:schemeClr val="accent1">
                    <a:lumMod val="100000"/>
                  </a:schemeClr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765AE242-F67E-4AF0-9EDD-8E3DFE88CC13}"/>
                  </a:ext>
                </a:extLst>
              </p:cNvPr>
              <p:cNvSpPr/>
              <p:nvPr/>
            </p:nvSpPr>
            <p:spPr>
              <a:xfrm>
                <a:off x="7309661" y="4787252"/>
                <a:ext cx="703599" cy="703597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 sz="1246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5" name="任意多边形: 形状 66">
              <a:extLst>
                <a:ext uri="{FF2B5EF4-FFF2-40B4-BE49-F238E27FC236}">
                  <a16:creationId xmlns:a16="http://schemas.microsoft.com/office/drawing/2014/main" id="{D9178E07-6A00-4346-A570-DA23919C6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0396" y="3714082"/>
              <a:ext cx="271948" cy="271153"/>
            </a:xfrm>
            <a:custGeom>
              <a:avLst/>
              <a:gdLst>
                <a:gd name="connsiteX0" fmla="*/ 15478 w 330200"/>
                <a:gd name="connsiteY0" fmla="*/ 259385 h 329235"/>
                <a:gd name="connsiteX1" fmla="*/ 314722 w 330200"/>
                <a:gd name="connsiteY1" fmla="*/ 259385 h 329235"/>
                <a:gd name="connsiteX2" fmla="*/ 330200 w 330200"/>
                <a:gd name="connsiteY2" fmla="*/ 274907 h 329235"/>
                <a:gd name="connsiteX3" fmla="*/ 330200 w 330200"/>
                <a:gd name="connsiteY3" fmla="*/ 313713 h 329235"/>
                <a:gd name="connsiteX4" fmla="*/ 314722 w 330200"/>
                <a:gd name="connsiteY4" fmla="*/ 329235 h 329235"/>
                <a:gd name="connsiteX5" fmla="*/ 15478 w 330200"/>
                <a:gd name="connsiteY5" fmla="*/ 329235 h 329235"/>
                <a:gd name="connsiteX6" fmla="*/ 0 w 330200"/>
                <a:gd name="connsiteY6" fmla="*/ 313713 h 329235"/>
                <a:gd name="connsiteX7" fmla="*/ 0 w 330200"/>
                <a:gd name="connsiteY7" fmla="*/ 274907 h 329235"/>
                <a:gd name="connsiteX8" fmla="*/ 15478 w 330200"/>
                <a:gd name="connsiteY8" fmla="*/ 259385 h 329235"/>
                <a:gd name="connsiteX9" fmla="*/ 157348 w 330200"/>
                <a:gd name="connsiteY9" fmla="*/ 2893 h 329235"/>
                <a:gd name="connsiteX10" fmla="*/ 172854 w 330200"/>
                <a:gd name="connsiteY10" fmla="*/ 2893 h 329235"/>
                <a:gd name="connsiteX11" fmla="*/ 322743 w 330200"/>
                <a:gd name="connsiteY11" fmla="*/ 101912 h 329235"/>
                <a:gd name="connsiteX12" fmla="*/ 329204 w 330200"/>
                <a:gd name="connsiteY12" fmla="*/ 118630 h 329235"/>
                <a:gd name="connsiteX13" fmla="*/ 314990 w 330200"/>
                <a:gd name="connsiteY13" fmla="*/ 128917 h 329235"/>
                <a:gd name="connsiteX14" fmla="*/ 299484 w 330200"/>
                <a:gd name="connsiteY14" fmla="*/ 128917 h 329235"/>
                <a:gd name="connsiteX15" fmla="*/ 299484 w 330200"/>
                <a:gd name="connsiteY15" fmla="*/ 229223 h 329235"/>
                <a:gd name="connsiteX16" fmla="*/ 269765 w 330200"/>
                <a:gd name="connsiteY16" fmla="*/ 229223 h 329235"/>
                <a:gd name="connsiteX17" fmla="*/ 269765 w 330200"/>
                <a:gd name="connsiteY17" fmla="*/ 128917 h 329235"/>
                <a:gd name="connsiteX18" fmla="*/ 220663 w 330200"/>
                <a:gd name="connsiteY18" fmla="*/ 128917 h 329235"/>
                <a:gd name="connsiteX19" fmla="*/ 220663 w 330200"/>
                <a:gd name="connsiteY19" fmla="*/ 229223 h 329235"/>
                <a:gd name="connsiteX20" fmla="*/ 189652 w 330200"/>
                <a:gd name="connsiteY20" fmla="*/ 229223 h 329235"/>
                <a:gd name="connsiteX21" fmla="*/ 189652 w 330200"/>
                <a:gd name="connsiteY21" fmla="*/ 128917 h 329235"/>
                <a:gd name="connsiteX22" fmla="*/ 140550 w 330200"/>
                <a:gd name="connsiteY22" fmla="*/ 128917 h 329235"/>
                <a:gd name="connsiteX23" fmla="*/ 140550 w 330200"/>
                <a:gd name="connsiteY23" fmla="*/ 229223 h 329235"/>
                <a:gd name="connsiteX24" fmla="*/ 109538 w 330200"/>
                <a:gd name="connsiteY24" fmla="*/ 229223 h 329235"/>
                <a:gd name="connsiteX25" fmla="*/ 109538 w 330200"/>
                <a:gd name="connsiteY25" fmla="*/ 128917 h 329235"/>
                <a:gd name="connsiteX26" fmla="*/ 60436 w 330200"/>
                <a:gd name="connsiteY26" fmla="*/ 128917 h 329235"/>
                <a:gd name="connsiteX27" fmla="*/ 60436 w 330200"/>
                <a:gd name="connsiteY27" fmla="*/ 229223 h 329235"/>
                <a:gd name="connsiteX28" fmla="*/ 30717 w 330200"/>
                <a:gd name="connsiteY28" fmla="*/ 229223 h 329235"/>
                <a:gd name="connsiteX29" fmla="*/ 30717 w 330200"/>
                <a:gd name="connsiteY29" fmla="*/ 128917 h 329235"/>
                <a:gd name="connsiteX30" fmla="*/ 15211 w 330200"/>
                <a:gd name="connsiteY30" fmla="*/ 128917 h 329235"/>
                <a:gd name="connsiteX31" fmla="*/ 997 w 330200"/>
                <a:gd name="connsiteY31" fmla="*/ 118630 h 329235"/>
                <a:gd name="connsiteX32" fmla="*/ 7458 w 330200"/>
                <a:gd name="connsiteY32" fmla="*/ 101912 h 329235"/>
                <a:gd name="connsiteX33" fmla="*/ 157348 w 330200"/>
                <a:gd name="connsiteY33" fmla="*/ 2893 h 32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0200" h="329235">
                  <a:moveTo>
                    <a:pt x="15478" y="259385"/>
                  </a:moveTo>
                  <a:cubicBezTo>
                    <a:pt x="15478" y="259385"/>
                    <a:pt x="15478" y="259385"/>
                    <a:pt x="314722" y="259385"/>
                  </a:cubicBezTo>
                  <a:cubicBezTo>
                    <a:pt x="322461" y="259385"/>
                    <a:pt x="330200" y="265853"/>
                    <a:pt x="330200" y="274907"/>
                  </a:cubicBezTo>
                  <a:cubicBezTo>
                    <a:pt x="330200" y="274907"/>
                    <a:pt x="330200" y="274907"/>
                    <a:pt x="330200" y="313713"/>
                  </a:cubicBezTo>
                  <a:cubicBezTo>
                    <a:pt x="330200" y="322768"/>
                    <a:pt x="322461" y="329235"/>
                    <a:pt x="314722" y="329235"/>
                  </a:cubicBezTo>
                  <a:cubicBezTo>
                    <a:pt x="314722" y="329235"/>
                    <a:pt x="314722" y="329235"/>
                    <a:pt x="15478" y="329235"/>
                  </a:cubicBezTo>
                  <a:cubicBezTo>
                    <a:pt x="7739" y="329235"/>
                    <a:pt x="0" y="322768"/>
                    <a:pt x="0" y="313713"/>
                  </a:cubicBezTo>
                  <a:cubicBezTo>
                    <a:pt x="0" y="313713"/>
                    <a:pt x="0" y="313713"/>
                    <a:pt x="0" y="274907"/>
                  </a:cubicBezTo>
                  <a:cubicBezTo>
                    <a:pt x="0" y="265853"/>
                    <a:pt x="7739" y="259385"/>
                    <a:pt x="15478" y="259385"/>
                  </a:cubicBezTo>
                  <a:close/>
                  <a:moveTo>
                    <a:pt x="157348" y="2893"/>
                  </a:moveTo>
                  <a:cubicBezTo>
                    <a:pt x="161224" y="-965"/>
                    <a:pt x="168977" y="-965"/>
                    <a:pt x="172854" y="2893"/>
                  </a:cubicBezTo>
                  <a:cubicBezTo>
                    <a:pt x="172854" y="2893"/>
                    <a:pt x="172854" y="2893"/>
                    <a:pt x="322743" y="101912"/>
                  </a:cubicBezTo>
                  <a:cubicBezTo>
                    <a:pt x="329204" y="105770"/>
                    <a:pt x="331788" y="112200"/>
                    <a:pt x="329204" y="118630"/>
                  </a:cubicBezTo>
                  <a:cubicBezTo>
                    <a:pt x="327912" y="125060"/>
                    <a:pt x="321451" y="128917"/>
                    <a:pt x="314990" y="128917"/>
                  </a:cubicBezTo>
                  <a:cubicBezTo>
                    <a:pt x="314990" y="128917"/>
                    <a:pt x="314990" y="128917"/>
                    <a:pt x="299484" y="128917"/>
                  </a:cubicBezTo>
                  <a:cubicBezTo>
                    <a:pt x="299484" y="128917"/>
                    <a:pt x="299484" y="128917"/>
                    <a:pt x="299484" y="229223"/>
                  </a:cubicBezTo>
                  <a:cubicBezTo>
                    <a:pt x="299484" y="229223"/>
                    <a:pt x="299484" y="229223"/>
                    <a:pt x="269765" y="229223"/>
                  </a:cubicBezTo>
                  <a:cubicBezTo>
                    <a:pt x="269765" y="229223"/>
                    <a:pt x="269765" y="229223"/>
                    <a:pt x="269765" y="128917"/>
                  </a:cubicBezTo>
                  <a:cubicBezTo>
                    <a:pt x="269765" y="128917"/>
                    <a:pt x="269765" y="128917"/>
                    <a:pt x="220663" y="128917"/>
                  </a:cubicBezTo>
                  <a:cubicBezTo>
                    <a:pt x="220663" y="128917"/>
                    <a:pt x="220663" y="128917"/>
                    <a:pt x="220663" y="229223"/>
                  </a:cubicBezTo>
                  <a:cubicBezTo>
                    <a:pt x="220663" y="229223"/>
                    <a:pt x="220663" y="229223"/>
                    <a:pt x="189652" y="229223"/>
                  </a:cubicBezTo>
                  <a:cubicBezTo>
                    <a:pt x="189652" y="229223"/>
                    <a:pt x="189652" y="229223"/>
                    <a:pt x="189652" y="128917"/>
                  </a:cubicBezTo>
                  <a:cubicBezTo>
                    <a:pt x="189652" y="128917"/>
                    <a:pt x="189652" y="128917"/>
                    <a:pt x="140550" y="128917"/>
                  </a:cubicBezTo>
                  <a:cubicBezTo>
                    <a:pt x="140550" y="128917"/>
                    <a:pt x="140550" y="128917"/>
                    <a:pt x="140550" y="229223"/>
                  </a:cubicBezTo>
                  <a:cubicBezTo>
                    <a:pt x="140550" y="229223"/>
                    <a:pt x="140550" y="229223"/>
                    <a:pt x="109538" y="229223"/>
                  </a:cubicBezTo>
                  <a:cubicBezTo>
                    <a:pt x="109538" y="229223"/>
                    <a:pt x="109538" y="229223"/>
                    <a:pt x="109538" y="128917"/>
                  </a:cubicBezTo>
                  <a:cubicBezTo>
                    <a:pt x="109538" y="128917"/>
                    <a:pt x="109538" y="128917"/>
                    <a:pt x="60436" y="128917"/>
                  </a:cubicBezTo>
                  <a:cubicBezTo>
                    <a:pt x="60436" y="128917"/>
                    <a:pt x="60436" y="128917"/>
                    <a:pt x="60436" y="229223"/>
                  </a:cubicBezTo>
                  <a:cubicBezTo>
                    <a:pt x="60436" y="229223"/>
                    <a:pt x="60436" y="229223"/>
                    <a:pt x="30717" y="229223"/>
                  </a:cubicBezTo>
                  <a:cubicBezTo>
                    <a:pt x="30717" y="229223"/>
                    <a:pt x="30717" y="229223"/>
                    <a:pt x="30717" y="128917"/>
                  </a:cubicBezTo>
                  <a:cubicBezTo>
                    <a:pt x="30717" y="128917"/>
                    <a:pt x="30717" y="128917"/>
                    <a:pt x="15211" y="128917"/>
                  </a:cubicBezTo>
                  <a:cubicBezTo>
                    <a:pt x="8750" y="128917"/>
                    <a:pt x="2290" y="125060"/>
                    <a:pt x="997" y="118630"/>
                  </a:cubicBezTo>
                  <a:cubicBezTo>
                    <a:pt x="-1587" y="112200"/>
                    <a:pt x="997" y="105770"/>
                    <a:pt x="7458" y="101912"/>
                  </a:cubicBezTo>
                  <a:cubicBezTo>
                    <a:pt x="7458" y="101912"/>
                    <a:pt x="7458" y="101912"/>
                    <a:pt x="157348" y="28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246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26" name="任意多边形: 形状 81">
              <a:extLst>
                <a:ext uri="{FF2B5EF4-FFF2-40B4-BE49-F238E27FC236}">
                  <a16:creationId xmlns:a16="http://schemas.microsoft.com/office/drawing/2014/main" id="{1259B352-4464-4BFD-BA2D-7FD30A5948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733" y="3714082"/>
              <a:ext cx="271948" cy="271153"/>
            </a:xfrm>
            <a:custGeom>
              <a:avLst/>
              <a:gdLst>
                <a:gd name="connsiteX0" fmla="*/ 15478 w 330200"/>
                <a:gd name="connsiteY0" fmla="*/ 259385 h 329235"/>
                <a:gd name="connsiteX1" fmla="*/ 314722 w 330200"/>
                <a:gd name="connsiteY1" fmla="*/ 259385 h 329235"/>
                <a:gd name="connsiteX2" fmla="*/ 330200 w 330200"/>
                <a:gd name="connsiteY2" fmla="*/ 274907 h 329235"/>
                <a:gd name="connsiteX3" fmla="*/ 330200 w 330200"/>
                <a:gd name="connsiteY3" fmla="*/ 313713 h 329235"/>
                <a:gd name="connsiteX4" fmla="*/ 314722 w 330200"/>
                <a:gd name="connsiteY4" fmla="*/ 329235 h 329235"/>
                <a:gd name="connsiteX5" fmla="*/ 15478 w 330200"/>
                <a:gd name="connsiteY5" fmla="*/ 329235 h 329235"/>
                <a:gd name="connsiteX6" fmla="*/ 0 w 330200"/>
                <a:gd name="connsiteY6" fmla="*/ 313713 h 329235"/>
                <a:gd name="connsiteX7" fmla="*/ 0 w 330200"/>
                <a:gd name="connsiteY7" fmla="*/ 274907 h 329235"/>
                <a:gd name="connsiteX8" fmla="*/ 15478 w 330200"/>
                <a:gd name="connsiteY8" fmla="*/ 259385 h 329235"/>
                <a:gd name="connsiteX9" fmla="*/ 157348 w 330200"/>
                <a:gd name="connsiteY9" fmla="*/ 2893 h 329235"/>
                <a:gd name="connsiteX10" fmla="*/ 172854 w 330200"/>
                <a:gd name="connsiteY10" fmla="*/ 2893 h 329235"/>
                <a:gd name="connsiteX11" fmla="*/ 322743 w 330200"/>
                <a:gd name="connsiteY11" fmla="*/ 101912 h 329235"/>
                <a:gd name="connsiteX12" fmla="*/ 329204 w 330200"/>
                <a:gd name="connsiteY12" fmla="*/ 118630 h 329235"/>
                <a:gd name="connsiteX13" fmla="*/ 314990 w 330200"/>
                <a:gd name="connsiteY13" fmla="*/ 128917 h 329235"/>
                <a:gd name="connsiteX14" fmla="*/ 299484 w 330200"/>
                <a:gd name="connsiteY14" fmla="*/ 128917 h 329235"/>
                <a:gd name="connsiteX15" fmla="*/ 299484 w 330200"/>
                <a:gd name="connsiteY15" fmla="*/ 229223 h 329235"/>
                <a:gd name="connsiteX16" fmla="*/ 269765 w 330200"/>
                <a:gd name="connsiteY16" fmla="*/ 229223 h 329235"/>
                <a:gd name="connsiteX17" fmla="*/ 269765 w 330200"/>
                <a:gd name="connsiteY17" fmla="*/ 128917 h 329235"/>
                <a:gd name="connsiteX18" fmla="*/ 220663 w 330200"/>
                <a:gd name="connsiteY18" fmla="*/ 128917 h 329235"/>
                <a:gd name="connsiteX19" fmla="*/ 220663 w 330200"/>
                <a:gd name="connsiteY19" fmla="*/ 229223 h 329235"/>
                <a:gd name="connsiteX20" fmla="*/ 189652 w 330200"/>
                <a:gd name="connsiteY20" fmla="*/ 229223 h 329235"/>
                <a:gd name="connsiteX21" fmla="*/ 189652 w 330200"/>
                <a:gd name="connsiteY21" fmla="*/ 128917 h 329235"/>
                <a:gd name="connsiteX22" fmla="*/ 140550 w 330200"/>
                <a:gd name="connsiteY22" fmla="*/ 128917 h 329235"/>
                <a:gd name="connsiteX23" fmla="*/ 140550 w 330200"/>
                <a:gd name="connsiteY23" fmla="*/ 229223 h 329235"/>
                <a:gd name="connsiteX24" fmla="*/ 109538 w 330200"/>
                <a:gd name="connsiteY24" fmla="*/ 229223 h 329235"/>
                <a:gd name="connsiteX25" fmla="*/ 109538 w 330200"/>
                <a:gd name="connsiteY25" fmla="*/ 128917 h 329235"/>
                <a:gd name="connsiteX26" fmla="*/ 60436 w 330200"/>
                <a:gd name="connsiteY26" fmla="*/ 128917 h 329235"/>
                <a:gd name="connsiteX27" fmla="*/ 60436 w 330200"/>
                <a:gd name="connsiteY27" fmla="*/ 229223 h 329235"/>
                <a:gd name="connsiteX28" fmla="*/ 30717 w 330200"/>
                <a:gd name="connsiteY28" fmla="*/ 229223 h 329235"/>
                <a:gd name="connsiteX29" fmla="*/ 30717 w 330200"/>
                <a:gd name="connsiteY29" fmla="*/ 128917 h 329235"/>
                <a:gd name="connsiteX30" fmla="*/ 15211 w 330200"/>
                <a:gd name="connsiteY30" fmla="*/ 128917 h 329235"/>
                <a:gd name="connsiteX31" fmla="*/ 997 w 330200"/>
                <a:gd name="connsiteY31" fmla="*/ 118630 h 329235"/>
                <a:gd name="connsiteX32" fmla="*/ 7458 w 330200"/>
                <a:gd name="connsiteY32" fmla="*/ 101912 h 329235"/>
                <a:gd name="connsiteX33" fmla="*/ 157348 w 330200"/>
                <a:gd name="connsiteY33" fmla="*/ 2893 h 32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0200" h="329235">
                  <a:moveTo>
                    <a:pt x="15478" y="259385"/>
                  </a:moveTo>
                  <a:cubicBezTo>
                    <a:pt x="15478" y="259385"/>
                    <a:pt x="15478" y="259385"/>
                    <a:pt x="314722" y="259385"/>
                  </a:cubicBezTo>
                  <a:cubicBezTo>
                    <a:pt x="322461" y="259385"/>
                    <a:pt x="330200" y="265853"/>
                    <a:pt x="330200" y="274907"/>
                  </a:cubicBezTo>
                  <a:cubicBezTo>
                    <a:pt x="330200" y="274907"/>
                    <a:pt x="330200" y="274907"/>
                    <a:pt x="330200" y="313713"/>
                  </a:cubicBezTo>
                  <a:cubicBezTo>
                    <a:pt x="330200" y="322768"/>
                    <a:pt x="322461" y="329235"/>
                    <a:pt x="314722" y="329235"/>
                  </a:cubicBezTo>
                  <a:cubicBezTo>
                    <a:pt x="314722" y="329235"/>
                    <a:pt x="314722" y="329235"/>
                    <a:pt x="15478" y="329235"/>
                  </a:cubicBezTo>
                  <a:cubicBezTo>
                    <a:pt x="7739" y="329235"/>
                    <a:pt x="0" y="322768"/>
                    <a:pt x="0" y="313713"/>
                  </a:cubicBezTo>
                  <a:cubicBezTo>
                    <a:pt x="0" y="313713"/>
                    <a:pt x="0" y="313713"/>
                    <a:pt x="0" y="274907"/>
                  </a:cubicBezTo>
                  <a:cubicBezTo>
                    <a:pt x="0" y="265853"/>
                    <a:pt x="7739" y="259385"/>
                    <a:pt x="15478" y="259385"/>
                  </a:cubicBezTo>
                  <a:close/>
                  <a:moveTo>
                    <a:pt x="157348" y="2893"/>
                  </a:moveTo>
                  <a:cubicBezTo>
                    <a:pt x="161224" y="-965"/>
                    <a:pt x="168977" y="-965"/>
                    <a:pt x="172854" y="2893"/>
                  </a:cubicBezTo>
                  <a:cubicBezTo>
                    <a:pt x="172854" y="2893"/>
                    <a:pt x="172854" y="2893"/>
                    <a:pt x="322743" y="101912"/>
                  </a:cubicBezTo>
                  <a:cubicBezTo>
                    <a:pt x="329204" y="105770"/>
                    <a:pt x="331788" y="112200"/>
                    <a:pt x="329204" y="118630"/>
                  </a:cubicBezTo>
                  <a:cubicBezTo>
                    <a:pt x="327912" y="125060"/>
                    <a:pt x="321451" y="128917"/>
                    <a:pt x="314990" y="128917"/>
                  </a:cubicBezTo>
                  <a:cubicBezTo>
                    <a:pt x="314990" y="128917"/>
                    <a:pt x="314990" y="128917"/>
                    <a:pt x="299484" y="128917"/>
                  </a:cubicBezTo>
                  <a:cubicBezTo>
                    <a:pt x="299484" y="128917"/>
                    <a:pt x="299484" y="128917"/>
                    <a:pt x="299484" y="229223"/>
                  </a:cubicBezTo>
                  <a:cubicBezTo>
                    <a:pt x="299484" y="229223"/>
                    <a:pt x="299484" y="229223"/>
                    <a:pt x="269765" y="229223"/>
                  </a:cubicBezTo>
                  <a:cubicBezTo>
                    <a:pt x="269765" y="229223"/>
                    <a:pt x="269765" y="229223"/>
                    <a:pt x="269765" y="128917"/>
                  </a:cubicBezTo>
                  <a:cubicBezTo>
                    <a:pt x="269765" y="128917"/>
                    <a:pt x="269765" y="128917"/>
                    <a:pt x="220663" y="128917"/>
                  </a:cubicBezTo>
                  <a:cubicBezTo>
                    <a:pt x="220663" y="128917"/>
                    <a:pt x="220663" y="128917"/>
                    <a:pt x="220663" y="229223"/>
                  </a:cubicBezTo>
                  <a:cubicBezTo>
                    <a:pt x="220663" y="229223"/>
                    <a:pt x="220663" y="229223"/>
                    <a:pt x="189652" y="229223"/>
                  </a:cubicBezTo>
                  <a:cubicBezTo>
                    <a:pt x="189652" y="229223"/>
                    <a:pt x="189652" y="229223"/>
                    <a:pt x="189652" y="128917"/>
                  </a:cubicBezTo>
                  <a:cubicBezTo>
                    <a:pt x="189652" y="128917"/>
                    <a:pt x="189652" y="128917"/>
                    <a:pt x="140550" y="128917"/>
                  </a:cubicBezTo>
                  <a:cubicBezTo>
                    <a:pt x="140550" y="128917"/>
                    <a:pt x="140550" y="128917"/>
                    <a:pt x="140550" y="229223"/>
                  </a:cubicBezTo>
                  <a:cubicBezTo>
                    <a:pt x="140550" y="229223"/>
                    <a:pt x="140550" y="229223"/>
                    <a:pt x="109538" y="229223"/>
                  </a:cubicBezTo>
                  <a:cubicBezTo>
                    <a:pt x="109538" y="229223"/>
                    <a:pt x="109538" y="229223"/>
                    <a:pt x="109538" y="128917"/>
                  </a:cubicBezTo>
                  <a:cubicBezTo>
                    <a:pt x="109538" y="128917"/>
                    <a:pt x="109538" y="128917"/>
                    <a:pt x="60436" y="128917"/>
                  </a:cubicBezTo>
                  <a:cubicBezTo>
                    <a:pt x="60436" y="128917"/>
                    <a:pt x="60436" y="128917"/>
                    <a:pt x="60436" y="229223"/>
                  </a:cubicBezTo>
                  <a:cubicBezTo>
                    <a:pt x="60436" y="229223"/>
                    <a:pt x="60436" y="229223"/>
                    <a:pt x="30717" y="229223"/>
                  </a:cubicBezTo>
                  <a:cubicBezTo>
                    <a:pt x="30717" y="229223"/>
                    <a:pt x="30717" y="229223"/>
                    <a:pt x="30717" y="128917"/>
                  </a:cubicBezTo>
                  <a:cubicBezTo>
                    <a:pt x="30717" y="128917"/>
                    <a:pt x="30717" y="128917"/>
                    <a:pt x="15211" y="128917"/>
                  </a:cubicBezTo>
                  <a:cubicBezTo>
                    <a:pt x="8750" y="128917"/>
                    <a:pt x="2290" y="125060"/>
                    <a:pt x="997" y="118630"/>
                  </a:cubicBezTo>
                  <a:cubicBezTo>
                    <a:pt x="-1587" y="112200"/>
                    <a:pt x="997" y="105770"/>
                    <a:pt x="7458" y="101912"/>
                  </a:cubicBezTo>
                  <a:cubicBezTo>
                    <a:pt x="7458" y="101912"/>
                    <a:pt x="7458" y="101912"/>
                    <a:pt x="157348" y="28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246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477C225-1C49-4053-9FF7-BEEC3E6F4EE1}"/>
              </a:ext>
            </a:extLst>
          </p:cNvPr>
          <p:cNvGrpSpPr/>
          <p:nvPr/>
        </p:nvGrpSpPr>
        <p:grpSpPr>
          <a:xfrm>
            <a:off x="757170" y="4166114"/>
            <a:ext cx="2764020" cy="682042"/>
            <a:chOff x="1219594" y="5016378"/>
            <a:chExt cx="2943016" cy="726209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65EE6BFB-37C6-4D48-891B-86D394CD89D8}"/>
                </a:ext>
              </a:extLst>
            </p:cNvPr>
            <p:cNvSpPr/>
            <p:nvPr/>
          </p:nvSpPr>
          <p:spPr>
            <a:xfrm>
              <a:off x="1219594" y="5369001"/>
              <a:ext cx="2943016" cy="3735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Enter your text Enter your text 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C6977723-D742-4118-9AF5-4F641816CFE2}"/>
                </a:ext>
              </a:extLst>
            </p:cNvPr>
            <p:cNvSpPr/>
            <p:nvPr/>
          </p:nvSpPr>
          <p:spPr>
            <a:xfrm>
              <a:off x="1480580" y="5016378"/>
              <a:ext cx="2241975" cy="34327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46" b="1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Enter your title</a:t>
              </a:r>
              <a:endParaRPr lang="zh-CN" altLang="en-US" sz="1246" b="1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3F68EF5-4978-4EA6-A104-7889C5D85F33}"/>
              </a:ext>
            </a:extLst>
          </p:cNvPr>
          <p:cNvGrpSpPr/>
          <p:nvPr/>
        </p:nvGrpSpPr>
        <p:grpSpPr>
          <a:xfrm>
            <a:off x="4714298" y="4166114"/>
            <a:ext cx="2764020" cy="682042"/>
            <a:chOff x="1219594" y="5016378"/>
            <a:chExt cx="2943016" cy="726209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970A7008-2131-4CA3-A9F4-6BFCD2A5B6F3}"/>
                </a:ext>
              </a:extLst>
            </p:cNvPr>
            <p:cNvSpPr/>
            <p:nvPr/>
          </p:nvSpPr>
          <p:spPr>
            <a:xfrm>
              <a:off x="1219594" y="5369001"/>
              <a:ext cx="2943016" cy="3735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Enter your text Enter your text 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D86DD9DC-7D89-4842-9B4B-A335F1E4CA3A}"/>
                </a:ext>
              </a:extLst>
            </p:cNvPr>
            <p:cNvSpPr/>
            <p:nvPr/>
          </p:nvSpPr>
          <p:spPr>
            <a:xfrm>
              <a:off x="1480580" y="5016378"/>
              <a:ext cx="2241975" cy="34327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46" b="1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Enter your title</a:t>
              </a:r>
              <a:endParaRPr lang="zh-CN" altLang="en-US" sz="1246" b="1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326FBA2-AD87-48C4-A6C0-30311B0442C4}"/>
              </a:ext>
            </a:extLst>
          </p:cNvPr>
          <p:cNvGrpSpPr/>
          <p:nvPr/>
        </p:nvGrpSpPr>
        <p:grpSpPr>
          <a:xfrm>
            <a:off x="8753438" y="4166114"/>
            <a:ext cx="2793830" cy="682042"/>
            <a:chOff x="1219594" y="5016378"/>
            <a:chExt cx="2974757" cy="726209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EF864C13-DCE8-483B-8289-1205B94E8DB5}"/>
                </a:ext>
              </a:extLst>
            </p:cNvPr>
            <p:cNvSpPr/>
            <p:nvPr/>
          </p:nvSpPr>
          <p:spPr>
            <a:xfrm>
              <a:off x="1219594" y="5369001"/>
              <a:ext cx="2974757" cy="3735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Enter your text Enter your text </a:t>
              </a: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F5CF2D9F-8294-4C6F-9E57-5C9750489F67}"/>
                </a:ext>
              </a:extLst>
            </p:cNvPr>
            <p:cNvSpPr/>
            <p:nvPr/>
          </p:nvSpPr>
          <p:spPr>
            <a:xfrm>
              <a:off x="1480580" y="5016378"/>
              <a:ext cx="2241975" cy="34327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46" b="1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Enter your title</a:t>
              </a:r>
              <a:endParaRPr lang="zh-CN" altLang="en-US" sz="1246" b="1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7246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>
            <a:spLocks/>
          </p:cNvSpPr>
          <p:nvPr/>
        </p:nvSpPr>
        <p:spPr bwMode="auto">
          <a:xfrm>
            <a:off x="96810" y="2344524"/>
            <a:ext cx="12087641" cy="4512269"/>
          </a:xfrm>
          <a:custGeom>
            <a:avLst/>
            <a:gdLst>
              <a:gd name="T0" fmla="*/ 3815 w 5688"/>
              <a:gd name="T1" fmla="*/ 0 h 2122"/>
              <a:gd name="T2" fmla="*/ 5688 w 5688"/>
              <a:gd name="T3" fmla="*/ 2122 h 2122"/>
              <a:gd name="T4" fmla="*/ 0 w 5688"/>
              <a:gd name="T5" fmla="*/ 2122 h 2122"/>
              <a:gd name="T6" fmla="*/ 3815 w 5688"/>
              <a:gd name="T7" fmla="*/ 0 h 2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88" h="2122">
                <a:moveTo>
                  <a:pt x="3815" y="0"/>
                </a:moveTo>
                <a:lnTo>
                  <a:pt x="5688" y="2122"/>
                </a:lnTo>
                <a:lnTo>
                  <a:pt x="0" y="2122"/>
                </a:lnTo>
                <a:lnTo>
                  <a:pt x="3815" y="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1848" tIns="60924" rIns="121848" bIns="60924" numCol="1" anchor="t" anchorCtr="0" compatLnSpc="1">
            <a:prstTxWarp prst="textNoShape">
              <a:avLst/>
            </a:prstTxWarp>
          </a:bodyPr>
          <a:lstStyle/>
          <a:p>
            <a:endParaRPr lang="zh-CN" altLang="en-US" sz="1866" dirty="0"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3305" y="1211"/>
            <a:ext cx="8120055" cy="6770529"/>
          </a:xfrm>
          <a:custGeom>
            <a:avLst/>
            <a:gdLst>
              <a:gd name="T0" fmla="*/ 0 w 3821"/>
              <a:gd name="T1" fmla="*/ 0 h 3184"/>
              <a:gd name="T2" fmla="*/ 2886 w 3821"/>
              <a:gd name="T3" fmla="*/ 0 h 3184"/>
              <a:gd name="T4" fmla="*/ 2903 w 3821"/>
              <a:gd name="T5" fmla="*/ 17 h 3184"/>
              <a:gd name="T6" fmla="*/ 3821 w 3821"/>
              <a:gd name="T7" fmla="*/ 1059 h 3184"/>
              <a:gd name="T8" fmla="*/ 0 w 3821"/>
              <a:gd name="T9" fmla="*/ 3184 h 3184"/>
              <a:gd name="T10" fmla="*/ 0 w 3821"/>
              <a:gd name="T11" fmla="*/ 0 h 3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21" h="3184">
                <a:moveTo>
                  <a:pt x="0" y="0"/>
                </a:moveTo>
                <a:lnTo>
                  <a:pt x="2886" y="0"/>
                </a:lnTo>
                <a:lnTo>
                  <a:pt x="2903" y="17"/>
                </a:lnTo>
                <a:lnTo>
                  <a:pt x="3821" y="1059"/>
                </a:lnTo>
                <a:lnTo>
                  <a:pt x="0" y="31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848" tIns="60924" rIns="121848" bIns="60924" numCol="1" anchor="t" anchorCtr="0" compatLnSpc="1">
            <a:prstTxWarp prst="textNoShape">
              <a:avLst/>
            </a:prstTxWarp>
          </a:bodyPr>
          <a:lstStyle/>
          <a:p>
            <a:endParaRPr lang="zh-CN" altLang="en-US" sz="1866" dirty="0"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6" name="TextBox 32"/>
          <p:cNvSpPr txBox="1"/>
          <p:nvPr/>
        </p:nvSpPr>
        <p:spPr>
          <a:xfrm>
            <a:off x="721865" y="1833966"/>
            <a:ext cx="3670700" cy="1010329"/>
          </a:xfrm>
          <a:prstGeom prst="rect">
            <a:avLst/>
          </a:prstGeom>
          <a:noFill/>
        </p:spPr>
        <p:txBody>
          <a:bodyPr wrap="square" lIns="86668" tIns="43333" rIns="86668" bIns="43333" rtlCol="0">
            <a:spAutoFit/>
          </a:bodyPr>
          <a:lstStyle/>
          <a:p>
            <a:r>
              <a:rPr lang="en-US" altLang="zh-CN" sz="2266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ADD RELATED</a:t>
            </a:r>
          </a:p>
          <a:p>
            <a:r>
              <a:rPr lang="en-US" altLang="zh-CN" sz="373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TITLE WORDS</a:t>
            </a:r>
            <a:endParaRPr lang="zh-CN" altLang="en-US" sz="453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7" name="TextBox 32"/>
          <p:cNvSpPr txBox="1"/>
          <p:nvPr/>
        </p:nvSpPr>
        <p:spPr>
          <a:xfrm>
            <a:off x="721865" y="2847467"/>
            <a:ext cx="3670700" cy="1380174"/>
          </a:xfrm>
          <a:prstGeom prst="rect">
            <a:avLst/>
          </a:prstGeom>
          <a:noFill/>
        </p:spPr>
        <p:txBody>
          <a:bodyPr wrap="square" lIns="86668" tIns="43333" rIns="86668" bIns="4333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Enter your text Enter your text Enter your text Enter your text </a:t>
            </a: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554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6CDD7BF2-8194-43EA-AF84-ACEA7AC976B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98"/>
          <a:stretch/>
        </p:blipFill>
        <p:spPr>
          <a:xfrm rot="5400000" flipV="1">
            <a:off x="5090158" y="-243839"/>
            <a:ext cx="6858001" cy="7345682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953E40F-F747-41DB-9382-04F7CC39D405}"/>
              </a:ext>
            </a:extLst>
          </p:cNvPr>
          <p:cNvSpPr/>
          <p:nvPr/>
        </p:nvSpPr>
        <p:spPr>
          <a:xfrm>
            <a:off x="780002" y="2447346"/>
            <a:ext cx="83734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9600" b="1" dirty="0">
                <a:solidFill>
                  <a:schemeClr val="tx1">
                    <a:lumMod val="50000"/>
                  </a:schemeClr>
                </a:solidFill>
                <a:latin typeface="+mn-ea"/>
                <a:cs typeface="+mn-ea"/>
              </a:rPr>
              <a:t>THANKS!</a:t>
            </a:r>
            <a:endParaRPr lang="zh-CN" altLang="en-US" sz="9600" b="1" dirty="0">
              <a:solidFill>
                <a:schemeClr val="tx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58FDE58-3905-4A5F-9444-8DE1F67B4602}"/>
              </a:ext>
            </a:extLst>
          </p:cNvPr>
          <p:cNvSpPr/>
          <p:nvPr/>
        </p:nvSpPr>
        <p:spPr>
          <a:xfrm>
            <a:off x="780002" y="1323170"/>
            <a:ext cx="37709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8000" b="1" spc="400" dirty="0">
                <a:solidFill>
                  <a:schemeClr val="tx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201X</a:t>
            </a:r>
            <a:endParaRPr lang="zh-CN" altLang="en-US" sz="8000" b="1" spc="400" dirty="0">
              <a:solidFill>
                <a:schemeClr val="tx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2" name="Rectangle 407">
            <a:extLst>
              <a:ext uri="{FF2B5EF4-FFF2-40B4-BE49-F238E27FC236}">
                <a16:creationId xmlns:a16="http://schemas.microsoft.com/office/drawing/2014/main" id="{8C24B4A3-CFB4-473A-95CD-EB77588F50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1762" y="4116679"/>
            <a:ext cx="6061237" cy="323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sz="1051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We have many PowerPoint </a:t>
            </a:r>
            <a:r>
              <a:rPr lang="zh-CN" altLang="en-US" sz="1051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templates</a:t>
            </a:r>
            <a:r>
              <a:rPr lang="en-US" sz="1051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 that has been specifically designed to help anyone that is stepping </a:t>
            </a:r>
            <a:r>
              <a:rPr lang="en-US" sz="1051" dirty="0">
                <a:solidFill>
                  <a:schemeClr val="tx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into</a:t>
            </a:r>
            <a:r>
              <a:rPr lang="en-US" sz="1051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 the world of PowerPoint for the very first time.</a:t>
            </a:r>
            <a:endParaRPr lang="zh-CN" altLang="en-US" sz="1051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408">
            <a:extLst>
              <a:ext uri="{FF2B5EF4-FFF2-40B4-BE49-F238E27FC236}">
                <a16:creationId xmlns:a16="http://schemas.microsoft.com/office/drawing/2014/main" id="{93AA2F5E-3DC1-40E2-A792-D5406D0528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1762" y="4651678"/>
            <a:ext cx="1218088" cy="2669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/>
            <a:r>
              <a:rPr lang="en-US" altLang="zh-CN" sz="1400" spc="3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Lovepik</a:t>
            </a:r>
            <a:endParaRPr lang="en-US" altLang="zh-CN" sz="1314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Rectangle 409">
            <a:extLst>
              <a:ext uri="{FF2B5EF4-FFF2-40B4-BE49-F238E27FC236}">
                <a16:creationId xmlns:a16="http://schemas.microsoft.com/office/drawing/2014/main" id="{39190BB1-E9B2-4514-A7B2-39280D4B8A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4372" y="4651678"/>
            <a:ext cx="1218088" cy="2669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/>
            <a:r>
              <a:rPr lang="en-US" altLang="zh-CN" sz="1314" dirty="0">
                <a:solidFill>
                  <a:schemeClr val="bg1"/>
                </a:solidFill>
                <a:cs typeface="+mn-ea"/>
                <a:sym typeface="+mn-lt"/>
              </a:rPr>
              <a:t>201X.0X.XX</a:t>
            </a:r>
          </a:p>
        </p:txBody>
      </p:sp>
      <p:pic>
        <p:nvPicPr>
          <p:cNvPr id="15" name="纯音乐 - 阿兰蒂斯之恋 - aranjuez mon auour">
            <a:hlinkClick r:id="" action="ppaction://media"/>
            <a:extLst>
              <a:ext uri="{FF2B5EF4-FFF2-40B4-BE49-F238E27FC236}">
                <a16:creationId xmlns:a16="http://schemas.microsoft.com/office/drawing/2014/main" id="{14F1EC0D-E163-4B69-9696-739F428620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30084" y="1220640"/>
            <a:ext cx="369536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33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5" showWhenStopped="0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0" grpId="0"/>
      <p:bldP spid="11" grpId="0"/>
      <p:bldP spid="12" grpId="0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6CDD7BF2-8194-43EA-AF84-ACEA7AC976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98"/>
          <a:stretch/>
        </p:blipFill>
        <p:spPr>
          <a:xfrm rot="5400000" flipV="1">
            <a:off x="5090158" y="-243839"/>
            <a:ext cx="6858001" cy="734568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DAF1134-F14D-44B7-B8C4-7F8D03B3B4D7}"/>
              </a:ext>
            </a:extLst>
          </p:cNvPr>
          <p:cNvSpPr txBox="1"/>
          <p:nvPr/>
        </p:nvSpPr>
        <p:spPr>
          <a:xfrm>
            <a:off x="1259204" y="3217623"/>
            <a:ext cx="5764720" cy="83086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799" b="1" spc="6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title</a:t>
            </a:r>
            <a:endParaRPr lang="zh-CN" altLang="en-US" sz="4799" b="1" spc="600" dirty="0">
              <a:solidFill>
                <a:schemeClr val="tx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ED2AC46-CCE6-4217-B1FA-F539A9911E10}"/>
              </a:ext>
            </a:extLst>
          </p:cNvPr>
          <p:cNvSpPr txBox="1"/>
          <p:nvPr/>
        </p:nvSpPr>
        <p:spPr>
          <a:xfrm>
            <a:off x="1428012" y="3982153"/>
            <a:ext cx="5427088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text Enter your text Enter your text Enter your text </a:t>
            </a:r>
          </a:p>
          <a:p>
            <a:pPr algn="ctr"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D745CFA-7E63-4E90-B615-FEADF18D8061}"/>
              </a:ext>
            </a:extLst>
          </p:cNvPr>
          <p:cNvGrpSpPr/>
          <p:nvPr/>
        </p:nvGrpSpPr>
        <p:grpSpPr>
          <a:xfrm>
            <a:off x="2069970" y="2305993"/>
            <a:ext cx="4026030" cy="890268"/>
            <a:chOff x="4183591" y="1701113"/>
            <a:chExt cx="4026962" cy="890474"/>
          </a:xfrm>
        </p:grpSpPr>
        <p:sp>
          <p:nvSpPr>
            <p:cNvPr id="17" name="Rectangle 12">
              <a:extLst>
                <a:ext uri="{FF2B5EF4-FFF2-40B4-BE49-F238E27FC236}">
                  <a16:creationId xmlns:a16="http://schemas.microsoft.com/office/drawing/2014/main" id="{94F5466C-2583-402E-9AE3-81B43AAD0F5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 flipH="1">
              <a:off x="6174211" y="555245"/>
              <a:ext cx="45722" cy="402696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lIns="68546" tIns="34273" rIns="68546" bIns="34273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1400" b="1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18" name="TextBox 106">
              <a:extLst>
                <a:ext uri="{FF2B5EF4-FFF2-40B4-BE49-F238E27FC236}">
                  <a16:creationId xmlns:a16="http://schemas.microsoft.com/office/drawing/2014/main" id="{091DCE01-DF47-478B-B405-564A88350F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4544781" y="1701113"/>
              <a:ext cx="3313344" cy="8078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4799" b="1" spc="600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Part 1</a:t>
              </a:r>
              <a:endParaRPr lang="zh-CN" altLang="en-US" sz="4799" b="1" spc="6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3802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5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279743" y="1706321"/>
            <a:ext cx="3641353" cy="3602266"/>
            <a:chOff x="4512406" y="1799221"/>
            <a:chExt cx="3841675" cy="3799715"/>
          </a:xfrm>
        </p:grpSpPr>
        <p:sp>
          <p:nvSpPr>
            <p:cNvPr id="2" name="任意多边形 1"/>
            <p:cNvSpPr/>
            <p:nvPr/>
          </p:nvSpPr>
          <p:spPr>
            <a:xfrm rot="9257143">
              <a:off x="6221113" y="5062780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 rot="12342857">
              <a:off x="4750179" y="5062780"/>
              <a:ext cx="1895196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 rot="15428571">
              <a:off x="3832887" y="3912376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 rot="18514286">
              <a:off x="4160409" y="2477575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486811" y="1838852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3085714">
              <a:off x="6813215" y="2477575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 rot="6171428">
              <a:off x="7138406" y="3912376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endParaRPr>
            </a:p>
          </p:txBody>
        </p:sp>
      </p:grp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5055916" y="3378582"/>
            <a:ext cx="2017328" cy="38285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86668" tIns="43333" rIns="86668" bIns="43333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>
              <a:lnSpc>
                <a:spcPct val="120000"/>
              </a:lnSpc>
              <a:buNone/>
            </a:pPr>
            <a:r>
              <a:rPr lang="en-US" altLang="zh-CN" sz="1599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rPr>
              <a:t>Enter your title</a:t>
            </a:r>
          </a:p>
        </p:txBody>
      </p:sp>
      <p:sp>
        <p:nvSpPr>
          <p:cNvPr id="25" name="TextBox 170"/>
          <p:cNvSpPr txBox="1"/>
          <p:nvPr/>
        </p:nvSpPr>
        <p:spPr>
          <a:xfrm>
            <a:off x="1560589" y="1993352"/>
            <a:ext cx="2303505" cy="387628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rPr>
              <a:t>Enter your title</a:t>
            </a:r>
          </a:p>
        </p:txBody>
      </p:sp>
      <p:sp>
        <p:nvSpPr>
          <p:cNvPr id="26" name="TextBox 171"/>
          <p:cNvSpPr txBox="1"/>
          <p:nvPr/>
        </p:nvSpPr>
        <p:spPr>
          <a:xfrm>
            <a:off x="1454784" y="2266681"/>
            <a:ext cx="2409310" cy="276956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sp>
        <p:nvSpPr>
          <p:cNvPr id="27" name="TextBox 170"/>
          <p:cNvSpPr txBox="1"/>
          <p:nvPr/>
        </p:nvSpPr>
        <p:spPr>
          <a:xfrm>
            <a:off x="1560589" y="3601282"/>
            <a:ext cx="2303505" cy="387628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rPr>
              <a:t>Enter your title</a:t>
            </a:r>
          </a:p>
        </p:txBody>
      </p:sp>
      <p:sp>
        <p:nvSpPr>
          <p:cNvPr id="28" name="TextBox 171"/>
          <p:cNvSpPr txBox="1"/>
          <p:nvPr/>
        </p:nvSpPr>
        <p:spPr>
          <a:xfrm>
            <a:off x="1454784" y="3874611"/>
            <a:ext cx="2409310" cy="276956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sp>
        <p:nvSpPr>
          <p:cNvPr id="29" name="TextBox 170"/>
          <p:cNvSpPr txBox="1"/>
          <p:nvPr/>
        </p:nvSpPr>
        <p:spPr>
          <a:xfrm>
            <a:off x="1560589" y="5111337"/>
            <a:ext cx="2303505" cy="387628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rPr>
              <a:t>Enter your title</a:t>
            </a:r>
          </a:p>
        </p:txBody>
      </p:sp>
      <p:sp>
        <p:nvSpPr>
          <p:cNvPr id="30" name="TextBox 171"/>
          <p:cNvSpPr txBox="1"/>
          <p:nvPr/>
        </p:nvSpPr>
        <p:spPr>
          <a:xfrm>
            <a:off x="1454784" y="5384667"/>
            <a:ext cx="2409310" cy="276956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sp>
        <p:nvSpPr>
          <p:cNvPr id="31" name="TextBox 170"/>
          <p:cNvSpPr txBox="1"/>
          <p:nvPr/>
        </p:nvSpPr>
        <p:spPr>
          <a:xfrm>
            <a:off x="8049055" y="5098193"/>
            <a:ext cx="2303505" cy="387628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rPr>
              <a:t>请替换</a:t>
            </a:r>
            <a:r>
              <a:rPr lang="en-US" altLang="zh-CN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rPr>
              <a:t>Enter your title</a:t>
            </a:r>
          </a:p>
        </p:txBody>
      </p:sp>
      <p:sp>
        <p:nvSpPr>
          <p:cNvPr id="32" name="TextBox 171"/>
          <p:cNvSpPr txBox="1"/>
          <p:nvPr/>
        </p:nvSpPr>
        <p:spPr>
          <a:xfrm>
            <a:off x="8049054" y="5371523"/>
            <a:ext cx="2450516" cy="276956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sp>
        <p:nvSpPr>
          <p:cNvPr id="33" name="TextBox 170"/>
          <p:cNvSpPr txBox="1"/>
          <p:nvPr/>
        </p:nvSpPr>
        <p:spPr>
          <a:xfrm>
            <a:off x="8286704" y="3601282"/>
            <a:ext cx="2303505" cy="387628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rPr>
              <a:t>Enter your title</a:t>
            </a:r>
          </a:p>
        </p:txBody>
      </p:sp>
      <p:sp>
        <p:nvSpPr>
          <p:cNvPr id="34" name="TextBox 171"/>
          <p:cNvSpPr txBox="1"/>
          <p:nvPr/>
        </p:nvSpPr>
        <p:spPr>
          <a:xfrm>
            <a:off x="8286704" y="3874611"/>
            <a:ext cx="2450516" cy="276956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sp>
        <p:nvSpPr>
          <p:cNvPr id="35" name="TextBox 170"/>
          <p:cNvSpPr txBox="1"/>
          <p:nvPr/>
        </p:nvSpPr>
        <p:spPr>
          <a:xfrm>
            <a:off x="8104971" y="1993352"/>
            <a:ext cx="2303505" cy="387628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rPr>
              <a:t>Enter your title</a:t>
            </a:r>
          </a:p>
        </p:txBody>
      </p:sp>
      <p:sp>
        <p:nvSpPr>
          <p:cNvPr id="36" name="TextBox 171"/>
          <p:cNvSpPr txBox="1"/>
          <p:nvPr/>
        </p:nvSpPr>
        <p:spPr>
          <a:xfrm>
            <a:off x="8104973" y="2266681"/>
            <a:ext cx="2450516" cy="276956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</p:spTree>
    <p:extLst>
      <p:ext uri="{BB962C8B-B14F-4D97-AF65-F5344CB8AC3E}">
        <p14:creationId xmlns:p14="http://schemas.microsoft.com/office/powerpoint/2010/main" val="2606698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: Shape 2">
            <a:extLst>
              <a:ext uri="{FF2B5EF4-FFF2-40B4-BE49-F238E27FC236}">
                <a16:creationId xmlns:a16="http://schemas.microsoft.com/office/drawing/2014/main" id="{5F74369C-AC1E-42BA-BDAA-8E9CD29BC5C5}"/>
              </a:ext>
            </a:extLst>
          </p:cNvPr>
          <p:cNvSpPr>
            <a:spLocks/>
          </p:cNvSpPr>
          <p:nvPr/>
        </p:nvSpPr>
        <p:spPr bwMode="auto">
          <a:xfrm>
            <a:off x="1021003" y="3474312"/>
            <a:ext cx="2555495" cy="509236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04" tIns="45701" rIns="91404" bIns="45701" anchor="ctr"/>
          <a:lstStyle/>
          <a:p>
            <a:pPr algn="ctr"/>
            <a:endParaRPr sz="2399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47" name="TextBox 7">
            <a:extLst>
              <a:ext uri="{FF2B5EF4-FFF2-40B4-BE49-F238E27FC236}">
                <a16:creationId xmlns:a16="http://schemas.microsoft.com/office/drawing/2014/main" id="{101DFB22-003B-4DF4-B74A-04E4D0645E4A}"/>
              </a:ext>
            </a:extLst>
          </p:cNvPr>
          <p:cNvSpPr txBox="1">
            <a:spLocks/>
          </p:cNvSpPr>
          <p:nvPr/>
        </p:nvSpPr>
        <p:spPr bwMode="auto">
          <a:xfrm>
            <a:off x="2090424" y="2902818"/>
            <a:ext cx="416653" cy="369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ko-KR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20%</a:t>
            </a:r>
          </a:p>
        </p:txBody>
      </p:sp>
      <p:sp>
        <p:nvSpPr>
          <p:cNvPr id="55" name="Freeform: Shape 3">
            <a:extLst>
              <a:ext uri="{FF2B5EF4-FFF2-40B4-BE49-F238E27FC236}">
                <a16:creationId xmlns:a16="http://schemas.microsoft.com/office/drawing/2014/main" id="{A8C3C7AE-4D7C-4F5C-A679-EA691EC51FAF}"/>
              </a:ext>
            </a:extLst>
          </p:cNvPr>
          <p:cNvSpPr>
            <a:spLocks/>
          </p:cNvSpPr>
          <p:nvPr/>
        </p:nvSpPr>
        <p:spPr bwMode="auto">
          <a:xfrm>
            <a:off x="2899701" y="2455831"/>
            <a:ext cx="2555495" cy="1527718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1404" tIns="45701" rIns="91404" bIns="45701" anchor="ctr"/>
          <a:lstStyle/>
          <a:p>
            <a:pPr algn="ctr"/>
            <a:endParaRPr sz="2399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56" name="TextBox 8">
            <a:extLst>
              <a:ext uri="{FF2B5EF4-FFF2-40B4-BE49-F238E27FC236}">
                <a16:creationId xmlns:a16="http://schemas.microsoft.com/office/drawing/2014/main" id="{8725171B-53D0-4AEC-9DB0-CB68BCD1C08E}"/>
              </a:ext>
            </a:extLst>
          </p:cNvPr>
          <p:cNvSpPr txBox="1">
            <a:spLocks/>
          </p:cNvSpPr>
          <p:nvPr/>
        </p:nvSpPr>
        <p:spPr bwMode="auto">
          <a:xfrm>
            <a:off x="3962712" y="1934019"/>
            <a:ext cx="429473" cy="369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ko-KR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60%</a:t>
            </a:r>
          </a:p>
        </p:txBody>
      </p:sp>
      <p:sp>
        <p:nvSpPr>
          <p:cNvPr id="57" name="Freeform: Shape 4">
            <a:extLst>
              <a:ext uri="{FF2B5EF4-FFF2-40B4-BE49-F238E27FC236}">
                <a16:creationId xmlns:a16="http://schemas.microsoft.com/office/drawing/2014/main" id="{AAB421DD-403F-400C-BC6E-CB4C1F0AC6D8}"/>
              </a:ext>
            </a:extLst>
          </p:cNvPr>
          <p:cNvSpPr>
            <a:spLocks/>
          </p:cNvSpPr>
          <p:nvPr/>
        </p:nvSpPr>
        <p:spPr bwMode="auto">
          <a:xfrm>
            <a:off x="4778399" y="2707051"/>
            <a:ext cx="2555495" cy="1276497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91404" tIns="45701" rIns="91404" bIns="45701" anchor="ctr"/>
          <a:lstStyle/>
          <a:p>
            <a:pPr algn="ctr"/>
            <a:endParaRPr sz="2399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58" name="TextBox 9">
            <a:extLst>
              <a:ext uri="{FF2B5EF4-FFF2-40B4-BE49-F238E27FC236}">
                <a16:creationId xmlns:a16="http://schemas.microsoft.com/office/drawing/2014/main" id="{478D8ADF-FD5F-4DDA-8983-74AA286A6EEB}"/>
              </a:ext>
            </a:extLst>
          </p:cNvPr>
          <p:cNvSpPr txBox="1">
            <a:spLocks/>
          </p:cNvSpPr>
          <p:nvPr/>
        </p:nvSpPr>
        <p:spPr bwMode="auto">
          <a:xfrm>
            <a:off x="5842210" y="2208303"/>
            <a:ext cx="427869" cy="369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ko-KR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50%</a:t>
            </a:r>
          </a:p>
        </p:txBody>
      </p:sp>
      <p:sp>
        <p:nvSpPr>
          <p:cNvPr id="59" name="Freeform: Shape 5">
            <a:extLst>
              <a:ext uri="{FF2B5EF4-FFF2-40B4-BE49-F238E27FC236}">
                <a16:creationId xmlns:a16="http://schemas.microsoft.com/office/drawing/2014/main" id="{EAFE6744-8A33-4A85-B124-542C10A5EC45}"/>
              </a:ext>
            </a:extLst>
          </p:cNvPr>
          <p:cNvSpPr>
            <a:spLocks/>
          </p:cNvSpPr>
          <p:nvPr/>
        </p:nvSpPr>
        <p:spPr bwMode="auto">
          <a:xfrm>
            <a:off x="6657096" y="1712668"/>
            <a:ext cx="2555495" cy="2270882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lIns="91404" tIns="45701" rIns="91404" bIns="45701" anchor="ctr"/>
          <a:lstStyle/>
          <a:p>
            <a:pPr algn="ctr"/>
            <a:endParaRPr sz="2399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60" name="TextBox 10">
            <a:extLst>
              <a:ext uri="{FF2B5EF4-FFF2-40B4-BE49-F238E27FC236}">
                <a16:creationId xmlns:a16="http://schemas.microsoft.com/office/drawing/2014/main" id="{2D36324F-A922-4E9A-AB29-83500649B841}"/>
              </a:ext>
            </a:extLst>
          </p:cNvPr>
          <p:cNvSpPr txBox="1">
            <a:spLocks/>
          </p:cNvSpPr>
          <p:nvPr/>
        </p:nvSpPr>
        <p:spPr bwMode="auto">
          <a:xfrm>
            <a:off x="7720104" y="1230744"/>
            <a:ext cx="429473" cy="369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ko-KR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90%</a:t>
            </a:r>
          </a:p>
        </p:txBody>
      </p:sp>
      <p:sp>
        <p:nvSpPr>
          <p:cNvPr id="61" name="Freeform: Shape 6">
            <a:extLst>
              <a:ext uri="{FF2B5EF4-FFF2-40B4-BE49-F238E27FC236}">
                <a16:creationId xmlns:a16="http://schemas.microsoft.com/office/drawing/2014/main" id="{C69B5F51-E023-4557-B9DF-12836A7D9922}"/>
              </a:ext>
            </a:extLst>
          </p:cNvPr>
          <p:cNvSpPr>
            <a:spLocks/>
          </p:cNvSpPr>
          <p:nvPr/>
        </p:nvSpPr>
        <p:spPr bwMode="auto">
          <a:xfrm>
            <a:off x="8535792" y="2204075"/>
            <a:ext cx="2555495" cy="1779476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91404" tIns="45701" rIns="91404" bIns="45701" anchor="ctr"/>
          <a:lstStyle/>
          <a:p>
            <a:pPr algn="ctr"/>
            <a:endParaRPr sz="2399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62" name="TextBox 11">
            <a:extLst>
              <a:ext uri="{FF2B5EF4-FFF2-40B4-BE49-F238E27FC236}">
                <a16:creationId xmlns:a16="http://schemas.microsoft.com/office/drawing/2014/main" id="{7BF4F141-BAB9-41DD-A760-0D19CAEEBFC5}"/>
              </a:ext>
            </a:extLst>
          </p:cNvPr>
          <p:cNvSpPr txBox="1">
            <a:spLocks/>
          </p:cNvSpPr>
          <p:nvPr/>
        </p:nvSpPr>
        <p:spPr bwMode="auto">
          <a:xfrm>
            <a:off x="9622041" y="1699061"/>
            <a:ext cx="383000" cy="369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en-US" altLang="ko-KR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70%</a:t>
            </a:r>
          </a:p>
        </p:txBody>
      </p:sp>
      <p:sp>
        <p:nvSpPr>
          <p:cNvPr id="19" name="Freeform: Shape 46">
            <a:extLst>
              <a:ext uri="{FF2B5EF4-FFF2-40B4-BE49-F238E27FC236}">
                <a16:creationId xmlns:a16="http://schemas.microsoft.com/office/drawing/2014/main" id="{33211CFE-04A6-440E-AF61-D85246C887E3}"/>
              </a:ext>
            </a:extLst>
          </p:cNvPr>
          <p:cNvSpPr>
            <a:spLocks/>
          </p:cNvSpPr>
          <p:nvPr/>
        </p:nvSpPr>
        <p:spPr bwMode="auto">
          <a:xfrm>
            <a:off x="9623299" y="4125659"/>
            <a:ext cx="380484" cy="380484"/>
          </a:xfrm>
          <a:custGeom>
            <a:avLst/>
            <a:gdLst>
              <a:gd name="T0" fmla="*/ 74 w 236"/>
              <a:gd name="T1" fmla="*/ 160 h 236"/>
              <a:gd name="T2" fmla="*/ 93 w 236"/>
              <a:gd name="T3" fmla="*/ 160 h 236"/>
              <a:gd name="T4" fmla="*/ 93 w 236"/>
              <a:gd name="T5" fmla="*/ 103 h 236"/>
              <a:gd name="T6" fmla="*/ 74 w 236"/>
              <a:gd name="T7" fmla="*/ 103 h 236"/>
              <a:gd name="T8" fmla="*/ 74 w 236"/>
              <a:gd name="T9" fmla="*/ 160 h 236"/>
              <a:gd name="T10" fmla="*/ 140 w 236"/>
              <a:gd name="T11" fmla="*/ 102 h 236"/>
              <a:gd name="T12" fmla="*/ 122 w 236"/>
              <a:gd name="T13" fmla="*/ 111 h 236"/>
              <a:gd name="T14" fmla="*/ 122 w 236"/>
              <a:gd name="T15" fmla="*/ 103 h 236"/>
              <a:gd name="T16" fmla="*/ 103 w 236"/>
              <a:gd name="T17" fmla="*/ 103 h 236"/>
              <a:gd name="T18" fmla="*/ 103 w 236"/>
              <a:gd name="T19" fmla="*/ 160 h 236"/>
              <a:gd name="T20" fmla="*/ 122 w 236"/>
              <a:gd name="T21" fmla="*/ 160 h 236"/>
              <a:gd name="T22" fmla="*/ 122 w 236"/>
              <a:gd name="T23" fmla="*/ 128 h 236"/>
              <a:gd name="T24" fmla="*/ 123 w 236"/>
              <a:gd name="T25" fmla="*/ 124 h 236"/>
              <a:gd name="T26" fmla="*/ 133 w 236"/>
              <a:gd name="T27" fmla="*/ 117 h 236"/>
              <a:gd name="T28" fmla="*/ 142 w 236"/>
              <a:gd name="T29" fmla="*/ 130 h 236"/>
              <a:gd name="T30" fmla="*/ 142 w 236"/>
              <a:gd name="T31" fmla="*/ 160 h 236"/>
              <a:gd name="T32" fmla="*/ 161 w 236"/>
              <a:gd name="T33" fmla="*/ 160 h 236"/>
              <a:gd name="T34" fmla="*/ 161 w 236"/>
              <a:gd name="T35" fmla="*/ 160 h 236"/>
              <a:gd name="T36" fmla="*/ 161 w 236"/>
              <a:gd name="T37" fmla="*/ 127 h 236"/>
              <a:gd name="T38" fmla="*/ 140 w 236"/>
              <a:gd name="T39" fmla="*/ 102 h 236"/>
              <a:gd name="T40" fmla="*/ 122 w 236"/>
              <a:gd name="T41" fmla="*/ 111 h 236"/>
              <a:gd name="T42" fmla="*/ 122 w 236"/>
              <a:gd name="T43" fmla="*/ 111 h 236"/>
              <a:gd name="T44" fmla="*/ 122 w 236"/>
              <a:gd name="T45" fmla="*/ 111 h 236"/>
              <a:gd name="T46" fmla="*/ 83 w 236"/>
              <a:gd name="T47" fmla="*/ 75 h 236"/>
              <a:gd name="T48" fmla="*/ 73 w 236"/>
              <a:gd name="T49" fmla="*/ 85 h 236"/>
              <a:gd name="T50" fmla="*/ 83 w 236"/>
              <a:gd name="T51" fmla="*/ 95 h 236"/>
              <a:gd name="T52" fmla="*/ 83 w 236"/>
              <a:gd name="T53" fmla="*/ 95 h 236"/>
              <a:gd name="T54" fmla="*/ 94 w 236"/>
              <a:gd name="T55" fmla="*/ 85 h 236"/>
              <a:gd name="T56" fmla="*/ 83 w 236"/>
              <a:gd name="T57" fmla="*/ 75 h 236"/>
              <a:gd name="T58" fmla="*/ 118 w 236"/>
              <a:gd name="T59" fmla="*/ 0 h 236"/>
              <a:gd name="T60" fmla="*/ 0 w 236"/>
              <a:gd name="T61" fmla="*/ 118 h 236"/>
              <a:gd name="T62" fmla="*/ 118 w 236"/>
              <a:gd name="T63" fmla="*/ 236 h 236"/>
              <a:gd name="T64" fmla="*/ 236 w 236"/>
              <a:gd name="T65" fmla="*/ 118 h 236"/>
              <a:gd name="T66" fmla="*/ 118 w 236"/>
              <a:gd name="T67" fmla="*/ 0 h 236"/>
              <a:gd name="T68" fmla="*/ 181 w 236"/>
              <a:gd name="T69" fmla="*/ 172 h 236"/>
              <a:gd name="T70" fmla="*/ 171 w 236"/>
              <a:gd name="T71" fmla="*/ 181 h 236"/>
              <a:gd name="T72" fmla="*/ 64 w 236"/>
              <a:gd name="T73" fmla="*/ 181 h 236"/>
              <a:gd name="T74" fmla="*/ 55 w 236"/>
              <a:gd name="T75" fmla="*/ 172 h 236"/>
              <a:gd name="T76" fmla="*/ 55 w 236"/>
              <a:gd name="T77" fmla="*/ 63 h 236"/>
              <a:gd name="T78" fmla="*/ 64 w 236"/>
              <a:gd name="T79" fmla="*/ 54 h 236"/>
              <a:gd name="T80" fmla="*/ 171 w 236"/>
              <a:gd name="T81" fmla="*/ 54 h 236"/>
              <a:gd name="T82" fmla="*/ 181 w 236"/>
              <a:gd name="T83" fmla="*/ 63 h 236"/>
              <a:gd name="T84" fmla="*/ 181 w 236"/>
              <a:gd name="T85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6">
                <a:moveTo>
                  <a:pt x="74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74" y="103"/>
                  <a:pt x="74" y="103"/>
                  <a:pt x="74" y="103"/>
                </a:cubicBezTo>
                <a:lnTo>
                  <a:pt x="74" y="160"/>
                </a:lnTo>
                <a:close/>
                <a:moveTo>
                  <a:pt x="140" y="102"/>
                </a:moveTo>
                <a:cubicBezTo>
                  <a:pt x="129" y="102"/>
                  <a:pt x="125" y="107"/>
                  <a:pt x="122" y="111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4" y="108"/>
                  <a:pt x="103" y="160"/>
                  <a:pt x="103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2" y="127"/>
                  <a:pt x="123" y="125"/>
                  <a:pt x="123" y="124"/>
                </a:cubicBezTo>
                <a:cubicBezTo>
                  <a:pt x="124" y="120"/>
                  <a:pt x="128" y="117"/>
                  <a:pt x="133" y="117"/>
                </a:cubicBezTo>
                <a:cubicBezTo>
                  <a:pt x="140" y="117"/>
                  <a:pt x="142" y="122"/>
                  <a:pt x="142" y="1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1" y="110"/>
                  <a:pt x="152" y="102"/>
                  <a:pt x="140" y="102"/>
                </a:cubicBezTo>
                <a:close/>
                <a:moveTo>
                  <a:pt x="122" y="111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22" y="111"/>
                  <a:pt x="122" y="111"/>
                  <a:pt x="122" y="111"/>
                </a:cubicBezTo>
                <a:close/>
                <a:moveTo>
                  <a:pt x="83" y="75"/>
                </a:moveTo>
                <a:cubicBezTo>
                  <a:pt x="77" y="75"/>
                  <a:pt x="73" y="80"/>
                  <a:pt x="73" y="85"/>
                </a:cubicBezTo>
                <a:cubicBezTo>
                  <a:pt x="73" y="91"/>
                  <a:pt x="77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4" y="91"/>
                  <a:pt x="94" y="85"/>
                </a:cubicBezTo>
                <a:cubicBezTo>
                  <a:pt x="94" y="80"/>
                  <a:pt x="90" y="75"/>
                  <a:pt x="83" y="75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1" y="172"/>
                </a:moveTo>
                <a:cubicBezTo>
                  <a:pt x="181" y="177"/>
                  <a:pt x="176" y="181"/>
                  <a:pt x="171" y="181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59" y="181"/>
                  <a:pt x="55" y="177"/>
                  <a:pt x="55" y="17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8"/>
                  <a:pt x="59" y="54"/>
                  <a:pt x="64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6" y="54"/>
                  <a:pt x="181" y="58"/>
                  <a:pt x="181" y="63"/>
                </a:cubicBezTo>
                <a:cubicBezTo>
                  <a:pt x="181" y="172"/>
                  <a:pt x="181" y="172"/>
                  <a:pt x="181" y="17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lIns="91404" tIns="45701" rIns="91404" bIns="45701" anchor="ctr"/>
          <a:lstStyle/>
          <a:p>
            <a:pPr algn="ctr"/>
            <a:endParaRPr sz="2399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20" name="Freeform: Shape 47">
            <a:extLst>
              <a:ext uri="{FF2B5EF4-FFF2-40B4-BE49-F238E27FC236}">
                <a16:creationId xmlns:a16="http://schemas.microsoft.com/office/drawing/2014/main" id="{ACDD6A9D-2A5A-4C49-BF1D-18F5F16F9B35}"/>
              </a:ext>
            </a:extLst>
          </p:cNvPr>
          <p:cNvSpPr>
            <a:spLocks/>
          </p:cNvSpPr>
          <p:nvPr/>
        </p:nvSpPr>
        <p:spPr bwMode="auto">
          <a:xfrm>
            <a:off x="5844442" y="4125659"/>
            <a:ext cx="380484" cy="380484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lIns="91404" tIns="45701" rIns="91404" bIns="45701" anchor="ctr"/>
          <a:lstStyle/>
          <a:p>
            <a:pPr algn="ctr"/>
            <a:endParaRPr sz="2399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21" name="Freeform: Shape 48">
            <a:extLst>
              <a:ext uri="{FF2B5EF4-FFF2-40B4-BE49-F238E27FC236}">
                <a16:creationId xmlns:a16="http://schemas.microsoft.com/office/drawing/2014/main" id="{D87DBE40-9004-4DFE-8A6D-9AE6CDF7DF47}"/>
              </a:ext>
            </a:extLst>
          </p:cNvPr>
          <p:cNvSpPr>
            <a:spLocks/>
          </p:cNvSpPr>
          <p:nvPr/>
        </p:nvSpPr>
        <p:spPr bwMode="auto">
          <a:xfrm>
            <a:off x="7733871" y="4125659"/>
            <a:ext cx="380484" cy="380484"/>
          </a:xfrm>
          <a:custGeom>
            <a:avLst/>
            <a:gdLst>
              <a:gd name="T0" fmla="*/ 0 w 236"/>
              <a:gd name="T1" fmla="*/ 118 h 236"/>
              <a:gd name="T2" fmla="*/ 236 w 236"/>
              <a:gd name="T3" fmla="*/ 118 h 236"/>
              <a:gd name="T4" fmla="*/ 150 w 236"/>
              <a:gd name="T5" fmla="*/ 168 h 236"/>
              <a:gd name="T6" fmla="*/ 128 w 236"/>
              <a:gd name="T7" fmla="*/ 196 h 236"/>
              <a:gd name="T8" fmla="*/ 125 w 236"/>
              <a:gd name="T9" fmla="*/ 199 h 236"/>
              <a:gd name="T10" fmla="*/ 111 w 236"/>
              <a:gd name="T11" fmla="*/ 198 h 236"/>
              <a:gd name="T12" fmla="*/ 110 w 236"/>
              <a:gd name="T13" fmla="*/ 180 h 236"/>
              <a:gd name="T14" fmla="*/ 90 w 236"/>
              <a:gd name="T15" fmla="*/ 173 h 236"/>
              <a:gd name="T16" fmla="*/ 79 w 236"/>
              <a:gd name="T17" fmla="*/ 166 h 236"/>
              <a:gd name="T18" fmla="*/ 78 w 236"/>
              <a:gd name="T19" fmla="*/ 160 h 236"/>
              <a:gd name="T20" fmla="*/ 89 w 236"/>
              <a:gd name="T21" fmla="*/ 147 h 236"/>
              <a:gd name="T22" fmla="*/ 91 w 236"/>
              <a:gd name="T23" fmla="*/ 148 h 236"/>
              <a:gd name="T24" fmla="*/ 119 w 236"/>
              <a:gd name="T25" fmla="*/ 160 h 236"/>
              <a:gd name="T26" fmla="*/ 137 w 236"/>
              <a:gd name="T27" fmla="*/ 145 h 236"/>
              <a:gd name="T28" fmla="*/ 133 w 236"/>
              <a:gd name="T29" fmla="*/ 137 h 236"/>
              <a:gd name="T30" fmla="*/ 122 w 236"/>
              <a:gd name="T31" fmla="*/ 130 h 236"/>
              <a:gd name="T32" fmla="*/ 109 w 236"/>
              <a:gd name="T33" fmla="*/ 125 h 236"/>
              <a:gd name="T34" fmla="*/ 98 w 236"/>
              <a:gd name="T35" fmla="*/ 120 h 236"/>
              <a:gd name="T36" fmla="*/ 89 w 236"/>
              <a:gd name="T37" fmla="*/ 113 h 236"/>
              <a:gd name="T38" fmla="*/ 82 w 236"/>
              <a:gd name="T39" fmla="*/ 103 h 236"/>
              <a:gd name="T40" fmla="*/ 79 w 236"/>
              <a:gd name="T41" fmla="*/ 90 h 236"/>
              <a:gd name="T42" fmla="*/ 110 w 236"/>
              <a:gd name="T43" fmla="*/ 57 h 236"/>
              <a:gd name="T44" fmla="*/ 111 w 236"/>
              <a:gd name="T45" fmla="*/ 38 h 236"/>
              <a:gd name="T46" fmla="*/ 125 w 236"/>
              <a:gd name="T47" fmla="*/ 37 h 236"/>
              <a:gd name="T48" fmla="*/ 128 w 236"/>
              <a:gd name="T49" fmla="*/ 40 h 236"/>
              <a:gd name="T50" fmla="*/ 137 w 236"/>
              <a:gd name="T51" fmla="*/ 58 h 236"/>
              <a:gd name="T52" fmla="*/ 151 w 236"/>
              <a:gd name="T53" fmla="*/ 65 h 236"/>
              <a:gd name="T54" fmla="*/ 155 w 236"/>
              <a:gd name="T55" fmla="*/ 69 h 236"/>
              <a:gd name="T56" fmla="*/ 149 w 236"/>
              <a:gd name="T57" fmla="*/ 85 h 236"/>
              <a:gd name="T58" fmla="*/ 144 w 236"/>
              <a:gd name="T59" fmla="*/ 86 h 236"/>
              <a:gd name="T60" fmla="*/ 140 w 236"/>
              <a:gd name="T61" fmla="*/ 82 h 236"/>
              <a:gd name="T62" fmla="*/ 128 w 236"/>
              <a:gd name="T63" fmla="*/ 77 h 236"/>
              <a:gd name="T64" fmla="*/ 107 w 236"/>
              <a:gd name="T65" fmla="*/ 80 h 236"/>
              <a:gd name="T66" fmla="*/ 102 w 236"/>
              <a:gd name="T67" fmla="*/ 94 h 236"/>
              <a:gd name="T68" fmla="*/ 108 w 236"/>
              <a:gd name="T69" fmla="*/ 101 h 236"/>
              <a:gd name="T70" fmla="*/ 118 w 236"/>
              <a:gd name="T71" fmla="*/ 106 h 236"/>
              <a:gd name="T72" fmla="*/ 132 w 236"/>
              <a:gd name="T73" fmla="*/ 112 h 236"/>
              <a:gd name="T74" fmla="*/ 145 w 236"/>
              <a:gd name="T75" fmla="*/ 119 h 236"/>
              <a:gd name="T76" fmla="*/ 155 w 236"/>
              <a:gd name="T77" fmla="*/ 129 h 236"/>
              <a:gd name="T78" fmla="*/ 159 w 236"/>
              <a:gd name="T79" fmla="*/ 14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moveTo>
                  <a:pt x="150" y="168"/>
                </a:moveTo>
                <a:cubicBezTo>
                  <a:pt x="145" y="175"/>
                  <a:pt x="137" y="179"/>
                  <a:pt x="128" y="180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7"/>
                  <a:pt x="127" y="198"/>
                  <a:pt x="127" y="198"/>
                </a:cubicBezTo>
                <a:cubicBezTo>
                  <a:pt x="126" y="199"/>
                  <a:pt x="126" y="199"/>
                  <a:pt x="125" y="199"/>
                </a:cubicBezTo>
                <a:cubicBezTo>
                  <a:pt x="113" y="199"/>
                  <a:pt x="113" y="199"/>
                  <a:pt x="113" y="199"/>
                </a:cubicBezTo>
                <a:cubicBezTo>
                  <a:pt x="112" y="199"/>
                  <a:pt x="111" y="199"/>
                  <a:pt x="111" y="198"/>
                </a:cubicBezTo>
                <a:cubicBezTo>
                  <a:pt x="110" y="197"/>
                  <a:pt x="110" y="197"/>
                  <a:pt x="110" y="196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06" y="180"/>
                  <a:pt x="102" y="179"/>
                  <a:pt x="99" y="177"/>
                </a:cubicBezTo>
                <a:cubicBezTo>
                  <a:pt x="95" y="176"/>
                  <a:pt x="92" y="175"/>
                  <a:pt x="90" y="173"/>
                </a:cubicBezTo>
                <a:cubicBezTo>
                  <a:pt x="88" y="172"/>
                  <a:pt x="85" y="171"/>
                  <a:pt x="83" y="169"/>
                </a:cubicBezTo>
                <a:cubicBezTo>
                  <a:pt x="81" y="168"/>
                  <a:pt x="80" y="166"/>
                  <a:pt x="79" y="166"/>
                </a:cubicBezTo>
                <a:cubicBezTo>
                  <a:pt x="79" y="165"/>
                  <a:pt x="78" y="164"/>
                  <a:pt x="78" y="164"/>
                </a:cubicBezTo>
                <a:cubicBezTo>
                  <a:pt x="77" y="163"/>
                  <a:pt x="77" y="162"/>
                  <a:pt x="78" y="160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8" y="147"/>
                  <a:pt x="89" y="147"/>
                </a:cubicBezTo>
                <a:cubicBezTo>
                  <a:pt x="90" y="147"/>
                  <a:pt x="90" y="147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98" y="154"/>
                  <a:pt x="105" y="158"/>
                  <a:pt x="112" y="159"/>
                </a:cubicBezTo>
                <a:cubicBezTo>
                  <a:pt x="115" y="160"/>
                  <a:pt x="117" y="160"/>
                  <a:pt x="119" y="160"/>
                </a:cubicBezTo>
                <a:cubicBezTo>
                  <a:pt x="124" y="160"/>
                  <a:pt x="128" y="159"/>
                  <a:pt x="131" y="156"/>
                </a:cubicBezTo>
                <a:cubicBezTo>
                  <a:pt x="135" y="154"/>
                  <a:pt x="137" y="150"/>
                  <a:pt x="137" y="145"/>
                </a:cubicBezTo>
                <a:cubicBezTo>
                  <a:pt x="137" y="144"/>
                  <a:pt x="136" y="142"/>
                  <a:pt x="136" y="140"/>
                </a:cubicBezTo>
                <a:cubicBezTo>
                  <a:pt x="135" y="139"/>
                  <a:pt x="134" y="138"/>
                  <a:pt x="133" y="137"/>
                </a:cubicBezTo>
                <a:cubicBezTo>
                  <a:pt x="132" y="136"/>
                  <a:pt x="130" y="135"/>
                  <a:pt x="127" y="133"/>
                </a:cubicBezTo>
                <a:cubicBezTo>
                  <a:pt x="125" y="132"/>
                  <a:pt x="123" y="131"/>
                  <a:pt x="122" y="130"/>
                </a:cubicBezTo>
                <a:cubicBezTo>
                  <a:pt x="120" y="130"/>
                  <a:pt x="118" y="129"/>
                  <a:pt x="115" y="128"/>
                </a:cubicBezTo>
                <a:cubicBezTo>
                  <a:pt x="112" y="127"/>
                  <a:pt x="110" y="126"/>
                  <a:pt x="109" y="125"/>
                </a:cubicBezTo>
                <a:cubicBezTo>
                  <a:pt x="108" y="125"/>
                  <a:pt x="106" y="124"/>
                  <a:pt x="104" y="123"/>
                </a:cubicBezTo>
                <a:cubicBezTo>
                  <a:pt x="101" y="122"/>
                  <a:pt x="100" y="121"/>
                  <a:pt x="98" y="120"/>
                </a:cubicBezTo>
                <a:cubicBezTo>
                  <a:pt x="97" y="119"/>
                  <a:pt x="95" y="118"/>
                  <a:pt x="93" y="117"/>
                </a:cubicBezTo>
                <a:cubicBezTo>
                  <a:pt x="91" y="116"/>
                  <a:pt x="90" y="114"/>
                  <a:pt x="89" y="113"/>
                </a:cubicBezTo>
                <a:cubicBezTo>
                  <a:pt x="87" y="112"/>
                  <a:pt x="86" y="110"/>
                  <a:pt x="85" y="109"/>
                </a:cubicBezTo>
                <a:cubicBezTo>
                  <a:pt x="83" y="107"/>
                  <a:pt x="82" y="105"/>
                  <a:pt x="82" y="103"/>
                </a:cubicBezTo>
                <a:cubicBezTo>
                  <a:pt x="81" y="102"/>
                  <a:pt x="80" y="100"/>
                  <a:pt x="80" y="97"/>
                </a:cubicBezTo>
                <a:cubicBezTo>
                  <a:pt x="79" y="95"/>
                  <a:pt x="79" y="93"/>
                  <a:pt x="79" y="90"/>
                </a:cubicBezTo>
                <a:cubicBezTo>
                  <a:pt x="79" y="82"/>
                  <a:pt x="82" y="75"/>
                  <a:pt x="88" y="69"/>
                </a:cubicBezTo>
                <a:cubicBezTo>
                  <a:pt x="93" y="62"/>
                  <a:pt x="101" y="58"/>
                  <a:pt x="110" y="57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39"/>
                  <a:pt x="111" y="38"/>
                </a:cubicBezTo>
                <a:cubicBezTo>
                  <a:pt x="111" y="38"/>
                  <a:pt x="112" y="37"/>
                  <a:pt x="113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6" y="37"/>
                  <a:pt x="126" y="38"/>
                  <a:pt x="127" y="38"/>
                </a:cubicBezTo>
                <a:cubicBezTo>
                  <a:pt x="127" y="39"/>
                  <a:pt x="128" y="39"/>
                  <a:pt x="128" y="40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1" y="57"/>
                  <a:pt x="134" y="57"/>
                  <a:pt x="137" y="58"/>
                </a:cubicBezTo>
                <a:cubicBezTo>
                  <a:pt x="140" y="59"/>
                  <a:pt x="143" y="60"/>
                  <a:pt x="145" y="61"/>
                </a:cubicBezTo>
                <a:cubicBezTo>
                  <a:pt x="147" y="62"/>
                  <a:pt x="149" y="63"/>
                  <a:pt x="151" y="65"/>
                </a:cubicBezTo>
                <a:cubicBezTo>
                  <a:pt x="152" y="66"/>
                  <a:pt x="153" y="67"/>
                  <a:pt x="154" y="67"/>
                </a:cubicBezTo>
                <a:cubicBezTo>
                  <a:pt x="155" y="68"/>
                  <a:pt x="155" y="68"/>
                  <a:pt x="155" y="69"/>
                </a:cubicBezTo>
                <a:cubicBezTo>
                  <a:pt x="156" y="70"/>
                  <a:pt x="156" y="71"/>
                  <a:pt x="156" y="72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8" y="86"/>
                  <a:pt x="148" y="86"/>
                  <a:pt x="147" y="87"/>
                </a:cubicBezTo>
                <a:cubicBezTo>
                  <a:pt x="146" y="87"/>
                  <a:pt x="145" y="86"/>
                  <a:pt x="144" y="86"/>
                </a:cubicBezTo>
                <a:cubicBezTo>
                  <a:pt x="144" y="86"/>
                  <a:pt x="144" y="85"/>
                  <a:pt x="143" y="85"/>
                </a:cubicBezTo>
                <a:cubicBezTo>
                  <a:pt x="142" y="84"/>
                  <a:pt x="141" y="83"/>
                  <a:pt x="140" y="82"/>
                </a:cubicBezTo>
                <a:cubicBezTo>
                  <a:pt x="138" y="81"/>
                  <a:pt x="136" y="80"/>
                  <a:pt x="134" y="80"/>
                </a:cubicBezTo>
                <a:cubicBezTo>
                  <a:pt x="133" y="79"/>
                  <a:pt x="130" y="78"/>
                  <a:pt x="128" y="77"/>
                </a:cubicBezTo>
                <a:cubicBezTo>
                  <a:pt x="125" y="77"/>
                  <a:pt x="123" y="76"/>
                  <a:pt x="120" y="76"/>
                </a:cubicBezTo>
                <a:cubicBezTo>
                  <a:pt x="115" y="76"/>
                  <a:pt x="110" y="77"/>
                  <a:pt x="107" y="80"/>
                </a:cubicBezTo>
                <a:cubicBezTo>
                  <a:pt x="103" y="83"/>
                  <a:pt x="101" y="86"/>
                  <a:pt x="101" y="90"/>
                </a:cubicBezTo>
                <a:cubicBezTo>
                  <a:pt x="101" y="92"/>
                  <a:pt x="102" y="93"/>
                  <a:pt x="102" y="94"/>
                </a:cubicBezTo>
                <a:cubicBezTo>
                  <a:pt x="103" y="96"/>
                  <a:pt x="103" y="97"/>
                  <a:pt x="105" y="98"/>
                </a:cubicBezTo>
                <a:cubicBezTo>
                  <a:pt x="106" y="99"/>
                  <a:pt x="107" y="100"/>
                  <a:pt x="108" y="101"/>
                </a:cubicBezTo>
                <a:cubicBezTo>
                  <a:pt x="109" y="102"/>
                  <a:pt x="111" y="103"/>
                  <a:pt x="113" y="104"/>
                </a:cubicBezTo>
                <a:cubicBezTo>
                  <a:pt x="115" y="105"/>
                  <a:pt x="117" y="106"/>
                  <a:pt x="118" y="106"/>
                </a:cubicBezTo>
                <a:cubicBezTo>
                  <a:pt x="120" y="107"/>
                  <a:pt x="122" y="108"/>
                  <a:pt x="125" y="109"/>
                </a:cubicBezTo>
                <a:cubicBezTo>
                  <a:pt x="128" y="110"/>
                  <a:pt x="130" y="111"/>
                  <a:pt x="132" y="112"/>
                </a:cubicBezTo>
                <a:cubicBezTo>
                  <a:pt x="133" y="112"/>
                  <a:pt x="136" y="113"/>
                  <a:pt x="138" y="115"/>
                </a:cubicBezTo>
                <a:cubicBezTo>
                  <a:pt x="141" y="116"/>
                  <a:pt x="143" y="117"/>
                  <a:pt x="145" y="119"/>
                </a:cubicBezTo>
                <a:cubicBezTo>
                  <a:pt x="147" y="120"/>
                  <a:pt x="149" y="121"/>
                  <a:pt x="151" y="123"/>
                </a:cubicBezTo>
                <a:cubicBezTo>
                  <a:pt x="153" y="125"/>
                  <a:pt x="154" y="127"/>
                  <a:pt x="155" y="129"/>
                </a:cubicBezTo>
                <a:cubicBezTo>
                  <a:pt x="156" y="131"/>
                  <a:pt x="157" y="133"/>
                  <a:pt x="158" y="136"/>
                </a:cubicBezTo>
                <a:cubicBezTo>
                  <a:pt x="159" y="138"/>
                  <a:pt x="159" y="141"/>
                  <a:pt x="159" y="144"/>
                </a:cubicBezTo>
                <a:cubicBezTo>
                  <a:pt x="159" y="153"/>
                  <a:pt x="156" y="161"/>
                  <a:pt x="150" y="168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lIns="91404" tIns="45701" rIns="91404" bIns="45701" anchor="ctr"/>
          <a:lstStyle/>
          <a:p>
            <a:pPr algn="ctr"/>
            <a:endParaRPr sz="2399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22" name="Freeform: Shape 49">
            <a:extLst>
              <a:ext uri="{FF2B5EF4-FFF2-40B4-BE49-F238E27FC236}">
                <a16:creationId xmlns:a16="http://schemas.microsoft.com/office/drawing/2014/main" id="{C76745E3-8E2D-47F6-A9EA-2AB508AF08AC}"/>
              </a:ext>
            </a:extLst>
          </p:cNvPr>
          <p:cNvSpPr>
            <a:spLocks/>
          </p:cNvSpPr>
          <p:nvPr/>
        </p:nvSpPr>
        <p:spPr bwMode="auto">
          <a:xfrm>
            <a:off x="2065585" y="4125659"/>
            <a:ext cx="380484" cy="380484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91404" tIns="45701" rIns="91404" bIns="45701" anchor="ctr"/>
          <a:lstStyle/>
          <a:p>
            <a:pPr algn="ctr"/>
            <a:endParaRPr sz="2399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23" name="Freeform: Shape 50">
            <a:extLst>
              <a:ext uri="{FF2B5EF4-FFF2-40B4-BE49-F238E27FC236}">
                <a16:creationId xmlns:a16="http://schemas.microsoft.com/office/drawing/2014/main" id="{A9831D78-77C7-4078-BCC5-1D2ACF6CC55E}"/>
              </a:ext>
            </a:extLst>
          </p:cNvPr>
          <p:cNvSpPr>
            <a:spLocks/>
          </p:cNvSpPr>
          <p:nvPr/>
        </p:nvSpPr>
        <p:spPr bwMode="auto">
          <a:xfrm>
            <a:off x="3955013" y="4125659"/>
            <a:ext cx="380484" cy="380484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91404" tIns="45701" rIns="91404" bIns="45701" anchor="ctr"/>
          <a:lstStyle/>
          <a:p>
            <a:pPr algn="ctr"/>
            <a:endParaRPr sz="2399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cxnSp>
        <p:nvCxnSpPr>
          <p:cNvPr id="24" name="Straight Connector 54">
            <a:extLst>
              <a:ext uri="{FF2B5EF4-FFF2-40B4-BE49-F238E27FC236}">
                <a16:creationId xmlns:a16="http://schemas.microsoft.com/office/drawing/2014/main" id="{A3FA346F-F04D-4EC0-9469-6CB43F3C67F9}"/>
              </a:ext>
            </a:extLst>
          </p:cNvPr>
          <p:cNvCxnSpPr/>
          <p:nvPr/>
        </p:nvCxnSpPr>
        <p:spPr>
          <a:xfrm>
            <a:off x="2552667" y="4312522"/>
            <a:ext cx="129574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55">
            <a:extLst>
              <a:ext uri="{FF2B5EF4-FFF2-40B4-BE49-F238E27FC236}">
                <a16:creationId xmlns:a16="http://schemas.microsoft.com/office/drawing/2014/main" id="{BADAC637-2FDD-42E0-B830-FF85FA7008C0}"/>
              </a:ext>
            </a:extLst>
          </p:cNvPr>
          <p:cNvCxnSpPr/>
          <p:nvPr/>
        </p:nvCxnSpPr>
        <p:spPr>
          <a:xfrm>
            <a:off x="4442096" y="4312853"/>
            <a:ext cx="129574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56">
            <a:extLst>
              <a:ext uri="{FF2B5EF4-FFF2-40B4-BE49-F238E27FC236}">
                <a16:creationId xmlns:a16="http://schemas.microsoft.com/office/drawing/2014/main" id="{8DFF5424-8DCD-42BE-8EB0-30F6D90CB9CE}"/>
              </a:ext>
            </a:extLst>
          </p:cNvPr>
          <p:cNvCxnSpPr/>
          <p:nvPr/>
        </p:nvCxnSpPr>
        <p:spPr>
          <a:xfrm>
            <a:off x="6331526" y="4312522"/>
            <a:ext cx="129574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57">
            <a:extLst>
              <a:ext uri="{FF2B5EF4-FFF2-40B4-BE49-F238E27FC236}">
                <a16:creationId xmlns:a16="http://schemas.microsoft.com/office/drawing/2014/main" id="{9E84214A-E400-442C-AF39-746F248A363E}"/>
              </a:ext>
            </a:extLst>
          </p:cNvPr>
          <p:cNvCxnSpPr/>
          <p:nvPr/>
        </p:nvCxnSpPr>
        <p:spPr>
          <a:xfrm>
            <a:off x="8220955" y="4312522"/>
            <a:ext cx="129574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1" name="TextBox 33">
            <a:extLst>
              <a:ext uri="{FF2B5EF4-FFF2-40B4-BE49-F238E27FC236}">
                <a16:creationId xmlns:a16="http://schemas.microsoft.com/office/drawing/2014/main" id="{3C04632C-D436-4D2B-9D23-AF9B9A1563BF}"/>
              </a:ext>
            </a:extLst>
          </p:cNvPr>
          <p:cNvSpPr txBox="1">
            <a:spLocks/>
          </p:cNvSpPr>
          <p:nvPr/>
        </p:nvSpPr>
        <p:spPr bwMode="auto">
          <a:xfrm>
            <a:off x="1344940" y="4506144"/>
            <a:ext cx="1741243" cy="42498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b" anchorCtr="1">
            <a:normAutofit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zh-CN" sz="1599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title</a:t>
            </a:r>
            <a:endParaRPr lang="zh-CN" altLang="en-US" sz="1599" b="1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42" name="TextBox 34">
            <a:extLst>
              <a:ext uri="{FF2B5EF4-FFF2-40B4-BE49-F238E27FC236}">
                <a16:creationId xmlns:a16="http://schemas.microsoft.com/office/drawing/2014/main" id="{DF8E02BF-F20B-444C-81C6-0D5E26C9D792}"/>
              </a:ext>
            </a:extLst>
          </p:cNvPr>
          <p:cNvSpPr txBox="1">
            <a:spLocks/>
          </p:cNvSpPr>
          <p:nvPr/>
        </p:nvSpPr>
        <p:spPr bwMode="auto">
          <a:xfrm>
            <a:off x="1344940" y="4931124"/>
            <a:ext cx="1741243" cy="567618"/>
          </a:xfrm>
          <a:prstGeom prst="rect">
            <a:avLst/>
          </a:prstGeom>
        </p:spPr>
        <p:txBody>
          <a:bodyPr wrap="square" lIns="0" tIns="0" rIns="0" bIns="0" anchor="ctr" anchorCtr="1">
            <a:norm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sp>
        <p:nvSpPr>
          <p:cNvPr id="39" name="TextBox 37">
            <a:extLst>
              <a:ext uri="{FF2B5EF4-FFF2-40B4-BE49-F238E27FC236}">
                <a16:creationId xmlns:a16="http://schemas.microsoft.com/office/drawing/2014/main" id="{7B37B3E8-6524-42E9-A5DF-4D4BF5C4FF04}"/>
              </a:ext>
            </a:extLst>
          </p:cNvPr>
          <p:cNvSpPr txBox="1">
            <a:spLocks/>
          </p:cNvSpPr>
          <p:nvPr/>
        </p:nvSpPr>
        <p:spPr bwMode="auto">
          <a:xfrm>
            <a:off x="3274634" y="4506144"/>
            <a:ext cx="1741243" cy="42498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b" anchorCtr="1">
            <a:normAutofit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zh-CN" sz="1599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title</a:t>
            </a:r>
            <a:endParaRPr lang="zh-CN" altLang="en-US" sz="1599" b="1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40" name="TextBox 38">
            <a:extLst>
              <a:ext uri="{FF2B5EF4-FFF2-40B4-BE49-F238E27FC236}">
                <a16:creationId xmlns:a16="http://schemas.microsoft.com/office/drawing/2014/main" id="{581F88D3-F619-4D05-A846-A9A9999E0E3B}"/>
              </a:ext>
            </a:extLst>
          </p:cNvPr>
          <p:cNvSpPr txBox="1">
            <a:spLocks/>
          </p:cNvSpPr>
          <p:nvPr/>
        </p:nvSpPr>
        <p:spPr bwMode="auto">
          <a:xfrm>
            <a:off x="3274634" y="4931124"/>
            <a:ext cx="1741243" cy="567618"/>
          </a:xfrm>
          <a:prstGeom prst="rect">
            <a:avLst/>
          </a:prstGeom>
        </p:spPr>
        <p:txBody>
          <a:bodyPr wrap="square" lIns="0" tIns="0" rIns="0" bIns="0" anchor="ctr" anchorCtr="1">
            <a:norm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sp>
        <p:nvSpPr>
          <p:cNvPr id="37" name="TextBox 40">
            <a:extLst>
              <a:ext uri="{FF2B5EF4-FFF2-40B4-BE49-F238E27FC236}">
                <a16:creationId xmlns:a16="http://schemas.microsoft.com/office/drawing/2014/main" id="{136C11B2-7C4E-4084-92C4-AE2CEBC8605B}"/>
              </a:ext>
            </a:extLst>
          </p:cNvPr>
          <p:cNvSpPr txBox="1">
            <a:spLocks/>
          </p:cNvSpPr>
          <p:nvPr/>
        </p:nvSpPr>
        <p:spPr bwMode="auto">
          <a:xfrm>
            <a:off x="5141699" y="4506144"/>
            <a:ext cx="1741243" cy="42498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b" anchorCtr="1">
            <a:normAutofit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zh-CN" sz="1599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title</a:t>
            </a:r>
            <a:endParaRPr lang="zh-CN" altLang="en-US" sz="1599" b="1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38" name="TextBox 45">
            <a:extLst>
              <a:ext uri="{FF2B5EF4-FFF2-40B4-BE49-F238E27FC236}">
                <a16:creationId xmlns:a16="http://schemas.microsoft.com/office/drawing/2014/main" id="{47CF1CFD-7404-4973-BCA5-E9AF12874FB1}"/>
              </a:ext>
            </a:extLst>
          </p:cNvPr>
          <p:cNvSpPr txBox="1">
            <a:spLocks/>
          </p:cNvSpPr>
          <p:nvPr/>
        </p:nvSpPr>
        <p:spPr bwMode="auto">
          <a:xfrm>
            <a:off x="5141699" y="4931124"/>
            <a:ext cx="1741243" cy="567618"/>
          </a:xfrm>
          <a:prstGeom prst="rect">
            <a:avLst/>
          </a:prstGeom>
        </p:spPr>
        <p:txBody>
          <a:bodyPr wrap="square" lIns="0" tIns="0" rIns="0" bIns="0" anchor="ctr" anchorCtr="1">
            <a:norm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sp>
        <p:nvSpPr>
          <p:cNvPr id="35" name="TextBox 53">
            <a:extLst>
              <a:ext uri="{FF2B5EF4-FFF2-40B4-BE49-F238E27FC236}">
                <a16:creationId xmlns:a16="http://schemas.microsoft.com/office/drawing/2014/main" id="{C35B3573-359A-48C9-BF27-3AB132BA91B3}"/>
              </a:ext>
            </a:extLst>
          </p:cNvPr>
          <p:cNvSpPr txBox="1">
            <a:spLocks/>
          </p:cNvSpPr>
          <p:nvPr/>
        </p:nvSpPr>
        <p:spPr bwMode="auto">
          <a:xfrm>
            <a:off x="7053490" y="4506144"/>
            <a:ext cx="1741243" cy="42498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b" anchorCtr="1">
            <a:normAutofit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zh-CN" sz="1599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title</a:t>
            </a:r>
            <a:endParaRPr lang="zh-CN" altLang="en-US" sz="1599" b="1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36" name="TextBox 59">
            <a:extLst>
              <a:ext uri="{FF2B5EF4-FFF2-40B4-BE49-F238E27FC236}">
                <a16:creationId xmlns:a16="http://schemas.microsoft.com/office/drawing/2014/main" id="{D7F5038A-2653-4786-8E46-4A01FF4B1FF1}"/>
              </a:ext>
            </a:extLst>
          </p:cNvPr>
          <p:cNvSpPr txBox="1">
            <a:spLocks/>
          </p:cNvSpPr>
          <p:nvPr/>
        </p:nvSpPr>
        <p:spPr bwMode="auto">
          <a:xfrm>
            <a:off x="7053490" y="4931124"/>
            <a:ext cx="1741243" cy="567618"/>
          </a:xfrm>
          <a:prstGeom prst="rect">
            <a:avLst/>
          </a:prstGeom>
        </p:spPr>
        <p:txBody>
          <a:bodyPr wrap="square" lIns="0" tIns="0" rIns="0" bIns="0" anchor="ctr" anchorCtr="1">
            <a:norm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  <p:sp>
        <p:nvSpPr>
          <p:cNvPr id="33" name="TextBox 61">
            <a:extLst>
              <a:ext uri="{FF2B5EF4-FFF2-40B4-BE49-F238E27FC236}">
                <a16:creationId xmlns:a16="http://schemas.microsoft.com/office/drawing/2014/main" id="{C468E475-E6F3-4992-ADFC-EE8D72D5B0C3}"/>
              </a:ext>
            </a:extLst>
          </p:cNvPr>
          <p:cNvSpPr txBox="1">
            <a:spLocks/>
          </p:cNvSpPr>
          <p:nvPr/>
        </p:nvSpPr>
        <p:spPr bwMode="auto">
          <a:xfrm>
            <a:off x="8942918" y="4506144"/>
            <a:ext cx="1741243" cy="42498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extrusionH="76200" prstMaterial="matte">
            <a:bevelT w="1270" h="1270"/>
            <a:extrusionClr>
              <a:schemeClr val="dk2"/>
            </a:extrusionClr>
          </a:sp3d>
        </p:spPr>
        <p:txBody>
          <a:bodyPr wrap="none" lIns="0" tIns="0" rIns="0" bIns="0" anchor="b" anchorCtr="1">
            <a:normAutofit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zh-CN" sz="1599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title</a:t>
            </a:r>
            <a:endParaRPr lang="zh-CN" altLang="en-US" sz="1599" b="1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sp>
        <p:nvSpPr>
          <p:cNvPr id="34" name="TextBox 62">
            <a:extLst>
              <a:ext uri="{FF2B5EF4-FFF2-40B4-BE49-F238E27FC236}">
                <a16:creationId xmlns:a16="http://schemas.microsoft.com/office/drawing/2014/main" id="{BE4AB889-A4A3-4362-9FB0-7BA0225A727A}"/>
              </a:ext>
            </a:extLst>
          </p:cNvPr>
          <p:cNvSpPr txBox="1">
            <a:spLocks/>
          </p:cNvSpPr>
          <p:nvPr/>
        </p:nvSpPr>
        <p:spPr bwMode="auto">
          <a:xfrm>
            <a:off x="8942918" y="4931124"/>
            <a:ext cx="1741243" cy="567618"/>
          </a:xfrm>
          <a:prstGeom prst="rect">
            <a:avLst/>
          </a:prstGeom>
        </p:spPr>
        <p:txBody>
          <a:bodyPr wrap="square" lIns="0" tIns="0" rIns="0" bIns="0" anchor="ctr" anchorCtr="1">
            <a:norm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</a:t>
            </a:r>
          </a:p>
        </p:txBody>
      </p:sp>
    </p:spTree>
    <p:extLst>
      <p:ext uri="{BB962C8B-B14F-4D97-AF65-F5344CB8AC3E}">
        <p14:creationId xmlns:p14="http://schemas.microsoft.com/office/powerpoint/2010/main" val="80684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7" grpId="0"/>
      <p:bldP spid="55" grpId="0" animBg="1"/>
      <p:bldP spid="56" grpId="0"/>
      <p:bldP spid="57" grpId="0" animBg="1"/>
      <p:bldP spid="58" grpId="0"/>
      <p:bldP spid="59" grpId="0" animBg="1"/>
      <p:bldP spid="60" grpId="0"/>
      <p:bldP spid="61" grpId="0" animBg="1"/>
      <p:bldP spid="62" grpId="0"/>
      <p:bldP spid="19" grpId="0" animBg="1"/>
      <p:bldP spid="20" grpId="0" animBg="1"/>
      <p:bldP spid="21" grpId="0" animBg="1"/>
      <p:bldP spid="22" grpId="0" animBg="1"/>
      <p:bldP spid="23" grpId="0" animBg="1"/>
      <p:bldP spid="41" grpId="0"/>
      <p:bldP spid="42" grpId="0"/>
      <p:bldP spid="39" grpId="0"/>
      <p:bldP spid="40" grpId="0"/>
      <p:bldP spid="37" grpId="0"/>
      <p:bldP spid="38" grpId="0"/>
      <p:bldP spid="35" grpId="0"/>
      <p:bldP spid="36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下箭头 10"/>
          <p:cNvSpPr>
            <a:spLocks noChangeArrowheads="1"/>
          </p:cNvSpPr>
          <p:nvPr/>
        </p:nvSpPr>
        <p:spPr bwMode="auto">
          <a:xfrm>
            <a:off x="4867657" y="3736924"/>
            <a:ext cx="2155160" cy="2230052"/>
          </a:xfrm>
          <a:prstGeom prst="downArrow">
            <a:avLst>
              <a:gd name="adj1" fmla="val 50000"/>
              <a:gd name="adj2" fmla="val 49992"/>
            </a:avLst>
          </a:prstGeom>
          <a:solidFill>
            <a:schemeClr val="accent2"/>
          </a:solidFill>
          <a:ln w="25400">
            <a:noFill/>
            <a:bevel/>
            <a:headEnd/>
            <a:tailEnd/>
          </a:ln>
        </p:spPr>
        <p:txBody>
          <a:bodyPr lIns="91396" tIns="45698" rIns="91396" bIns="45698" anchor="ctr"/>
          <a:lstStyle/>
          <a:p>
            <a:pPr algn="ctr"/>
            <a:endParaRPr lang="zh-CN" altLang="zh-CN" sz="2399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宋体" pitchFamily="2" charset="-122"/>
            </a:endParaRPr>
          </a:p>
        </p:txBody>
      </p:sp>
      <p:sp>
        <p:nvSpPr>
          <p:cNvPr id="6" name="下箭头 11"/>
          <p:cNvSpPr>
            <a:spLocks noChangeArrowheads="1"/>
          </p:cNvSpPr>
          <p:nvPr/>
        </p:nvSpPr>
        <p:spPr bwMode="auto">
          <a:xfrm flipH="1" flipV="1">
            <a:off x="4869245" y="1567187"/>
            <a:ext cx="2155160" cy="2160212"/>
          </a:xfrm>
          <a:prstGeom prst="downArrow">
            <a:avLst>
              <a:gd name="adj1" fmla="val 50000"/>
              <a:gd name="adj2" fmla="val 50004"/>
            </a:avLst>
          </a:prstGeom>
          <a:solidFill>
            <a:schemeClr val="accent1"/>
          </a:solidFill>
          <a:ln w="25400">
            <a:noFill/>
            <a:bevel/>
            <a:headEnd/>
            <a:tailEnd/>
          </a:ln>
        </p:spPr>
        <p:txBody>
          <a:bodyPr lIns="91396" tIns="45698" rIns="91396" bIns="45698" anchor="ctr"/>
          <a:lstStyle/>
          <a:p>
            <a:pPr algn="ctr"/>
            <a:endParaRPr lang="zh-CN" altLang="zh-CN" sz="2399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宋体" pitchFamily="2" charset="-122"/>
            </a:endParaRPr>
          </a:p>
        </p:txBody>
      </p:sp>
      <p:sp>
        <p:nvSpPr>
          <p:cNvPr id="7" name="Freeform 14"/>
          <p:cNvSpPr>
            <a:spLocks noEditPoints="1" noChangeArrowheads="1"/>
          </p:cNvSpPr>
          <p:nvPr/>
        </p:nvSpPr>
        <p:spPr bwMode="auto">
          <a:xfrm>
            <a:off x="5686553" y="2944899"/>
            <a:ext cx="501496" cy="446009"/>
          </a:xfrm>
          <a:custGeom>
            <a:avLst/>
            <a:gdLst>
              <a:gd name="T0" fmla="*/ 2147483647 w 300"/>
              <a:gd name="T1" fmla="*/ 2147483647 h 266"/>
              <a:gd name="T2" fmla="*/ 2147483647 w 300"/>
              <a:gd name="T3" fmla="*/ 2147483647 h 266"/>
              <a:gd name="T4" fmla="*/ 2147483647 w 300"/>
              <a:gd name="T5" fmla="*/ 2147483647 h 266"/>
              <a:gd name="T6" fmla="*/ 2147483647 w 300"/>
              <a:gd name="T7" fmla="*/ 2147483647 h 266"/>
              <a:gd name="T8" fmla="*/ 0 w 300"/>
              <a:gd name="T9" fmla="*/ 2147483647 h 266"/>
              <a:gd name="T10" fmla="*/ 2147483647 w 300"/>
              <a:gd name="T11" fmla="*/ 0 h 266"/>
              <a:gd name="T12" fmla="*/ 2147483647 w 300"/>
              <a:gd name="T13" fmla="*/ 2147483647 h 266"/>
              <a:gd name="T14" fmla="*/ 2147483647 w 300"/>
              <a:gd name="T15" fmla="*/ 0 h 266"/>
              <a:gd name="T16" fmla="*/ 2147483647 w 300"/>
              <a:gd name="T17" fmla="*/ 2147483647 h 266"/>
              <a:gd name="T18" fmla="*/ 2147483647 w 300"/>
              <a:gd name="T19" fmla="*/ 2147483647 h 266"/>
              <a:gd name="T20" fmla="*/ 2147483647 w 300"/>
              <a:gd name="T21" fmla="*/ 2147483647 h 266"/>
              <a:gd name="T22" fmla="*/ 2147483647 w 300"/>
              <a:gd name="T23" fmla="*/ 2147483647 h 266"/>
              <a:gd name="T24" fmla="*/ 2147483647 w 300"/>
              <a:gd name="T25" fmla="*/ 2147483647 h 266"/>
              <a:gd name="T26" fmla="*/ 2147483647 w 300"/>
              <a:gd name="T27" fmla="*/ 2147483647 h 266"/>
              <a:gd name="T28" fmla="*/ 2147483647 w 300"/>
              <a:gd name="T29" fmla="*/ 2147483647 h 266"/>
              <a:gd name="T30" fmla="*/ 2147483647 w 300"/>
              <a:gd name="T31" fmla="*/ 2147483647 h 266"/>
              <a:gd name="T32" fmla="*/ 2147483647 w 300"/>
              <a:gd name="T33" fmla="*/ 2147483647 h 266"/>
              <a:gd name="T34" fmla="*/ 2147483647 w 300"/>
              <a:gd name="T35" fmla="*/ 2147483647 h 266"/>
              <a:gd name="T36" fmla="*/ 2147483647 w 300"/>
              <a:gd name="T37" fmla="*/ 2147483647 h 266"/>
              <a:gd name="T38" fmla="*/ 2147483647 w 300"/>
              <a:gd name="T39" fmla="*/ 2147483647 h 266"/>
              <a:gd name="T40" fmla="*/ 2147483647 w 300"/>
              <a:gd name="T41" fmla="*/ 2147483647 h 266"/>
              <a:gd name="T42" fmla="*/ 2147483647 w 300"/>
              <a:gd name="T43" fmla="*/ 2147483647 h 266"/>
              <a:gd name="T44" fmla="*/ 2147483647 w 300"/>
              <a:gd name="T45" fmla="*/ 2147483647 h 266"/>
              <a:gd name="T46" fmla="*/ 2147483647 w 300"/>
              <a:gd name="T47" fmla="*/ 2147483647 h 266"/>
              <a:gd name="T48" fmla="*/ 2147483647 w 300"/>
              <a:gd name="T49" fmla="*/ 2147483647 h 266"/>
              <a:gd name="T50" fmla="*/ 2147483647 w 300"/>
              <a:gd name="T51" fmla="*/ 2147483647 h 266"/>
              <a:gd name="T52" fmla="*/ 2147483647 w 300"/>
              <a:gd name="T53" fmla="*/ 2147483647 h 266"/>
              <a:gd name="T54" fmla="*/ 2147483647 w 300"/>
              <a:gd name="T55" fmla="*/ 2147483647 h 266"/>
              <a:gd name="T56" fmla="*/ 2147483647 w 300"/>
              <a:gd name="T57" fmla="*/ 2147483647 h 266"/>
              <a:gd name="T58" fmla="*/ 2147483647 w 300"/>
              <a:gd name="T59" fmla="*/ 2147483647 h 266"/>
              <a:gd name="T60" fmla="*/ 2147483647 w 300"/>
              <a:gd name="T61" fmla="*/ 2147483647 h 266"/>
              <a:gd name="T62" fmla="*/ 2147483647 w 300"/>
              <a:gd name="T63" fmla="*/ 2147483647 h 266"/>
              <a:gd name="T64" fmla="*/ 2147483647 w 300"/>
              <a:gd name="T65" fmla="*/ 2147483647 h 266"/>
              <a:gd name="T66" fmla="*/ 2147483647 w 300"/>
              <a:gd name="T67" fmla="*/ 2147483647 h 266"/>
              <a:gd name="T68" fmla="*/ 2147483647 w 300"/>
              <a:gd name="T69" fmla="*/ 2147483647 h 266"/>
              <a:gd name="T70" fmla="*/ 2147483647 w 300"/>
              <a:gd name="T71" fmla="*/ 2147483647 h 26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300"/>
              <a:gd name="T109" fmla="*/ 0 h 266"/>
              <a:gd name="T110" fmla="*/ 300 w 300"/>
              <a:gd name="T111" fmla="*/ 266 h 26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300" h="266">
                <a:moveTo>
                  <a:pt x="195" y="217"/>
                </a:moveTo>
                <a:cubicBezTo>
                  <a:pt x="195" y="221"/>
                  <a:pt x="195" y="224"/>
                  <a:pt x="196" y="227"/>
                </a:cubicBezTo>
                <a:cubicBezTo>
                  <a:pt x="170" y="250"/>
                  <a:pt x="149" y="266"/>
                  <a:pt x="149" y="266"/>
                </a:cubicBezTo>
                <a:cubicBezTo>
                  <a:pt x="149" y="266"/>
                  <a:pt x="32" y="176"/>
                  <a:pt x="8" y="116"/>
                </a:cubicBezTo>
                <a:cubicBezTo>
                  <a:pt x="4" y="106"/>
                  <a:pt x="0" y="90"/>
                  <a:pt x="0" y="78"/>
                </a:cubicBezTo>
                <a:cubicBezTo>
                  <a:pt x="0" y="35"/>
                  <a:pt x="35" y="0"/>
                  <a:pt x="78" y="0"/>
                </a:cubicBezTo>
                <a:cubicBezTo>
                  <a:pt x="110" y="0"/>
                  <a:pt x="138" y="20"/>
                  <a:pt x="150" y="48"/>
                </a:cubicBezTo>
                <a:cubicBezTo>
                  <a:pt x="162" y="20"/>
                  <a:pt x="190" y="0"/>
                  <a:pt x="222" y="0"/>
                </a:cubicBezTo>
                <a:cubicBezTo>
                  <a:pt x="265" y="0"/>
                  <a:pt x="300" y="35"/>
                  <a:pt x="300" y="78"/>
                </a:cubicBezTo>
                <a:cubicBezTo>
                  <a:pt x="300" y="91"/>
                  <a:pt x="296" y="106"/>
                  <a:pt x="292" y="116"/>
                </a:cubicBezTo>
                <a:cubicBezTo>
                  <a:pt x="287" y="130"/>
                  <a:pt x="275" y="146"/>
                  <a:pt x="262" y="162"/>
                </a:cubicBezTo>
                <a:cubicBezTo>
                  <a:pt x="258" y="161"/>
                  <a:pt x="255" y="161"/>
                  <a:pt x="251" y="161"/>
                </a:cubicBezTo>
                <a:cubicBezTo>
                  <a:pt x="220" y="161"/>
                  <a:pt x="195" y="186"/>
                  <a:pt x="195" y="217"/>
                </a:cubicBezTo>
                <a:close/>
                <a:moveTo>
                  <a:pt x="257" y="211"/>
                </a:moveTo>
                <a:cubicBezTo>
                  <a:pt x="275" y="211"/>
                  <a:pt x="275" y="211"/>
                  <a:pt x="275" y="211"/>
                </a:cubicBezTo>
                <a:cubicBezTo>
                  <a:pt x="275" y="223"/>
                  <a:pt x="275" y="223"/>
                  <a:pt x="275" y="223"/>
                </a:cubicBezTo>
                <a:cubicBezTo>
                  <a:pt x="257" y="223"/>
                  <a:pt x="257" y="223"/>
                  <a:pt x="257" y="223"/>
                </a:cubicBezTo>
                <a:cubicBezTo>
                  <a:pt x="257" y="241"/>
                  <a:pt x="257" y="241"/>
                  <a:pt x="257" y="241"/>
                </a:cubicBezTo>
                <a:cubicBezTo>
                  <a:pt x="245" y="241"/>
                  <a:pt x="245" y="241"/>
                  <a:pt x="245" y="241"/>
                </a:cubicBezTo>
                <a:cubicBezTo>
                  <a:pt x="245" y="223"/>
                  <a:pt x="245" y="223"/>
                  <a:pt x="245" y="223"/>
                </a:cubicBezTo>
                <a:cubicBezTo>
                  <a:pt x="227" y="223"/>
                  <a:pt x="227" y="223"/>
                  <a:pt x="227" y="223"/>
                </a:cubicBezTo>
                <a:cubicBezTo>
                  <a:pt x="227" y="211"/>
                  <a:pt x="227" y="211"/>
                  <a:pt x="227" y="211"/>
                </a:cubicBezTo>
                <a:cubicBezTo>
                  <a:pt x="245" y="211"/>
                  <a:pt x="245" y="211"/>
                  <a:pt x="245" y="211"/>
                </a:cubicBezTo>
                <a:cubicBezTo>
                  <a:pt x="245" y="193"/>
                  <a:pt x="245" y="193"/>
                  <a:pt x="245" y="193"/>
                </a:cubicBezTo>
                <a:cubicBezTo>
                  <a:pt x="257" y="193"/>
                  <a:pt x="257" y="193"/>
                  <a:pt x="257" y="193"/>
                </a:cubicBezTo>
                <a:lnTo>
                  <a:pt x="257" y="211"/>
                </a:lnTo>
                <a:close/>
                <a:moveTo>
                  <a:pt x="251" y="258"/>
                </a:moveTo>
                <a:cubicBezTo>
                  <a:pt x="229" y="258"/>
                  <a:pt x="210" y="240"/>
                  <a:pt x="210" y="217"/>
                </a:cubicBezTo>
                <a:cubicBezTo>
                  <a:pt x="210" y="194"/>
                  <a:pt x="229" y="176"/>
                  <a:pt x="251" y="176"/>
                </a:cubicBezTo>
                <a:cubicBezTo>
                  <a:pt x="274" y="176"/>
                  <a:pt x="293" y="194"/>
                  <a:pt x="293" y="217"/>
                </a:cubicBezTo>
                <a:cubicBezTo>
                  <a:pt x="293" y="240"/>
                  <a:pt x="274" y="258"/>
                  <a:pt x="251" y="258"/>
                </a:cubicBezTo>
                <a:close/>
                <a:moveTo>
                  <a:pt x="251" y="168"/>
                </a:moveTo>
                <a:cubicBezTo>
                  <a:pt x="224" y="168"/>
                  <a:pt x="203" y="190"/>
                  <a:pt x="203" y="217"/>
                </a:cubicBezTo>
                <a:cubicBezTo>
                  <a:pt x="203" y="244"/>
                  <a:pt x="224" y="266"/>
                  <a:pt x="251" y="266"/>
                </a:cubicBezTo>
                <a:cubicBezTo>
                  <a:pt x="278" y="266"/>
                  <a:pt x="300" y="244"/>
                  <a:pt x="300" y="217"/>
                </a:cubicBezTo>
                <a:cubicBezTo>
                  <a:pt x="300" y="190"/>
                  <a:pt x="278" y="168"/>
                  <a:pt x="251" y="16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bevel/>
            <a:headEnd/>
            <a:tailEnd/>
          </a:ln>
        </p:spPr>
        <p:txBody>
          <a:bodyPr lIns="83902" tIns="41952" rIns="83902" bIns="41952"/>
          <a:lstStyle/>
          <a:p>
            <a:endParaRPr lang="zh-CN" altLang="en-US" sz="2399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pic>
        <p:nvPicPr>
          <p:cNvPr id="8" name="Picture 3" descr="C:\Users\Jonahs\Dropbox\Projects SCOTT\MEET Windows Azure\source\Background\tile-icon-bigdat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9287" y="4095636"/>
            <a:ext cx="876030" cy="87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14"/>
          <p:cNvSpPr>
            <a:spLocks noChangeArrowheads="1"/>
          </p:cNvSpPr>
          <p:nvPr/>
        </p:nvSpPr>
        <p:spPr bwMode="auto">
          <a:xfrm>
            <a:off x="5662747" y="1686229"/>
            <a:ext cx="817177" cy="953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96" tIns="45698" rIns="91396" bIns="45698">
            <a:spAutoFit/>
          </a:bodyPr>
          <a:lstStyle/>
          <a:p>
            <a:r>
              <a:rPr lang="en-US" altLang="zh-CN" sz="2799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方正姚体"/>
              </a:rPr>
              <a:t>    01</a:t>
            </a:r>
            <a:endParaRPr lang="zh-CN" altLang="en-US" sz="2799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方正姚体"/>
            </a:endParaRPr>
          </a:p>
        </p:txBody>
      </p:sp>
      <p:sp>
        <p:nvSpPr>
          <p:cNvPr id="10" name="TextBox 15"/>
          <p:cNvSpPr>
            <a:spLocks noChangeArrowheads="1"/>
          </p:cNvSpPr>
          <p:nvPr/>
        </p:nvSpPr>
        <p:spPr bwMode="auto">
          <a:xfrm>
            <a:off x="5662747" y="5195585"/>
            <a:ext cx="817177" cy="523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96" tIns="45698" rIns="91396" bIns="45698">
            <a:spAutoFit/>
          </a:bodyPr>
          <a:lstStyle/>
          <a:p>
            <a:r>
              <a:rPr lang="en-US" altLang="zh-CN" sz="2799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方正姚体"/>
              </a:rPr>
              <a:t>02</a:t>
            </a:r>
            <a:endParaRPr lang="zh-CN" altLang="en-US" sz="2799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方正姚体"/>
            </a:endParaRPr>
          </a:p>
        </p:txBody>
      </p:sp>
      <p:sp>
        <p:nvSpPr>
          <p:cNvPr id="11" name="TextBox 16"/>
          <p:cNvSpPr>
            <a:spLocks noChangeArrowheads="1"/>
          </p:cNvSpPr>
          <p:nvPr/>
        </p:nvSpPr>
        <p:spPr bwMode="auto">
          <a:xfrm>
            <a:off x="1896772" y="2646500"/>
            <a:ext cx="2823291" cy="757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96" tIns="45698" rIns="91396" bIns="45698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Enter your text Enter your text </a:t>
            </a: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2" name="矩形 17"/>
          <p:cNvSpPr>
            <a:spLocks noChangeArrowheads="1"/>
          </p:cNvSpPr>
          <p:nvPr/>
        </p:nvSpPr>
        <p:spPr bwMode="auto">
          <a:xfrm>
            <a:off x="1912642" y="2286202"/>
            <a:ext cx="2020264" cy="379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96" tIns="45698" rIns="91396" bIns="45698">
            <a:spAutoFit/>
          </a:bodyPr>
          <a:lstStyle/>
          <a:p>
            <a:r>
              <a:rPr lang="en-US" altLang="zh-CN" sz="1866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微软雅黑" pitchFamily="34" charset="-122"/>
              </a:rPr>
              <a:t>Enter your title</a:t>
            </a:r>
            <a:endParaRPr lang="zh-CN" altLang="en-US" sz="1866" b="1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微软雅黑" pitchFamily="34" charset="-122"/>
            </a:endParaRPr>
          </a:p>
        </p:txBody>
      </p:sp>
      <p:sp>
        <p:nvSpPr>
          <p:cNvPr id="13" name="TextBox 18"/>
          <p:cNvSpPr>
            <a:spLocks noChangeArrowheads="1"/>
          </p:cNvSpPr>
          <p:nvPr/>
        </p:nvSpPr>
        <p:spPr bwMode="auto">
          <a:xfrm>
            <a:off x="7383066" y="4443238"/>
            <a:ext cx="2823291" cy="757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96" tIns="45698" rIns="91396" bIns="45698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text Enter your text Enter your text Enter your text </a:t>
            </a: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4" name="矩形 19"/>
          <p:cNvSpPr>
            <a:spLocks noChangeArrowheads="1"/>
          </p:cNvSpPr>
          <p:nvPr/>
        </p:nvSpPr>
        <p:spPr bwMode="auto">
          <a:xfrm>
            <a:off x="7400525" y="4082940"/>
            <a:ext cx="2018677" cy="379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96" tIns="45698" rIns="91396" bIns="45698">
            <a:spAutoFit/>
          </a:bodyPr>
          <a:lstStyle/>
          <a:p>
            <a:r>
              <a:rPr lang="en-US" altLang="zh-CN" sz="1866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微软雅黑" pitchFamily="34" charset="-122"/>
              </a:rPr>
              <a:t>Enter your title</a:t>
            </a:r>
            <a:endParaRPr lang="zh-CN" altLang="en-US" sz="1866" b="1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119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6" grpId="0" bldLvl="0" animBg="1" autoUpdateAnimBg="0"/>
      <p:bldP spid="7" grpId="0" animBg="1"/>
      <p:bldP spid="9" grpId="0" bldLvl="0" autoUpdateAnimBg="0"/>
      <p:bldP spid="10" grpId="0" bldLvl="0" autoUpdateAnimBg="0"/>
      <p:bldP spid="11" grpId="0" bldLvl="0" autoUpdateAnimBg="0"/>
      <p:bldP spid="12" grpId="0" bldLvl="0" autoUpdateAnimBg="0"/>
      <p:bldP spid="13" grpId="0" bldLvl="0" autoUpdateAnimBg="0"/>
      <p:bldP spid="14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FACE809F-8DCF-48EF-8A41-8CFC4CD8835E}"/>
              </a:ext>
            </a:extLst>
          </p:cNvPr>
          <p:cNvGrpSpPr/>
          <p:nvPr/>
        </p:nvGrpSpPr>
        <p:grpSpPr>
          <a:xfrm>
            <a:off x="2053543" y="2639802"/>
            <a:ext cx="7895113" cy="3018532"/>
            <a:chOff x="3209925" y="2890839"/>
            <a:chExt cx="7482228" cy="2860675"/>
          </a:xfrm>
        </p:grpSpPr>
        <p:sp>
          <p:nvSpPr>
            <p:cNvPr id="32" name="MH_SubTitle_1">
              <a:extLst>
                <a:ext uri="{FF2B5EF4-FFF2-40B4-BE49-F238E27FC236}">
                  <a16:creationId xmlns:a16="http://schemas.microsoft.com/office/drawing/2014/main" id="{D21333A3-6578-41B0-AF29-936D613DA397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3209925" y="3295651"/>
              <a:ext cx="2751138" cy="2455863"/>
            </a:xfrm>
            <a:prstGeom prst="blockArc">
              <a:avLst>
                <a:gd name="adj1" fmla="val 13186668"/>
                <a:gd name="adj2" fmla="val 19259822"/>
                <a:gd name="adj3" fmla="val 20854"/>
              </a:avLst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169053" anchor="ctr">
              <a:normAutofit/>
            </a:bodyPr>
            <a:lstStyle/>
            <a:p>
              <a:pPr algn="ctr">
                <a:defRPr/>
              </a:pPr>
              <a:r>
                <a:rPr lang="en-US" altLang="zh-CN" sz="1878" kern="0" dirty="0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LOREM</a:t>
              </a:r>
              <a:endParaRPr lang="en-US" sz="1878" kern="0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33" name="MH_Other_1">
              <a:extLst>
                <a:ext uri="{FF2B5EF4-FFF2-40B4-BE49-F238E27FC236}">
                  <a16:creationId xmlns:a16="http://schemas.microsoft.com/office/drawing/2014/main" id="{A4F495E8-8967-4E89-B983-2E6CED48F109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387851" y="4241801"/>
              <a:ext cx="428625" cy="214313"/>
            </a:xfrm>
            <a:custGeom>
              <a:avLst/>
              <a:gdLst>
                <a:gd name="connsiteX0" fmla="*/ 648072 w 739512"/>
                <a:gd name="connsiteY0" fmla="*/ 0 h 324036"/>
                <a:gd name="connsiteX1" fmla="*/ 324036 w 739512"/>
                <a:gd name="connsiteY1" fmla="*/ 324036 h 324036"/>
                <a:gd name="connsiteX2" fmla="*/ 0 w 739512"/>
                <a:gd name="connsiteY2" fmla="*/ 0 h 324036"/>
                <a:gd name="connsiteX3" fmla="*/ 739512 w 739512"/>
                <a:gd name="connsiteY3" fmla="*/ 91440 h 324036"/>
                <a:gd name="connsiteX0" fmla="*/ 648072 w 648072"/>
                <a:gd name="connsiteY0" fmla="*/ 0 h 324036"/>
                <a:gd name="connsiteX1" fmla="*/ 324036 w 648072"/>
                <a:gd name="connsiteY1" fmla="*/ 324036 h 324036"/>
                <a:gd name="connsiteX2" fmla="*/ 0 w 648072"/>
                <a:gd name="connsiteY2" fmla="*/ 0 h 32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072" h="324036">
                  <a:moveTo>
                    <a:pt x="648072" y="0"/>
                  </a:moveTo>
                  <a:cubicBezTo>
                    <a:pt x="648072" y="178960"/>
                    <a:pt x="502996" y="324036"/>
                    <a:pt x="324036" y="324036"/>
                  </a:cubicBezTo>
                  <a:cubicBezTo>
                    <a:pt x="145076" y="324036"/>
                    <a:pt x="0" y="178960"/>
                    <a:pt x="0" y="0"/>
                  </a:cubicBezTo>
                </a:path>
              </a:pathLst>
            </a:custGeom>
            <a:noFill/>
            <a:ln w="25400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246" kern="0">
                <a:solidFill>
                  <a:sysClr val="window" lastClr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34" name="MH_Other_2">
              <a:extLst>
                <a:ext uri="{FF2B5EF4-FFF2-40B4-BE49-F238E27FC236}">
                  <a16:creationId xmlns:a16="http://schemas.microsoft.com/office/drawing/2014/main" id="{96180BFC-EB40-42C5-9C82-912BB0110E0F}"/>
                </a:ext>
              </a:extLst>
            </p:cNvPr>
            <p:cNvCxnSpPr>
              <a:cxnSpLocks noChangeShapeType="1"/>
            </p:cNvCxnSpPr>
            <p:nvPr>
              <p:custDataLst>
                <p:tags r:id="rId3"/>
              </p:custDataLst>
            </p:nvPr>
          </p:nvCxnSpPr>
          <p:spPr bwMode="auto">
            <a:xfrm>
              <a:off x="4602163" y="4456114"/>
              <a:ext cx="0" cy="427037"/>
            </a:xfrm>
            <a:prstGeom prst="line">
              <a:avLst/>
            </a:prstGeom>
            <a:noFill/>
            <a:ln w="25400" algn="ctr">
              <a:solidFill>
                <a:srgbClr val="D7D7D7"/>
              </a:solidFill>
              <a:prstDash val="sysDash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5" name="MH_Other_3">
              <a:extLst>
                <a:ext uri="{FF2B5EF4-FFF2-40B4-BE49-F238E27FC236}">
                  <a16:creationId xmlns:a16="http://schemas.microsoft.com/office/drawing/2014/main" id="{E99D36D8-8AB3-4FB3-B0C9-1E48ECC60A38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 flipH="1">
              <a:off x="4289425" y="3997326"/>
              <a:ext cx="636588" cy="4381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b="0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 Rounded MT Bold" pitchFamily="34" charset="0"/>
                  <a:ea typeface="微软雅黑" pitchFamily="34" charset="-122"/>
                  <a:cs typeface="Times New Roman" pitchFamily="18" charset="0"/>
                </a:defRPr>
              </a:lvl1pPr>
            </a:lstStyle>
            <a:p>
              <a:pPr eaLnBrk="1" hangingPunct="1">
                <a:defRPr/>
              </a:pPr>
              <a:r>
                <a:rPr lang="en-US" altLang="zh-CN" sz="3006" dirty="0">
                  <a:solidFill>
                    <a:schemeClr val="accent2"/>
                  </a:solidFill>
                  <a:effectLst/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A</a:t>
              </a:r>
              <a:endParaRPr lang="zh-CN" altLang="en-US" sz="3006" dirty="0">
                <a:solidFill>
                  <a:schemeClr val="accent2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36" name="MH_Other_4">
              <a:extLst>
                <a:ext uri="{FF2B5EF4-FFF2-40B4-BE49-F238E27FC236}">
                  <a16:creationId xmlns:a16="http://schemas.microsoft.com/office/drawing/2014/main" id="{E7A6E506-5F72-4A86-9E23-D7DCA035E43E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6078539" y="3332164"/>
              <a:ext cx="427037" cy="212725"/>
            </a:xfrm>
            <a:custGeom>
              <a:avLst/>
              <a:gdLst>
                <a:gd name="connsiteX0" fmla="*/ 648072 w 739512"/>
                <a:gd name="connsiteY0" fmla="*/ 0 h 324036"/>
                <a:gd name="connsiteX1" fmla="*/ 324036 w 739512"/>
                <a:gd name="connsiteY1" fmla="*/ 324036 h 324036"/>
                <a:gd name="connsiteX2" fmla="*/ 0 w 739512"/>
                <a:gd name="connsiteY2" fmla="*/ 0 h 324036"/>
                <a:gd name="connsiteX3" fmla="*/ 739512 w 739512"/>
                <a:gd name="connsiteY3" fmla="*/ 91440 h 324036"/>
                <a:gd name="connsiteX0" fmla="*/ 648072 w 648072"/>
                <a:gd name="connsiteY0" fmla="*/ 0 h 324036"/>
                <a:gd name="connsiteX1" fmla="*/ 324036 w 648072"/>
                <a:gd name="connsiteY1" fmla="*/ 324036 h 324036"/>
                <a:gd name="connsiteX2" fmla="*/ 0 w 648072"/>
                <a:gd name="connsiteY2" fmla="*/ 0 h 32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072" h="324036">
                  <a:moveTo>
                    <a:pt x="648072" y="0"/>
                  </a:moveTo>
                  <a:cubicBezTo>
                    <a:pt x="648072" y="178960"/>
                    <a:pt x="502996" y="324036"/>
                    <a:pt x="324036" y="324036"/>
                  </a:cubicBezTo>
                  <a:cubicBezTo>
                    <a:pt x="145076" y="324036"/>
                    <a:pt x="0" y="178960"/>
                    <a:pt x="0" y="0"/>
                  </a:cubicBezTo>
                </a:path>
              </a:pathLst>
            </a:custGeom>
            <a:noFill/>
            <a:ln w="25400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246" kern="0">
                <a:solidFill>
                  <a:sysClr val="window" lastClr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37" name="MH_Other_5">
              <a:extLst>
                <a:ext uri="{FF2B5EF4-FFF2-40B4-BE49-F238E27FC236}">
                  <a16:creationId xmlns:a16="http://schemas.microsoft.com/office/drawing/2014/main" id="{D08BF118-22B6-4BC7-BBD0-93F910BAB7F8}"/>
                </a:ext>
              </a:extLst>
            </p:cNvPr>
            <p:cNvCxnSpPr>
              <a:cxnSpLocks noChangeShapeType="1"/>
            </p:cNvCxnSpPr>
            <p:nvPr>
              <p:custDataLst>
                <p:tags r:id="rId6"/>
              </p:custDataLst>
            </p:nvPr>
          </p:nvCxnSpPr>
          <p:spPr bwMode="auto">
            <a:xfrm flipV="1">
              <a:off x="6292850" y="2890839"/>
              <a:ext cx="0" cy="428625"/>
            </a:xfrm>
            <a:prstGeom prst="line">
              <a:avLst/>
            </a:prstGeom>
            <a:noFill/>
            <a:ln w="25400" algn="ctr">
              <a:solidFill>
                <a:srgbClr val="D7D7D7"/>
              </a:solidFill>
              <a:prstDash val="sysDash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8" name="MH_Other_6">
              <a:extLst>
                <a:ext uri="{FF2B5EF4-FFF2-40B4-BE49-F238E27FC236}">
                  <a16:creationId xmlns:a16="http://schemas.microsoft.com/office/drawing/2014/main" id="{4645A454-E8E8-4C40-BA3E-2D2A0AFF1758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 flipH="1">
              <a:off x="5989639" y="3363913"/>
              <a:ext cx="636587" cy="4381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b="0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 Rounded MT Bold" pitchFamily="34" charset="0"/>
                  <a:ea typeface="微软雅黑" pitchFamily="34" charset="-122"/>
                  <a:cs typeface="Times New Roman" pitchFamily="18" charset="0"/>
                </a:defRPr>
              </a:lvl1pPr>
            </a:lstStyle>
            <a:p>
              <a:pPr eaLnBrk="1" hangingPunct="1">
                <a:defRPr/>
              </a:pPr>
              <a:r>
                <a:rPr lang="en-US" altLang="zh-CN" sz="3006" dirty="0">
                  <a:solidFill>
                    <a:schemeClr val="accent1">
                      <a:lumMod val="100000"/>
                    </a:schemeClr>
                  </a:solidFill>
                  <a:effectLst/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B</a:t>
              </a:r>
              <a:endParaRPr lang="zh-CN" altLang="en-US" sz="3006" dirty="0">
                <a:solidFill>
                  <a:schemeClr val="accent1">
                    <a:lumMod val="100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39" name="MH_Other_7">
              <a:extLst>
                <a:ext uri="{FF2B5EF4-FFF2-40B4-BE49-F238E27FC236}">
                  <a16:creationId xmlns:a16="http://schemas.microsoft.com/office/drawing/2014/main" id="{8C07EDA0-265D-4A71-9FCF-96A1A3F60176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7767639" y="4241801"/>
              <a:ext cx="427037" cy="214313"/>
            </a:xfrm>
            <a:custGeom>
              <a:avLst/>
              <a:gdLst>
                <a:gd name="connsiteX0" fmla="*/ 648072 w 739512"/>
                <a:gd name="connsiteY0" fmla="*/ 0 h 324036"/>
                <a:gd name="connsiteX1" fmla="*/ 324036 w 739512"/>
                <a:gd name="connsiteY1" fmla="*/ 324036 h 324036"/>
                <a:gd name="connsiteX2" fmla="*/ 0 w 739512"/>
                <a:gd name="connsiteY2" fmla="*/ 0 h 324036"/>
                <a:gd name="connsiteX3" fmla="*/ 739512 w 739512"/>
                <a:gd name="connsiteY3" fmla="*/ 91440 h 324036"/>
                <a:gd name="connsiteX0" fmla="*/ 648072 w 648072"/>
                <a:gd name="connsiteY0" fmla="*/ 0 h 324036"/>
                <a:gd name="connsiteX1" fmla="*/ 324036 w 648072"/>
                <a:gd name="connsiteY1" fmla="*/ 324036 h 324036"/>
                <a:gd name="connsiteX2" fmla="*/ 0 w 648072"/>
                <a:gd name="connsiteY2" fmla="*/ 0 h 32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072" h="324036">
                  <a:moveTo>
                    <a:pt x="648072" y="0"/>
                  </a:moveTo>
                  <a:cubicBezTo>
                    <a:pt x="648072" y="178960"/>
                    <a:pt x="502996" y="324036"/>
                    <a:pt x="324036" y="324036"/>
                  </a:cubicBezTo>
                  <a:cubicBezTo>
                    <a:pt x="145076" y="324036"/>
                    <a:pt x="0" y="178960"/>
                    <a:pt x="0" y="0"/>
                  </a:cubicBezTo>
                </a:path>
              </a:pathLst>
            </a:custGeom>
            <a:noFill/>
            <a:ln w="25400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246" kern="0">
                <a:solidFill>
                  <a:sysClr val="window" lastClr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0" name="MH_Other_8">
              <a:extLst>
                <a:ext uri="{FF2B5EF4-FFF2-40B4-BE49-F238E27FC236}">
                  <a16:creationId xmlns:a16="http://schemas.microsoft.com/office/drawing/2014/main" id="{2BDCB0D4-0B5A-462D-9B92-DB278D95135F}"/>
                </a:ext>
              </a:extLst>
            </p:cNvPr>
            <p:cNvCxnSpPr>
              <a:cxnSpLocks noChangeShapeType="1"/>
            </p:cNvCxnSpPr>
            <p:nvPr>
              <p:custDataLst>
                <p:tags r:id="rId9"/>
              </p:custDataLst>
            </p:nvPr>
          </p:nvCxnSpPr>
          <p:spPr bwMode="auto">
            <a:xfrm>
              <a:off x="7980363" y="4456114"/>
              <a:ext cx="0" cy="427037"/>
            </a:xfrm>
            <a:prstGeom prst="line">
              <a:avLst/>
            </a:prstGeom>
            <a:noFill/>
            <a:ln w="25400" algn="ctr">
              <a:solidFill>
                <a:srgbClr val="D7D7D7"/>
              </a:solidFill>
              <a:prstDash val="sysDash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1" name="MH_Other_9">
              <a:extLst>
                <a:ext uri="{FF2B5EF4-FFF2-40B4-BE49-F238E27FC236}">
                  <a16:creationId xmlns:a16="http://schemas.microsoft.com/office/drawing/2014/main" id="{9CEE96DF-AFBD-43F0-BDE2-AC2BBF64017C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 flipH="1">
              <a:off x="7667625" y="3997326"/>
              <a:ext cx="636588" cy="44809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b="0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 Rounded MT Bold" pitchFamily="34" charset="0"/>
                  <a:ea typeface="微软雅黑" pitchFamily="34" charset="-122"/>
                  <a:cs typeface="Times New Roman" pitchFamily="18" charset="0"/>
                </a:defRPr>
              </a:lvl1pPr>
            </a:lstStyle>
            <a:p>
              <a:pPr eaLnBrk="1" hangingPunct="1">
                <a:defRPr/>
              </a:pPr>
              <a:r>
                <a:rPr lang="en-US" altLang="zh-CN" sz="3006" dirty="0">
                  <a:solidFill>
                    <a:schemeClr val="accent3"/>
                  </a:solidFill>
                  <a:effectLst/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C</a:t>
              </a:r>
              <a:endParaRPr lang="zh-CN" altLang="en-US" sz="3006" dirty="0">
                <a:solidFill>
                  <a:schemeClr val="accent3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42" name="MH_SubTitle_2">
              <a:extLst>
                <a:ext uri="{FF2B5EF4-FFF2-40B4-BE49-F238E27FC236}">
                  <a16:creationId xmlns:a16="http://schemas.microsoft.com/office/drawing/2014/main" id="{5DEC5D3F-B886-42FB-BF71-DFD22D01EA57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5243514" y="3733800"/>
              <a:ext cx="2065337" cy="762000"/>
            </a:xfrm>
            <a:custGeom>
              <a:avLst/>
              <a:gdLst>
                <a:gd name="connsiteX0" fmla="*/ 1819599 w 2302409"/>
                <a:gd name="connsiteY0" fmla="*/ 0 h 943122"/>
                <a:gd name="connsiteX1" fmla="*/ 2302409 w 2302409"/>
                <a:gd name="connsiteY1" fmla="*/ 391014 h 943122"/>
                <a:gd name="connsiteX2" fmla="*/ 1154885 w 2302409"/>
                <a:gd name="connsiteY2" fmla="*/ 943088 h 943122"/>
                <a:gd name="connsiteX3" fmla="*/ 0 w 2302409"/>
                <a:gd name="connsiteY3" fmla="*/ 406582 h 943122"/>
                <a:gd name="connsiteX4" fmla="*/ 459006 w 2302409"/>
                <a:gd name="connsiteY4" fmla="*/ 19413 h 943122"/>
                <a:gd name="connsiteX5" fmla="*/ 1150684 w 2302409"/>
                <a:gd name="connsiteY5" fmla="*/ 321815 h 943122"/>
                <a:gd name="connsiteX6" fmla="*/ 1819599 w 2302409"/>
                <a:gd name="connsiteY6" fmla="*/ 0 h 943122"/>
                <a:gd name="connsiteX0" fmla="*/ 1856544 w 2302409"/>
                <a:gd name="connsiteY0" fmla="*/ 1264 h 923709"/>
                <a:gd name="connsiteX1" fmla="*/ 2302409 w 2302409"/>
                <a:gd name="connsiteY1" fmla="*/ 371601 h 923709"/>
                <a:gd name="connsiteX2" fmla="*/ 1154885 w 2302409"/>
                <a:gd name="connsiteY2" fmla="*/ 923675 h 923709"/>
                <a:gd name="connsiteX3" fmla="*/ 0 w 2302409"/>
                <a:gd name="connsiteY3" fmla="*/ 387169 h 923709"/>
                <a:gd name="connsiteX4" fmla="*/ 459006 w 2302409"/>
                <a:gd name="connsiteY4" fmla="*/ 0 h 923709"/>
                <a:gd name="connsiteX5" fmla="*/ 1150684 w 2302409"/>
                <a:gd name="connsiteY5" fmla="*/ 302402 h 923709"/>
                <a:gd name="connsiteX6" fmla="*/ 1856544 w 2302409"/>
                <a:gd name="connsiteY6" fmla="*/ 1264 h 923709"/>
                <a:gd name="connsiteX0" fmla="*/ 1828835 w 2274700"/>
                <a:gd name="connsiteY0" fmla="*/ 1264 h 923747"/>
                <a:gd name="connsiteX1" fmla="*/ 2274700 w 2274700"/>
                <a:gd name="connsiteY1" fmla="*/ 371601 h 923747"/>
                <a:gd name="connsiteX2" fmla="*/ 1127176 w 2274700"/>
                <a:gd name="connsiteY2" fmla="*/ 923675 h 923747"/>
                <a:gd name="connsiteX3" fmla="*/ 0 w 2274700"/>
                <a:gd name="connsiteY3" fmla="*/ 397509 h 923747"/>
                <a:gd name="connsiteX4" fmla="*/ 431297 w 2274700"/>
                <a:gd name="connsiteY4" fmla="*/ 0 h 923747"/>
                <a:gd name="connsiteX5" fmla="*/ 1122975 w 2274700"/>
                <a:gd name="connsiteY5" fmla="*/ 302402 h 923747"/>
                <a:gd name="connsiteX6" fmla="*/ 1828835 w 2274700"/>
                <a:gd name="connsiteY6" fmla="*/ 1264 h 923747"/>
                <a:gd name="connsiteX0" fmla="*/ 1828835 w 2237755"/>
                <a:gd name="connsiteY0" fmla="*/ 1264 h 923747"/>
                <a:gd name="connsiteX1" fmla="*/ 2237755 w 2237755"/>
                <a:gd name="connsiteY1" fmla="*/ 371601 h 923747"/>
                <a:gd name="connsiteX2" fmla="*/ 1127176 w 2237755"/>
                <a:gd name="connsiteY2" fmla="*/ 923675 h 923747"/>
                <a:gd name="connsiteX3" fmla="*/ 0 w 2237755"/>
                <a:gd name="connsiteY3" fmla="*/ 397509 h 923747"/>
                <a:gd name="connsiteX4" fmla="*/ 431297 w 2237755"/>
                <a:gd name="connsiteY4" fmla="*/ 0 h 923747"/>
                <a:gd name="connsiteX5" fmla="*/ 1122975 w 2237755"/>
                <a:gd name="connsiteY5" fmla="*/ 302402 h 923747"/>
                <a:gd name="connsiteX6" fmla="*/ 1828835 w 2237755"/>
                <a:gd name="connsiteY6" fmla="*/ 1264 h 923747"/>
                <a:gd name="connsiteX0" fmla="*/ 1828835 w 2237755"/>
                <a:gd name="connsiteY0" fmla="*/ 1264 h 923678"/>
                <a:gd name="connsiteX1" fmla="*/ 2237755 w 2237755"/>
                <a:gd name="connsiteY1" fmla="*/ 392279 h 923678"/>
                <a:gd name="connsiteX2" fmla="*/ 1127176 w 2237755"/>
                <a:gd name="connsiteY2" fmla="*/ 923675 h 923678"/>
                <a:gd name="connsiteX3" fmla="*/ 0 w 2237755"/>
                <a:gd name="connsiteY3" fmla="*/ 397509 h 923678"/>
                <a:gd name="connsiteX4" fmla="*/ 431297 w 2237755"/>
                <a:gd name="connsiteY4" fmla="*/ 0 h 923678"/>
                <a:gd name="connsiteX5" fmla="*/ 1122975 w 2237755"/>
                <a:gd name="connsiteY5" fmla="*/ 302402 h 923678"/>
                <a:gd name="connsiteX6" fmla="*/ 1828835 w 2237755"/>
                <a:gd name="connsiteY6" fmla="*/ 1264 h 92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37755" h="923678">
                  <a:moveTo>
                    <a:pt x="1828835" y="1264"/>
                  </a:moveTo>
                  <a:lnTo>
                    <a:pt x="2237755" y="392279"/>
                  </a:lnTo>
                  <a:cubicBezTo>
                    <a:pt x="1957146" y="738766"/>
                    <a:pt x="1500135" y="922803"/>
                    <a:pt x="1127176" y="923675"/>
                  </a:cubicBezTo>
                  <a:cubicBezTo>
                    <a:pt x="754217" y="924547"/>
                    <a:pt x="285269" y="740170"/>
                    <a:pt x="0" y="397509"/>
                  </a:cubicBezTo>
                  <a:cubicBezTo>
                    <a:pt x="159159" y="265007"/>
                    <a:pt x="272138" y="132502"/>
                    <a:pt x="431297" y="0"/>
                  </a:cubicBezTo>
                  <a:cubicBezTo>
                    <a:pt x="597587" y="199744"/>
                    <a:pt x="890052" y="302191"/>
                    <a:pt x="1122975" y="302402"/>
                  </a:cubicBezTo>
                  <a:cubicBezTo>
                    <a:pt x="1355898" y="302613"/>
                    <a:pt x="1665262" y="203238"/>
                    <a:pt x="1828835" y="1264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169053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878" kern="0" dirty="0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LOREM</a:t>
              </a:r>
              <a:endParaRPr lang="zh-CN" altLang="en-US" sz="1878" kern="0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43" name="MH_SubTitle_3">
              <a:extLst>
                <a:ext uri="{FF2B5EF4-FFF2-40B4-BE49-F238E27FC236}">
                  <a16:creationId xmlns:a16="http://schemas.microsoft.com/office/drawing/2014/main" id="{90EE93CF-0CBA-4B2C-95C0-9C1F3E13BA69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6596063" y="3295651"/>
              <a:ext cx="2749550" cy="2455863"/>
            </a:xfrm>
            <a:prstGeom prst="blockArc">
              <a:avLst>
                <a:gd name="adj1" fmla="val 13186668"/>
                <a:gd name="adj2" fmla="val 19259822"/>
                <a:gd name="adj3" fmla="val 20854"/>
              </a:avLst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169053" anchor="ctr">
              <a:normAutofit/>
            </a:bodyPr>
            <a:lstStyle/>
            <a:p>
              <a:pPr algn="ctr">
                <a:defRPr/>
              </a:pPr>
              <a:r>
                <a:rPr lang="en-US" altLang="zh-CN" sz="1878" kern="0" dirty="0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LOREM</a:t>
              </a:r>
              <a:endParaRPr lang="en-US" sz="1878" kern="0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44" name="MH_Other_4">
              <a:extLst>
                <a:ext uri="{FF2B5EF4-FFF2-40B4-BE49-F238E27FC236}">
                  <a16:creationId xmlns:a16="http://schemas.microsoft.com/office/drawing/2014/main" id="{76FDD7D7-6B77-4920-BAAE-F862D324E792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flipV="1">
              <a:off x="9461841" y="3332164"/>
              <a:ext cx="427037" cy="212725"/>
            </a:xfrm>
            <a:custGeom>
              <a:avLst/>
              <a:gdLst>
                <a:gd name="connsiteX0" fmla="*/ 648072 w 739512"/>
                <a:gd name="connsiteY0" fmla="*/ 0 h 324036"/>
                <a:gd name="connsiteX1" fmla="*/ 324036 w 739512"/>
                <a:gd name="connsiteY1" fmla="*/ 324036 h 324036"/>
                <a:gd name="connsiteX2" fmla="*/ 0 w 739512"/>
                <a:gd name="connsiteY2" fmla="*/ 0 h 324036"/>
                <a:gd name="connsiteX3" fmla="*/ 739512 w 739512"/>
                <a:gd name="connsiteY3" fmla="*/ 91440 h 324036"/>
                <a:gd name="connsiteX0" fmla="*/ 648072 w 648072"/>
                <a:gd name="connsiteY0" fmla="*/ 0 h 324036"/>
                <a:gd name="connsiteX1" fmla="*/ 324036 w 648072"/>
                <a:gd name="connsiteY1" fmla="*/ 324036 h 324036"/>
                <a:gd name="connsiteX2" fmla="*/ 0 w 648072"/>
                <a:gd name="connsiteY2" fmla="*/ 0 h 32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8072" h="324036">
                  <a:moveTo>
                    <a:pt x="648072" y="0"/>
                  </a:moveTo>
                  <a:cubicBezTo>
                    <a:pt x="648072" y="178960"/>
                    <a:pt x="502996" y="324036"/>
                    <a:pt x="324036" y="324036"/>
                  </a:cubicBezTo>
                  <a:cubicBezTo>
                    <a:pt x="145076" y="324036"/>
                    <a:pt x="0" y="178960"/>
                    <a:pt x="0" y="0"/>
                  </a:cubicBezTo>
                </a:path>
              </a:pathLst>
            </a:custGeom>
            <a:noFill/>
            <a:ln w="25400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246" kern="0">
                <a:solidFill>
                  <a:sysClr val="window" lastClr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  <p:cxnSp>
          <p:nvCxnSpPr>
            <p:cNvPr id="45" name="MH_Other_5">
              <a:extLst>
                <a:ext uri="{FF2B5EF4-FFF2-40B4-BE49-F238E27FC236}">
                  <a16:creationId xmlns:a16="http://schemas.microsoft.com/office/drawing/2014/main" id="{1D36C084-4E51-492A-87EC-9F5031E2F52A}"/>
                </a:ext>
              </a:extLst>
            </p:cNvPr>
            <p:cNvCxnSpPr>
              <a:cxnSpLocks noChangeShapeType="1"/>
            </p:cNvCxnSpPr>
            <p:nvPr>
              <p:custDataLst>
                <p:tags r:id="rId14"/>
              </p:custDataLst>
            </p:nvPr>
          </p:nvCxnSpPr>
          <p:spPr bwMode="auto">
            <a:xfrm flipV="1">
              <a:off x="9676152" y="2890839"/>
              <a:ext cx="0" cy="428625"/>
            </a:xfrm>
            <a:prstGeom prst="line">
              <a:avLst/>
            </a:prstGeom>
            <a:noFill/>
            <a:ln w="25400" algn="ctr">
              <a:solidFill>
                <a:srgbClr val="D7D7D7"/>
              </a:solidFill>
              <a:prstDash val="sysDash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6" name="MH_Other_6">
              <a:extLst>
                <a:ext uri="{FF2B5EF4-FFF2-40B4-BE49-F238E27FC236}">
                  <a16:creationId xmlns:a16="http://schemas.microsoft.com/office/drawing/2014/main" id="{C143C95B-1ACC-4CAA-9941-E4DAEA6AE080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 flipH="1">
              <a:off x="9372941" y="3363913"/>
              <a:ext cx="636587" cy="4381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b="0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Arial Rounded MT Bold" pitchFamily="34" charset="0"/>
                  <a:ea typeface="微软雅黑" pitchFamily="34" charset="-122"/>
                  <a:cs typeface="Times New Roman" pitchFamily="18" charset="0"/>
                </a:defRPr>
              </a:lvl1pPr>
            </a:lstStyle>
            <a:p>
              <a:pPr eaLnBrk="1" hangingPunct="1">
                <a:defRPr/>
              </a:pPr>
              <a:r>
                <a:rPr lang="en-US" altLang="zh-CN" sz="3006" dirty="0">
                  <a:solidFill>
                    <a:schemeClr val="accent1">
                      <a:lumMod val="100000"/>
                    </a:schemeClr>
                  </a:solidFill>
                  <a:effectLst/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D</a:t>
              </a:r>
              <a:endParaRPr lang="zh-CN" altLang="en-US" sz="3006" dirty="0">
                <a:solidFill>
                  <a:schemeClr val="accent1">
                    <a:lumMod val="100000"/>
                  </a:schemeClr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47" name="MH_SubTitle_2">
              <a:extLst>
                <a:ext uri="{FF2B5EF4-FFF2-40B4-BE49-F238E27FC236}">
                  <a16:creationId xmlns:a16="http://schemas.microsoft.com/office/drawing/2014/main" id="{88257509-E5D6-46F0-9968-01F09BA70DF0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8626816" y="3733800"/>
              <a:ext cx="2065337" cy="762000"/>
            </a:xfrm>
            <a:custGeom>
              <a:avLst/>
              <a:gdLst>
                <a:gd name="connsiteX0" fmla="*/ 1819599 w 2302409"/>
                <a:gd name="connsiteY0" fmla="*/ 0 h 943122"/>
                <a:gd name="connsiteX1" fmla="*/ 2302409 w 2302409"/>
                <a:gd name="connsiteY1" fmla="*/ 391014 h 943122"/>
                <a:gd name="connsiteX2" fmla="*/ 1154885 w 2302409"/>
                <a:gd name="connsiteY2" fmla="*/ 943088 h 943122"/>
                <a:gd name="connsiteX3" fmla="*/ 0 w 2302409"/>
                <a:gd name="connsiteY3" fmla="*/ 406582 h 943122"/>
                <a:gd name="connsiteX4" fmla="*/ 459006 w 2302409"/>
                <a:gd name="connsiteY4" fmla="*/ 19413 h 943122"/>
                <a:gd name="connsiteX5" fmla="*/ 1150684 w 2302409"/>
                <a:gd name="connsiteY5" fmla="*/ 321815 h 943122"/>
                <a:gd name="connsiteX6" fmla="*/ 1819599 w 2302409"/>
                <a:gd name="connsiteY6" fmla="*/ 0 h 943122"/>
                <a:gd name="connsiteX0" fmla="*/ 1856544 w 2302409"/>
                <a:gd name="connsiteY0" fmla="*/ 1264 h 923709"/>
                <a:gd name="connsiteX1" fmla="*/ 2302409 w 2302409"/>
                <a:gd name="connsiteY1" fmla="*/ 371601 h 923709"/>
                <a:gd name="connsiteX2" fmla="*/ 1154885 w 2302409"/>
                <a:gd name="connsiteY2" fmla="*/ 923675 h 923709"/>
                <a:gd name="connsiteX3" fmla="*/ 0 w 2302409"/>
                <a:gd name="connsiteY3" fmla="*/ 387169 h 923709"/>
                <a:gd name="connsiteX4" fmla="*/ 459006 w 2302409"/>
                <a:gd name="connsiteY4" fmla="*/ 0 h 923709"/>
                <a:gd name="connsiteX5" fmla="*/ 1150684 w 2302409"/>
                <a:gd name="connsiteY5" fmla="*/ 302402 h 923709"/>
                <a:gd name="connsiteX6" fmla="*/ 1856544 w 2302409"/>
                <a:gd name="connsiteY6" fmla="*/ 1264 h 923709"/>
                <a:gd name="connsiteX0" fmla="*/ 1828835 w 2274700"/>
                <a:gd name="connsiteY0" fmla="*/ 1264 h 923747"/>
                <a:gd name="connsiteX1" fmla="*/ 2274700 w 2274700"/>
                <a:gd name="connsiteY1" fmla="*/ 371601 h 923747"/>
                <a:gd name="connsiteX2" fmla="*/ 1127176 w 2274700"/>
                <a:gd name="connsiteY2" fmla="*/ 923675 h 923747"/>
                <a:gd name="connsiteX3" fmla="*/ 0 w 2274700"/>
                <a:gd name="connsiteY3" fmla="*/ 397509 h 923747"/>
                <a:gd name="connsiteX4" fmla="*/ 431297 w 2274700"/>
                <a:gd name="connsiteY4" fmla="*/ 0 h 923747"/>
                <a:gd name="connsiteX5" fmla="*/ 1122975 w 2274700"/>
                <a:gd name="connsiteY5" fmla="*/ 302402 h 923747"/>
                <a:gd name="connsiteX6" fmla="*/ 1828835 w 2274700"/>
                <a:gd name="connsiteY6" fmla="*/ 1264 h 923747"/>
                <a:gd name="connsiteX0" fmla="*/ 1828835 w 2237755"/>
                <a:gd name="connsiteY0" fmla="*/ 1264 h 923747"/>
                <a:gd name="connsiteX1" fmla="*/ 2237755 w 2237755"/>
                <a:gd name="connsiteY1" fmla="*/ 371601 h 923747"/>
                <a:gd name="connsiteX2" fmla="*/ 1127176 w 2237755"/>
                <a:gd name="connsiteY2" fmla="*/ 923675 h 923747"/>
                <a:gd name="connsiteX3" fmla="*/ 0 w 2237755"/>
                <a:gd name="connsiteY3" fmla="*/ 397509 h 923747"/>
                <a:gd name="connsiteX4" fmla="*/ 431297 w 2237755"/>
                <a:gd name="connsiteY4" fmla="*/ 0 h 923747"/>
                <a:gd name="connsiteX5" fmla="*/ 1122975 w 2237755"/>
                <a:gd name="connsiteY5" fmla="*/ 302402 h 923747"/>
                <a:gd name="connsiteX6" fmla="*/ 1828835 w 2237755"/>
                <a:gd name="connsiteY6" fmla="*/ 1264 h 923747"/>
                <a:gd name="connsiteX0" fmla="*/ 1828835 w 2237755"/>
                <a:gd name="connsiteY0" fmla="*/ 1264 h 923678"/>
                <a:gd name="connsiteX1" fmla="*/ 2237755 w 2237755"/>
                <a:gd name="connsiteY1" fmla="*/ 392279 h 923678"/>
                <a:gd name="connsiteX2" fmla="*/ 1127176 w 2237755"/>
                <a:gd name="connsiteY2" fmla="*/ 923675 h 923678"/>
                <a:gd name="connsiteX3" fmla="*/ 0 w 2237755"/>
                <a:gd name="connsiteY3" fmla="*/ 397509 h 923678"/>
                <a:gd name="connsiteX4" fmla="*/ 431297 w 2237755"/>
                <a:gd name="connsiteY4" fmla="*/ 0 h 923678"/>
                <a:gd name="connsiteX5" fmla="*/ 1122975 w 2237755"/>
                <a:gd name="connsiteY5" fmla="*/ 302402 h 923678"/>
                <a:gd name="connsiteX6" fmla="*/ 1828835 w 2237755"/>
                <a:gd name="connsiteY6" fmla="*/ 1264 h 92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37755" h="923678">
                  <a:moveTo>
                    <a:pt x="1828835" y="1264"/>
                  </a:moveTo>
                  <a:lnTo>
                    <a:pt x="2237755" y="392279"/>
                  </a:lnTo>
                  <a:cubicBezTo>
                    <a:pt x="1957146" y="738766"/>
                    <a:pt x="1500135" y="922803"/>
                    <a:pt x="1127176" y="923675"/>
                  </a:cubicBezTo>
                  <a:cubicBezTo>
                    <a:pt x="754217" y="924547"/>
                    <a:pt x="285269" y="740170"/>
                    <a:pt x="0" y="397509"/>
                  </a:cubicBezTo>
                  <a:cubicBezTo>
                    <a:pt x="159159" y="265007"/>
                    <a:pt x="272138" y="132502"/>
                    <a:pt x="431297" y="0"/>
                  </a:cubicBezTo>
                  <a:cubicBezTo>
                    <a:pt x="597587" y="199744"/>
                    <a:pt x="890052" y="302191"/>
                    <a:pt x="1122975" y="302402"/>
                  </a:cubicBezTo>
                  <a:cubicBezTo>
                    <a:pt x="1355898" y="302613"/>
                    <a:pt x="1665262" y="203238"/>
                    <a:pt x="1828835" y="1264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169053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878" kern="0" dirty="0">
                  <a:solidFill>
                    <a:srgbClr val="FFFFFF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LOREM</a:t>
              </a:r>
              <a:endParaRPr lang="zh-CN" altLang="en-US" sz="1878" kern="0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C0B5AD8-B501-43A0-89DA-AB3B5C3F1ED9}"/>
              </a:ext>
            </a:extLst>
          </p:cNvPr>
          <p:cNvGrpSpPr/>
          <p:nvPr/>
        </p:nvGrpSpPr>
        <p:grpSpPr>
          <a:xfrm>
            <a:off x="3854277" y="1740251"/>
            <a:ext cx="2902951" cy="595013"/>
            <a:chOff x="7809923" y="3433235"/>
            <a:chExt cx="3090944" cy="633546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BDAB51ED-11EA-4A0D-91D1-FC9001583348}"/>
                </a:ext>
              </a:extLst>
            </p:cNvPr>
            <p:cNvSpPr/>
            <p:nvPr/>
          </p:nvSpPr>
          <p:spPr>
            <a:xfrm>
              <a:off x="7809923" y="3732519"/>
              <a:ext cx="3090944" cy="33426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Enter your text Enter your text </a:t>
              </a: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1E3FA387-A374-462C-A2F2-D778AA4948E4}"/>
                </a:ext>
              </a:extLst>
            </p:cNvPr>
            <p:cNvSpPr/>
            <p:nvPr/>
          </p:nvSpPr>
          <p:spPr>
            <a:xfrm>
              <a:off x="8330118" y="3433235"/>
              <a:ext cx="2050552" cy="3937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503" b="1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Enter your title</a:t>
              </a:r>
              <a:endParaRPr lang="zh-CN" altLang="en-US" sz="1503" b="1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0B07CB8-5846-4C51-B3D3-3310B5672B82}"/>
              </a:ext>
            </a:extLst>
          </p:cNvPr>
          <p:cNvGrpSpPr/>
          <p:nvPr/>
        </p:nvGrpSpPr>
        <p:grpSpPr>
          <a:xfrm>
            <a:off x="7421864" y="1740251"/>
            <a:ext cx="2902951" cy="595013"/>
            <a:chOff x="7809923" y="3433235"/>
            <a:chExt cx="3090944" cy="633546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B8A88454-AE88-49A7-86BB-A356E9337143}"/>
                </a:ext>
              </a:extLst>
            </p:cNvPr>
            <p:cNvSpPr/>
            <p:nvPr/>
          </p:nvSpPr>
          <p:spPr>
            <a:xfrm>
              <a:off x="7809923" y="3732519"/>
              <a:ext cx="3090944" cy="33426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Enter your text Enter your text </a:t>
              </a: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D41AA8F2-9F3E-42ED-B107-3CF422672E95}"/>
                </a:ext>
              </a:extLst>
            </p:cNvPr>
            <p:cNvSpPr/>
            <p:nvPr/>
          </p:nvSpPr>
          <p:spPr>
            <a:xfrm>
              <a:off x="8330118" y="3433235"/>
              <a:ext cx="2050552" cy="3937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503" b="1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Enter your title</a:t>
              </a:r>
              <a:endParaRPr lang="zh-CN" altLang="en-US" sz="1503" b="1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FD642DF-0E24-462B-8F96-600D02AD9E21}"/>
              </a:ext>
            </a:extLst>
          </p:cNvPr>
          <p:cNvGrpSpPr/>
          <p:nvPr/>
        </p:nvGrpSpPr>
        <p:grpSpPr>
          <a:xfrm>
            <a:off x="5633806" y="4907797"/>
            <a:ext cx="2902951" cy="595013"/>
            <a:chOff x="7809923" y="3433235"/>
            <a:chExt cx="3090944" cy="633546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6C19913B-BBEF-4416-B85F-D12AABFAAB0B}"/>
                </a:ext>
              </a:extLst>
            </p:cNvPr>
            <p:cNvSpPr/>
            <p:nvPr/>
          </p:nvSpPr>
          <p:spPr>
            <a:xfrm>
              <a:off x="7809923" y="3732519"/>
              <a:ext cx="3090944" cy="33426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Enter your text Enter your text </a:t>
              </a: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3D7ACEB2-1FE0-41A0-90C4-0C8D5A344C1C}"/>
                </a:ext>
              </a:extLst>
            </p:cNvPr>
            <p:cNvSpPr/>
            <p:nvPr/>
          </p:nvSpPr>
          <p:spPr>
            <a:xfrm>
              <a:off x="8330118" y="3433235"/>
              <a:ext cx="2050552" cy="3937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503" b="1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Enter your title</a:t>
              </a:r>
              <a:endParaRPr lang="zh-CN" altLang="en-US" sz="1503" b="1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1F39F326-8E16-4D4D-B4BF-0F21B76790E7}"/>
              </a:ext>
            </a:extLst>
          </p:cNvPr>
          <p:cNvGrpSpPr/>
          <p:nvPr/>
        </p:nvGrpSpPr>
        <p:grpSpPr>
          <a:xfrm>
            <a:off x="2086404" y="4907797"/>
            <a:ext cx="2902951" cy="595013"/>
            <a:chOff x="7809923" y="3433235"/>
            <a:chExt cx="3090944" cy="633546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4A051CF7-E410-4E57-91A3-DF1A7FBB3E7A}"/>
                </a:ext>
              </a:extLst>
            </p:cNvPr>
            <p:cNvSpPr/>
            <p:nvPr/>
          </p:nvSpPr>
          <p:spPr>
            <a:xfrm>
              <a:off x="7809923" y="3732519"/>
              <a:ext cx="3090944" cy="33426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Enter your text Enter your text </a:t>
              </a: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D1A58411-FC4F-4CC0-9035-9B660A6C9301}"/>
                </a:ext>
              </a:extLst>
            </p:cNvPr>
            <p:cNvSpPr/>
            <p:nvPr/>
          </p:nvSpPr>
          <p:spPr>
            <a:xfrm>
              <a:off x="8330118" y="3433235"/>
              <a:ext cx="2050552" cy="3937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503" b="1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Enter your title</a:t>
              </a:r>
              <a:endParaRPr lang="zh-CN" altLang="en-US" sz="1503" b="1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4966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6CDD7BF2-8194-43EA-AF84-ACEA7AC976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98"/>
          <a:stretch/>
        </p:blipFill>
        <p:spPr>
          <a:xfrm rot="5400000" flipV="1">
            <a:off x="5090158" y="-243839"/>
            <a:ext cx="6858001" cy="734568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DAF1134-F14D-44B7-B8C4-7F8D03B3B4D7}"/>
              </a:ext>
            </a:extLst>
          </p:cNvPr>
          <p:cNvSpPr txBox="1"/>
          <p:nvPr/>
        </p:nvSpPr>
        <p:spPr>
          <a:xfrm>
            <a:off x="1259204" y="3217623"/>
            <a:ext cx="5764720" cy="83086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799" b="1" spc="6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rPr>
              <a:t>Enter your title</a:t>
            </a:r>
            <a:endParaRPr lang="zh-CN" altLang="en-US" sz="4799" b="1" spc="600" dirty="0">
              <a:solidFill>
                <a:schemeClr val="tx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ED2AC46-CCE6-4217-B1FA-F539A9911E10}"/>
              </a:ext>
            </a:extLst>
          </p:cNvPr>
          <p:cNvSpPr txBox="1"/>
          <p:nvPr/>
        </p:nvSpPr>
        <p:spPr>
          <a:xfrm>
            <a:off x="1428012" y="3982153"/>
            <a:ext cx="5427088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</a:rPr>
              <a:t>Enter your text Enter your text Enter your text Enter your text </a:t>
            </a:r>
          </a:p>
          <a:p>
            <a:pPr algn="ctr"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D745CFA-7E63-4E90-B615-FEADF18D8061}"/>
              </a:ext>
            </a:extLst>
          </p:cNvPr>
          <p:cNvGrpSpPr/>
          <p:nvPr/>
        </p:nvGrpSpPr>
        <p:grpSpPr>
          <a:xfrm>
            <a:off x="2069970" y="2305993"/>
            <a:ext cx="4026030" cy="890268"/>
            <a:chOff x="4183591" y="1701113"/>
            <a:chExt cx="4026962" cy="890474"/>
          </a:xfrm>
        </p:grpSpPr>
        <p:sp>
          <p:nvSpPr>
            <p:cNvPr id="17" name="Rectangle 12">
              <a:extLst>
                <a:ext uri="{FF2B5EF4-FFF2-40B4-BE49-F238E27FC236}">
                  <a16:creationId xmlns:a16="http://schemas.microsoft.com/office/drawing/2014/main" id="{94F5466C-2583-402E-9AE3-81B43AAD0F5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 flipH="1">
              <a:off x="6174211" y="555245"/>
              <a:ext cx="45722" cy="402696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lIns="68546" tIns="34273" rIns="68546" bIns="34273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1400" b="1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18" name="TextBox 106">
              <a:extLst>
                <a:ext uri="{FF2B5EF4-FFF2-40B4-BE49-F238E27FC236}">
                  <a16:creationId xmlns:a16="http://schemas.microsoft.com/office/drawing/2014/main" id="{091DCE01-DF47-478B-B405-564A88350F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4544781" y="1701113"/>
              <a:ext cx="3313344" cy="8078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4799" b="1" spc="600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Part 2</a:t>
              </a:r>
              <a:endParaRPr lang="zh-CN" altLang="en-US" sz="4799" b="1" spc="600" dirty="0">
                <a:solidFill>
                  <a:schemeClr val="tx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825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5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 rot="2686389">
            <a:off x="4284952" y="2246579"/>
            <a:ext cx="3622102" cy="3630646"/>
            <a:chOff x="4095409" y="3126757"/>
            <a:chExt cx="2045437" cy="2049874"/>
          </a:xfrm>
        </p:grpSpPr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4494735" y="3126757"/>
              <a:ext cx="1231256" cy="437041"/>
            </a:xfrm>
            <a:custGeom>
              <a:avLst/>
              <a:gdLst>
                <a:gd name="T0" fmla="*/ 17 w 234"/>
                <a:gd name="T1" fmla="*/ 44 h 83"/>
                <a:gd name="T2" fmla="*/ 234 w 234"/>
                <a:gd name="T3" fmla="*/ 54 h 83"/>
                <a:gd name="T4" fmla="*/ 209 w 234"/>
                <a:gd name="T5" fmla="*/ 78 h 83"/>
                <a:gd name="T6" fmla="*/ 41 w 234"/>
                <a:gd name="T7" fmla="*/ 69 h 83"/>
                <a:gd name="T8" fmla="*/ 55 w 234"/>
                <a:gd name="T9" fmla="*/ 83 h 83"/>
                <a:gd name="T10" fmla="*/ 0 w 234"/>
                <a:gd name="T11" fmla="*/ 82 h 83"/>
                <a:gd name="T12" fmla="*/ 0 w 234"/>
                <a:gd name="T13" fmla="*/ 27 h 83"/>
                <a:gd name="T14" fmla="*/ 17 w 234"/>
                <a:gd name="T15" fmla="*/ 4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83">
                  <a:moveTo>
                    <a:pt x="17" y="44"/>
                  </a:moveTo>
                  <a:cubicBezTo>
                    <a:pt x="83" y="0"/>
                    <a:pt x="171" y="3"/>
                    <a:pt x="234" y="54"/>
                  </a:cubicBezTo>
                  <a:cubicBezTo>
                    <a:pt x="209" y="78"/>
                    <a:pt x="209" y="78"/>
                    <a:pt x="209" y="78"/>
                  </a:cubicBezTo>
                  <a:cubicBezTo>
                    <a:pt x="161" y="40"/>
                    <a:pt x="93" y="37"/>
                    <a:pt x="41" y="6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7" y="44"/>
                    <a:pt x="17" y="44"/>
                    <a:pt x="17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33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5721553" y="3548268"/>
              <a:ext cx="419293" cy="1202416"/>
            </a:xfrm>
            <a:custGeom>
              <a:avLst/>
              <a:gdLst>
                <a:gd name="T0" fmla="*/ 0 w 80"/>
                <a:gd name="T1" fmla="*/ 56 h 228"/>
                <a:gd name="T2" fmla="*/ 14 w 80"/>
                <a:gd name="T3" fmla="*/ 42 h 228"/>
                <a:gd name="T4" fmla="*/ 3 w 80"/>
                <a:gd name="T5" fmla="*/ 204 h 228"/>
                <a:gd name="T6" fmla="*/ 28 w 80"/>
                <a:gd name="T7" fmla="*/ 228 h 228"/>
                <a:gd name="T8" fmla="*/ 39 w 80"/>
                <a:gd name="T9" fmla="*/ 17 h 228"/>
                <a:gd name="T10" fmla="*/ 56 w 80"/>
                <a:gd name="T11" fmla="*/ 0 h 228"/>
                <a:gd name="T12" fmla="*/ 0 w 80"/>
                <a:gd name="T13" fmla="*/ 0 h 228"/>
                <a:gd name="T14" fmla="*/ 0 w 80"/>
                <a:gd name="T15" fmla="*/ 5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228">
                  <a:moveTo>
                    <a:pt x="0" y="56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43" y="93"/>
                    <a:pt x="39" y="157"/>
                    <a:pt x="3" y="204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76" y="167"/>
                    <a:pt x="80" y="82"/>
                    <a:pt x="39" y="1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33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4528011" y="4755120"/>
              <a:ext cx="1202416" cy="421511"/>
            </a:xfrm>
            <a:custGeom>
              <a:avLst/>
              <a:gdLst>
                <a:gd name="T0" fmla="*/ 229 w 229"/>
                <a:gd name="T1" fmla="*/ 56 h 80"/>
                <a:gd name="T2" fmla="*/ 211 w 229"/>
                <a:gd name="T3" fmla="*/ 38 h 80"/>
                <a:gd name="T4" fmla="*/ 0 w 229"/>
                <a:gd name="T5" fmla="*/ 29 h 80"/>
                <a:gd name="T6" fmla="*/ 24 w 229"/>
                <a:gd name="T7" fmla="*/ 4 h 80"/>
                <a:gd name="T8" fmla="*/ 187 w 229"/>
                <a:gd name="T9" fmla="*/ 13 h 80"/>
                <a:gd name="T10" fmla="*/ 174 w 229"/>
                <a:gd name="T11" fmla="*/ 0 h 80"/>
                <a:gd name="T12" fmla="*/ 229 w 229"/>
                <a:gd name="T13" fmla="*/ 0 h 80"/>
                <a:gd name="T14" fmla="*/ 229 w 229"/>
                <a:gd name="T1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80">
                  <a:moveTo>
                    <a:pt x="229" y="56"/>
                  </a:moveTo>
                  <a:cubicBezTo>
                    <a:pt x="211" y="38"/>
                    <a:pt x="211" y="38"/>
                    <a:pt x="211" y="38"/>
                  </a:cubicBezTo>
                  <a:cubicBezTo>
                    <a:pt x="147" y="80"/>
                    <a:pt x="62" y="77"/>
                    <a:pt x="0" y="29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72" y="40"/>
                    <a:pt x="136" y="43"/>
                    <a:pt x="187" y="13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56"/>
                    <a:pt x="229" y="56"/>
                    <a:pt x="229" y="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33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095409" y="3559359"/>
              <a:ext cx="425948" cy="1217946"/>
            </a:xfrm>
            <a:custGeom>
              <a:avLst/>
              <a:gdLst>
                <a:gd name="T0" fmla="*/ 26 w 81"/>
                <a:gd name="T1" fmla="*/ 231 h 231"/>
                <a:gd name="T2" fmla="*/ 43 w 81"/>
                <a:gd name="T3" fmla="*/ 213 h 231"/>
                <a:gd name="T4" fmla="*/ 52 w 81"/>
                <a:gd name="T5" fmla="*/ 0 h 231"/>
                <a:gd name="T6" fmla="*/ 77 w 81"/>
                <a:gd name="T7" fmla="*/ 24 h 231"/>
                <a:gd name="T8" fmla="*/ 68 w 81"/>
                <a:gd name="T9" fmla="*/ 189 h 231"/>
                <a:gd name="T10" fmla="*/ 81 w 81"/>
                <a:gd name="T11" fmla="*/ 175 h 231"/>
                <a:gd name="T12" fmla="*/ 81 w 81"/>
                <a:gd name="T13" fmla="*/ 231 h 231"/>
                <a:gd name="T14" fmla="*/ 26 w 81"/>
                <a:gd name="T1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231">
                  <a:moveTo>
                    <a:pt x="26" y="231"/>
                  </a:moveTo>
                  <a:cubicBezTo>
                    <a:pt x="43" y="213"/>
                    <a:pt x="43" y="213"/>
                    <a:pt x="43" y="213"/>
                  </a:cubicBezTo>
                  <a:cubicBezTo>
                    <a:pt x="0" y="148"/>
                    <a:pt x="3" y="62"/>
                    <a:pt x="52" y="0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40" y="72"/>
                    <a:pt x="37" y="138"/>
                    <a:pt x="68" y="189"/>
                  </a:cubicBezTo>
                  <a:cubicBezTo>
                    <a:pt x="81" y="175"/>
                    <a:pt x="81" y="175"/>
                    <a:pt x="81" y="175"/>
                  </a:cubicBezTo>
                  <a:cubicBezTo>
                    <a:pt x="81" y="231"/>
                    <a:pt x="81" y="231"/>
                    <a:pt x="81" y="231"/>
                  </a:cubicBezTo>
                  <a:lnTo>
                    <a:pt x="26" y="23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8511" tIns="64258" rIns="128511" bIns="6425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33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5581682" y="3351596"/>
            <a:ext cx="1005739" cy="1137661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397" tIns="45699" rIns="91397" bIns="45699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33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332593" y="4544579"/>
            <a:ext cx="1503919" cy="530582"/>
          </a:xfrm>
          <a:prstGeom prst="rect">
            <a:avLst/>
          </a:prstGeom>
          <a:noFill/>
        </p:spPr>
        <p:txBody>
          <a:bodyPr wrap="none" lIns="86668" tIns="43333" rIns="86668" bIns="43333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rPr>
              <a:t>SUCCESS</a:t>
            </a:r>
            <a:endParaRPr lang="en-GB" sz="2399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41"/>
          <p:cNvGrpSpPr/>
          <p:nvPr/>
        </p:nvGrpSpPr>
        <p:grpSpPr>
          <a:xfrm>
            <a:off x="1796050" y="2494914"/>
            <a:ext cx="2290352" cy="991211"/>
            <a:chOff x="1753214" y="2748569"/>
            <a:chExt cx="2321808" cy="991441"/>
          </a:xfrm>
        </p:grpSpPr>
        <p:sp>
          <p:nvSpPr>
            <p:cNvPr id="40" name="TextBox 39"/>
            <p:cNvSpPr txBox="1"/>
            <p:nvPr/>
          </p:nvSpPr>
          <p:spPr>
            <a:xfrm>
              <a:off x="1760542" y="2748569"/>
              <a:ext cx="1830096" cy="4370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866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Arial" panose="020B0604020202020204" pitchFamily="34" charset="0"/>
                </a:rPr>
                <a:t>Enter your title</a:t>
              </a:r>
              <a:endParaRPr lang="en-GB" sz="1866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753214" y="3130470"/>
              <a:ext cx="2321808" cy="6095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Enter your text Enter your text </a:t>
              </a:r>
            </a:p>
          </p:txBody>
        </p:sp>
      </p:grpSp>
      <p:grpSp>
        <p:nvGrpSpPr>
          <p:cNvPr id="4" name="Group 42"/>
          <p:cNvGrpSpPr/>
          <p:nvPr/>
        </p:nvGrpSpPr>
        <p:grpSpPr>
          <a:xfrm>
            <a:off x="1796050" y="4937900"/>
            <a:ext cx="2290352" cy="1043300"/>
            <a:chOff x="1753214" y="2730264"/>
            <a:chExt cx="2321808" cy="1043539"/>
          </a:xfrm>
        </p:grpSpPr>
        <p:sp>
          <p:nvSpPr>
            <p:cNvPr id="44" name="TextBox 43"/>
            <p:cNvSpPr txBox="1"/>
            <p:nvPr/>
          </p:nvSpPr>
          <p:spPr>
            <a:xfrm>
              <a:off x="1760542" y="2730264"/>
              <a:ext cx="1830096" cy="4370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866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Arial" panose="020B0604020202020204" pitchFamily="34" charset="0"/>
                </a:rPr>
                <a:t>Enter your title</a:t>
              </a:r>
              <a:endParaRPr lang="en-GB" sz="1866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753214" y="3164265"/>
              <a:ext cx="2321808" cy="6095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Enter your text Enter your text </a:t>
              </a:r>
            </a:p>
          </p:txBody>
        </p:sp>
      </p:grpSp>
      <p:grpSp>
        <p:nvGrpSpPr>
          <p:cNvPr id="9" name="Group 45"/>
          <p:cNvGrpSpPr/>
          <p:nvPr/>
        </p:nvGrpSpPr>
        <p:grpSpPr>
          <a:xfrm flipH="1">
            <a:off x="7870583" y="4890082"/>
            <a:ext cx="2226918" cy="1091115"/>
            <a:chOff x="1753214" y="2688243"/>
            <a:chExt cx="2321808" cy="1091362"/>
          </a:xfrm>
        </p:grpSpPr>
        <p:sp>
          <p:nvSpPr>
            <p:cNvPr id="47" name="TextBox 46"/>
            <p:cNvSpPr txBox="1"/>
            <p:nvPr/>
          </p:nvSpPr>
          <p:spPr>
            <a:xfrm>
              <a:off x="1825346" y="2688243"/>
              <a:ext cx="1882227" cy="4370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866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Arial" panose="020B0604020202020204" pitchFamily="34" charset="0"/>
                </a:rPr>
                <a:t>Enter your title</a:t>
              </a:r>
              <a:endParaRPr lang="en-GB" sz="1866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753214" y="3170069"/>
              <a:ext cx="2321808" cy="6095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Enter your text Enter your text </a:t>
              </a:r>
            </a:p>
          </p:txBody>
        </p:sp>
      </p:grpSp>
      <p:grpSp>
        <p:nvGrpSpPr>
          <p:cNvPr id="10" name="Group 48"/>
          <p:cNvGrpSpPr/>
          <p:nvPr/>
        </p:nvGrpSpPr>
        <p:grpSpPr>
          <a:xfrm flipH="1">
            <a:off x="7870583" y="2494916"/>
            <a:ext cx="2226918" cy="991211"/>
            <a:chOff x="1753214" y="2748570"/>
            <a:chExt cx="2321808" cy="991441"/>
          </a:xfrm>
        </p:grpSpPr>
        <p:sp>
          <p:nvSpPr>
            <p:cNvPr id="50" name="TextBox 49"/>
            <p:cNvSpPr txBox="1"/>
            <p:nvPr/>
          </p:nvSpPr>
          <p:spPr>
            <a:xfrm>
              <a:off x="1753214" y="2748570"/>
              <a:ext cx="1882227" cy="4370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866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Arial" panose="020B0604020202020204" pitchFamily="34" charset="0"/>
                </a:rPr>
                <a:t>Enter your title</a:t>
              </a:r>
              <a:endParaRPr lang="en-GB" sz="1866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753214" y="3130471"/>
              <a:ext cx="2321808" cy="6095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n-ea"/>
                  <a:sym typeface="+mn-lt"/>
                </a:rPr>
                <a:t>Enter your text Enter your text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1883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3837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3837"/>
  <p:tag name="MH_LIBRARY" val="GRAPHIC"/>
  <p:tag name="MH_TYPE" val="Other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3837"/>
  <p:tag name="MH_LIBRARY" val="GRAPHIC"/>
  <p:tag name="MH_TYPE" val="Other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3837"/>
  <p:tag name="MH_LIBRARY" val="GRAPHIC"/>
  <p:tag name="MH_TYPE" val="Other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3837"/>
  <p:tag name="MH_LIBRARY" val="GRAPHIC"/>
  <p:tag name="MH_TYPE" val="Other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3837"/>
  <p:tag name="MH_LIBRARY" val="GRAPHIC"/>
  <p:tag name="MH_TYPE" val="Other"/>
  <p:tag name="MH_ORDER" val="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3837"/>
  <p:tag name="MH_LIBRARY" val="GRAPHIC"/>
  <p:tag name="MH_TYPE" val="Other"/>
  <p:tag name="MH_ORDER" val="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3837"/>
  <p:tag name="MH_LIBRARY" val="GRAPHIC"/>
  <p:tag name="MH_TYPE" val="Other"/>
  <p:tag name="MH_ORDER" val="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3837"/>
  <p:tag name="MH_LIBRARY" val="GRAPHIC"/>
  <p:tag name="MH_TYPE" val="Other"/>
  <p:tag name="MH_ORDER" val="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3837"/>
  <p:tag name="MH_LIBRARY" val="GRAPHIC"/>
  <p:tag name="MH_TYPE" val="Other"/>
  <p:tag name="MH_ORDER" val="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3837"/>
  <p:tag name="MH_LIBRARY" val="GRAPHIC"/>
  <p:tag name="MH_TYPE" val="SubTitle"/>
  <p:tag name="MH_ORDER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3837"/>
  <p:tag name="MH_LIBRARY" val="GRAPHIC"/>
  <p:tag name="MH_TYPE" val="SubTitle"/>
  <p:tag name="MH_ORDER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3837"/>
  <p:tag name="MH_LIBRARY" val="GRAPHIC"/>
  <p:tag name="MH_TYPE" val="Other"/>
  <p:tag name="MH_ORDER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3837"/>
  <p:tag name="MH_LIBRARY" val="GRAPHIC"/>
  <p:tag name="MH_TYPE" val="Other"/>
  <p:tag name="MH_ORDER" val="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3837"/>
  <p:tag name="MH_LIBRARY" val="GRAPHIC"/>
  <p:tag name="MH_TYPE" val="Other"/>
  <p:tag name="MH_ORDER" val="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3837"/>
  <p:tag name="MH_LIBRARY" val="GRAPHIC"/>
  <p:tag name="MH_TYPE" val="SubTitle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6230504"/>
  <p:tag name="MH_LIBRARY" val="CONTENTS"/>
  <p:tag name="MH_TYPE" val="OTHERS"/>
  <p:tag name="ID" val="545812"/>
</p:tagLst>
</file>

<file path=ppt/theme/theme1.xml><?xml version="1.0" encoding="utf-8"?>
<a:theme xmlns:a="http://schemas.openxmlformats.org/drawingml/2006/main" name="Office 主题​​">
  <a:themeElements>
    <a:clrScheme name="自定义 156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1B0BF"/>
      </a:accent1>
      <a:accent2>
        <a:srgbClr val="E8B136"/>
      </a:accent2>
      <a:accent3>
        <a:srgbClr val="D94561"/>
      </a:accent3>
      <a:accent4>
        <a:srgbClr val="41B0BF"/>
      </a:accent4>
      <a:accent5>
        <a:srgbClr val="E8B136"/>
      </a:accent5>
      <a:accent6>
        <a:srgbClr val="DC4254"/>
      </a:accent6>
      <a:hlink>
        <a:srgbClr val="0563C1"/>
      </a:hlink>
      <a:folHlink>
        <a:srgbClr val="954F72"/>
      </a:folHlink>
    </a:clrScheme>
    <a:fontScheme name="pxom4dg2">
      <a:majorFont>
        <a:latin typeface="Arial" panose="020F0302020204030204"/>
        <a:ea typeface="Microsoft YaHei"/>
        <a:cs typeface=""/>
      </a:majorFont>
      <a:minorFont>
        <a:latin typeface="Arial" panose="020F0502020204030204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891</Words>
  <Application>Microsoft Office PowerPoint</Application>
  <PresentationFormat>宽屏</PresentationFormat>
  <Paragraphs>219</Paragraphs>
  <Slides>24</Slides>
  <Notes>16</Notes>
  <HiddenSlides>0</HiddenSlides>
  <MMClips>2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等线</vt:lpstr>
      <vt:lpstr>方正姚体</vt:lpstr>
      <vt:lpstr>华文细黑</vt:lpstr>
      <vt:lpstr>宋体</vt:lpstr>
      <vt:lpstr>微软雅黑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Administrator</cp:lastModifiedBy>
  <cp:revision>6</cp:revision>
  <dcterms:created xsi:type="dcterms:W3CDTF">2018-03-15T13:28:51Z</dcterms:created>
  <dcterms:modified xsi:type="dcterms:W3CDTF">2019-09-11T05:03:58Z</dcterms:modified>
</cp:coreProperties>
</file>