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2" r:id="rId2"/>
    <p:sldId id="283" r:id="rId3"/>
    <p:sldId id="284" r:id="rId4"/>
    <p:sldId id="260" r:id="rId5"/>
    <p:sldId id="289" r:id="rId6"/>
    <p:sldId id="290" r:id="rId7"/>
    <p:sldId id="294" r:id="rId8"/>
    <p:sldId id="291" r:id="rId9"/>
    <p:sldId id="292" r:id="rId10"/>
    <p:sldId id="267" r:id="rId11"/>
    <p:sldId id="268" r:id="rId12"/>
    <p:sldId id="295" r:id="rId13"/>
    <p:sldId id="269" r:id="rId14"/>
    <p:sldId id="271" r:id="rId15"/>
    <p:sldId id="272" r:id="rId16"/>
    <p:sldId id="273" r:id="rId17"/>
    <p:sldId id="296" r:id="rId18"/>
    <p:sldId id="274" r:id="rId19"/>
    <p:sldId id="275" r:id="rId20"/>
    <p:sldId id="278" r:id="rId21"/>
    <p:sldId id="279" r:id="rId22"/>
    <p:sldId id="29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1D7BA-39D8-4DD6-B5D6-AB662206A4A9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BD721-3A31-4E36-97B6-77E1B6EEF0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819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187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926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8937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313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144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26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8131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825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7853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271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106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164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2845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419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752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08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09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10D9D04-18AE-45C0-A7F3-FC3672AEEFB5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850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965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2FF14-B145-4228-A1E1-437E3F7D33C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68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E9C32-781F-44F2-8ED0-E1B57AB6C7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008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38DD1-33AA-4996-977A-42B26A155BBE}" type="slidenum">
              <a:rPr lang="id-ID" smtClean="0">
                <a:solidFill>
                  <a:prstClr val="black"/>
                </a:solidFill>
              </a:rPr>
              <a:pPr/>
              <a:t>9</a:t>
            </a:fld>
            <a:endParaRPr lang="id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237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26C0B6-461E-412E-920C-CEA2F46ADC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87B0D4F-C40F-4161-8ED4-9E2AA52F71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1647B1-71CA-41AF-A071-48E97BD97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DBEA434-4300-46F1-9E67-D1C23BDF6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F7840B1-D073-4E07-BB1A-71BB4B920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09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5CCEDE-D6B7-4764-99AA-227C30095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9244A26-6546-48D0-865B-FCD8F0EE7D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7520D6D-F712-4E7F-8AB1-C11E47FF8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4CDFBD-1808-46B1-AFA3-C74A3F426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BBCAC9C-7E48-49F1-911E-C8047F254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59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1D1E702-C46F-4B13-A41E-CBB21B8855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C821A20-3271-411F-9E88-A94E4C8213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54C8633-C591-4800-9BC7-F40A4F3C0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2E960BC-8ADE-41F1-9983-43D4DE96F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1749679-6E91-48AE-A7C7-570D69C1E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67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0075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EEC410-05FE-41C0-8D0B-9A689ADB9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B7F37E0-2438-4A00-B566-A989200637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FEC510C-D650-4C38-9EE5-DCF803C42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888249-3DF5-4E85-BBCE-9BE050E2B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7B804F-B488-41BF-80E0-CFA41E7EA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4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C7AE0B-129A-44EA-8A10-3137E4961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438BA4-3BF0-45CB-B56E-E4932D48D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A5ACA68-1AB3-46A2-A18E-8300EDD90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51FF4C5-834D-473E-A494-B8722D829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0FA0473-66AA-4E0F-83A7-458ADB52D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85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E68E5A-21F9-4FDA-941B-9AA92D93F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0ADCCB9-6BA1-473B-8B67-F4CCC8AE16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378A916-49C0-4A70-84D7-69B3744B6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C5A8204-5795-461B-A046-0A8491CC1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BF7F0F1-C428-4136-96F2-1D9D5E87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3663C48-7303-46E1-924E-F13082006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775841-DF7E-4CC6-9ACB-77D87A66B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51DA821-FECB-4345-8338-C27CAE3FB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3AE27F4-3CAC-40A9-956A-2062A8B89E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7B4154C-3893-44D0-8F8B-FF2C170279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09F20CA-7F4C-474D-881A-8705A95ED3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A94C55B-D8B1-4398-AAB9-97AF212A3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AC3227D-31EE-4E97-A204-AD7AA2965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68F8681-E0B2-4F0B-A036-8CAF90E39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9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7A8254-5B16-468F-9287-73EB1698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2E8B416-F22A-4A6F-8B1F-7EC70F732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F9A99-9C51-4521-A400-B842D87AF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2BEF9DB-0A5F-4909-BFB2-0695008C4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57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7675BF8-2178-4D7C-83EA-9A52D8A38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A892870-9953-4E73-8648-9231BDEA8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5917B8E-4E3B-4555-9375-72EC10862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9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C87BFA-9A2A-4607-92D3-8FB500568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F8307B4-B0F3-4F44-A1B6-0230C9A17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A9339E0-FB07-44A6-BD9B-9A5FCB2AF4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368FC79-C62D-4C74-A85E-80086D2E4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CE437A7-9531-4560-B34D-6AC8F26FF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490EB1E-5C3C-402A-B112-647B07838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56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C8D700D-1783-40A1-8887-02BF816E7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9FB5ECB-F979-4644-82BB-1FAD0F27A8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9E7552A-A469-490B-8402-67D72D108B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CAE44A8-DAE0-4259-BF90-03EBC99F0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751A519-0838-46C3-A28C-4274FA4E0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EDDB872-6BC7-481C-844D-931B43704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21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DB0362A-6CB8-43C3-91C6-17825E0D1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78791C4-B02F-4624-8387-95C5DF527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B866A42-4D44-4727-A8BC-2C45C5C1EE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0B739-180D-4F66-B1FA-25D67EE29E9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12A8548-F370-44E2-959E-74209C4C24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E1F96A8-505A-409B-B948-A14D32119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50DE2-092B-43BE-BFCA-871DB9B571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137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19750" r="-92" b="18499"/>
          <a:stretch/>
        </p:blipFill>
        <p:spPr>
          <a:xfrm>
            <a:off x="-184077" y="-116006"/>
            <a:ext cx="12699074" cy="706954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9984715-109D-4DBD-8B21-1DE4D3420637}"/>
              </a:ext>
            </a:extLst>
          </p:cNvPr>
          <p:cNvSpPr/>
          <p:nvPr/>
        </p:nvSpPr>
        <p:spPr>
          <a:xfrm>
            <a:off x="423018" y="1257313"/>
            <a:ext cx="11436125" cy="41254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74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1D3D7F2-71BD-442B-A963-E939A3303182}"/>
              </a:ext>
            </a:extLst>
          </p:cNvPr>
          <p:cNvSpPr/>
          <p:nvPr/>
        </p:nvSpPr>
        <p:spPr>
          <a:xfrm>
            <a:off x="563282" y="1403805"/>
            <a:ext cx="11122260" cy="368448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3983B90-2A00-4F00-948B-3814DD40BB02}"/>
              </a:ext>
            </a:extLst>
          </p:cNvPr>
          <p:cNvSpPr txBox="1"/>
          <p:nvPr/>
        </p:nvSpPr>
        <p:spPr>
          <a:xfrm>
            <a:off x="2244639" y="2157444"/>
            <a:ext cx="77713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极简月度总结</a:t>
            </a:r>
            <a:r>
              <a:rPr lang="en-US" altLang="zh-CN" sz="66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66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DDD2BBC6-DD5C-4CEB-B1CB-C9AE7E18758C}"/>
              </a:ext>
            </a:extLst>
          </p:cNvPr>
          <p:cNvSpPr/>
          <p:nvPr/>
        </p:nvSpPr>
        <p:spPr>
          <a:xfrm>
            <a:off x="3617886" y="4043881"/>
            <a:ext cx="4512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汇报时间：</a:t>
            </a: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202X</a:t>
            </a: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      汇报人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：创妹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6E7CBF4-79BC-4347-BCE5-9628EE2AB3EF}"/>
              </a:ext>
            </a:extLst>
          </p:cNvPr>
          <p:cNvSpPr/>
          <p:nvPr/>
        </p:nvSpPr>
        <p:spPr>
          <a:xfrm rot="16200000">
            <a:off x="5936321" y="-791853"/>
            <a:ext cx="574453" cy="86890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10000"/>
                  </a:schemeClr>
                </a:solidFill>
                <a:latin typeface="Arial"/>
                <a:ea typeface="微软雅黑"/>
                <a:sym typeface="Arial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</a:t>
            </a:r>
            <a:endParaRPr lang="zh-CN" altLang="en-US" sz="900" dirty="0">
              <a:solidFill>
                <a:schemeClr val="bg2">
                  <a:lumMod val="10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313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6316174" y="2338929"/>
            <a:ext cx="4046852" cy="3358324"/>
            <a:chOff x="4737130" y="1754196"/>
            <a:chExt cx="3035139" cy="2518743"/>
          </a:xfrm>
        </p:grpSpPr>
        <p:sp>
          <p:nvSpPr>
            <p:cNvPr id="24" name="Freeform: Shape 4"/>
            <p:cNvSpPr/>
            <p:nvPr/>
          </p:nvSpPr>
          <p:spPr bwMode="auto">
            <a:xfrm>
              <a:off x="4806342" y="1840394"/>
              <a:ext cx="2965927" cy="2432545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7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5" name="Freeform: Shape 5"/>
            <p:cNvSpPr/>
            <p:nvPr/>
          </p:nvSpPr>
          <p:spPr bwMode="auto">
            <a:xfrm>
              <a:off x="4775807" y="1802386"/>
              <a:ext cx="2965927" cy="2432545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6" name="Freeform: Shape 6"/>
            <p:cNvSpPr/>
            <p:nvPr/>
          </p:nvSpPr>
          <p:spPr bwMode="auto">
            <a:xfrm>
              <a:off x="4737130" y="1754196"/>
              <a:ext cx="2965927" cy="2432545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7" name="Freeform: Shape 7"/>
            <p:cNvSpPr/>
            <p:nvPr/>
          </p:nvSpPr>
          <p:spPr bwMode="auto">
            <a:xfrm>
              <a:off x="5018048" y="1984962"/>
              <a:ext cx="2404091" cy="1971692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8" name="Freeform: Shape 8"/>
            <p:cNvSpPr/>
            <p:nvPr/>
          </p:nvSpPr>
          <p:spPr bwMode="auto">
            <a:xfrm>
              <a:off x="5175471" y="2113920"/>
              <a:ext cx="2089245" cy="1712419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9" name="Freeform: Shape 9"/>
            <p:cNvSpPr/>
            <p:nvPr/>
          </p:nvSpPr>
          <p:spPr bwMode="auto">
            <a:xfrm>
              <a:off x="5391927" y="2289031"/>
              <a:ext cx="1655653" cy="1362198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0" name="Freeform: Shape 10"/>
            <p:cNvSpPr/>
            <p:nvPr/>
          </p:nvSpPr>
          <p:spPr bwMode="auto">
            <a:xfrm>
              <a:off x="5570385" y="2432241"/>
              <a:ext cx="1299417" cy="1076456"/>
            </a:xfrm>
            <a:custGeom>
              <a:avLst/>
              <a:gdLst>
                <a:gd name="T0" fmla="*/ 759 w 809"/>
                <a:gd name="T1" fmla="*/ 335 h 670"/>
                <a:gd name="T2" fmla="*/ 315 w 809"/>
                <a:gd name="T3" fmla="*/ 670 h 670"/>
                <a:gd name="T4" fmla="*/ 50 w 809"/>
                <a:gd name="T5" fmla="*/ 335 h 670"/>
                <a:gd name="T6" fmla="*/ 494 w 809"/>
                <a:gd name="T7" fmla="*/ 0 h 670"/>
                <a:gd name="T8" fmla="*/ 759 w 809"/>
                <a:gd name="T9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1" name="Freeform: Shape 11"/>
            <p:cNvSpPr/>
            <p:nvPr/>
          </p:nvSpPr>
          <p:spPr bwMode="auto">
            <a:xfrm>
              <a:off x="5745450" y="2572058"/>
              <a:ext cx="949286" cy="796821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2" name="Freeform: Shape 12"/>
            <p:cNvSpPr/>
            <p:nvPr/>
          </p:nvSpPr>
          <p:spPr bwMode="auto">
            <a:xfrm>
              <a:off x="5992441" y="2783820"/>
              <a:ext cx="456662" cy="374655"/>
            </a:xfrm>
            <a:custGeom>
              <a:avLst/>
              <a:gdLst>
                <a:gd name="T0" fmla="*/ 266 w 284"/>
                <a:gd name="T1" fmla="*/ 116 h 233"/>
                <a:gd name="T2" fmla="*/ 110 w 284"/>
                <a:gd name="T3" fmla="*/ 233 h 233"/>
                <a:gd name="T4" fmla="*/ 17 w 284"/>
                <a:gd name="T5" fmla="*/ 116 h 233"/>
                <a:gd name="T6" fmla="*/ 173 w 284"/>
                <a:gd name="T7" fmla="*/ 0 h 233"/>
                <a:gd name="T8" fmla="*/ 266 w 284"/>
                <a:gd name="T9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81308" y="1796635"/>
            <a:ext cx="1826433" cy="1866504"/>
            <a:chOff x="4707015" y="1437623"/>
            <a:chExt cx="1369825" cy="1399878"/>
          </a:xfrm>
        </p:grpSpPr>
        <p:sp>
          <p:nvSpPr>
            <p:cNvPr id="33" name="Freeform: Shape 14"/>
            <p:cNvSpPr/>
            <p:nvPr/>
          </p:nvSpPr>
          <p:spPr bwMode="auto">
            <a:xfrm>
              <a:off x="5937596" y="2693271"/>
              <a:ext cx="139244" cy="14423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4" name="Freeform: Shape 15"/>
            <p:cNvSpPr/>
            <p:nvPr/>
          </p:nvSpPr>
          <p:spPr bwMode="auto">
            <a:xfrm>
              <a:off x="5620939" y="2351079"/>
              <a:ext cx="348464" cy="40228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6" name="Freeform: Shape 17"/>
            <p:cNvSpPr/>
            <p:nvPr/>
          </p:nvSpPr>
          <p:spPr bwMode="auto">
            <a:xfrm>
              <a:off x="4707015" y="1739516"/>
              <a:ext cx="335742" cy="288459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7" name="Freeform: Shape 18"/>
            <p:cNvSpPr/>
            <p:nvPr/>
          </p:nvSpPr>
          <p:spPr bwMode="auto">
            <a:xfrm>
              <a:off x="4955110" y="1474387"/>
              <a:ext cx="124401" cy="325224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8" name="Freeform: Shape 19"/>
            <p:cNvSpPr/>
            <p:nvPr/>
          </p:nvSpPr>
          <p:spPr bwMode="auto">
            <a:xfrm>
              <a:off x="4802436" y="1776280"/>
              <a:ext cx="357653" cy="434103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9" name="Freeform: Shape 20"/>
            <p:cNvSpPr/>
            <p:nvPr/>
          </p:nvSpPr>
          <p:spPr bwMode="auto">
            <a:xfrm>
              <a:off x="4985504" y="1437623"/>
              <a:ext cx="339982" cy="474403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0" name="Freeform: Shape 21"/>
            <p:cNvSpPr/>
            <p:nvPr/>
          </p:nvSpPr>
          <p:spPr bwMode="auto">
            <a:xfrm>
              <a:off x="5040636" y="1799611"/>
              <a:ext cx="640383" cy="657518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886213" y="1940451"/>
            <a:ext cx="1758848" cy="1797435"/>
            <a:chOff x="5581973" y="1704325"/>
            <a:chExt cx="1319136" cy="1348076"/>
          </a:xfrm>
        </p:grpSpPr>
        <p:sp>
          <p:nvSpPr>
            <p:cNvPr id="41" name="Freeform: Shape 23"/>
            <p:cNvSpPr/>
            <p:nvPr/>
          </p:nvSpPr>
          <p:spPr bwMode="auto">
            <a:xfrm>
              <a:off x="6767017" y="2913508"/>
              <a:ext cx="134092" cy="138893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2" name="Freeform: Shape 24"/>
            <p:cNvSpPr/>
            <p:nvPr/>
          </p:nvSpPr>
          <p:spPr bwMode="auto">
            <a:xfrm>
              <a:off x="6462077" y="2583979"/>
              <a:ext cx="335570" cy="387402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3" name="Freeform: Shape 25"/>
            <p:cNvSpPr/>
            <p:nvPr/>
          </p:nvSpPr>
          <p:spPr bwMode="auto">
            <a:xfrm>
              <a:off x="6455270" y="2577852"/>
              <a:ext cx="93932" cy="149786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4" name="Freeform: Shape 26"/>
            <p:cNvSpPr/>
            <p:nvPr/>
          </p:nvSpPr>
          <p:spPr bwMode="auto">
            <a:xfrm>
              <a:off x="5581973" y="1995048"/>
              <a:ext cx="323318" cy="277785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5" name="Freeform: Shape 27"/>
            <p:cNvSpPr/>
            <p:nvPr/>
          </p:nvSpPr>
          <p:spPr bwMode="auto">
            <a:xfrm>
              <a:off x="5820887" y="1739730"/>
              <a:ext cx="119798" cy="313189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6" name="Freeform: Shape 28"/>
            <p:cNvSpPr/>
            <p:nvPr/>
          </p:nvSpPr>
          <p:spPr bwMode="auto">
            <a:xfrm>
              <a:off x="5673863" y="2030451"/>
              <a:ext cx="344418" cy="418039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7" name="Freeform: Shape 29"/>
            <p:cNvSpPr/>
            <p:nvPr/>
          </p:nvSpPr>
          <p:spPr bwMode="auto">
            <a:xfrm>
              <a:off x="5850156" y="1704325"/>
              <a:ext cx="327402" cy="456848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8" name="Freeform: Shape 30"/>
            <p:cNvSpPr/>
            <p:nvPr/>
          </p:nvSpPr>
          <p:spPr bwMode="auto">
            <a:xfrm>
              <a:off x="5903249" y="2052919"/>
              <a:ext cx="616685" cy="633187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97703" y="2607704"/>
            <a:ext cx="1740563" cy="1773019"/>
            <a:chOff x="4955113" y="2072113"/>
            <a:chExt cx="1305422" cy="1329764"/>
          </a:xfrm>
        </p:grpSpPr>
        <p:sp>
          <p:nvSpPr>
            <p:cNvPr id="49" name="Freeform: Shape 32"/>
            <p:cNvSpPr/>
            <p:nvPr/>
          </p:nvSpPr>
          <p:spPr bwMode="auto">
            <a:xfrm>
              <a:off x="6127837" y="3264429"/>
              <a:ext cx="132698" cy="137448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0" name="Freeform: Shape 33"/>
            <p:cNvSpPr/>
            <p:nvPr/>
          </p:nvSpPr>
          <p:spPr bwMode="auto">
            <a:xfrm>
              <a:off x="5826069" y="2938325"/>
              <a:ext cx="332081" cy="383374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1" name="Freeform: Shape 34"/>
            <p:cNvSpPr/>
            <p:nvPr/>
          </p:nvSpPr>
          <p:spPr bwMode="auto">
            <a:xfrm>
              <a:off x="5819333" y="2932261"/>
              <a:ext cx="92956" cy="148229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2" name="Freeform: Shape 35"/>
            <p:cNvSpPr/>
            <p:nvPr/>
          </p:nvSpPr>
          <p:spPr bwMode="auto">
            <a:xfrm>
              <a:off x="4955113" y="2355515"/>
              <a:ext cx="319956" cy="274898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3" name="Freeform: Shape 36"/>
            <p:cNvSpPr/>
            <p:nvPr/>
          </p:nvSpPr>
          <p:spPr bwMode="auto">
            <a:xfrm>
              <a:off x="5191544" y="2102851"/>
              <a:ext cx="118552" cy="309934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4" name="Freeform: Shape 37"/>
            <p:cNvSpPr/>
            <p:nvPr/>
          </p:nvSpPr>
          <p:spPr bwMode="auto">
            <a:xfrm>
              <a:off x="5046049" y="2381958"/>
              <a:ext cx="340838" cy="413694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5" name="Freeform: Shape 38"/>
            <p:cNvSpPr/>
            <p:nvPr/>
          </p:nvSpPr>
          <p:spPr bwMode="auto">
            <a:xfrm>
              <a:off x="5216213" y="2072113"/>
              <a:ext cx="323998" cy="452099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6" name="Freeform: Shape 39"/>
            <p:cNvSpPr/>
            <p:nvPr/>
          </p:nvSpPr>
          <p:spPr bwMode="auto">
            <a:xfrm>
              <a:off x="5273049" y="2412785"/>
              <a:ext cx="610274" cy="62660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027548" y="2069284"/>
            <a:ext cx="676984" cy="676984"/>
            <a:chOff x="1520661" y="1551963"/>
            <a:chExt cx="507738" cy="507738"/>
          </a:xfrm>
        </p:grpSpPr>
        <p:sp>
          <p:nvSpPr>
            <p:cNvPr id="9" name="Oval 42"/>
            <p:cNvSpPr/>
            <p:nvPr/>
          </p:nvSpPr>
          <p:spPr>
            <a:xfrm>
              <a:off x="1520661" y="1551963"/>
              <a:ext cx="507738" cy="5077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10" name="Group 44"/>
            <p:cNvGrpSpPr/>
            <p:nvPr/>
          </p:nvGrpSpPr>
          <p:grpSpPr>
            <a:xfrm>
              <a:off x="1643520" y="1700103"/>
              <a:ext cx="262024" cy="211458"/>
              <a:chOff x="2700338" y="2965449"/>
              <a:chExt cx="271462" cy="219075"/>
            </a:xfrm>
            <a:solidFill>
              <a:schemeClr val="bg1"/>
            </a:solidFill>
          </p:grpSpPr>
          <p:sp>
            <p:nvSpPr>
              <p:cNvPr id="20" name="Freeform: Shape 45"/>
              <p:cNvSpPr/>
              <p:nvPr/>
            </p:nvSpPr>
            <p:spPr bwMode="auto">
              <a:xfrm>
                <a:off x="2754313" y="2987674"/>
                <a:ext cx="82550" cy="174625"/>
              </a:xfrm>
              <a:custGeom>
                <a:avLst/>
                <a:gdLst/>
                <a:ahLst/>
                <a:cxnLst>
                  <a:cxn ang="0">
                    <a:pos x="36" y="72"/>
                  </a:cxn>
                  <a:cxn ang="0">
                    <a:pos x="32" y="75"/>
                  </a:cxn>
                  <a:cxn ang="0">
                    <a:pos x="5" y="61"/>
                  </a:cxn>
                  <a:cxn ang="0">
                    <a:pos x="0" y="53"/>
                  </a:cxn>
                  <a:cxn ang="0">
                    <a:pos x="0" y="23"/>
                  </a:cxn>
                  <a:cxn ang="0">
                    <a:pos x="5" y="15"/>
                  </a:cxn>
                  <a:cxn ang="0">
                    <a:pos x="32" y="2"/>
                  </a:cxn>
                  <a:cxn ang="0">
                    <a:pos x="36" y="4"/>
                  </a:cxn>
                  <a:cxn ang="0">
                    <a:pos x="36" y="72"/>
                  </a:cxn>
                </a:cxnLst>
                <a:rect l="0" t="0" r="r" b="b"/>
                <a:pathLst>
                  <a:path w="36" h="76">
                    <a:moveTo>
                      <a:pt x="36" y="72"/>
                    </a:moveTo>
                    <a:cubicBezTo>
                      <a:pt x="36" y="75"/>
                      <a:pt x="35" y="76"/>
                      <a:pt x="32" y="75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2" y="60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0"/>
                      <a:pt x="2" y="17"/>
                      <a:pt x="5" y="1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5" y="0"/>
                      <a:pt x="36" y="1"/>
                      <a:pt x="36" y="4"/>
                    </a:cubicBezTo>
                    <a:lnTo>
                      <a:pt x="36" y="7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: Shape 46"/>
              <p:cNvSpPr/>
              <p:nvPr/>
            </p:nvSpPr>
            <p:spPr bwMode="auto">
              <a:xfrm>
                <a:off x="2700338" y="3028949"/>
                <a:ext cx="39687" cy="93663"/>
              </a:xfrm>
              <a:custGeom>
                <a:avLst/>
                <a:gdLst/>
                <a:ahLst/>
                <a:cxnLst>
                  <a:cxn ang="0">
                    <a:pos x="17" y="35"/>
                  </a:cxn>
                  <a:cxn ang="0">
                    <a:pos x="12" y="41"/>
                  </a:cxn>
                  <a:cxn ang="0">
                    <a:pos x="5" y="41"/>
                  </a:cxn>
                  <a:cxn ang="0">
                    <a:pos x="0" y="35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2" y="0"/>
                  </a:cxn>
                  <a:cxn ang="0">
                    <a:pos x="17" y="5"/>
                  </a:cxn>
                  <a:cxn ang="0">
                    <a:pos x="17" y="35"/>
                  </a:cxn>
                </a:cxnLst>
                <a:rect l="0" t="0" r="r" b="b"/>
                <a:pathLst>
                  <a:path w="17" h="41">
                    <a:moveTo>
                      <a:pt x="17" y="35"/>
                    </a:moveTo>
                    <a:cubicBezTo>
                      <a:pt x="17" y="38"/>
                      <a:pt x="14" y="41"/>
                      <a:pt x="12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8"/>
                      <a:pt x="0" y="3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7" y="2"/>
                      <a:pt x="17" y="5"/>
                    </a:cubicBezTo>
                    <a:lnTo>
                      <a:pt x="17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: Shape 47"/>
              <p:cNvSpPr/>
              <p:nvPr/>
            </p:nvSpPr>
            <p:spPr bwMode="auto">
              <a:xfrm>
                <a:off x="2865438" y="3006724"/>
                <a:ext cx="46037" cy="136525"/>
              </a:xfrm>
              <a:custGeom>
                <a:avLst/>
                <a:gdLst/>
                <a:ahLst/>
                <a:cxnLst>
                  <a:cxn ang="0">
                    <a:pos x="10" y="58"/>
                  </a:cxn>
                  <a:cxn ang="0">
                    <a:pos x="20" y="31"/>
                  </a:cxn>
                  <a:cxn ang="0">
                    <a:pos x="10" y="3"/>
                  </a:cxn>
                  <a:cxn ang="0">
                    <a:pos x="10" y="2"/>
                  </a:cxn>
                  <a:cxn ang="0">
                    <a:pos x="5" y="2"/>
                  </a:cxn>
                  <a:cxn ang="0">
                    <a:pos x="2" y="5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51"/>
                  </a:cxn>
                  <a:cxn ang="0">
                    <a:pos x="2" y="51"/>
                  </a:cxn>
                  <a:cxn ang="0">
                    <a:pos x="2" y="55"/>
                  </a:cxn>
                  <a:cxn ang="0">
                    <a:pos x="5" y="59"/>
                  </a:cxn>
                  <a:cxn ang="0">
                    <a:pos x="7" y="60"/>
                  </a:cxn>
                  <a:cxn ang="0">
                    <a:pos x="9" y="58"/>
                  </a:cxn>
                  <a:cxn ang="0">
                    <a:pos x="10" y="58"/>
                  </a:cxn>
                </a:cxnLst>
                <a:rect l="0" t="0" r="r" b="b"/>
                <a:pathLst>
                  <a:path w="20" h="60">
                    <a:moveTo>
                      <a:pt x="10" y="58"/>
                    </a:moveTo>
                    <a:cubicBezTo>
                      <a:pt x="16" y="50"/>
                      <a:pt x="20" y="41"/>
                      <a:pt x="20" y="31"/>
                    </a:cubicBezTo>
                    <a:cubicBezTo>
                      <a:pt x="20" y="20"/>
                      <a:pt x="17" y="11"/>
                      <a:pt x="10" y="3"/>
                    </a:cubicBezTo>
                    <a:cubicBezTo>
                      <a:pt x="10" y="3"/>
                      <a:pt x="10" y="2"/>
                      <a:pt x="10" y="2"/>
                    </a:cubicBezTo>
                    <a:cubicBezTo>
                      <a:pt x="8" y="1"/>
                      <a:pt x="7" y="0"/>
                      <a:pt x="5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2" y="22"/>
                      <a:pt x="12" y="39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1" y="51"/>
                      <a:pt x="0" y="53"/>
                      <a:pt x="2" y="55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6" y="59"/>
                      <a:pt x="7" y="60"/>
                      <a:pt x="7" y="60"/>
                    </a:cubicBezTo>
                    <a:cubicBezTo>
                      <a:pt x="8" y="59"/>
                      <a:pt x="9" y="59"/>
                      <a:pt x="9" y="58"/>
                    </a:cubicBezTo>
                    <a:cubicBezTo>
                      <a:pt x="10" y="58"/>
                      <a:pt x="10" y="58"/>
                      <a:pt x="10" y="58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3" name="Freeform: Shape 48"/>
              <p:cNvSpPr/>
              <p:nvPr/>
            </p:nvSpPr>
            <p:spPr bwMode="auto">
              <a:xfrm>
                <a:off x="2906713" y="2965449"/>
                <a:ext cx="65087" cy="219075"/>
              </a:xfrm>
              <a:custGeom>
                <a:avLst/>
                <a:gdLst/>
                <a:ahLst/>
                <a:cxnLst>
                  <a:cxn ang="0">
                    <a:pos x="28" y="49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10" y="2"/>
                  </a:cxn>
                  <a:cxn ang="0">
                    <a:pos x="6" y="1"/>
                  </a:cxn>
                  <a:cxn ang="0">
                    <a:pos x="2" y="5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2" y="87"/>
                  </a:cxn>
                  <a:cxn ang="0">
                    <a:pos x="2" y="91"/>
                  </a:cxn>
                  <a:cxn ang="0">
                    <a:pos x="6" y="95"/>
                  </a:cxn>
                  <a:cxn ang="0">
                    <a:pos x="8" y="96"/>
                  </a:cxn>
                  <a:cxn ang="0">
                    <a:pos x="10" y="95"/>
                  </a:cxn>
                  <a:cxn ang="0">
                    <a:pos x="28" y="49"/>
                  </a:cxn>
                </a:cxnLst>
                <a:rect l="0" t="0" r="r" b="b"/>
                <a:pathLst>
                  <a:path w="28" h="96">
                    <a:moveTo>
                      <a:pt x="28" y="49"/>
                    </a:moveTo>
                    <a:cubicBezTo>
                      <a:pt x="28" y="32"/>
                      <a:pt x="22" y="15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7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2" y="33"/>
                      <a:pt x="22" y="65"/>
                      <a:pt x="2" y="87"/>
                    </a:cubicBezTo>
                    <a:cubicBezTo>
                      <a:pt x="2" y="88"/>
                      <a:pt x="0" y="89"/>
                      <a:pt x="2" y="91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7" y="96"/>
                      <a:pt x="7" y="96"/>
                      <a:pt x="8" y="96"/>
                    </a:cubicBezTo>
                    <a:cubicBezTo>
                      <a:pt x="9" y="96"/>
                      <a:pt x="9" y="95"/>
                      <a:pt x="10" y="95"/>
                    </a:cubicBezTo>
                    <a:cubicBezTo>
                      <a:pt x="22" y="82"/>
                      <a:pt x="28" y="66"/>
                      <a:pt x="28" y="4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2027548" y="3381582"/>
            <a:ext cx="676984" cy="676984"/>
            <a:chOff x="1520661" y="2536187"/>
            <a:chExt cx="507738" cy="507738"/>
          </a:xfrm>
        </p:grpSpPr>
        <p:sp>
          <p:nvSpPr>
            <p:cNvPr id="5" name="Oval 43"/>
            <p:cNvSpPr/>
            <p:nvPr/>
          </p:nvSpPr>
          <p:spPr>
            <a:xfrm>
              <a:off x="1520661" y="2536187"/>
              <a:ext cx="507738" cy="5077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" name="Freeform: Shape 49"/>
            <p:cNvSpPr/>
            <p:nvPr/>
          </p:nvSpPr>
          <p:spPr bwMode="auto">
            <a:xfrm>
              <a:off x="1642751" y="2662111"/>
              <a:ext cx="263557" cy="255895"/>
            </a:xfrm>
            <a:custGeom>
              <a:avLst/>
              <a:gdLst/>
              <a:ahLst/>
              <a:cxnLst>
                <a:cxn ang="0">
                  <a:pos x="86" y="58"/>
                </a:cxn>
                <a:cxn ang="0">
                  <a:pos x="76" y="55"/>
                </a:cxn>
                <a:cxn ang="0">
                  <a:pos x="76" y="54"/>
                </a:cxn>
                <a:cxn ang="0">
                  <a:pos x="71" y="47"/>
                </a:cxn>
                <a:cxn ang="0">
                  <a:pos x="76" y="68"/>
                </a:cxn>
                <a:cxn ang="0">
                  <a:pos x="76" y="59"/>
                </a:cxn>
                <a:cxn ang="0">
                  <a:pos x="81" y="59"/>
                </a:cxn>
                <a:cxn ang="0">
                  <a:pos x="86" y="68"/>
                </a:cxn>
                <a:cxn ang="0">
                  <a:pos x="65" y="59"/>
                </a:cxn>
                <a:cxn ang="0">
                  <a:pos x="58" y="47"/>
                </a:cxn>
                <a:cxn ang="0">
                  <a:pos x="50" y="63"/>
                </a:cxn>
                <a:cxn ang="0">
                  <a:pos x="60" y="68"/>
                </a:cxn>
                <a:cxn ang="0">
                  <a:pos x="65" y="63"/>
                </a:cxn>
                <a:cxn ang="0">
                  <a:pos x="67" y="59"/>
                </a:cxn>
                <a:cxn ang="0">
                  <a:pos x="39" y="64"/>
                </a:cxn>
                <a:cxn ang="0">
                  <a:pos x="40" y="46"/>
                </a:cxn>
                <a:cxn ang="0">
                  <a:pos x="37" y="54"/>
                </a:cxn>
                <a:cxn ang="0">
                  <a:pos x="42" y="54"/>
                </a:cxn>
                <a:cxn ang="0">
                  <a:pos x="33" y="68"/>
                </a:cxn>
                <a:cxn ang="0">
                  <a:pos x="48" y="64"/>
                </a:cxn>
                <a:cxn ang="0">
                  <a:pos x="60" y="89"/>
                </a:cxn>
                <a:cxn ang="0">
                  <a:pos x="60" y="27"/>
                </a:cxn>
                <a:cxn ang="0">
                  <a:pos x="59" y="54"/>
                </a:cxn>
                <a:cxn ang="0">
                  <a:pos x="55" y="59"/>
                </a:cxn>
                <a:cxn ang="0">
                  <a:pos x="60" y="54"/>
                </a:cxn>
                <a:cxn ang="0">
                  <a:pos x="60" y="52"/>
                </a:cxn>
                <a:cxn ang="0">
                  <a:pos x="109" y="28"/>
                </a:cxn>
                <a:cxn ang="0">
                  <a:pos x="5" y="40"/>
                </a:cxn>
                <a:cxn ang="0">
                  <a:pos x="6" y="46"/>
                </a:cxn>
                <a:cxn ang="0">
                  <a:pos x="60" y="12"/>
                </a:cxn>
                <a:cxn ang="0">
                  <a:pos x="90" y="33"/>
                </a:cxn>
                <a:cxn ang="0">
                  <a:pos x="104" y="50"/>
                </a:cxn>
                <a:cxn ang="0">
                  <a:pos x="112" y="55"/>
                </a:cxn>
                <a:cxn ang="0">
                  <a:pos x="119" y="28"/>
                </a:cxn>
                <a:cxn ang="0">
                  <a:pos x="109" y="28"/>
                </a:cxn>
                <a:cxn ang="0">
                  <a:pos x="114" y="76"/>
                </a:cxn>
                <a:cxn ang="0">
                  <a:pos x="11" y="89"/>
                </a:cxn>
                <a:cxn ang="0">
                  <a:pos x="3" y="90"/>
                </a:cxn>
                <a:cxn ang="0">
                  <a:pos x="6" y="66"/>
                </a:cxn>
                <a:cxn ang="0">
                  <a:pos x="10" y="60"/>
                </a:cxn>
                <a:cxn ang="0">
                  <a:pos x="30" y="79"/>
                </a:cxn>
                <a:cxn ang="0">
                  <a:pos x="22" y="85"/>
                </a:cxn>
                <a:cxn ang="0">
                  <a:pos x="103" y="72"/>
                </a:cxn>
              </a:cxnLst>
              <a:rect l="0" t="0" r="r" b="b"/>
              <a:pathLst>
                <a:path w="119" h="115">
                  <a:moveTo>
                    <a:pt x="86" y="68"/>
                  </a:moveTo>
                  <a:cubicBezTo>
                    <a:pt x="86" y="58"/>
                    <a:pt x="86" y="58"/>
                    <a:pt x="86" y="58"/>
                  </a:cubicBezTo>
                  <a:cubicBezTo>
                    <a:pt x="86" y="54"/>
                    <a:pt x="83" y="52"/>
                    <a:pt x="80" y="52"/>
                  </a:cubicBezTo>
                  <a:cubicBezTo>
                    <a:pt x="78" y="52"/>
                    <a:pt x="77" y="53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5"/>
                    <a:pt x="76" y="54"/>
                    <a:pt x="76" y="54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1"/>
                    <a:pt x="76" y="60"/>
                    <a:pt x="76" y="59"/>
                  </a:cubicBezTo>
                  <a:cubicBezTo>
                    <a:pt x="76" y="58"/>
                    <a:pt x="77" y="57"/>
                    <a:pt x="79" y="57"/>
                  </a:cubicBezTo>
                  <a:cubicBezTo>
                    <a:pt x="80" y="57"/>
                    <a:pt x="81" y="58"/>
                    <a:pt x="81" y="59"/>
                  </a:cubicBezTo>
                  <a:cubicBezTo>
                    <a:pt x="81" y="68"/>
                    <a:pt x="81" y="68"/>
                    <a:pt x="81" y="68"/>
                  </a:cubicBezTo>
                  <a:lnTo>
                    <a:pt x="86" y="68"/>
                  </a:lnTo>
                  <a:close/>
                  <a:moveTo>
                    <a:pt x="67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7" y="63"/>
                    <a:pt x="67" y="63"/>
                    <a:pt x="67" y="63"/>
                  </a:cubicBezTo>
                  <a:lnTo>
                    <a:pt x="67" y="59"/>
                  </a:lnTo>
                  <a:close/>
                  <a:moveTo>
                    <a:pt x="48" y="64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1"/>
                    <a:pt x="48" y="60"/>
                    <a:pt x="48" y="53"/>
                  </a:cubicBezTo>
                  <a:cubicBezTo>
                    <a:pt x="48" y="48"/>
                    <a:pt x="44" y="46"/>
                    <a:pt x="40" y="46"/>
                  </a:cubicBezTo>
                  <a:cubicBezTo>
                    <a:pt x="35" y="46"/>
                    <a:pt x="33" y="51"/>
                    <a:pt x="33" y="51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8" y="51"/>
                    <a:pt x="40" y="51"/>
                  </a:cubicBezTo>
                  <a:cubicBezTo>
                    <a:pt x="41" y="51"/>
                    <a:pt x="42" y="52"/>
                    <a:pt x="42" y="54"/>
                  </a:cubicBezTo>
                  <a:cubicBezTo>
                    <a:pt x="42" y="57"/>
                    <a:pt x="33" y="58"/>
                    <a:pt x="33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48" y="68"/>
                    <a:pt x="48" y="68"/>
                    <a:pt x="48" y="68"/>
                  </a:cubicBezTo>
                  <a:lnTo>
                    <a:pt x="48" y="64"/>
                  </a:lnTo>
                  <a:close/>
                  <a:moveTo>
                    <a:pt x="90" y="58"/>
                  </a:moveTo>
                  <a:cubicBezTo>
                    <a:pt x="90" y="75"/>
                    <a:pt x="77" y="89"/>
                    <a:pt x="60" y="89"/>
                  </a:cubicBezTo>
                  <a:cubicBezTo>
                    <a:pt x="43" y="89"/>
                    <a:pt x="29" y="75"/>
                    <a:pt x="29" y="58"/>
                  </a:cubicBezTo>
                  <a:cubicBezTo>
                    <a:pt x="29" y="41"/>
                    <a:pt x="43" y="27"/>
                    <a:pt x="60" y="27"/>
                  </a:cubicBezTo>
                  <a:cubicBezTo>
                    <a:pt x="77" y="27"/>
                    <a:pt x="90" y="41"/>
                    <a:pt x="90" y="58"/>
                  </a:cubicBezTo>
                  <a:moveTo>
                    <a:pt x="59" y="54"/>
                  </a:moveTo>
                  <a:cubicBezTo>
                    <a:pt x="55" y="59"/>
                    <a:pt x="55" y="59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3"/>
                    <a:pt x="60" y="52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59" y="53"/>
                    <a:pt x="59" y="54"/>
                  </a:cubicBezTo>
                  <a:moveTo>
                    <a:pt x="109" y="28"/>
                  </a:moveTo>
                  <a:cubicBezTo>
                    <a:pt x="98" y="11"/>
                    <a:pt x="80" y="0"/>
                    <a:pt x="60" y="0"/>
                  </a:cubicBezTo>
                  <a:cubicBezTo>
                    <a:pt x="34" y="0"/>
                    <a:pt x="12" y="17"/>
                    <a:pt x="5" y="40"/>
                  </a:cubicBezTo>
                  <a:cubicBezTo>
                    <a:pt x="4" y="42"/>
                    <a:pt x="5" y="44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9" y="49"/>
                    <a:pt x="14" y="48"/>
                    <a:pt x="16" y="44"/>
                  </a:cubicBezTo>
                  <a:cubicBezTo>
                    <a:pt x="22" y="25"/>
                    <a:pt x="39" y="12"/>
                    <a:pt x="60" y="12"/>
                  </a:cubicBezTo>
                  <a:cubicBezTo>
                    <a:pt x="75" y="12"/>
                    <a:pt x="89" y="19"/>
                    <a:pt x="97" y="31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9" y="34"/>
                    <a:pt x="88" y="35"/>
                    <a:pt x="89" y="37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10" y="57"/>
                    <a:pt x="112" y="56"/>
                    <a:pt x="112" y="55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9" y="27"/>
                    <a:pt x="118" y="25"/>
                    <a:pt x="116" y="26"/>
                  </a:cubicBezTo>
                  <a:lnTo>
                    <a:pt x="109" y="28"/>
                  </a:lnTo>
                  <a:close/>
                  <a:moveTo>
                    <a:pt x="113" y="70"/>
                  </a:moveTo>
                  <a:cubicBezTo>
                    <a:pt x="114" y="71"/>
                    <a:pt x="115" y="74"/>
                    <a:pt x="114" y="76"/>
                  </a:cubicBezTo>
                  <a:cubicBezTo>
                    <a:pt x="107" y="99"/>
                    <a:pt x="85" y="115"/>
                    <a:pt x="60" y="115"/>
                  </a:cubicBezTo>
                  <a:cubicBezTo>
                    <a:pt x="40" y="115"/>
                    <a:pt x="22" y="105"/>
                    <a:pt x="11" y="89"/>
                  </a:cubicBezTo>
                  <a:cubicBezTo>
                    <a:pt x="11" y="88"/>
                    <a:pt x="10" y="88"/>
                    <a:pt x="9" y="88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1" y="90"/>
                    <a:pt x="0" y="89"/>
                    <a:pt x="0" y="88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9" y="59"/>
                    <a:pt x="10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80"/>
                    <a:pt x="30" y="82"/>
                    <a:pt x="29" y="8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31" y="97"/>
                    <a:pt x="44" y="104"/>
                    <a:pt x="60" y="104"/>
                  </a:cubicBezTo>
                  <a:cubicBezTo>
                    <a:pt x="80" y="104"/>
                    <a:pt x="97" y="91"/>
                    <a:pt x="103" y="72"/>
                  </a:cubicBezTo>
                  <a:cubicBezTo>
                    <a:pt x="105" y="68"/>
                    <a:pt x="110" y="67"/>
                    <a:pt x="113" y="7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027548" y="4686286"/>
            <a:ext cx="676984" cy="676984"/>
            <a:chOff x="1520661" y="3514715"/>
            <a:chExt cx="507738" cy="507738"/>
          </a:xfrm>
        </p:grpSpPr>
        <p:sp>
          <p:nvSpPr>
            <p:cNvPr id="7" name="Oval 41"/>
            <p:cNvSpPr/>
            <p:nvPr/>
          </p:nvSpPr>
          <p:spPr>
            <a:xfrm>
              <a:off x="1520661" y="3514715"/>
              <a:ext cx="507738" cy="5077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8" name="Freeform: Shape 50"/>
            <p:cNvSpPr/>
            <p:nvPr/>
          </p:nvSpPr>
          <p:spPr bwMode="auto">
            <a:xfrm>
              <a:off x="1642751" y="3606926"/>
              <a:ext cx="263557" cy="323317"/>
            </a:xfrm>
            <a:custGeom>
              <a:avLst/>
              <a:gdLst/>
              <a:ahLst/>
              <a:cxnLst>
                <a:cxn ang="0">
                  <a:pos x="19" y="108"/>
                </a:cxn>
                <a:cxn ang="0">
                  <a:pos x="17" y="104"/>
                </a:cxn>
                <a:cxn ang="0">
                  <a:pos x="58" y="102"/>
                </a:cxn>
                <a:cxn ang="0">
                  <a:pos x="60" y="106"/>
                </a:cxn>
                <a:cxn ang="0">
                  <a:pos x="62" y="90"/>
                </a:cxn>
                <a:cxn ang="0">
                  <a:pos x="17" y="87"/>
                </a:cxn>
                <a:cxn ang="0">
                  <a:pos x="19" y="83"/>
                </a:cxn>
                <a:cxn ang="0">
                  <a:pos x="65" y="85"/>
                </a:cxn>
                <a:cxn ang="0">
                  <a:pos x="62" y="90"/>
                </a:cxn>
                <a:cxn ang="0">
                  <a:pos x="19" y="54"/>
                </a:cxn>
                <a:cxn ang="0">
                  <a:pos x="17" y="50"/>
                </a:cxn>
                <a:cxn ang="0">
                  <a:pos x="73" y="48"/>
                </a:cxn>
                <a:cxn ang="0">
                  <a:pos x="75" y="52"/>
                </a:cxn>
                <a:cxn ang="0">
                  <a:pos x="73" y="73"/>
                </a:cxn>
                <a:cxn ang="0">
                  <a:pos x="17" y="71"/>
                </a:cxn>
                <a:cxn ang="0">
                  <a:pos x="19" y="67"/>
                </a:cxn>
                <a:cxn ang="0">
                  <a:pos x="75" y="69"/>
                </a:cxn>
                <a:cxn ang="0">
                  <a:pos x="73" y="73"/>
                </a:cxn>
                <a:cxn ang="0">
                  <a:pos x="93" y="132"/>
                </a:cxn>
                <a:cxn ang="0">
                  <a:pos x="87" y="132"/>
                </a:cxn>
                <a:cxn ang="0">
                  <a:pos x="76" y="118"/>
                </a:cxn>
                <a:cxn ang="0">
                  <a:pos x="89" y="123"/>
                </a:cxn>
                <a:cxn ang="0">
                  <a:pos x="109" y="107"/>
                </a:cxn>
                <a:cxn ang="0">
                  <a:pos x="92" y="92"/>
                </a:cxn>
                <a:cxn ang="0">
                  <a:pos x="92" y="146"/>
                </a:cxn>
                <a:cxn ang="0">
                  <a:pos x="92" y="92"/>
                </a:cxn>
                <a:cxn ang="0">
                  <a:pos x="8" y="131"/>
                </a:cxn>
                <a:cxn ang="0">
                  <a:pos x="0" y="23"/>
                </a:cxn>
                <a:cxn ang="0">
                  <a:pos x="23" y="15"/>
                </a:cxn>
                <a:cxn ang="0">
                  <a:pos x="33" y="27"/>
                </a:cxn>
                <a:cxn ang="0">
                  <a:pos x="71" y="17"/>
                </a:cxn>
                <a:cxn ang="0">
                  <a:pos x="83" y="15"/>
                </a:cxn>
                <a:cxn ang="0">
                  <a:pos x="94" y="86"/>
                </a:cxn>
                <a:cxn ang="0">
                  <a:pos x="83" y="87"/>
                </a:cxn>
                <a:cxn ang="0">
                  <a:pos x="11" y="38"/>
                </a:cxn>
                <a:cxn ang="0">
                  <a:pos x="58" y="121"/>
                </a:cxn>
                <a:cxn ang="0">
                  <a:pos x="47" y="11"/>
                </a:cxn>
                <a:cxn ang="0">
                  <a:pos x="47" y="4"/>
                </a:cxn>
                <a:cxn ang="0">
                  <a:pos x="47" y="11"/>
                </a:cxn>
                <a:cxn ang="0">
                  <a:pos x="57" y="11"/>
                </a:cxn>
                <a:cxn ang="0">
                  <a:pos x="54" y="7"/>
                </a:cxn>
                <a:cxn ang="0">
                  <a:pos x="47" y="0"/>
                </a:cxn>
                <a:cxn ang="0">
                  <a:pos x="40" y="7"/>
                </a:cxn>
                <a:cxn ang="0">
                  <a:pos x="33" y="11"/>
                </a:cxn>
                <a:cxn ang="0">
                  <a:pos x="27" y="17"/>
                </a:cxn>
                <a:cxn ang="0">
                  <a:pos x="60" y="23"/>
                </a:cxn>
                <a:cxn ang="0">
                  <a:pos x="67" y="17"/>
                </a:cxn>
              </a:cxnLst>
              <a:rect l="0" t="0" r="r" b="b"/>
              <a:pathLst>
                <a:path w="119" h="146">
                  <a:moveTo>
                    <a:pt x="58" y="108"/>
                  </a:moveTo>
                  <a:cubicBezTo>
                    <a:pt x="19" y="108"/>
                    <a:pt x="19" y="108"/>
                    <a:pt x="19" y="108"/>
                  </a:cubicBezTo>
                  <a:cubicBezTo>
                    <a:pt x="18" y="108"/>
                    <a:pt x="17" y="107"/>
                    <a:pt x="17" y="106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103"/>
                    <a:pt x="18" y="102"/>
                    <a:pt x="19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2"/>
                    <a:pt x="60" y="103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59" y="108"/>
                    <a:pt x="58" y="108"/>
                  </a:cubicBezTo>
                  <a:moveTo>
                    <a:pt x="62" y="90"/>
                  </a:moveTo>
                  <a:cubicBezTo>
                    <a:pt x="19" y="90"/>
                    <a:pt x="19" y="90"/>
                    <a:pt x="19" y="90"/>
                  </a:cubicBezTo>
                  <a:cubicBezTo>
                    <a:pt x="18" y="90"/>
                    <a:pt x="17" y="89"/>
                    <a:pt x="17" y="87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4"/>
                    <a:pt x="18" y="83"/>
                    <a:pt x="19" y="83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4" y="83"/>
                    <a:pt x="65" y="84"/>
                    <a:pt x="65" y="85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9"/>
                    <a:pt x="64" y="90"/>
                    <a:pt x="62" y="90"/>
                  </a:cubicBezTo>
                  <a:moveTo>
                    <a:pt x="73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7" y="53"/>
                    <a:pt x="17" y="5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4" y="48"/>
                    <a:pt x="75" y="49"/>
                    <a:pt x="75" y="50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3"/>
                    <a:pt x="74" y="54"/>
                    <a:pt x="73" y="54"/>
                  </a:cubicBezTo>
                  <a:moveTo>
                    <a:pt x="73" y="73"/>
                  </a:moveTo>
                  <a:cubicBezTo>
                    <a:pt x="19" y="73"/>
                    <a:pt x="19" y="73"/>
                    <a:pt x="19" y="73"/>
                  </a:cubicBezTo>
                  <a:cubicBezTo>
                    <a:pt x="18" y="73"/>
                    <a:pt x="17" y="72"/>
                    <a:pt x="17" y="71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8"/>
                    <a:pt x="18" y="67"/>
                    <a:pt x="19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4" y="67"/>
                    <a:pt x="75" y="68"/>
                    <a:pt x="75" y="69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5" y="72"/>
                    <a:pt x="74" y="73"/>
                    <a:pt x="73" y="73"/>
                  </a:cubicBezTo>
                  <a:moveTo>
                    <a:pt x="109" y="113"/>
                  </a:moveTo>
                  <a:cubicBezTo>
                    <a:pt x="93" y="132"/>
                    <a:pt x="93" y="132"/>
                    <a:pt x="93" y="132"/>
                  </a:cubicBezTo>
                  <a:cubicBezTo>
                    <a:pt x="92" y="133"/>
                    <a:pt x="91" y="133"/>
                    <a:pt x="89" y="133"/>
                  </a:cubicBezTo>
                  <a:cubicBezTo>
                    <a:pt x="89" y="133"/>
                    <a:pt x="88" y="133"/>
                    <a:pt x="87" y="132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5" y="123"/>
                    <a:pt x="74" y="120"/>
                    <a:pt x="76" y="118"/>
                  </a:cubicBezTo>
                  <a:cubicBezTo>
                    <a:pt x="77" y="116"/>
                    <a:pt x="80" y="116"/>
                    <a:pt x="82" y="118"/>
                  </a:cubicBezTo>
                  <a:cubicBezTo>
                    <a:pt x="89" y="123"/>
                    <a:pt x="89" y="123"/>
                    <a:pt x="89" y="123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5" y="106"/>
                    <a:pt x="107" y="106"/>
                    <a:pt x="109" y="107"/>
                  </a:cubicBezTo>
                  <a:cubicBezTo>
                    <a:pt x="111" y="109"/>
                    <a:pt x="111" y="111"/>
                    <a:pt x="109" y="113"/>
                  </a:cubicBezTo>
                  <a:moveTo>
                    <a:pt x="92" y="92"/>
                  </a:moveTo>
                  <a:cubicBezTo>
                    <a:pt x="77" y="92"/>
                    <a:pt x="65" y="104"/>
                    <a:pt x="65" y="119"/>
                  </a:cubicBezTo>
                  <a:cubicBezTo>
                    <a:pt x="65" y="134"/>
                    <a:pt x="77" y="146"/>
                    <a:pt x="92" y="146"/>
                  </a:cubicBezTo>
                  <a:cubicBezTo>
                    <a:pt x="106" y="146"/>
                    <a:pt x="119" y="134"/>
                    <a:pt x="119" y="119"/>
                  </a:cubicBezTo>
                  <a:cubicBezTo>
                    <a:pt x="119" y="104"/>
                    <a:pt x="106" y="92"/>
                    <a:pt x="92" y="92"/>
                  </a:cubicBezTo>
                  <a:moveTo>
                    <a:pt x="61" y="131"/>
                  </a:moveTo>
                  <a:cubicBezTo>
                    <a:pt x="8" y="131"/>
                    <a:pt x="8" y="131"/>
                    <a:pt x="8" y="131"/>
                  </a:cubicBezTo>
                  <a:cubicBezTo>
                    <a:pt x="4" y="131"/>
                    <a:pt x="0" y="127"/>
                    <a:pt x="0" y="1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4" y="15"/>
                    <a:pt x="6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6"/>
                    <a:pt x="23" y="17"/>
                  </a:cubicBezTo>
                  <a:cubicBezTo>
                    <a:pt x="23" y="23"/>
                    <a:pt x="28" y="27"/>
                    <a:pt x="3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6" y="27"/>
                    <a:pt x="71" y="23"/>
                    <a:pt x="71" y="17"/>
                  </a:cubicBezTo>
                  <a:cubicBezTo>
                    <a:pt x="71" y="16"/>
                    <a:pt x="71" y="15"/>
                    <a:pt x="71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90" y="15"/>
                    <a:pt x="94" y="18"/>
                    <a:pt x="94" y="23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3" y="85"/>
                    <a:pt x="92" y="85"/>
                    <a:pt x="92" y="85"/>
                  </a:cubicBezTo>
                  <a:cubicBezTo>
                    <a:pt x="89" y="85"/>
                    <a:pt x="86" y="86"/>
                    <a:pt x="83" y="87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8" y="121"/>
                    <a:pt x="58" y="121"/>
                    <a:pt x="58" y="121"/>
                  </a:cubicBezTo>
                  <a:cubicBezTo>
                    <a:pt x="59" y="124"/>
                    <a:pt x="59" y="128"/>
                    <a:pt x="61" y="131"/>
                  </a:cubicBezTo>
                  <a:moveTo>
                    <a:pt x="47" y="11"/>
                  </a:moveTo>
                  <a:cubicBezTo>
                    <a:pt x="45" y="11"/>
                    <a:pt x="44" y="9"/>
                    <a:pt x="44" y="7"/>
                  </a:cubicBezTo>
                  <a:cubicBezTo>
                    <a:pt x="44" y="6"/>
                    <a:pt x="45" y="4"/>
                    <a:pt x="47" y="4"/>
                  </a:cubicBezTo>
                  <a:cubicBezTo>
                    <a:pt x="49" y="4"/>
                    <a:pt x="50" y="6"/>
                    <a:pt x="50" y="7"/>
                  </a:cubicBezTo>
                  <a:cubicBezTo>
                    <a:pt x="50" y="9"/>
                    <a:pt x="49" y="11"/>
                    <a:pt x="47" y="11"/>
                  </a:cubicBezTo>
                  <a:moveTo>
                    <a:pt x="60" y="11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6" y="11"/>
                    <a:pt x="54" y="9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40" y="3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9"/>
                    <a:pt x="38" y="11"/>
                    <a:pt x="37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0" y="11"/>
                    <a:pt x="27" y="13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0"/>
                    <a:pt x="30" y="23"/>
                    <a:pt x="33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4" y="23"/>
                    <a:pt x="67" y="20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3"/>
                    <a:pt x="64" y="11"/>
                    <a:pt x="60" y="1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sp>
        <p:nvSpPr>
          <p:cNvPr id="64" name="išľíďè">
            <a:extLst>
              <a:ext uri="{FF2B5EF4-FFF2-40B4-BE49-F238E27FC236}">
                <a16:creationId xmlns:a16="http://schemas.microsoft.com/office/drawing/2014/main" xmlns="" id="{82F36FA7-FD3F-4A54-87F2-8A0E4BB24C73}"/>
              </a:ext>
            </a:extLst>
          </p:cNvPr>
          <p:cNvSpPr/>
          <p:nvPr/>
        </p:nvSpPr>
        <p:spPr bwMode="auto">
          <a:xfrm>
            <a:off x="2883653" y="2287551"/>
            <a:ext cx="309505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65" name="iSlíďè">
            <a:extLst>
              <a:ext uri="{FF2B5EF4-FFF2-40B4-BE49-F238E27FC236}">
                <a16:creationId xmlns:a16="http://schemas.microsoft.com/office/drawing/2014/main" xmlns="" id="{4C209958-9C48-48D7-9CD4-892A2FB8DAA0}"/>
              </a:ext>
            </a:extLst>
          </p:cNvPr>
          <p:cNvSpPr txBox="1"/>
          <p:nvPr/>
        </p:nvSpPr>
        <p:spPr bwMode="auto">
          <a:xfrm>
            <a:off x="2910903" y="194567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66" name="išľíďè">
            <a:extLst>
              <a:ext uri="{FF2B5EF4-FFF2-40B4-BE49-F238E27FC236}">
                <a16:creationId xmlns:a16="http://schemas.microsoft.com/office/drawing/2014/main" xmlns="" id="{9A5CBAD0-8BAC-43B2-A9FF-D799D5538335}"/>
              </a:ext>
            </a:extLst>
          </p:cNvPr>
          <p:cNvSpPr/>
          <p:nvPr/>
        </p:nvSpPr>
        <p:spPr bwMode="auto">
          <a:xfrm>
            <a:off x="2885174" y="3611929"/>
            <a:ext cx="309505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67" name="iSlíďè">
            <a:extLst>
              <a:ext uri="{FF2B5EF4-FFF2-40B4-BE49-F238E27FC236}">
                <a16:creationId xmlns:a16="http://schemas.microsoft.com/office/drawing/2014/main" xmlns="" id="{B12E4EB5-0C9A-4BF0-ABBE-E0ED9D0503BA}"/>
              </a:ext>
            </a:extLst>
          </p:cNvPr>
          <p:cNvSpPr txBox="1"/>
          <p:nvPr/>
        </p:nvSpPr>
        <p:spPr bwMode="auto">
          <a:xfrm>
            <a:off x="2912424" y="327005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68" name="išľíďè">
            <a:extLst>
              <a:ext uri="{FF2B5EF4-FFF2-40B4-BE49-F238E27FC236}">
                <a16:creationId xmlns:a16="http://schemas.microsoft.com/office/drawing/2014/main" xmlns="" id="{E17CEACA-5349-4D2D-8074-410FF06EAB9F}"/>
              </a:ext>
            </a:extLst>
          </p:cNvPr>
          <p:cNvSpPr/>
          <p:nvPr/>
        </p:nvSpPr>
        <p:spPr bwMode="auto">
          <a:xfrm>
            <a:off x="2883841" y="4936307"/>
            <a:ext cx="309505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69" name="iSlíďè">
            <a:extLst>
              <a:ext uri="{FF2B5EF4-FFF2-40B4-BE49-F238E27FC236}">
                <a16:creationId xmlns:a16="http://schemas.microsoft.com/office/drawing/2014/main" xmlns="" id="{AB23574C-9DED-4FAE-8A90-048C0084AC7B}"/>
              </a:ext>
            </a:extLst>
          </p:cNvPr>
          <p:cNvSpPr txBox="1"/>
          <p:nvPr/>
        </p:nvSpPr>
        <p:spPr bwMode="auto">
          <a:xfrm>
            <a:off x="2911091" y="459442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5493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箭头1">
            <a:extLst>
              <a:ext uri="{FF2B5EF4-FFF2-40B4-BE49-F238E27FC236}">
                <a16:creationId xmlns:a16="http://schemas.microsoft.com/office/drawing/2014/main" xmlns="" id="{5EFFB910-D2BD-4C1D-9A5D-3B9195D8EC55}"/>
              </a:ext>
            </a:extLst>
          </p:cNvPr>
          <p:cNvSpPr>
            <a:spLocks noChangeAspect="1"/>
          </p:cNvSpPr>
          <p:nvPr/>
        </p:nvSpPr>
        <p:spPr>
          <a:xfrm>
            <a:off x="6130926" y="1891314"/>
            <a:ext cx="1739900" cy="20034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</a:cxnLst>
            <a:rect l="0" t="0" r="0" b="0"/>
            <a:pathLst>
              <a:path w="1260" h="1451">
                <a:moveTo>
                  <a:pt x="3" y="0"/>
                </a:moveTo>
                <a:lnTo>
                  <a:pt x="35" y="1"/>
                </a:lnTo>
                <a:lnTo>
                  <a:pt x="68" y="3"/>
                </a:lnTo>
                <a:lnTo>
                  <a:pt x="100" y="6"/>
                </a:lnTo>
                <a:lnTo>
                  <a:pt x="131" y="9"/>
                </a:lnTo>
                <a:lnTo>
                  <a:pt x="162" y="13"/>
                </a:lnTo>
                <a:lnTo>
                  <a:pt x="193" y="18"/>
                </a:lnTo>
                <a:lnTo>
                  <a:pt x="225" y="23"/>
                </a:lnTo>
                <a:lnTo>
                  <a:pt x="255" y="30"/>
                </a:lnTo>
                <a:lnTo>
                  <a:pt x="285" y="37"/>
                </a:lnTo>
                <a:lnTo>
                  <a:pt x="315" y="44"/>
                </a:lnTo>
                <a:lnTo>
                  <a:pt x="345" y="53"/>
                </a:lnTo>
                <a:lnTo>
                  <a:pt x="374" y="62"/>
                </a:lnTo>
                <a:lnTo>
                  <a:pt x="404" y="72"/>
                </a:lnTo>
                <a:lnTo>
                  <a:pt x="433" y="83"/>
                </a:lnTo>
                <a:lnTo>
                  <a:pt x="461" y="94"/>
                </a:lnTo>
                <a:lnTo>
                  <a:pt x="489" y="106"/>
                </a:lnTo>
                <a:lnTo>
                  <a:pt x="517" y="119"/>
                </a:lnTo>
                <a:lnTo>
                  <a:pt x="545" y="132"/>
                </a:lnTo>
                <a:lnTo>
                  <a:pt x="572" y="145"/>
                </a:lnTo>
                <a:lnTo>
                  <a:pt x="599" y="160"/>
                </a:lnTo>
                <a:lnTo>
                  <a:pt x="625" y="175"/>
                </a:lnTo>
                <a:lnTo>
                  <a:pt x="651" y="190"/>
                </a:lnTo>
                <a:lnTo>
                  <a:pt x="676" y="206"/>
                </a:lnTo>
                <a:lnTo>
                  <a:pt x="702" y="223"/>
                </a:lnTo>
                <a:lnTo>
                  <a:pt x="726" y="240"/>
                </a:lnTo>
                <a:lnTo>
                  <a:pt x="751" y="259"/>
                </a:lnTo>
                <a:lnTo>
                  <a:pt x="774" y="277"/>
                </a:lnTo>
                <a:lnTo>
                  <a:pt x="798" y="296"/>
                </a:lnTo>
                <a:lnTo>
                  <a:pt x="820" y="316"/>
                </a:lnTo>
                <a:lnTo>
                  <a:pt x="843" y="336"/>
                </a:lnTo>
                <a:lnTo>
                  <a:pt x="866" y="356"/>
                </a:lnTo>
                <a:lnTo>
                  <a:pt x="887" y="377"/>
                </a:lnTo>
                <a:lnTo>
                  <a:pt x="908" y="398"/>
                </a:lnTo>
                <a:lnTo>
                  <a:pt x="928" y="421"/>
                </a:lnTo>
                <a:lnTo>
                  <a:pt x="948" y="444"/>
                </a:lnTo>
                <a:lnTo>
                  <a:pt x="967" y="467"/>
                </a:lnTo>
                <a:lnTo>
                  <a:pt x="986" y="490"/>
                </a:lnTo>
                <a:lnTo>
                  <a:pt x="1004" y="514"/>
                </a:lnTo>
                <a:lnTo>
                  <a:pt x="1023" y="538"/>
                </a:lnTo>
                <a:lnTo>
                  <a:pt x="1040" y="564"/>
                </a:lnTo>
                <a:lnTo>
                  <a:pt x="1057" y="589"/>
                </a:lnTo>
                <a:lnTo>
                  <a:pt x="1073" y="614"/>
                </a:lnTo>
                <a:lnTo>
                  <a:pt x="1088" y="640"/>
                </a:lnTo>
                <a:lnTo>
                  <a:pt x="1103" y="666"/>
                </a:lnTo>
                <a:lnTo>
                  <a:pt x="1117" y="693"/>
                </a:lnTo>
                <a:lnTo>
                  <a:pt x="1131" y="720"/>
                </a:lnTo>
                <a:lnTo>
                  <a:pt x="1144" y="748"/>
                </a:lnTo>
                <a:lnTo>
                  <a:pt x="1156" y="776"/>
                </a:lnTo>
                <a:lnTo>
                  <a:pt x="1168" y="804"/>
                </a:lnTo>
                <a:lnTo>
                  <a:pt x="1180" y="833"/>
                </a:lnTo>
                <a:lnTo>
                  <a:pt x="1190" y="861"/>
                </a:lnTo>
                <a:lnTo>
                  <a:pt x="1200" y="891"/>
                </a:lnTo>
                <a:lnTo>
                  <a:pt x="1209" y="921"/>
                </a:lnTo>
                <a:lnTo>
                  <a:pt x="1217" y="950"/>
                </a:lnTo>
                <a:lnTo>
                  <a:pt x="1224" y="980"/>
                </a:lnTo>
                <a:lnTo>
                  <a:pt x="1231" y="1010"/>
                </a:lnTo>
                <a:lnTo>
                  <a:pt x="1237" y="1042"/>
                </a:lnTo>
                <a:lnTo>
                  <a:pt x="1243" y="1073"/>
                </a:lnTo>
                <a:lnTo>
                  <a:pt x="1248" y="1104"/>
                </a:lnTo>
                <a:lnTo>
                  <a:pt x="1252" y="1135"/>
                </a:lnTo>
                <a:lnTo>
                  <a:pt x="1255" y="1166"/>
                </a:lnTo>
                <a:lnTo>
                  <a:pt x="1257" y="1198"/>
                </a:lnTo>
                <a:lnTo>
                  <a:pt x="1259" y="1231"/>
                </a:lnTo>
                <a:lnTo>
                  <a:pt x="1260" y="1263"/>
                </a:lnTo>
                <a:lnTo>
                  <a:pt x="921" y="1451"/>
                </a:lnTo>
                <a:lnTo>
                  <a:pt x="622" y="1246"/>
                </a:lnTo>
                <a:lnTo>
                  <a:pt x="622" y="1231"/>
                </a:lnTo>
                <a:lnTo>
                  <a:pt x="620" y="1215"/>
                </a:lnTo>
                <a:lnTo>
                  <a:pt x="616" y="1184"/>
                </a:lnTo>
                <a:lnTo>
                  <a:pt x="611" y="1154"/>
                </a:lnTo>
                <a:lnTo>
                  <a:pt x="608" y="1139"/>
                </a:lnTo>
                <a:lnTo>
                  <a:pt x="605" y="1125"/>
                </a:lnTo>
                <a:lnTo>
                  <a:pt x="597" y="1096"/>
                </a:lnTo>
                <a:lnTo>
                  <a:pt x="593" y="1082"/>
                </a:lnTo>
                <a:lnTo>
                  <a:pt x="588" y="1067"/>
                </a:lnTo>
                <a:lnTo>
                  <a:pt x="577" y="1039"/>
                </a:lnTo>
                <a:lnTo>
                  <a:pt x="572" y="1025"/>
                </a:lnTo>
                <a:lnTo>
                  <a:pt x="566" y="1012"/>
                </a:lnTo>
                <a:lnTo>
                  <a:pt x="559" y="998"/>
                </a:lnTo>
                <a:lnTo>
                  <a:pt x="553" y="985"/>
                </a:lnTo>
                <a:lnTo>
                  <a:pt x="539" y="959"/>
                </a:lnTo>
                <a:lnTo>
                  <a:pt x="530" y="947"/>
                </a:lnTo>
                <a:lnTo>
                  <a:pt x="523" y="934"/>
                </a:lnTo>
                <a:lnTo>
                  <a:pt x="506" y="910"/>
                </a:lnTo>
                <a:lnTo>
                  <a:pt x="498" y="898"/>
                </a:lnTo>
                <a:lnTo>
                  <a:pt x="489" y="887"/>
                </a:lnTo>
                <a:lnTo>
                  <a:pt x="480" y="874"/>
                </a:lnTo>
                <a:lnTo>
                  <a:pt x="471" y="863"/>
                </a:lnTo>
                <a:lnTo>
                  <a:pt x="461" y="852"/>
                </a:lnTo>
                <a:lnTo>
                  <a:pt x="451" y="841"/>
                </a:lnTo>
                <a:lnTo>
                  <a:pt x="431" y="821"/>
                </a:lnTo>
                <a:lnTo>
                  <a:pt x="410" y="801"/>
                </a:lnTo>
                <a:lnTo>
                  <a:pt x="399" y="791"/>
                </a:lnTo>
                <a:lnTo>
                  <a:pt x="388" y="782"/>
                </a:lnTo>
                <a:lnTo>
                  <a:pt x="375" y="773"/>
                </a:lnTo>
                <a:lnTo>
                  <a:pt x="364" y="764"/>
                </a:lnTo>
                <a:lnTo>
                  <a:pt x="352" y="755"/>
                </a:lnTo>
                <a:lnTo>
                  <a:pt x="340" y="747"/>
                </a:lnTo>
                <a:lnTo>
                  <a:pt x="328" y="739"/>
                </a:lnTo>
                <a:lnTo>
                  <a:pt x="315" y="731"/>
                </a:lnTo>
                <a:lnTo>
                  <a:pt x="290" y="716"/>
                </a:lnTo>
                <a:lnTo>
                  <a:pt x="277" y="709"/>
                </a:lnTo>
                <a:lnTo>
                  <a:pt x="264" y="702"/>
                </a:lnTo>
                <a:lnTo>
                  <a:pt x="237" y="690"/>
                </a:lnTo>
                <a:lnTo>
                  <a:pt x="223" y="684"/>
                </a:lnTo>
                <a:lnTo>
                  <a:pt x="209" y="678"/>
                </a:lnTo>
                <a:lnTo>
                  <a:pt x="181" y="669"/>
                </a:lnTo>
                <a:lnTo>
                  <a:pt x="152" y="660"/>
                </a:lnTo>
                <a:lnTo>
                  <a:pt x="137" y="656"/>
                </a:lnTo>
                <a:lnTo>
                  <a:pt x="123" y="653"/>
                </a:lnTo>
                <a:lnTo>
                  <a:pt x="108" y="649"/>
                </a:lnTo>
                <a:lnTo>
                  <a:pt x="93" y="647"/>
                </a:lnTo>
                <a:lnTo>
                  <a:pt x="63" y="642"/>
                </a:lnTo>
                <a:lnTo>
                  <a:pt x="47" y="640"/>
                </a:lnTo>
                <a:lnTo>
                  <a:pt x="31" y="639"/>
                </a:lnTo>
                <a:lnTo>
                  <a:pt x="16" y="638"/>
                </a:lnTo>
                <a:lnTo>
                  <a:pt x="0" y="637"/>
                </a:lnTo>
                <a:lnTo>
                  <a:pt x="197" y="348"/>
                </a:lnTo>
                <a:lnTo>
                  <a:pt x="3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箭头4">
            <a:extLst>
              <a:ext uri="{FF2B5EF4-FFF2-40B4-BE49-F238E27FC236}">
                <a16:creationId xmlns:a16="http://schemas.microsoft.com/office/drawing/2014/main" xmlns="" id="{DB90A351-CD6D-4DEB-8822-EA0C2D2EFB29}"/>
              </a:ext>
            </a:extLst>
          </p:cNvPr>
          <p:cNvSpPr>
            <a:spLocks noChangeAspect="1"/>
          </p:cNvSpPr>
          <p:nvPr/>
        </p:nvSpPr>
        <p:spPr>
          <a:xfrm>
            <a:off x="4333875" y="1892900"/>
            <a:ext cx="1974851" cy="18288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431" h="1325">
                <a:moveTo>
                  <a:pt x="638" y="1324"/>
                </a:moveTo>
                <a:lnTo>
                  <a:pt x="637" y="1302"/>
                </a:lnTo>
                <a:lnTo>
                  <a:pt x="637" y="1280"/>
                </a:lnTo>
                <a:lnTo>
                  <a:pt x="637" y="1248"/>
                </a:lnTo>
                <a:lnTo>
                  <a:pt x="638" y="1232"/>
                </a:lnTo>
                <a:lnTo>
                  <a:pt x="640" y="1217"/>
                </a:lnTo>
                <a:lnTo>
                  <a:pt x="644" y="1185"/>
                </a:lnTo>
                <a:lnTo>
                  <a:pt x="646" y="1170"/>
                </a:lnTo>
                <a:lnTo>
                  <a:pt x="649" y="1154"/>
                </a:lnTo>
                <a:lnTo>
                  <a:pt x="655" y="1125"/>
                </a:lnTo>
                <a:lnTo>
                  <a:pt x="659" y="1110"/>
                </a:lnTo>
                <a:lnTo>
                  <a:pt x="663" y="1095"/>
                </a:lnTo>
                <a:lnTo>
                  <a:pt x="673" y="1067"/>
                </a:lnTo>
                <a:lnTo>
                  <a:pt x="678" y="1052"/>
                </a:lnTo>
                <a:lnTo>
                  <a:pt x="683" y="1038"/>
                </a:lnTo>
                <a:lnTo>
                  <a:pt x="689" y="1024"/>
                </a:lnTo>
                <a:lnTo>
                  <a:pt x="695" y="1010"/>
                </a:lnTo>
                <a:lnTo>
                  <a:pt x="708" y="983"/>
                </a:lnTo>
                <a:lnTo>
                  <a:pt x="715" y="970"/>
                </a:lnTo>
                <a:lnTo>
                  <a:pt x="724" y="957"/>
                </a:lnTo>
                <a:lnTo>
                  <a:pt x="731" y="944"/>
                </a:lnTo>
                <a:lnTo>
                  <a:pt x="739" y="932"/>
                </a:lnTo>
                <a:lnTo>
                  <a:pt x="747" y="920"/>
                </a:lnTo>
                <a:lnTo>
                  <a:pt x="756" y="907"/>
                </a:lnTo>
                <a:lnTo>
                  <a:pt x="764" y="895"/>
                </a:lnTo>
                <a:lnTo>
                  <a:pt x="773" y="884"/>
                </a:lnTo>
                <a:lnTo>
                  <a:pt x="783" y="871"/>
                </a:lnTo>
                <a:lnTo>
                  <a:pt x="792" y="860"/>
                </a:lnTo>
                <a:lnTo>
                  <a:pt x="812" y="838"/>
                </a:lnTo>
                <a:lnTo>
                  <a:pt x="822" y="827"/>
                </a:lnTo>
                <a:lnTo>
                  <a:pt x="832" y="817"/>
                </a:lnTo>
                <a:lnTo>
                  <a:pt x="843" y="807"/>
                </a:lnTo>
                <a:lnTo>
                  <a:pt x="854" y="797"/>
                </a:lnTo>
                <a:lnTo>
                  <a:pt x="877" y="778"/>
                </a:lnTo>
                <a:lnTo>
                  <a:pt x="889" y="769"/>
                </a:lnTo>
                <a:lnTo>
                  <a:pt x="901" y="760"/>
                </a:lnTo>
                <a:lnTo>
                  <a:pt x="925" y="743"/>
                </a:lnTo>
                <a:lnTo>
                  <a:pt x="938" y="735"/>
                </a:lnTo>
                <a:lnTo>
                  <a:pt x="951" y="727"/>
                </a:lnTo>
                <a:lnTo>
                  <a:pt x="976" y="711"/>
                </a:lnTo>
                <a:lnTo>
                  <a:pt x="990" y="705"/>
                </a:lnTo>
                <a:lnTo>
                  <a:pt x="1003" y="698"/>
                </a:lnTo>
                <a:lnTo>
                  <a:pt x="1017" y="692"/>
                </a:lnTo>
                <a:lnTo>
                  <a:pt x="1030" y="686"/>
                </a:lnTo>
                <a:lnTo>
                  <a:pt x="1045" y="680"/>
                </a:lnTo>
                <a:lnTo>
                  <a:pt x="1059" y="675"/>
                </a:lnTo>
                <a:lnTo>
                  <a:pt x="1088" y="665"/>
                </a:lnTo>
                <a:lnTo>
                  <a:pt x="1117" y="657"/>
                </a:lnTo>
                <a:lnTo>
                  <a:pt x="1132" y="653"/>
                </a:lnTo>
                <a:lnTo>
                  <a:pt x="1147" y="649"/>
                </a:lnTo>
                <a:lnTo>
                  <a:pt x="1177" y="644"/>
                </a:lnTo>
                <a:lnTo>
                  <a:pt x="1192" y="642"/>
                </a:lnTo>
                <a:lnTo>
                  <a:pt x="1209" y="640"/>
                </a:lnTo>
                <a:lnTo>
                  <a:pt x="1224" y="638"/>
                </a:lnTo>
                <a:lnTo>
                  <a:pt x="1240" y="637"/>
                </a:lnTo>
                <a:lnTo>
                  <a:pt x="1431" y="334"/>
                </a:lnTo>
                <a:lnTo>
                  <a:pt x="1239" y="0"/>
                </a:lnTo>
                <a:lnTo>
                  <a:pt x="1207" y="1"/>
                </a:lnTo>
                <a:lnTo>
                  <a:pt x="1174" y="3"/>
                </a:lnTo>
                <a:lnTo>
                  <a:pt x="1142" y="6"/>
                </a:lnTo>
                <a:lnTo>
                  <a:pt x="1111" y="10"/>
                </a:lnTo>
                <a:lnTo>
                  <a:pt x="1080" y="15"/>
                </a:lnTo>
                <a:lnTo>
                  <a:pt x="1049" y="20"/>
                </a:lnTo>
                <a:lnTo>
                  <a:pt x="1018" y="26"/>
                </a:lnTo>
                <a:lnTo>
                  <a:pt x="987" y="32"/>
                </a:lnTo>
                <a:lnTo>
                  <a:pt x="957" y="40"/>
                </a:lnTo>
                <a:lnTo>
                  <a:pt x="928" y="48"/>
                </a:lnTo>
                <a:lnTo>
                  <a:pt x="898" y="57"/>
                </a:lnTo>
                <a:lnTo>
                  <a:pt x="868" y="66"/>
                </a:lnTo>
                <a:lnTo>
                  <a:pt x="839" y="76"/>
                </a:lnTo>
                <a:lnTo>
                  <a:pt x="811" y="88"/>
                </a:lnTo>
                <a:lnTo>
                  <a:pt x="783" y="100"/>
                </a:lnTo>
                <a:lnTo>
                  <a:pt x="755" y="112"/>
                </a:lnTo>
                <a:lnTo>
                  <a:pt x="728" y="125"/>
                </a:lnTo>
                <a:lnTo>
                  <a:pt x="699" y="138"/>
                </a:lnTo>
                <a:lnTo>
                  <a:pt x="673" y="152"/>
                </a:lnTo>
                <a:lnTo>
                  <a:pt x="646" y="167"/>
                </a:lnTo>
                <a:lnTo>
                  <a:pt x="620" y="182"/>
                </a:lnTo>
                <a:lnTo>
                  <a:pt x="595" y="198"/>
                </a:lnTo>
                <a:lnTo>
                  <a:pt x="570" y="214"/>
                </a:lnTo>
                <a:lnTo>
                  <a:pt x="544" y="231"/>
                </a:lnTo>
                <a:lnTo>
                  <a:pt x="520" y="250"/>
                </a:lnTo>
                <a:lnTo>
                  <a:pt x="496" y="268"/>
                </a:lnTo>
                <a:lnTo>
                  <a:pt x="472" y="287"/>
                </a:lnTo>
                <a:lnTo>
                  <a:pt x="449" y="306"/>
                </a:lnTo>
                <a:lnTo>
                  <a:pt x="427" y="325"/>
                </a:lnTo>
                <a:lnTo>
                  <a:pt x="405" y="346"/>
                </a:lnTo>
                <a:lnTo>
                  <a:pt x="382" y="366"/>
                </a:lnTo>
                <a:lnTo>
                  <a:pt x="361" y="388"/>
                </a:lnTo>
                <a:lnTo>
                  <a:pt x="341" y="410"/>
                </a:lnTo>
                <a:lnTo>
                  <a:pt x="320" y="433"/>
                </a:lnTo>
                <a:lnTo>
                  <a:pt x="301" y="455"/>
                </a:lnTo>
                <a:lnTo>
                  <a:pt x="282" y="478"/>
                </a:lnTo>
                <a:lnTo>
                  <a:pt x="263" y="502"/>
                </a:lnTo>
                <a:lnTo>
                  <a:pt x="245" y="526"/>
                </a:lnTo>
                <a:lnTo>
                  <a:pt x="227" y="550"/>
                </a:lnTo>
                <a:lnTo>
                  <a:pt x="210" y="576"/>
                </a:lnTo>
                <a:lnTo>
                  <a:pt x="194" y="602"/>
                </a:lnTo>
                <a:lnTo>
                  <a:pt x="178" y="627"/>
                </a:lnTo>
                <a:lnTo>
                  <a:pt x="163" y="653"/>
                </a:lnTo>
                <a:lnTo>
                  <a:pt x="149" y="680"/>
                </a:lnTo>
                <a:lnTo>
                  <a:pt x="135" y="707"/>
                </a:lnTo>
                <a:lnTo>
                  <a:pt x="122" y="735"/>
                </a:lnTo>
                <a:lnTo>
                  <a:pt x="109" y="762"/>
                </a:lnTo>
                <a:lnTo>
                  <a:pt x="97" y="790"/>
                </a:lnTo>
                <a:lnTo>
                  <a:pt x="86" y="819"/>
                </a:lnTo>
                <a:lnTo>
                  <a:pt x="74" y="847"/>
                </a:lnTo>
                <a:lnTo>
                  <a:pt x="64" y="876"/>
                </a:lnTo>
                <a:lnTo>
                  <a:pt x="55" y="906"/>
                </a:lnTo>
                <a:lnTo>
                  <a:pt x="47" y="936"/>
                </a:lnTo>
                <a:lnTo>
                  <a:pt x="39" y="966"/>
                </a:lnTo>
                <a:lnTo>
                  <a:pt x="31" y="996"/>
                </a:lnTo>
                <a:lnTo>
                  <a:pt x="25" y="1026"/>
                </a:lnTo>
                <a:lnTo>
                  <a:pt x="19" y="1058"/>
                </a:lnTo>
                <a:lnTo>
                  <a:pt x="14" y="1089"/>
                </a:lnTo>
                <a:lnTo>
                  <a:pt x="10" y="1120"/>
                </a:lnTo>
                <a:lnTo>
                  <a:pt x="6" y="1151"/>
                </a:lnTo>
                <a:lnTo>
                  <a:pt x="4" y="1183"/>
                </a:lnTo>
                <a:lnTo>
                  <a:pt x="2" y="1215"/>
                </a:lnTo>
                <a:lnTo>
                  <a:pt x="1" y="1247"/>
                </a:lnTo>
                <a:lnTo>
                  <a:pt x="0" y="1280"/>
                </a:lnTo>
                <a:lnTo>
                  <a:pt x="1" y="1302"/>
                </a:lnTo>
                <a:lnTo>
                  <a:pt x="2" y="1325"/>
                </a:lnTo>
                <a:lnTo>
                  <a:pt x="335" y="1129"/>
                </a:lnTo>
                <a:lnTo>
                  <a:pt x="638" y="1324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箭头3">
            <a:extLst>
              <a:ext uri="{FF2B5EF4-FFF2-40B4-BE49-F238E27FC236}">
                <a16:creationId xmlns:a16="http://schemas.microsoft.com/office/drawing/2014/main" xmlns="" id="{AC52B201-A6C3-4BAC-B040-5E8A4B69D428}"/>
              </a:ext>
            </a:extLst>
          </p:cNvPr>
          <p:cNvSpPr>
            <a:spLocks noChangeAspect="1"/>
          </p:cNvSpPr>
          <p:nvPr/>
        </p:nvSpPr>
        <p:spPr>
          <a:xfrm>
            <a:off x="4338639" y="3543900"/>
            <a:ext cx="1790700" cy="18843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95" h="1364">
                <a:moveTo>
                  <a:pt x="1295" y="1362"/>
                </a:moveTo>
                <a:lnTo>
                  <a:pt x="1096" y="1023"/>
                </a:lnTo>
                <a:lnTo>
                  <a:pt x="1295" y="727"/>
                </a:lnTo>
                <a:lnTo>
                  <a:pt x="1276" y="728"/>
                </a:lnTo>
                <a:lnTo>
                  <a:pt x="1246" y="727"/>
                </a:lnTo>
                <a:lnTo>
                  <a:pt x="1232" y="726"/>
                </a:lnTo>
                <a:lnTo>
                  <a:pt x="1217" y="725"/>
                </a:lnTo>
                <a:lnTo>
                  <a:pt x="1187" y="722"/>
                </a:lnTo>
                <a:lnTo>
                  <a:pt x="1159" y="717"/>
                </a:lnTo>
                <a:lnTo>
                  <a:pt x="1131" y="711"/>
                </a:lnTo>
                <a:lnTo>
                  <a:pt x="1117" y="708"/>
                </a:lnTo>
                <a:lnTo>
                  <a:pt x="1103" y="704"/>
                </a:lnTo>
                <a:lnTo>
                  <a:pt x="1076" y="696"/>
                </a:lnTo>
                <a:lnTo>
                  <a:pt x="1050" y="687"/>
                </a:lnTo>
                <a:lnTo>
                  <a:pt x="1037" y="682"/>
                </a:lnTo>
                <a:lnTo>
                  <a:pt x="1023" y="677"/>
                </a:lnTo>
                <a:lnTo>
                  <a:pt x="998" y="665"/>
                </a:lnTo>
                <a:lnTo>
                  <a:pt x="973" y="653"/>
                </a:lnTo>
                <a:lnTo>
                  <a:pt x="961" y="646"/>
                </a:lnTo>
                <a:lnTo>
                  <a:pt x="949" y="638"/>
                </a:lnTo>
                <a:lnTo>
                  <a:pt x="925" y="623"/>
                </a:lnTo>
                <a:lnTo>
                  <a:pt x="902" y="608"/>
                </a:lnTo>
                <a:lnTo>
                  <a:pt x="891" y="600"/>
                </a:lnTo>
                <a:lnTo>
                  <a:pt x="880" y="591"/>
                </a:lnTo>
                <a:lnTo>
                  <a:pt x="858" y="574"/>
                </a:lnTo>
                <a:lnTo>
                  <a:pt x="837" y="556"/>
                </a:lnTo>
                <a:lnTo>
                  <a:pt x="818" y="537"/>
                </a:lnTo>
                <a:lnTo>
                  <a:pt x="799" y="517"/>
                </a:lnTo>
                <a:lnTo>
                  <a:pt x="790" y="506"/>
                </a:lnTo>
                <a:lnTo>
                  <a:pt x="781" y="496"/>
                </a:lnTo>
                <a:lnTo>
                  <a:pt x="764" y="473"/>
                </a:lnTo>
                <a:lnTo>
                  <a:pt x="747" y="451"/>
                </a:lnTo>
                <a:lnTo>
                  <a:pt x="732" y="428"/>
                </a:lnTo>
                <a:lnTo>
                  <a:pt x="725" y="417"/>
                </a:lnTo>
                <a:lnTo>
                  <a:pt x="718" y="405"/>
                </a:lnTo>
                <a:lnTo>
                  <a:pt x="703" y="380"/>
                </a:lnTo>
                <a:lnTo>
                  <a:pt x="691" y="355"/>
                </a:lnTo>
                <a:lnTo>
                  <a:pt x="680" y="330"/>
                </a:lnTo>
                <a:lnTo>
                  <a:pt x="675" y="316"/>
                </a:lnTo>
                <a:lnTo>
                  <a:pt x="670" y="303"/>
                </a:lnTo>
                <a:lnTo>
                  <a:pt x="661" y="276"/>
                </a:lnTo>
                <a:lnTo>
                  <a:pt x="657" y="263"/>
                </a:lnTo>
                <a:lnTo>
                  <a:pt x="653" y="249"/>
                </a:lnTo>
                <a:lnTo>
                  <a:pt x="646" y="221"/>
                </a:lnTo>
                <a:lnTo>
                  <a:pt x="641" y="193"/>
                </a:lnTo>
                <a:lnTo>
                  <a:pt x="322" y="0"/>
                </a:lnTo>
                <a:lnTo>
                  <a:pt x="0" y="191"/>
                </a:lnTo>
                <a:lnTo>
                  <a:pt x="2" y="222"/>
                </a:lnTo>
                <a:lnTo>
                  <a:pt x="6" y="252"/>
                </a:lnTo>
                <a:lnTo>
                  <a:pt x="10" y="282"/>
                </a:lnTo>
                <a:lnTo>
                  <a:pt x="15" y="312"/>
                </a:lnTo>
                <a:lnTo>
                  <a:pt x="21" y="343"/>
                </a:lnTo>
                <a:lnTo>
                  <a:pt x="27" y="372"/>
                </a:lnTo>
                <a:lnTo>
                  <a:pt x="35" y="401"/>
                </a:lnTo>
                <a:lnTo>
                  <a:pt x="42" y="430"/>
                </a:lnTo>
                <a:lnTo>
                  <a:pt x="51" y="458"/>
                </a:lnTo>
                <a:lnTo>
                  <a:pt x="60" y="488"/>
                </a:lnTo>
                <a:lnTo>
                  <a:pt x="69" y="516"/>
                </a:lnTo>
                <a:lnTo>
                  <a:pt x="81" y="543"/>
                </a:lnTo>
                <a:lnTo>
                  <a:pt x="91" y="571"/>
                </a:lnTo>
                <a:lnTo>
                  <a:pt x="103" y="598"/>
                </a:lnTo>
                <a:lnTo>
                  <a:pt x="115" y="624"/>
                </a:lnTo>
                <a:lnTo>
                  <a:pt x="128" y="652"/>
                </a:lnTo>
                <a:lnTo>
                  <a:pt x="141" y="678"/>
                </a:lnTo>
                <a:lnTo>
                  <a:pt x="155" y="704"/>
                </a:lnTo>
                <a:lnTo>
                  <a:pt x="169" y="729"/>
                </a:lnTo>
                <a:lnTo>
                  <a:pt x="184" y="754"/>
                </a:lnTo>
                <a:lnTo>
                  <a:pt x="200" y="779"/>
                </a:lnTo>
                <a:lnTo>
                  <a:pt x="216" y="803"/>
                </a:lnTo>
                <a:lnTo>
                  <a:pt x="233" y="828"/>
                </a:lnTo>
                <a:lnTo>
                  <a:pt x="251" y="851"/>
                </a:lnTo>
                <a:lnTo>
                  <a:pt x="268" y="874"/>
                </a:lnTo>
                <a:lnTo>
                  <a:pt x="287" y="897"/>
                </a:lnTo>
                <a:lnTo>
                  <a:pt x="305" y="919"/>
                </a:lnTo>
                <a:lnTo>
                  <a:pt x="324" y="941"/>
                </a:lnTo>
                <a:lnTo>
                  <a:pt x="344" y="962"/>
                </a:lnTo>
                <a:lnTo>
                  <a:pt x="364" y="984"/>
                </a:lnTo>
                <a:lnTo>
                  <a:pt x="385" y="1004"/>
                </a:lnTo>
                <a:lnTo>
                  <a:pt x="407" y="1024"/>
                </a:lnTo>
                <a:lnTo>
                  <a:pt x="428" y="1043"/>
                </a:lnTo>
                <a:lnTo>
                  <a:pt x="450" y="1062"/>
                </a:lnTo>
                <a:lnTo>
                  <a:pt x="473" y="1081"/>
                </a:lnTo>
                <a:lnTo>
                  <a:pt x="495" y="1099"/>
                </a:lnTo>
                <a:lnTo>
                  <a:pt x="519" y="1116"/>
                </a:lnTo>
                <a:lnTo>
                  <a:pt x="542" y="1134"/>
                </a:lnTo>
                <a:lnTo>
                  <a:pt x="567" y="1151"/>
                </a:lnTo>
                <a:lnTo>
                  <a:pt x="592" y="1166"/>
                </a:lnTo>
                <a:lnTo>
                  <a:pt x="616" y="1182"/>
                </a:lnTo>
                <a:lnTo>
                  <a:pt x="642" y="1196"/>
                </a:lnTo>
                <a:lnTo>
                  <a:pt x="667" y="1211"/>
                </a:lnTo>
                <a:lnTo>
                  <a:pt x="693" y="1224"/>
                </a:lnTo>
                <a:lnTo>
                  <a:pt x="720" y="1237"/>
                </a:lnTo>
                <a:lnTo>
                  <a:pt x="747" y="1250"/>
                </a:lnTo>
                <a:lnTo>
                  <a:pt x="774" y="1262"/>
                </a:lnTo>
                <a:lnTo>
                  <a:pt x="801" y="1273"/>
                </a:lnTo>
                <a:lnTo>
                  <a:pt x="828" y="1283"/>
                </a:lnTo>
                <a:lnTo>
                  <a:pt x="856" y="1294"/>
                </a:lnTo>
                <a:lnTo>
                  <a:pt x="885" y="1304"/>
                </a:lnTo>
                <a:lnTo>
                  <a:pt x="914" y="1312"/>
                </a:lnTo>
                <a:lnTo>
                  <a:pt x="942" y="1321"/>
                </a:lnTo>
                <a:lnTo>
                  <a:pt x="971" y="1328"/>
                </a:lnTo>
                <a:lnTo>
                  <a:pt x="1001" y="1335"/>
                </a:lnTo>
                <a:lnTo>
                  <a:pt x="1030" y="1341"/>
                </a:lnTo>
                <a:lnTo>
                  <a:pt x="1061" y="1346"/>
                </a:lnTo>
                <a:lnTo>
                  <a:pt x="1091" y="1351"/>
                </a:lnTo>
                <a:lnTo>
                  <a:pt x="1121" y="1355"/>
                </a:lnTo>
                <a:lnTo>
                  <a:pt x="1151" y="1358"/>
                </a:lnTo>
                <a:lnTo>
                  <a:pt x="1182" y="1361"/>
                </a:lnTo>
                <a:lnTo>
                  <a:pt x="1214" y="1363"/>
                </a:lnTo>
                <a:lnTo>
                  <a:pt x="1245" y="1364"/>
                </a:lnTo>
                <a:lnTo>
                  <a:pt x="1276" y="1364"/>
                </a:lnTo>
                <a:lnTo>
                  <a:pt x="1281" y="1364"/>
                </a:lnTo>
                <a:lnTo>
                  <a:pt x="1285" y="1363"/>
                </a:lnTo>
                <a:lnTo>
                  <a:pt x="1290" y="1362"/>
                </a:lnTo>
                <a:lnTo>
                  <a:pt x="1295" y="1362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箭头2">
            <a:extLst>
              <a:ext uri="{FF2B5EF4-FFF2-40B4-BE49-F238E27FC236}">
                <a16:creationId xmlns:a16="http://schemas.microsoft.com/office/drawing/2014/main" xmlns="" id="{542D1BA7-09C9-4B5D-803B-6F9A712B8144}"/>
              </a:ext>
            </a:extLst>
          </p:cNvPr>
          <p:cNvSpPr>
            <a:spLocks noChangeAspect="1"/>
          </p:cNvSpPr>
          <p:nvPr/>
        </p:nvSpPr>
        <p:spPr>
          <a:xfrm>
            <a:off x="5956300" y="3721701"/>
            <a:ext cx="1912939" cy="170338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85" h="1233">
                <a:moveTo>
                  <a:pt x="191" y="1233"/>
                </a:moveTo>
                <a:lnTo>
                  <a:pt x="0" y="903"/>
                </a:lnTo>
                <a:lnTo>
                  <a:pt x="194" y="592"/>
                </a:lnTo>
                <a:lnTo>
                  <a:pt x="221" y="588"/>
                </a:lnTo>
                <a:lnTo>
                  <a:pt x="248" y="582"/>
                </a:lnTo>
                <a:lnTo>
                  <a:pt x="262" y="579"/>
                </a:lnTo>
                <a:lnTo>
                  <a:pt x="275" y="575"/>
                </a:lnTo>
                <a:lnTo>
                  <a:pt x="302" y="567"/>
                </a:lnTo>
                <a:lnTo>
                  <a:pt x="327" y="558"/>
                </a:lnTo>
                <a:lnTo>
                  <a:pt x="354" y="548"/>
                </a:lnTo>
                <a:lnTo>
                  <a:pt x="379" y="537"/>
                </a:lnTo>
                <a:lnTo>
                  <a:pt x="391" y="531"/>
                </a:lnTo>
                <a:lnTo>
                  <a:pt x="403" y="525"/>
                </a:lnTo>
                <a:lnTo>
                  <a:pt x="427" y="511"/>
                </a:lnTo>
                <a:lnTo>
                  <a:pt x="450" y="497"/>
                </a:lnTo>
                <a:lnTo>
                  <a:pt x="472" y="482"/>
                </a:lnTo>
                <a:lnTo>
                  <a:pt x="494" y="467"/>
                </a:lnTo>
                <a:lnTo>
                  <a:pt x="506" y="458"/>
                </a:lnTo>
                <a:lnTo>
                  <a:pt x="516" y="450"/>
                </a:lnTo>
                <a:lnTo>
                  <a:pt x="526" y="441"/>
                </a:lnTo>
                <a:lnTo>
                  <a:pt x="536" y="432"/>
                </a:lnTo>
                <a:lnTo>
                  <a:pt x="546" y="423"/>
                </a:lnTo>
                <a:lnTo>
                  <a:pt x="556" y="414"/>
                </a:lnTo>
                <a:lnTo>
                  <a:pt x="565" y="405"/>
                </a:lnTo>
                <a:lnTo>
                  <a:pt x="575" y="395"/>
                </a:lnTo>
                <a:lnTo>
                  <a:pt x="584" y="385"/>
                </a:lnTo>
                <a:lnTo>
                  <a:pt x="593" y="375"/>
                </a:lnTo>
                <a:lnTo>
                  <a:pt x="610" y="353"/>
                </a:lnTo>
                <a:lnTo>
                  <a:pt x="626" y="332"/>
                </a:lnTo>
                <a:lnTo>
                  <a:pt x="642" y="310"/>
                </a:lnTo>
                <a:lnTo>
                  <a:pt x="656" y="287"/>
                </a:lnTo>
                <a:lnTo>
                  <a:pt x="671" y="264"/>
                </a:lnTo>
                <a:lnTo>
                  <a:pt x="683" y="240"/>
                </a:lnTo>
                <a:lnTo>
                  <a:pt x="689" y="228"/>
                </a:lnTo>
                <a:lnTo>
                  <a:pt x="695" y="215"/>
                </a:lnTo>
                <a:lnTo>
                  <a:pt x="705" y="189"/>
                </a:lnTo>
                <a:lnTo>
                  <a:pt x="715" y="164"/>
                </a:lnTo>
                <a:lnTo>
                  <a:pt x="723" y="138"/>
                </a:lnTo>
                <a:lnTo>
                  <a:pt x="731" y="111"/>
                </a:lnTo>
                <a:lnTo>
                  <a:pt x="737" y="84"/>
                </a:lnTo>
                <a:lnTo>
                  <a:pt x="742" y="57"/>
                </a:lnTo>
                <a:lnTo>
                  <a:pt x="746" y="28"/>
                </a:lnTo>
                <a:lnTo>
                  <a:pt x="747" y="14"/>
                </a:lnTo>
                <a:lnTo>
                  <a:pt x="748" y="0"/>
                </a:lnTo>
                <a:lnTo>
                  <a:pt x="1032" y="202"/>
                </a:lnTo>
                <a:lnTo>
                  <a:pt x="1385" y="4"/>
                </a:lnTo>
                <a:lnTo>
                  <a:pt x="1384" y="36"/>
                </a:lnTo>
                <a:lnTo>
                  <a:pt x="1382" y="66"/>
                </a:lnTo>
                <a:lnTo>
                  <a:pt x="1379" y="96"/>
                </a:lnTo>
                <a:lnTo>
                  <a:pt x="1375" y="126"/>
                </a:lnTo>
                <a:lnTo>
                  <a:pt x="1371" y="156"/>
                </a:lnTo>
                <a:lnTo>
                  <a:pt x="1366" y="185"/>
                </a:lnTo>
                <a:lnTo>
                  <a:pt x="1360" y="216"/>
                </a:lnTo>
                <a:lnTo>
                  <a:pt x="1354" y="245"/>
                </a:lnTo>
                <a:lnTo>
                  <a:pt x="1347" y="273"/>
                </a:lnTo>
                <a:lnTo>
                  <a:pt x="1339" y="302"/>
                </a:lnTo>
                <a:lnTo>
                  <a:pt x="1331" y="330"/>
                </a:lnTo>
                <a:lnTo>
                  <a:pt x="1322" y="359"/>
                </a:lnTo>
                <a:lnTo>
                  <a:pt x="1313" y="387"/>
                </a:lnTo>
                <a:lnTo>
                  <a:pt x="1301" y="414"/>
                </a:lnTo>
                <a:lnTo>
                  <a:pt x="1291" y="441"/>
                </a:lnTo>
                <a:lnTo>
                  <a:pt x="1279" y="468"/>
                </a:lnTo>
                <a:lnTo>
                  <a:pt x="1268" y="494"/>
                </a:lnTo>
                <a:lnTo>
                  <a:pt x="1255" y="522"/>
                </a:lnTo>
                <a:lnTo>
                  <a:pt x="1242" y="547"/>
                </a:lnTo>
                <a:lnTo>
                  <a:pt x="1228" y="573"/>
                </a:lnTo>
                <a:lnTo>
                  <a:pt x="1214" y="598"/>
                </a:lnTo>
                <a:lnTo>
                  <a:pt x="1200" y="623"/>
                </a:lnTo>
                <a:lnTo>
                  <a:pt x="1184" y="647"/>
                </a:lnTo>
                <a:lnTo>
                  <a:pt x="1169" y="671"/>
                </a:lnTo>
                <a:lnTo>
                  <a:pt x="1152" y="696"/>
                </a:lnTo>
                <a:lnTo>
                  <a:pt x="1135" y="719"/>
                </a:lnTo>
                <a:lnTo>
                  <a:pt x="1117" y="742"/>
                </a:lnTo>
                <a:lnTo>
                  <a:pt x="1099" y="764"/>
                </a:lnTo>
                <a:lnTo>
                  <a:pt x="1081" y="786"/>
                </a:lnTo>
                <a:lnTo>
                  <a:pt x="1062" y="808"/>
                </a:lnTo>
                <a:lnTo>
                  <a:pt x="1043" y="829"/>
                </a:lnTo>
                <a:lnTo>
                  <a:pt x="1023" y="851"/>
                </a:lnTo>
                <a:lnTo>
                  <a:pt x="1003" y="871"/>
                </a:lnTo>
                <a:lnTo>
                  <a:pt x="982" y="891"/>
                </a:lnTo>
                <a:lnTo>
                  <a:pt x="961" y="910"/>
                </a:lnTo>
                <a:lnTo>
                  <a:pt x="939" y="929"/>
                </a:lnTo>
                <a:lnTo>
                  <a:pt x="917" y="947"/>
                </a:lnTo>
                <a:lnTo>
                  <a:pt x="895" y="965"/>
                </a:lnTo>
                <a:lnTo>
                  <a:pt x="872" y="982"/>
                </a:lnTo>
                <a:lnTo>
                  <a:pt x="849" y="1000"/>
                </a:lnTo>
                <a:lnTo>
                  <a:pt x="826" y="1017"/>
                </a:lnTo>
                <a:lnTo>
                  <a:pt x="801" y="1032"/>
                </a:lnTo>
                <a:lnTo>
                  <a:pt x="776" y="1048"/>
                </a:lnTo>
                <a:lnTo>
                  <a:pt x="752" y="1063"/>
                </a:lnTo>
                <a:lnTo>
                  <a:pt x="727" y="1077"/>
                </a:lnTo>
                <a:lnTo>
                  <a:pt x="701" y="1090"/>
                </a:lnTo>
                <a:lnTo>
                  <a:pt x="676" y="1104"/>
                </a:lnTo>
                <a:lnTo>
                  <a:pt x="649" y="1116"/>
                </a:lnTo>
                <a:lnTo>
                  <a:pt x="622" y="1128"/>
                </a:lnTo>
                <a:lnTo>
                  <a:pt x="595" y="1139"/>
                </a:lnTo>
                <a:lnTo>
                  <a:pt x="568" y="1150"/>
                </a:lnTo>
                <a:lnTo>
                  <a:pt x="541" y="1161"/>
                </a:lnTo>
                <a:lnTo>
                  <a:pt x="514" y="1171"/>
                </a:lnTo>
                <a:lnTo>
                  <a:pt x="485" y="1180"/>
                </a:lnTo>
                <a:lnTo>
                  <a:pt x="456" y="1188"/>
                </a:lnTo>
                <a:lnTo>
                  <a:pt x="428" y="1196"/>
                </a:lnTo>
                <a:lnTo>
                  <a:pt x="399" y="1203"/>
                </a:lnTo>
                <a:lnTo>
                  <a:pt x="370" y="1209"/>
                </a:lnTo>
                <a:lnTo>
                  <a:pt x="340" y="1215"/>
                </a:lnTo>
                <a:lnTo>
                  <a:pt x="311" y="1220"/>
                </a:lnTo>
                <a:lnTo>
                  <a:pt x="281" y="1224"/>
                </a:lnTo>
                <a:lnTo>
                  <a:pt x="251" y="1228"/>
                </a:lnTo>
                <a:lnTo>
                  <a:pt x="221" y="1231"/>
                </a:lnTo>
                <a:lnTo>
                  <a:pt x="191" y="1233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中心文本">
            <a:extLst>
              <a:ext uri="{FF2B5EF4-FFF2-40B4-BE49-F238E27FC236}">
                <a16:creationId xmlns:a16="http://schemas.microsoft.com/office/drawing/2014/main" xmlns="" id="{45328358-E3B3-4400-9327-D61AA8E698BE}"/>
              </a:ext>
            </a:extLst>
          </p:cNvPr>
          <p:cNvSpPr txBox="1"/>
          <p:nvPr/>
        </p:nvSpPr>
        <p:spPr>
          <a:xfrm>
            <a:off x="5287963" y="3413726"/>
            <a:ext cx="1682751" cy="561690"/>
          </a:xfrm>
          <a:prstGeom prst="rect">
            <a:avLst/>
          </a:prstGeom>
          <a:noFill/>
          <a:ln w="9525">
            <a:noFill/>
          </a:ln>
        </p:spPr>
        <p:txBody>
          <a:bodyPr lIns="68580" tIns="34289" rIns="68580" bIns="34289">
            <a:spAutoFit/>
          </a:bodyPr>
          <a:lstStyle/>
          <a:p>
            <a:pPr lvl="0" algn="ctr" eaLnBrk="1" hangingPunct="1"/>
            <a:r>
              <a:rPr lang="zh-CN" altLang="en-US" sz="3200" dirty="0">
                <a:solidFill>
                  <a:srgbClr val="7D7D7D"/>
                </a:solidFill>
                <a:cs typeface="+mn-ea"/>
                <a:sym typeface="+mn-lt"/>
              </a:rPr>
              <a:t>标题</a:t>
            </a:r>
            <a:endParaRPr lang="zh-CN" altLang="en-US" sz="4000" dirty="0">
              <a:solidFill>
                <a:srgbClr val="7D7D7D"/>
              </a:solidFill>
              <a:cs typeface="+mn-ea"/>
              <a:sym typeface="+mn-lt"/>
            </a:endParaRPr>
          </a:p>
        </p:txBody>
      </p:sp>
      <p:sp>
        <p:nvSpPr>
          <p:cNvPr id="28" name="išľíďè">
            <a:extLst>
              <a:ext uri="{FF2B5EF4-FFF2-40B4-BE49-F238E27FC236}">
                <a16:creationId xmlns:a16="http://schemas.microsoft.com/office/drawing/2014/main" xmlns="" id="{0CCE048D-316C-4DB9-9AC3-3A35F1EB700C}"/>
              </a:ext>
            </a:extLst>
          </p:cNvPr>
          <p:cNvSpPr/>
          <p:nvPr/>
        </p:nvSpPr>
        <p:spPr bwMode="auto">
          <a:xfrm>
            <a:off x="1052251" y="267780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iSlíďè">
            <a:extLst>
              <a:ext uri="{FF2B5EF4-FFF2-40B4-BE49-F238E27FC236}">
                <a16:creationId xmlns:a16="http://schemas.microsoft.com/office/drawing/2014/main" xmlns="" id="{A95AF516-4656-4A03-ADBF-381A435F4814}"/>
              </a:ext>
            </a:extLst>
          </p:cNvPr>
          <p:cNvSpPr txBox="1"/>
          <p:nvPr/>
        </p:nvSpPr>
        <p:spPr bwMode="auto">
          <a:xfrm>
            <a:off x="1988191" y="235227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0" name="išľíďè">
            <a:extLst>
              <a:ext uri="{FF2B5EF4-FFF2-40B4-BE49-F238E27FC236}">
                <a16:creationId xmlns:a16="http://schemas.microsoft.com/office/drawing/2014/main" xmlns="" id="{33875F8E-CB74-4A38-995A-10C492F2A541}"/>
              </a:ext>
            </a:extLst>
          </p:cNvPr>
          <p:cNvSpPr/>
          <p:nvPr/>
        </p:nvSpPr>
        <p:spPr bwMode="auto">
          <a:xfrm>
            <a:off x="1052251" y="409319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iSlíďè">
            <a:extLst>
              <a:ext uri="{FF2B5EF4-FFF2-40B4-BE49-F238E27FC236}">
                <a16:creationId xmlns:a16="http://schemas.microsoft.com/office/drawing/2014/main" xmlns="" id="{CA7050B5-E1EC-45AA-8B26-FBDB287E92F9}"/>
              </a:ext>
            </a:extLst>
          </p:cNvPr>
          <p:cNvSpPr txBox="1"/>
          <p:nvPr/>
        </p:nvSpPr>
        <p:spPr bwMode="auto">
          <a:xfrm>
            <a:off x="1988191" y="376765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2" name="išľíďè">
            <a:extLst>
              <a:ext uri="{FF2B5EF4-FFF2-40B4-BE49-F238E27FC236}">
                <a16:creationId xmlns:a16="http://schemas.microsoft.com/office/drawing/2014/main" xmlns="" id="{DE031CD7-7737-40AE-9EBB-40458B78DAA3}"/>
              </a:ext>
            </a:extLst>
          </p:cNvPr>
          <p:cNvSpPr/>
          <p:nvPr/>
        </p:nvSpPr>
        <p:spPr bwMode="auto">
          <a:xfrm>
            <a:off x="8716833" y="270847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iSlíďè">
            <a:extLst>
              <a:ext uri="{FF2B5EF4-FFF2-40B4-BE49-F238E27FC236}">
                <a16:creationId xmlns:a16="http://schemas.microsoft.com/office/drawing/2014/main" xmlns="" id="{36C8EC3F-8CDF-41CE-9628-C2AAEF8CB589}"/>
              </a:ext>
            </a:extLst>
          </p:cNvPr>
          <p:cNvSpPr txBox="1"/>
          <p:nvPr/>
        </p:nvSpPr>
        <p:spPr bwMode="auto">
          <a:xfrm>
            <a:off x="8744993" y="235727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4" name="išľíďè">
            <a:extLst>
              <a:ext uri="{FF2B5EF4-FFF2-40B4-BE49-F238E27FC236}">
                <a16:creationId xmlns:a16="http://schemas.microsoft.com/office/drawing/2014/main" xmlns="" id="{7D9A2EE4-091D-411F-8F65-DF3A45E8570D}"/>
              </a:ext>
            </a:extLst>
          </p:cNvPr>
          <p:cNvSpPr/>
          <p:nvPr/>
        </p:nvSpPr>
        <p:spPr bwMode="auto">
          <a:xfrm>
            <a:off x="8716833" y="408890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iSlíďè">
            <a:extLst>
              <a:ext uri="{FF2B5EF4-FFF2-40B4-BE49-F238E27FC236}">
                <a16:creationId xmlns:a16="http://schemas.microsoft.com/office/drawing/2014/main" xmlns="" id="{D405251D-B7EC-4476-A15B-DAF84212AECC}"/>
              </a:ext>
            </a:extLst>
          </p:cNvPr>
          <p:cNvSpPr txBox="1"/>
          <p:nvPr/>
        </p:nvSpPr>
        <p:spPr bwMode="auto">
          <a:xfrm>
            <a:off x="8744993" y="377266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59527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19750" r="-92" b="18499"/>
          <a:stretch/>
        </p:blipFill>
        <p:spPr>
          <a:xfrm>
            <a:off x="-184077" y="-116006"/>
            <a:ext cx="12699074" cy="706954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3A8008B-CBA9-438B-9E48-6B601CD5F757}"/>
              </a:ext>
            </a:extLst>
          </p:cNvPr>
          <p:cNvSpPr/>
          <p:nvPr/>
        </p:nvSpPr>
        <p:spPr>
          <a:xfrm>
            <a:off x="749774" y="1524898"/>
            <a:ext cx="10421083" cy="38940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74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BA71C4-1C3F-4211-ACB3-38E845C2AFF9}"/>
              </a:ext>
            </a:extLst>
          </p:cNvPr>
          <p:cNvSpPr/>
          <p:nvPr/>
        </p:nvSpPr>
        <p:spPr>
          <a:xfrm>
            <a:off x="1026165" y="1775246"/>
            <a:ext cx="9956963" cy="34339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BD55715-579F-45DD-8746-92E8BE350C43}"/>
              </a:ext>
            </a:extLst>
          </p:cNvPr>
          <p:cNvSpPr txBox="1"/>
          <p:nvPr/>
        </p:nvSpPr>
        <p:spPr>
          <a:xfrm>
            <a:off x="4360499" y="2589064"/>
            <a:ext cx="3085840" cy="65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79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CEF852B-D72E-4789-97C2-932A386C038A}"/>
              </a:ext>
            </a:extLst>
          </p:cNvPr>
          <p:cNvGrpSpPr/>
          <p:nvPr/>
        </p:nvGrpSpPr>
        <p:grpSpPr>
          <a:xfrm>
            <a:off x="2538186" y="2824491"/>
            <a:ext cx="1294201" cy="1294857"/>
            <a:chOff x="1799651" y="2657099"/>
            <a:chExt cx="481042" cy="481286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xmlns="" id="{7976FA74-CB20-432A-B2B3-2F9641DD3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rgbClr val="273849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774">
                <a:ea typeface="宋体" charset="0"/>
              </a:endParaRPr>
            </a:p>
          </p:txBody>
        </p:sp>
        <p:sp>
          <p:nvSpPr>
            <p:cNvPr id="9" name="Freeform 106">
              <a:extLst>
                <a:ext uri="{FF2B5EF4-FFF2-40B4-BE49-F238E27FC236}">
                  <a16:creationId xmlns:a16="http://schemas.microsoft.com/office/drawing/2014/main" xmlns="" id="{76197341-AA2A-4ED9-A444-3224A61B2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887"/>
            </a:p>
          </p:txBody>
        </p:sp>
      </p:grpSp>
      <p:sp>
        <p:nvSpPr>
          <p:cNvPr id="10" name="îŝḷîḓé-矩形: 圆角 70">
            <a:extLst>
              <a:ext uri="{FF2B5EF4-FFF2-40B4-BE49-F238E27FC236}">
                <a16:creationId xmlns:a16="http://schemas.microsoft.com/office/drawing/2014/main" xmlns="" id="{59CE6BC5-7071-4873-9E10-F4880072161F}"/>
              </a:ext>
            </a:extLst>
          </p:cNvPr>
          <p:cNvSpPr/>
          <p:nvPr/>
        </p:nvSpPr>
        <p:spPr>
          <a:xfrm>
            <a:off x="9041792" y="4829485"/>
            <a:ext cx="1701462" cy="470935"/>
          </a:xfrm>
          <a:prstGeom prst="roundRect">
            <a:avLst>
              <a:gd name="adj" fmla="val 13693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endParaRPr lang="zh-CN" altLang="en-US" sz="314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3927D14-7C22-4543-BDF4-1E23A3933338}"/>
              </a:ext>
            </a:extLst>
          </p:cNvPr>
          <p:cNvSpPr txBox="1"/>
          <p:nvPr/>
        </p:nvSpPr>
        <p:spPr>
          <a:xfrm>
            <a:off x="9228030" y="4856785"/>
            <a:ext cx="1436601" cy="4146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dist" defTabSz="897469">
              <a:defRPr/>
            </a:pPr>
            <a:r>
              <a:rPr lang="en-US" altLang="zh-CN" sz="2094" dirty="0">
                <a:solidFill>
                  <a:schemeClr val="bg1"/>
                </a:solidFill>
                <a:latin typeface="Geometr415 Blk BT" panose="020B0802020204020303" pitchFamily="34" charset="0"/>
                <a:ea typeface="微软雅黑"/>
              </a:rPr>
              <a:t>PART03</a:t>
            </a:r>
            <a:endParaRPr lang="zh-CN" altLang="en-US" sz="2094" dirty="0">
              <a:solidFill>
                <a:schemeClr val="bg1"/>
              </a:solidFill>
              <a:latin typeface="Geometr415 Blk BT" panose="020B0802020204020303" pitchFamily="34" charset="0"/>
              <a:ea typeface="微软雅黑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xmlns="" id="{99C86C15-02E6-4AE8-A76C-F3A7729E4F62}"/>
              </a:ext>
            </a:extLst>
          </p:cNvPr>
          <p:cNvSpPr txBox="1"/>
          <p:nvPr/>
        </p:nvSpPr>
        <p:spPr>
          <a:xfrm>
            <a:off x="4402121" y="3393657"/>
            <a:ext cx="5594696" cy="57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</p:spTree>
    <p:extLst>
      <p:ext uri="{BB962C8B-B14F-4D97-AF65-F5344CB8AC3E}">
        <p14:creationId xmlns:p14="http://schemas.microsoft.com/office/powerpoint/2010/main" val="399399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1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F3EFD6E0-64B0-4219-8D74-A072222226EA}"/>
              </a:ext>
            </a:extLst>
          </p:cNvPr>
          <p:cNvGrpSpPr/>
          <p:nvPr/>
        </p:nvGrpSpPr>
        <p:grpSpPr>
          <a:xfrm>
            <a:off x="4186410" y="1504047"/>
            <a:ext cx="4094895" cy="4094895"/>
            <a:chOff x="4406900" y="1954213"/>
            <a:chExt cx="3387725" cy="3387725"/>
          </a:xfrm>
        </p:grpSpPr>
        <p:sp>
          <p:nvSpPr>
            <p:cNvPr id="74" name="Freeform 3">
              <a:extLst>
                <a:ext uri="{FF2B5EF4-FFF2-40B4-BE49-F238E27FC236}">
                  <a16:creationId xmlns:a16="http://schemas.microsoft.com/office/drawing/2014/main" xmlns="" id="{C21D4D29-0BB7-40D0-894E-5F339760308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397468">
              <a:off x="4830763" y="1954213"/>
              <a:ext cx="1730375" cy="1755775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rgbClr val="2C2C2C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sp>
          <p:nvSpPr>
            <p:cNvPr id="75" name="Freeform 3">
              <a:extLst>
                <a:ext uri="{FF2B5EF4-FFF2-40B4-BE49-F238E27FC236}">
                  <a16:creationId xmlns:a16="http://schemas.microsoft.com/office/drawing/2014/main" xmlns="" id="{9FF05BCB-00EB-4DA8-9330-46CC52AA39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202081">
              <a:off x="6051550" y="2362200"/>
              <a:ext cx="1730375" cy="1755775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rgbClr val="2C2C2C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sp>
          <p:nvSpPr>
            <p:cNvPr id="76" name="Freeform 3">
              <a:extLst>
                <a:ext uri="{FF2B5EF4-FFF2-40B4-BE49-F238E27FC236}">
                  <a16:creationId xmlns:a16="http://schemas.microsoft.com/office/drawing/2014/main" xmlns="" id="{8B8EE998-3C92-49E2-99B4-D5F662792B5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579122">
              <a:off x="5638800" y="3586163"/>
              <a:ext cx="1730375" cy="1755775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rgbClr val="2C2C2C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sp>
          <p:nvSpPr>
            <p:cNvPr id="77" name="Freeform 3">
              <a:extLst>
                <a:ext uri="{FF2B5EF4-FFF2-40B4-BE49-F238E27FC236}">
                  <a16:creationId xmlns:a16="http://schemas.microsoft.com/office/drawing/2014/main" xmlns="" id="{6B263F4C-84F1-43DA-A6AD-D28C8476F75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978264">
              <a:off x="4418806" y="3186907"/>
              <a:ext cx="1730375" cy="1754188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rgbClr val="2C2C2C"/>
                </a:solidFill>
                <a:latin typeface="方正宋刻本秀楷简体" panose="02000000000000000000" charset="-122"/>
                <a:ea typeface="方正宋刻本秀楷简体" panose="02000000000000000000" charset="-122"/>
              </a:endParaRPr>
            </a:p>
          </p:txBody>
        </p:sp>
        <p:sp>
          <p:nvSpPr>
            <p:cNvPr id="78" name="TextBox 19">
              <a:extLst>
                <a:ext uri="{FF2B5EF4-FFF2-40B4-BE49-F238E27FC236}">
                  <a16:creationId xmlns:a16="http://schemas.microsoft.com/office/drawing/2014/main" xmlns="" id="{18895526-0891-403C-A288-0BD3494827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0963" y="2295525"/>
              <a:ext cx="1093787" cy="9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09" rIns="91420" bIns="4570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Arial" panose="020B0604020202020204" pitchFamily="34" charset="0"/>
                </a:rPr>
                <a:t>S</a:t>
              </a:r>
            </a:p>
          </p:txBody>
        </p:sp>
        <p:sp>
          <p:nvSpPr>
            <p:cNvPr id="79" name="TextBox 20">
              <a:extLst>
                <a:ext uri="{FF2B5EF4-FFF2-40B4-BE49-F238E27FC236}">
                  <a16:creationId xmlns:a16="http://schemas.microsoft.com/office/drawing/2014/main" xmlns="" id="{2DD08733-AB23-424E-8584-1D70A96375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0003" y="2777808"/>
              <a:ext cx="1093787" cy="923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09" rIns="91420" bIns="4570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id-ID" altLang="en-US" sz="5400" b="1" dirty="0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Arial" panose="020B0604020202020204" pitchFamily="34" charset="0"/>
                </a:rPr>
                <a:t>O</a:t>
              </a:r>
            </a:p>
          </p:txBody>
        </p:sp>
        <p:sp>
          <p:nvSpPr>
            <p:cNvPr id="80" name="TextBox 21">
              <a:extLst>
                <a:ext uri="{FF2B5EF4-FFF2-40B4-BE49-F238E27FC236}">
                  <a16:creationId xmlns:a16="http://schemas.microsoft.com/office/drawing/2014/main" xmlns="" id="{568FEFBC-712B-4E7E-8437-54966997AB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6775" y="4144963"/>
              <a:ext cx="1093788" cy="922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09" rIns="91420" bIns="4570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Arial" panose="020B0604020202020204" pitchFamily="34" charset="0"/>
                </a:rPr>
                <a:t>T</a:t>
              </a:r>
            </a:p>
          </p:txBody>
        </p:sp>
        <p:sp>
          <p:nvSpPr>
            <p:cNvPr id="81" name="TextBox 22">
              <a:extLst>
                <a:ext uri="{FF2B5EF4-FFF2-40B4-BE49-F238E27FC236}">
                  <a16:creationId xmlns:a16="http://schemas.microsoft.com/office/drawing/2014/main" xmlns="" id="{C393220B-00F0-46E3-9B05-150D59E58B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57725" y="3589338"/>
              <a:ext cx="1093788" cy="923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09" rIns="91420" bIns="4570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 dirty="0">
                  <a:solidFill>
                    <a:schemeClr val="bg1"/>
                  </a:solidFill>
                  <a:latin typeface="方正宋刻本秀楷简体" panose="02000000000000000000" charset="-122"/>
                  <a:ea typeface="方正宋刻本秀楷简体" panose="02000000000000000000" charset="-122"/>
                  <a:sym typeface="Arial" panose="020B0604020202020204" pitchFamily="34" charset="0"/>
                </a:rPr>
                <a:t>W</a:t>
              </a:r>
            </a:p>
          </p:txBody>
        </p:sp>
      </p:grpSp>
      <p:sp>
        <p:nvSpPr>
          <p:cNvPr id="82" name="išľíďè">
            <a:extLst>
              <a:ext uri="{FF2B5EF4-FFF2-40B4-BE49-F238E27FC236}">
                <a16:creationId xmlns:a16="http://schemas.microsoft.com/office/drawing/2014/main" xmlns="" id="{3B972F5A-0C71-43A7-86A3-E40019AA98A5}"/>
              </a:ext>
            </a:extLst>
          </p:cNvPr>
          <p:cNvSpPr/>
          <p:nvPr/>
        </p:nvSpPr>
        <p:spPr bwMode="auto">
          <a:xfrm>
            <a:off x="1052251" y="267780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3" name="iSlíďè">
            <a:extLst>
              <a:ext uri="{FF2B5EF4-FFF2-40B4-BE49-F238E27FC236}">
                <a16:creationId xmlns:a16="http://schemas.microsoft.com/office/drawing/2014/main" xmlns="" id="{C982D856-1B64-468C-87EB-9B3167E11213}"/>
              </a:ext>
            </a:extLst>
          </p:cNvPr>
          <p:cNvSpPr txBox="1"/>
          <p:nvPr/>
        </p:nvSpPr>
        <p:spPr bwMode="auto">
          <a:xfrm>
            <a:off x="1988191" y="235227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84" name="išľíďè">
            <a:extLst>
              <a:ext uri="{FF2B5EF4-FFF2-40B4-BE49-F238E27FC236}">
                <a16:creationId xmlns:a16="http://schemas.microsoft.com/office/drawing/2014/main" xmlns="" id="{6AEC79BE-AAEC-4BD4-8A78-61EB324DC2FF}"/>
              </a:ext>
            </a:extLst>
          </p:cNvPr>
          <p:cNvSpPr/>
          <p:nvPr/>
        </p:nvSpPr>
        <p:spPr bwMode="auto">
          <a:xfrm>
            <a:off x="1052251" y="409319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5" name="iSlíďè">
            <a:extLst>
              <a:ext uri="{FF2B5EF4-FFF2-40B4-BE49-F238E27FC236}">
                <a16:creationId xmlns:a16="http://schemas.microsoft.com/office/drawing/2014/main" xmlns="" id="{B8B09629-15C3-4447-8751-930302ABBA00}"/>
              </a:ext>
            </a:extLst>
          </p:cNvPr>
          <p:cNvSpPr txBox="1"/>
          <p:nvPr/>
        </p:nvSpPr>
        <p:spPr bwMode="auto">
          <a:xfrm>
            <a:off x="1988191" y="376765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86" name="išľíďè">
            <a:extLst>
              <a:ext uri="{FF2B5EF4-FFF2-40B4-BE49-F238E27FC236}">
                <a16:creationId xmlns:a16="http://schemas.microsoft.com/office/drawing/2014/main" xmlns="" id="{6777D8F7-882F-495F-A023-1CAA4B217CD9}"/>
              </a:ext>
            </a:extLst>
          </p:cNvPr>
          <p:cNvSpPr/>
          <p:nvPr/>
        </p:nvSpPr>
        <p:spPr bwMode="auto">
          <a:xfrm>
            <a:off x="8716833" y="270847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7" name="iSlíďè">
            <a:extLst>
              <a:ext uri="{FF2B5EF4-FFF2-40B4-BE49-F238E27FC236}">
                <a16:creationId xmlns:a16="http://schemas.microsoft.com/office/drawing/2014/main" xmlns="" id="{19CE831F-0B8C-438C-BC5A-0B7DE93695E4}"/>
              </a:ext>
            </a:extLst>
          </p:cNvPr>
          <p:cNvSpPr txBox="1"/>
          <p:nvPr/>
        </p:nvSpPr>
        <p:spPr bwMode="auto">
          <a:xfrm>
            <a:off x="8744993" y="235727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88" name="išľíďè">
            <a:extLst>
              <a:ext uri="{FF2B5EF4-FFF2-40B4-BE49-F238E27FC236}">
                <a16:creationId xmlns:a16="http://schemas.microsoft.com/office/drawing/2014/main" xmlns="" id="{781CC97C-2B75-4009-BA42-226B901F0FFB}"/>
              </a:ext>
            </a:extLst>
          </p:cNvPr>
          <p:cNvSpPr/>
          <p:nvPr/>
        </p:nvSpPr>
        <p:spPr bwMode="auto">
          <a:xfrm>
            <a:off x="8716833" y="408890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9" name="iSlíďè">
            <a:extLst>
              <a:ext uri="{FF2B5EF4-FFF2-40B4-BE49-F238E27FC236}">
                <a16:creationId xmlns:a16="http://schemas.microsoft.com/office/drawing/2014/main" xmlns="" id="{A826EF19-70AC-4548-AA55-3E3557C03CB8}"/>
              </a:ext>
            </a:extLst>
          </p:cNvPr>
          <p:cNvSpPr txBox="1"/>
          <p:nvPr/>
        </p:nvSpPr>
        <p:spPr bwMode="auto">
          <a:xfrm>
            <a:off x="8744993" y="377266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1360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05261" y="1291404"/>
            <a:ext cx="3741239" cy="3678205"/>
            <a:chOff x="2611438" y="3175"/>
            <a:chExt cx="6972300" cy="6854826"/>
          </a:xfrm>
        </p:grpSpPr>
        <p:sp>
          <p:nvSpPr>
            <p:cNvPr id="20" name="任意多边形: 形状 19"/>
            <p:cNvSpPr/>
            <p:nvPr/>
          </p:nvSpPr>
          <p:spPr bwMode="auto">
            <a:xfrm>
              <a:off x="3852863" y="4324350"/>
              <a:ext cx="5730875" cy="1763713"/>
            </a:xfrm>
            <a:custGeom>
              <a:avLst/>
              <a:gdLst>
                <a:gd name="T0" fmla="*/ 3610 w 3610"/>
                <a:gd name="T1" fmla="*/ 555 h 1111"/>
                <a:gd name="T2" fmla="*/ 2581 w 3610"/>
                <a:gd name="T3" fmla="*/ 0 h 1111"/>
                <a:gd name="T4" fmla="*/ 2581 w 3610"/>
                <a:gd name="T5" fmla="*/ 245 h 1111"/>
                <a:gd name="T6" fmla="*/ 358 w 3610"/>
                <a:gd name="T7" fmla="*/ 245 h 1111"/>
                <a:gd name="T8" fmla="*/ 0 w 3610"/>
                <a:gd name="T9" fmla="*/ 866 h 1111"/>
                <a:gd name="T10" fmla="*/ 2581 w 3610"/>
                <a:gd name="T11" fmla="*/ 866 h 1111"/>
                <a:gd name="T12" fmla="*/ 2581 w 3610"/>
                <a:gd name="T13" fmla="*/ 1111 h 1111"/>
                <a:gd name="T14" fmla="*/ 3610 w 3610"/>
                <a:gd name="T15" fmla="*/ 555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0" h="1111">
                  <a:moveTo>
                    <a:pt x="3610" y="555"/>
                  </a:moveTo>
                  <a:lnTo>
                    <a:pt x="2581" y="0"/>
                  </a:lnTo>
                  <a:lnTo>
                    <a:pt x="2581" y="245"/>
                  </a:lnTo>
                  <a:lnTo>
                    <a:pt x="358" y="245"/>
                  </a:lnTo>
                  <a:lnTo>
                    <a:pt x="0" y="866"/>
                  </a:lnTo>
                  <a:lnTo>
                    <a:pt x="2581" y="866"/>
                  </a:lnTo>
                  <a:lnTo>
                    <a:pt x="2581" y="1111"/>
                  </a:lnTo>
                  <a:lnTo>
                    <a:pt x="3610" y="555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571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4657726" y="3175"/>
              <a:ext cx="3290888" cy="4710113"/>
            </a:xfrm>
            <a:custGeom>
              <a:avLst/>
              <a:gdLst>
                <a:gd name="T0" fmla="*/ 2073 w 2073"/>
                <a:gd name="T1" fmla="*/ 2967 h 2967"/>
                <a:gd name="T2" fmla="*/ 782 w 2073"/>
                <a:gd name="T3" fmla="*/ 736 h 2967"/>
                <a:gd name="T4" fmla="*/ 996 w 2073"/>
                <a:gd name="T5" fmla="*/ 612 h 2967"/>
                <a:gd name="T6" fmla="*/ 0 w 2073"/>
                <a:gd name="T7" fmla="*/ 0 h 2967"/>
                <a:gd name="T8" fmla="*/ 32 w 2073"/>
                <a:gd name="T9" fmla="*/ 1169 h 2967"/>
                <a:gd name="T10" fmla="*/ 246 w 2073"/>
                <a:gd name="T11" fmla="*/ 1046 h 2967"/>
                <a:gd name="T12" fmla="*/ 1357 w 2073"/>
                <a:gd name="T13" fmla="*/ 2967 h 2967"/>
                <a:gd name="T14" fmla="*/ 2073 w 2073"/>
                <a:gd name="T15" fmla="*/ 2967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73" h="2967">
                  <a:moveTo>
                    <a:pt x="2073" y="2967"/>
                  </a:moveTo>
                  <a:lnTo>
                    <a:pt x="782" y="736"/>
                  </a:lnTo>
                  <a:lnTo>
                    <a:pt x="996" y="612"/>
                  </a:lnTo>
                  <a:lnTo>
                    <a:pt x="0" y="0"/>
                  </a:lnTo>
                  <a:lnTo>
                    <a:pt x="32" y="1169"/>
                  </a:lnTo>
                  <a:lnTo>
                    <a:pt x="246" y="1046"/>
                  </a:lnTo>
                  <a:lnTo>
                    <a:pt x="1357" y="2967"/>
                  </a:lnTo>
                  <a:lnTo>
                    <a:pt x="2073" y="2967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2611438" y="1658938"/>
              <a:ext cx="3009900" cy="5199063"/>
            </a:xfrm>
            <a:custGeom>
              <a:avLst/>
              <a:gdLst>
                <a:gd name="T0" fmla="*/ 1896 w 1896"/>
                <a:gd name="T1" fmla="*/ 618 h 3275"/>
                <a:gd name="T2" fmla="*/ 1536 w 1896"/>
                <a:gd name="T3" fmla="*/ 0 h 3275"/>
                <a:gd name="T4" fmla="*/ 246 w 1896"/>
                <a:gd name="T5" fmla="*/ 2231 h 3275"/>
                <a:gd name="T6" fmla="*/ 33 w 1896"/>
                <a:gd name="T7" fmla="*/ 2108 h 3275"/>
                <a:gd name="T8" fmla="*/ 0 w 1896"/>
                <a:gd name="T9" fmla="*/ 3275 h 3275"/>
                <a:gd name="T10" fmla="*/ 998 w 1896"/>
                <a:gd name="T11" fmla="*/ 2664 h 3275"/>
                <a:gd name="T12" fmla="*/ 784 w 1896"/>
                <a:gd name="T13" fmla="*/ 2540 h 3275"/>
                <a:gd name="T14" fmla="*/ 1896 w 1896"/>
                <a:gd name="T15" fmla="*/ 618 h 3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6" h="3275">
                  <a:moveTo>
                    <a:pt x="1896" y="618"/>
                  </a:moveTo>
                  <a:lnTo>
                    <a:pt x="1536" y="0"/>
                  </a:lnTo>
                  <a:lnTo>
                    <a:pt x="246" y="2231"/>
                  </a:lnTo>
                  <a:lnTo>
                    <a:pt x="33" y="2108"/>
                  </a:lnTo>
                  <a:lnTo>
                    <a:pt x="0" y="3275"/>
                  </a:lnTo>
                  <a:lnTo>
                    <a:pt x="998" y="2664"/>
                  </a:lnTo>
                  <a:lnTo>
                    <a:pt x="784" y="2540"/>
                  </a:lnTo>
                  <a:lnTo>
                    <a:pt x="1896" y="618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571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sp>
        <p:nvSpPr>
          <p:cNvPr id="24" name="išľíďè">
            <a:extLst>
              <a:ext uri="{FF2B5EF4-FFF2-40B4-BE49-F238E27FC236}">
                <a16:creationId xmlns:a16="http://schemas.microsoft.com/office/drawing/2014/main" xmlns="" id="{B1C468C6-FEB1-419E-A422-1DC16E8366CD}"/>
              </a:ext>
            </a:extLst>
          </p:cNvPr>
          <p:cNvSpPr/>
          <p:nvPr/>
        </p:nvSpPr>
        <p:spPr bwMode="auto">
          <a:xfrm>
            <a:off x="1815523" y="2843253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iSlíďè">
            <a:extLst>
              <a:ext uri="{FF2B5EF4-FFF2-40B4-BE49-F238E27FC236}">
                <a16:creationId xmlns:a16="http://schemas.microsoft.com/office/drawing/2014/main" xmlns="" id="{3D448146-D86D-463C-892C-8F693C0D5FAC}"/>
              </a:ext>
            </a:extLst>
          </p:cNvPr>
          <p:cNvSpPr txBox="1"/>
          <p:nvPr/>
        </p:nvSpPr>
        <p:spPr bwMode="auto">
          <a:xfrm>
            <a:off x="1843684" y="2492057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išľíďè">
            <a:extLst>
              <a:ext uri="{FF2B5EF4-FFF2-40B4-BE49-F238E27FC236}">
                <a16:creationId xmlns:a16="http://schemas.microsoft.com/office/drawing/2014/main" xmlns="" id="{1DEC5731-50FB-4702-A226-E88B83956926}"/>
              </a:ext>
            </a:extLst>
          </p:cNvPr>
          <p:cNvSpPr/>
          <p:nvPr/>
        </p:nvSpPr>
        <p:spPr bwMode="auto">
          <a:xfrm>
            <a:off x="5471326" y="5130850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iSlíďè">
            <a:extLst>
              <a:ext uri="{FF2B5EF4-FFF2-40B4-BE49-F238E27FC236}">
                <a16:creationId xmlns:a16="http://schemas.microsoft.com/office/drawing/2014/main" xmlns="" id="{2B276D9D-1AC0-45EA-AF8D-9A923C0D4497}"/>
              </a:ext>
            </a:extLst>
          </p:cNvPr>
          <p:cNvSpPr txBox="1"/>
          <p:nvPr/>
        </p:nvSpPr>
        <p:spPr bwMode="auto">
          <a:xfrm>
            <a:off x="5499487" y="4779654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8" name="išľíďè">
            <a:extLst>
              <a:ext uri="{FF2B5EF4-FFF2-40B4-BE49-F238E27FC236}">
                <a16:creationId xmlns:a16="http://schemas.microsoft.com/office/drawing/2014/main" xmlns="" id="{2862C70D-9959-498D-ACB2-FB9FBEE4A12C}"/>
              </a:ext>
            </a:extLst>
          </p:cNvPr>
          <p:cNvSpPr/>
          <p:nvPr/>
        </p:nvSpPr>
        <p:spPr bwMode="auto">
          <a:xfrm>
            <a:off x="7544004" y="2756963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iSlíďè">
            <a:extLst>
              <a:ext uri="{FF2B5EF4-FFF2-40B4-BE49-F238E27FC236}">
                <a16:creationId xmlns:a16="http://schemas.microsoft.com/office/drawing/2014/main" xmlns="" id="{1706FF97-6283-482A-8AFA-5A1BF77E597E}"/>
              </a:ext>
            </a:extLst>
          </p:cNvPr>
          <p:cNvSpPr txBox="1"/>
          <p:nvPr/>
        </p:nvSpPr>
        <p:spPr bwMode="auto">
          <a:xfrm>
            <a:off x="7572165" y="2405767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663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8753193" y="1857148"/>
            <a:ext cx="2133763" cy="3125491"/>
            <a:chOff x="6677321" y="1707654"/>
            <a:chExt cx="1600322" cy="2344118"/>
          </a:xfrm>
        </p:grpSpPr>
        <p:sp>
          <p:nvSpPr>
            <p:cNvPr id="10" name="Oval 4"/>
            <p:cNvSpPr/>
            <p:nvPr/>
          </p:nvSpPr>
          <p:spPr>
            <a:xfrm>
              <a:off x="7029273" y="1707654"/>
              <a:ext cx="896416" cy="896413"/>
            </a:xfrm>
            <a:prstGeom prst="ellipse">
              <a:avLst/>
            </a:prstGeom>
            <a:solidFill>
              <a:schemeClr val="accent4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19" name="Group 77"/>
            <p:cNvGrpSpPr/>
            <p:nvPr/>
          </p:nvGrpSpPr>
          <p:grpSpPr>
            <a:xfrm>
              <a:off x="6677321" y="2855803"/>
              <a:ext cx="1600322" cy="1195969"/>
              <a:chOff x="1854436" y="3994615"/>
              <a:chExt cx="2133762" cy="1594625"/>
            </a:xfrm>
            <a:solidFill>
              <a:schemeClr val="bg1">
                <a:lumMod val="65000"/>
              </a:schemeClr>
            </a:solidFill>
          </p:grpSpPr>
          <p:sp>
            <p:nvSpPr>
              <p:cNvPr id="21" name="Freeform: Shape 79"/>
              <p:cNvSpPr/>
              <p:nvPr/>
            </p:nvSpPr>
            <p:spPr bwMode="auto">
              <a:xfrm>
                <a:off x="1854436" y="3994615"/>
                <a:ext cx="118572" cy="15946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: Shape 80"/>
              <p:cNvSpPr/>
              <p:nvPr/>
            </p:nvSpPr>
            <p:spPr bwMode="auto">
              <a:xfrm>
                <a:off x="3867140" y="3994615"/>
                <a:ext cx="121058" cy="1594625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5" name="Freeform: Shape 81"/>
            <p:cNvSpPr/>
            <p:nvPr/>
          </p:nvSpPr>
          <p:spPr bwMode="auto">
            <a:xfrm>
              <a:off x="7285819" y="1931990"/>
              <a:ext cx="426581" cy="426581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73410" y="1857148"/>
            <a:ext cx="2133763" cy="3125491"/>
            <a:chOff x="1067484" y="1707654"/>
            <a:chExt cx="1600322" cy="2344118"/>
          </a:xfrm>
        </p:grpSpPr>
        <p:sp>
          <p:nvSpPr>
            <p:cNvPr id="7" name="Oval 1"/>
            <p:cNvSpPr/>
            <p:nvPr/>
          </p:nvSpPr>
          <p:spPr>
            <a:xfrm>
              <a:off x="1419437" y="1707654"/>
              <a:ext cx="896416" cy="89641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31" name="Group 54"/>
            <p:cNvGrpSpPr/>
            <p:nvPr/>
          </p:nvGrpSpPr>
          <p:grpSpPr>
            <a:xfrm>
              <a:off x="1067484" y="2855803"/>
              <a:ext cx="1600322" cy="1195969"/>
              <a:chOff x="1854436" y="3994615"/>
              <a:chExt cx="2133762" cy="1594625"/>
            </a:xfrm>
            <a:solidFill>
              <a:schemeClr val="bg1">
                <a:lumMod val="65000"/>
              </a:schemeClr>
            </a:solidFill>
          </p:grpSpPr>
          <p:sp>
            <p:nvSpPr>
              <p:cNvPr id="33" name="Freeform: Shape 10"/>
              <p:cNvSpPr/>
              <p:nvPr/>
            </p:nvSpPr>
            <p:spPr bwMode="auto">
              <a:xfrm>
                <a:off x="1854436" y="3994615"/>
                <a:ext cx="118572" cy="15946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4" name="Freeform: Shape 11"/>
              <p:cNvSpPr/>
              <p:nvPr/>
            </p:nvSpPr>
            <p:spPr bwMode="auto">
              <a:xfrm>
                <a:off x="3867140" y="3994615"/>
                <a:ext cx="121058" cy="1594625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: Shape 82"/>
            <p:cNvSpPr/>
            <p:nvPr/>
          </p:nvSpPr>
          <p:spPr bwMode="auto">
            <a:xfrm>
              <a:off x="1641846" y="1931990"/>
              <a:ext cx="426581" cy="426581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10538" y="1857148"/>
            <a:ext cx="2133763" cy="3125491"/>
            <a:chOff x="2895330" y="1707654"/>
            <a:chExt cx="1600322" cy="2344118"/>
          </a:xfrm>
        </p:grpSpPr>
        <p:sp>
          <p:nvSpPr>
            <p:cNvPr id="9" name="Oval 3"/>
            <p:cNvSpPr/>
            <p:nvPr/>
          </p:nvSpPr>
          <p:spPr>
            <a:xfrm>
              <a:off x="3270953" y="1707654"/>
              <a:ext cx="896416" cy="89641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27" name="Group 67"/>
            <p:cNvGrpSpPr/>
            <p:nvPr/>
          </p:nvGrpSpPr>
          <p:grpSpPr>
            <a:xfrm>
              <a:off x="2895330" y="2855803"/>
              <a:ext cx="1600322" cy="1195969"/>
              <a:chOff x="1854436" y="3994615"/>
              <a:chExt cx="2133762" cy="1594625"/>
            </a:xfrm>
            <a:solidFill>
              <a:schemeClr val="bg1">
                <a:lumMod val="65000"/>
              </a:schemeClr>
            </a:solidFill>
          </p:grpSpPr>
          <p:sp>
            <p:nvSpPr>
              <p:cNvPr id="29" name="Freeform: Shape 69"/>
              <p:cNvSpPr/>
              <p:nvPr/>
            </p:nvSpPr>
            <p:spPr bwMode="auto">
              <a:xfrm>
                <a:off x="1854436" y="3994615"/>
                <a:ext cx="118572" cy="15946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0" name="Freeform: Shape 70"/>
              <p:cNvSpPr/>
              <p:nvPr/>
            </p:nvSpPr>
            <p:spPr bwMode="auto">
              <a:xfrm>
                <a:off x="3867140" y="3994615"/>
                <a:ext cx="121058" cy="1594625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7" name="Freeform: Shape 83"/>
            <p:cNvSpPr/>
            <p:nvPr/>
          </p:nvSpPr>
          <p:spPr bwMode="auto">
            <a:xfrm>
              <a:off x="3504964" y="1931990"/>
              <a:ext cx="426581" cy="426581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212393" y="1857148"/>
            <a:ext cx="2133763" cy="3125491"/>
            <a:chOff x="4771721" y="1707654"/>
            <a:chExt cx="1600322" cy="2344118"/>
          </a:xfrm>
        </p:grpSpPr>
        <p:sp>
          <p:nvSpPr>
            <p:cNvPr id="8" name="Oval 2"/>
            <p:cNvSpPr/>
            <p:nvPr/>
          </p:nvSpPr>
          <p:spPr>
            <a:xfrm>
              <a:off x="5123674" y="1707654"/>
              <a:ext cx="896416" cy="896413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23" name="Group 72"/>
            <p:cNvGrpSpPr/>
            <p:nvPr/>
          </p:nvGrpSpPr>
          <p:grpSpPr>
            <a:xfrm>
              <a:off x="4771721" y="2855803"/>
              <a:ext cx="1600322" cy="1195969"/>
              <a:chOff x="1854436" y="3994615"/>
              <a:chExt cx="2133762" cy="1594625"/>
            </a:xfrm>
            <a:solidFill>
              <a:schemeClr val="bg1">
                <a:lumMod val="65000"/>
              </a:schemeClr>
            </a:solidFill>
          </p:grpSpPr>
          <p:sp>
            <p:nvSpPr>
              <p:cNvPr id="25" name="Freeform: Shape 74"/>
              <p:cNvSpPr/>
              <p:nvPr/>
            </p:nvSpPr>
            <p:spPr bwMode="auto">
              <a:xfrm>
                <a:off x="1854436" y="3994615"/>
                <a:ext cx="118572" cy="15946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0"/>
                  </a:cxn>
                  <a:cxn ang="0">
                    <a:pos x="185" y="2"/>
                  </a:cxn>
                  <a:cxn ang="0">
                    <a:pos x="186" y="7"/>
                  </a:cxn>
                  <a:cxn ang="0">
                    <a:pos x="185" y="13"/>
                  </a:cxn>
                  <a:cxn ang="0">
                    <a:pos x="179" y="15"/>
                  </a:cxn>
                  <a:cxn ang="0">
                    <a:pos x="114" y="15"/>
                  </a:cxn>
                  <a:cxn ang="0">
                    <a:pos x="114" y="935"/>
                  </a:cxn>
                  <a:cxn ang="0">
                    <a:pos x="179" y="935"/>
                  </a:cxn>
                  <a:cxn ang="0">
                    <a:pos x="183" y="936"/>
                  </a:cxn>
                  <a:cxn ang="0">
                    <a:pos x="185" y="943"/>
                  </a:cxn>
                  <a:cxn ang="0">
                    <a:pos x="179" y="953"/>
                  </a:cxn>
                  <a:cxn ang="0">
                    <a:pos x="0" y="953"/>
                  </a:cxn>
                  <a:cxn ang="0">
                    <a:pos x="0" y="0"/>
                  </a:cxn>
                </a:cxnLst>
                <a:rect l="0" t="0" r="r" b="b"/>
                <a:pathLst>
                  <a:path w="186" h="953">
                    <a:moveTo>
                      <a:pt x="0" y="0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0"/>
                      <a:pt x="183" y="1"/>
                      <a:pt x="185" y="2"/>
                    </a:cubicBezTo>
                    <a:cubicBezTo>
                      <a:pt x="186" y="3"/>
                      <a:pt x="186" y="5"/>
                      <a:pt x="186" y="7"/>
                    </a:cubicBezTo>
                    <a:cubicBezTo>
                      <a:pt x="186" y="10"/>
                      <a:pt x="186" y="12"/>
                      <a:pt x="185" y="13"/>
                    </a:cubicBezTo>
                    <a:cubicBezTo>
                      <a:pt x="183" y="15"/>
                      <a:pt x="182" y="15"/>
                      <a:pt x="179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4" y="935"/>
                      <a:pt x="114" y="935"/>
                      <a:pt x="114" y="935"/>
                    </a:cubicBezTo>
                    <a:cubicBezTo>
                      <a:pt x="179" y="935"/>
                      <a:pt x="179" y="935"/>
                      <a:pt x="179" y="935"/>
                    </a:cubicBezTo>
                    <a:cubicBezTo>
                      <a:pt x="183" y="936"/>
                      <a:pt x="183" y="936"/>
                      <a:pt x="183" y="936"/>
                    </a:cubicBezTo>
                    <a:cubicBezTo>
                      <a:pt x="184" y="938"/>
                      <a:pt x="185" y="940"/>
                      <a:pt x="185" y="943"/>
                    </a:cubicBezTo>
                    <a:cubicBezTo>
                      <a:pt x="185" y="947"/>
                      <a:pt x="183" y="950"/>
                      <a:pt x="179" y="953"/>
                    </a:cubicBez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6" name="Freeform: Shape 75"/>
              <p:cNvSpPr/>
              <p:nvPr/>
            </p:nvSpPr>
            <p:spPr bwMode="auto">
              <a:xfrm>
                <a:off x="3867140" y="3994615"/>
                <a:ext cx="121058" cy="1594625"/>
              </a:xfrm>
              <a:custGeom>
                <a:avLst/>
                <a:gdLst/>
                <a:ahLst/>
                <a:cxnLst>
                  <a:cxn ang="0">
                    <a:pos x="77" y="15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8" y="0"/>
                  </a:cxn>
                  <a:cxn ang="0">
                    <a:pos x="190" y="0"/>
                  </a:cxn>
                  <a:cxn ang="0">
                    <a:pos x="190" y="953"/>
                  </a:cxn>
                  <a:cxn ang="0">
                    <a:pos x="8" y="953"/>
                  </a:cxn>
                  <a:cxn ang="0">
                    <a:pos x="2" y="950"/>
                  </a:cxn>
                  <a:cxn ang="0">
                    <a:pos x="0" y="944"/>
                  </a:cxn>
                  <a:cxn ang="0">
                    <a:pos x="2" y="937"/>
                  </a:cxn>
                  <a:cxn ang="0">
                    <a:pos x="8" y="935"/>
                  </a:cxn>
                  <a:cxn ang="0">
                    <a:pos x="77" y="935"/>
                  </a:cxn>
                  <a:cxn ang="0">
                    <a:pos x="77" y="15"/>
                  </a:cxn>
                </a:cxnLst>
                <a:rect l="0" t="0" r="r" b="b"/>
                <a:pathLst>
                  <a:path w="190" h="953">
                    <a:moveTo>
                      <a:pt x="77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4" y="10"/>
                      <a:pt x="4" y="8"/>
                    </a:cubicBezTo>
                    <a:cubicBezTo>
                      <a:pt x="4" y="5"/>
                      <a:pt x="6" y="2"/>
                      <a:pt x="8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0" y="953"/>
                      <a:pt x="190" y="953"/>
                      <a:pt x="190" y="953"/>
                    </a:cubicBezTo>
                    <a:cubicBezTo>
                      <a:pt x="8" y="953"/>
                      <a:pt x="8" y="953"/>
                      <a:pt x="8" y="953"/>
                    </a:cubicBezTo>
                    <a:cubicBezTo>
                      <a:pt x="6" y="953"/>
                      <a:pt x="4" y="952"/>
                      <a:pt x="2" y="950"/>
                    </a:cubicBezTo>
                    <a:cubicBezTo>
                      <a:pt x="1" y="949"/>
                      <a:pt x="0" y="947"/>
                      <a:pt x="0" y="944"/>
                    </a:cubicBezTo>
                    <a:cubicBezTo>
                      <a:pt x="0" y="941"/>
                      <a:pt x="1" y="939"/>
                      <a:pt x="2" y="937"/>
                    </a:cubicBezTo>
                    <a:cubicBezTo>
                      <a:pt x="4" y="935"/>
                      <a:pt x="6" y="935"/>
                      <a:pt x="8" y="935"/>
                    </a:cubicBezTo>
                    <a:cubicBezTo>
                      <a:pt x="77" y="935"/>
                      <a:pt x="77" y="935"/>
                      <a:pt x="77" y="935"/>
                    </a:cubicBezTo>
                    <a:lnTo>
                      <a:pt x="77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: Shape 84"/>
            <p:cNvSpPr/>
            <p:nvPr/>
          </p:nvSpPr>
          <p:spPr bwMode="auto">
            <a:xfrm>
              <a:off x="5352312" y="1931990"/>
              <a:ext cx="426581" cy="426581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sp>
        <p:nvSpPr>
          <p:cNvPr id="35" name="išľíďè">
            <a:extLst>
              <a:ext uri="{FF2B5EF4-FFF2-40B4-BE49-F238E27FC236}">
                <a16:creationId xmlns:a16="http://schemas.microsoft.com/office/drawing/2014/main" xmlns="" id="{59B4552B-8A40-46AA-B2E5-B1B6FFA5ED96}"/>
              </a:ext>
            </a:extLst>
          </p:cNvPr>
          <p:cNvSpPr/>
          <p:nvPr/>
        </p:nvSpPr>
        <p:spPr bwMode="auto">
          <a:xfrm>
            <a:off x="1483135" y="4020416"/>
            <a:ext cx="171182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xmlns="" id="{AFEE06C9-574F-4658-9D72-DFA2769CA181}"/>
              </a:ext>
            </a:extLst>
          </p:cNvPr>
          <p:cNvSpPr txBox="1"/>
          <p:nvPr/>
        </p:nvSpPr>
        <p:spPr bwMode="auto">
          <a:xfrm>
            <a:off x="1594261" y="369487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:a16="http://schemas.microsoft.com/office/drawing/2014/main" xmlns="" id="{93A2E04F-00F4-4AC3-80AA-BF3AAC01B964}"/>
              </a:ext>
            </a:extLst>
          </p:cNvPr>
          <p:cNvSpPr/>
          <p:nvPr/>
        </p:nvSpPr>
        <p:spPr bwMode="auto">
          <a:xfrm>
            <a:off x="3839042" y="4020416"/>
            <a:ext cx="171182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8" name="iSlíďè">
            <a:extLst>
              <a:ext uri="{FF2B5EF4-FFF2-40B4-BE49-F238E27FC236}">
                <a16:creationId xmlns:a16="http://schemas.microsoft.com/office/drawing/2014/main" xmlns="" id="{6B3FC9D4-12BA-4F65-B4FF-BE1C53FA21AA}"/>
              </a:ext>
            </a:extLst>
          </p:cNvPr>
          <p:cNvSpPr txBox="1"/>
          <p:nvPr/>
        </p:nvSpPr>
        <p:spPr bwMode="auto">
          <a:xfrm>
            <a:off x="3950168" y="369487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39" name="išľíďè">
            <a:extLst>
              <a:ext uri="{FF2B5EF4-FFF2-40B4-BE49-F238E27FC236}">
                <a16:creationId xmlns:a16="http://schemas.microsoft.com/office/drawing/2014/main" xmlns="" id="{86C4676D-2B16-4F28-9BEA-22CC2481648C}"/>
              </a:ext>
            </a:extLst>
          </p:cNvPr>
          <p:cNvSpPr/>
          <p:nvPr/>
        </p:nvSpPr>
        <p:spPr bwMode="auto">
          <a:xfrm>
            <a:off x="6397286" y="4046073"/>
            <a:ext cx="171182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0" name="iSlíďè">
            <a:extLst>
              <a:ext uri="{FF2B5EF4-FFF2-40B4-BE49-F238E27FC236}">
                <a16:creationId xmlns:a16="http://schemas.microsoft.com/office/drawing/2014/main" xmlns="" id="{80F993AE-C771-437C-8B57-6E53C8EAEF94}"/>
              </a:ext>
            </a:extLst>
          </p:cNvPr>
          <p:cNvSpPr txBox="1"/>
          <p:nvPr/>
        </p:nvSpPr>
        <p:spPr bwMode="auto">
          <a:xfrm>
            <a:off x="6508412" y="372053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41" name="išľíďè">
            <a:extLst>
              <a:ext uri="{FF2B5EF4-FFF2-40B4-BE49-F238E27FC236}">
                <a16:creationId xmlns:a16="http://schemas.microsoft.com/office/drawing/2014/main" xmlns="" id="{CCA76F76-7A85-4543-9CD5-4805942C9852}"/>
              </a:ext>
            </a:extLst>
          </p:cNvPr>
          <p:cNvSpPr/>
          <p:nvPr/>
        </p:nvSpPr>
        <p:spPr bwMode="auto">
          <a:xfrm>
            <a:off x="8962918" y="4046073"/>
            <a:ext cx="171182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2" name="iSlíďè">
            <a:extLst>
              <a:ext uri="{FF2B5EF4-FFF2-40B4-BE49-F238E27FC236}">
                <a16:creationId xmlns:a16="http://schemas.microsoft.com/office/drawing/2014/main" xmlns="" id="{24CF20A9-29D2-4485-B1AB-AA6670711FDC}"/>
              </a:ext>
            </a:extLst>
          </p:cNvPr>
          <p:cNvSpPr txBox="1"/>
          <p:nvPr/>
        </p:nvSpPr>
        <p:spPr bwMode="auto">
          <a:xfrm>
            <a:off x="9074044" y="372053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33493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/>
          <p:cNvGrpSpPr/>
          <p:nvPr/>
        </p:nvGrpSpPr>
        <p:grpSpPr>
          <a:xfrm>
            <a:off x="4301374" y="983113"/>
            <a:ext cx="3508501" cy="5701741"/>
            <a:chOff x="4642492" y="1490730"/>
            <a:chExt cx="2876447" cy="4674574"/>
          </a:xfrm>
        </p:grpSpPr>
        <p:sp>
          <p:nvSpPr>
            <p:cNvPr id="21" name="Freeform: Shape 55"/>
            <p:cNvSpPr/>
            <p:nvPr/>
          </p:nvSpPr>
          <p:spPr bwMode="auto">
            <a:xfrm>
              <a:off x="5432695" y="2218992"/>
              <a:ext cx="649429" cy="3521183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0" y="0"/>
                </a:cxn>
                <a:cxn ang="0">
                  <a:pos x="0" y="439"/>
                </a:cxn>
                <a:cxn ang="0">
                  <a:pos x="13" y="474"/>
                </a:cxn>
                <a:cxn ang="0">
                  <a:pos x="14" y="475"/>
                </a:cxn>
                <a:cxn ang="0">
                  <a:pos x="14" y="475"/>
                </a:cxn>
                <a:cxn ang="0">
                  <a:pos x="130" y="597"/>
                </a:cxn>
                <a:cxn ang="0">
                  <a:pos x="142" y="630"/>
                </a:cxn>
                <a:cxn ang="0">
                  <a:pos x="142" y="634"/>
                </a:cxn>
                <a:cxn ang="0">
                  <a:pos x="142" y="962"/>
                </a:cxn>
                <a:cxn ang="0">
                  <a:pos x="177" y="962"/>
                </a:cxn>
                <a:cxn ang="0">
                  <a:pos x="177" y="583"/>
                </a:cxn>
                <a:cxn ang="0">
                  <a:pos x="161" y="463"/>
                </a:cxn>
                <a:cxn ang="0">
                  <a:pos x="162" y="0"/>
                </a:cxn>
              </a:cxnLst>
              <a:rect l="0" t="0" r="r" b="b"/>
              <a:pathLst>
                <a:path w="177" h="962">
                  <a:moveTo>
                    <a:pt x="1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55"/>
                    <a:pt x="6" y="467"/>
                    <a:pt x="13" y="474"/>
                  </a:cubicBezTo>
                  <a:cubicBezTo>
                    <a:pt x="13" y="474"/>
                    <a:pt x="14" y="475"/>
                    <a:pt x="14" y="475"/>
                  </a:cubicBezTo>
                  <a:cubicBezTo>
                    <a:pt x="14" y="475"/>
                    <a:pt x="14" y="475"/>
                    <a:pt x="14" y="475"/>
                  </a:cubicBezTo>
                  <a:cubicBezTo>
                    <a:pt x="14" y="475"/>
                    <a:pt x="105" y="568"/>
                    <a:pt x="130" y="597"/>
                  </a:cubicBezTo>
                  <a:cubicBezTo>
                    <a:pt x="135" y="602"/>
                    <a:pt x="142" y="610"/>
                    <a:pt x="142" y="630"/>
                  </a:cubicBezTo>
                  <a:cubicBezTo>
                    <a:pt x="142" y="631"/>
                    <a:pt x="142" y="633"/>
                    <a:pt x="142" y="634"/>
                  </a:cubicBezTo>
                  <a:cubicBezTo>
                    <a:pt x="142" y="962"/>
                    <a:pt x="142" y="962"/>
                    <a:pt x="142" y="962"/>
                  </a:cubicBezTo>
                  <a:cubicBezTo>
                    <a:pt x="177" y="962"/>
                    <a:pt x="177" y="962"/>
                    <a:pt x="177" y="962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7" y="583"/>
                    <a:pt x="161" y="473"/>
                    <a:pt x="161" y="463"/>
                  </a:cubicBezTo>
                  <a:lnTo>
                    <a:pt x="16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2" name="Freeform: Shape 94"/>
            <p:cNvSpPr/>
            <p:nvPr/>
          </p:nvSpPr>
          <p:spPr bwMode="auto">
            <a:xfrm>
              <a:off x="6080248" y="2763311"/>
              <a:ext cx="617522" cy="297686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314"/>
                </a:cxn>
                <a:cxn ang="0">
                  <a:pos x="0" y="434"/>
                </a:cxn>
                <a:cxn ang="0">
                  <a:pos x="0" y="813"/>
                </a:cxn>
                <a:cxn ang="0">
                  <a:pos x="35" y="813"/>
                </a:cxn>
                <a:cxn ang="0">
                  <a:pos x="35" y="485"/>
                </a:cxn>
                <a:cxn ang="0">
                  <a:pos x="35" y="481"/>
                </a:cxn>
                <a:cxn ang="0">
                  <a:pos x="47" y="448"/>
                </a:cxn>
                <a:cxn ang="0">
                  <a:pos x="155" y="326"/>
                </a:cxn>
                <a:cxn ang="0">
                  <a:pos x="155" y="326"/>
                </a:cxn>
                <a:cxn ang="0">
                  <a:pos x="156" y="325"/>
                </a:cxn>
                <a:cxn ang="0">
                  <a:pos x="169" y="290"/>
                </a:cxn>
                <a:cxn ang="0">
                  <a:pos x="169" y="0"/>
                </a:cxn>
                <a:cxn ang="0">
                  <a:pos x="169" y="0"/>
                </a:cxn>
                <a:cxn ang="0">
                  <a:pos x="8" y="0"/>
                </a:cxn>
              </a:cxnLst>
              <a:rect l="0" t="0" r="r" b="b"/>
              <a:pathLst>
                <a:path w="169" h="813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314"/>
                    <a:pt x="8" y="314"/>
                    <a:pt x="8" y="314"/>
                  </a:cubicBezTo>
                  <a:cubicBezTo>
                    <a:pt x="8" y="324"/>
                    <a:pt x="0" y="434"/>
                    <a:pt x="0" y="43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35" y="813"/>
                    <a:pt x="35" y="813"/>
                    <a:pt x="35" y="813"/>
                  </a:cubicBezTo>
                  <a:cubicBezTo>
                    <a:pt x="35" y="485"/>
                    <a:pt x="35" y="485"/>
                    <a:pt x="35" y="485"/>
                  </a:cubicBezTo>
                  <a:cubicBezTo>
                    <a:pt x="35" y="484"/>
                    <a:pt x="35" y="482"/>
                    <a:pt x="35" y="481"/>
                  </a:cubicBezTo>
                  <a:cubicBezTo>
                    <a:pt x="35" y="461"/>
                    <a:pt x="42" y="453"/>
                    <a:pt x="47" y="448"/>
                  </a:cubicBezTo>
                  <a:cubicBezTo>
                    <a:pt x="72" y="419"/>
                    <a:pt x="155" y="326"/>
                    <a:pt x="155" y="326"/>
                  </a:cubicBezTo>
                  <a:cubicBezTo>
                    <a:pt x="155" y="326"/>
                    <a:pt x="155" y="326"/>
                    <a:pt x="155" y="326"/>
                  </a:cubicBezTo>
                  <a:cubicBezTo>
                    <a:pt x="155" y="326"/>
                    <a:pt x="156" y="325"/>
                    <a:pt x="156" y="325"/>
                  </a:cubicBezTo>
                  <a:cubicBezTo>
                    <a:pt x="163" y="318"/>
                    <a:pt x="169" y="306"/>
                    <a:pt x="169" y="290"/>
                  </a:cubicBezTo>
                  <a:cubicBezTo>
                    <a:pt x="169" y="273"/>
                    <a:pt x="169" y="0"/>
                    <a:pt x="169" y="0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3" name="Freeform: Shape 95"/>
            <p:cNvSpPr/>
            <p:nvPr/>
          </p:nvSpPr>
          <p:spPr bwMode="auto">
            <a:xfrm>
              <a:off x="4738218" y="3116180"/>
              <a:ext cx="1218150" cy="2623995"/>
            </a:xfrm>
            <a:custGeom>
              <a:avLst/>
              <a:gdLst/>
              <a:ahLst/>
              <a:cxnLst>
                <a:cxn ang="0">
                  <a:pos x="332" y="385"/>
                </a:cxn>
                <a:cxn ang="0">
                  <a:pos x="319" y="352"/>
                </a:cxn>
                <a:cxn ang="0">
                  <a:pos x="178" y="232"/>
                </a:cxn>
                <a:cxn ang="0">
                  <a:pos x="163" y="194"/>
                </a:cxn>
                <a:cxn ang="0">
                  <a:pos x="163" y="0"/>
                </a:cxn>
                <a:cxn ang="0">
                  <a:pos x="2" y="0"/>
                </a:cxn>
                <a:cxn ang="0">
                  <a:pos x="2" y="179"/>
                </a:cxn>
                <a:cxn ang="0">
                  <a:pos x="59" y="248"/>
                </a:cxn>
                <a:cxn ang="0">
                  <a:pos x="286" y="364"/>
                </a:cxn>
                <a:cxn ang="0">
                  <a:pos x="300" y="392"/>
                </a:cxn>
                <a:cxn ang="0">
                  <a:pos x="300" y="694"/>
                </a:cxn>
                <a:cxn ang="0">
                  <a:pos x="328" y="717"/>
                </a:cxn>
                <a:cxn ang="0">
                  <a:pos x="332" y="717"/>
                </a:cxn>
                <a:cxn ang="0">
                  <a:pos x="332" y="385"/>
                </a:cxn>
              </a:cxnLst>
              <a:rect l="0" t="0" r="r" b="b"/>
              <a:pathLst>
                <a:path w="333" h="717">
                  <a:moveTo>
                    <a:pt x="332" y="385"/>
                  </a:moveTo>
                  <a:cubicBezTo>
                    <a:pt x="332" y="367"/>
                    <a:pt x="324" y="358"/>
                    <a:pt x="319" y="352"/>
                  </a:cubicBezTo>
                  <a:cubicBezTo>
                    <a:pt x="290" y="323"/>
                    <a:pt x="178" y="232"/>
                    <a:pt x="178" y="232"/>
                  </a:cubicBezTo>
                  <a:cubicBezTo>
                    <a:pt x="172" y="224"/>
                    <a:pt x="163" y="212"/>
                    <a:pt x="163" y="194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0" y="213"/>
                    <a:pt x="32" y="234"/>
                    <a:pt x="59" y="248"/>
                  </a:cubicBezTo>
                  <a:cubicBezTo>
                    <a:pt x="91" y="263"/>
                    <a:pt x="244" y="340"/>
                    <a:pt x="286" y="364"/>
                  </a:cubicBezTo>
                  <a:cubicBezTo>
                    <a:pt x="299" y="372"/>
                    <a:pt x="300" y="386"/>
                    <a:pt x="300" y="392"/>
                  </a:cubicBezTo>
                  <a:cubicBezTo>
                    <a:pt x="300" y="694"/>
                    <a:pt x="300" y="694"/>
                    <a:pt x="300" y="694"/>
                  </a:cubicBezTo>
                  <a:cubicBezTo>
                    <a:pt x="328" y="717"/>
                    <a:pt x="328" y="717"/>
                    <a:pt x="328" y="717"/>
                  </a:cubicBezTo>
                  <a:cubicBezTo>
                    <a:pt x="332" y="717"/>
                    <a:pt x="332" y="717"/>
                    <a:pt x="332" y="717"/>
                  </a:cubicBezTo>
                  <a:cubicBezTo>
                    <a:pt x="332" y="692"/>
                    <a:pt x="333" y="386"/>
                    <a:pt x="332" y="385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4" name="Freeform: Shape 96"/>
            <p:cNvSpPr/>
            <p:nvPr/>
          </p:nvSpPr>
          <p:spPr bwMode="auto">
            <a:xfrm>
              <a:off x="5301307" y="1490730"/>
              <a:ext cx="865281" cy="863403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118" y="236"/>
                </a:cxn>
                <a:cxn ang="0">
                  <a:pos x="236" y="118"/>
                </a:cxn>
                <a:cxn ang="0">
                  <a:pos x="118" y="0"/>
                </a:cxn>
                <a:cxn ang="0">
                  <a:pos x="118" y="190"/>
                </a:cxn>
                <a:cxn ang="0">
                  <a:pos x="46" y="118"/>
                </a:cxn>
                <a:cxn ang="0">
                  <a:pos x="118" y="46"/>
                </a:cxn>
                <a:cxn ang="0">
                  <a:pos x="190" y="118"/>
                </a:cxn>
                <a:cxn ang="0">
                  <a:pos x="118" y="190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2" y="0"/>
                    <a:pt x="0" y="53"/>
                    <a:pt x="0" y="118"/>
                  </a:cubicBezTo>
                  <a:cubicBezTo>
                    <a:pt x="0" y="184"/>
                    <a:pt x="52" y="236"/>
                    <a:pt x="118" y="236"/>
                  </a:cubicBezTo>
                  <a:cubicBezTo>
                    <a:pt x="183" y="236"/>
                    <a:pt x="236" y="184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18" y="190"/>
                  </a:moveTo>
                  <a:cubicBezTo>
                    <a:pt x="78" y="190"/>
                    <a:pt x="46" y="158"/>
                    <a:pt x="46" y="118"/>
                  </a:cubicBezTo>
                  <a:cubicBezTo>
                    <a:pt x="46" y="79"/>
                    <a:pt x="78" y="46"/>
                    <a:pt x="118" y="46"/>
                  </a:cubicBezTo>
                  <a:cubicBezTo>
                    <a:pt x="157" y="46"/>
                    <a:pt x="190" y="79"/>
                    <a:pt x="190" y="118"/>
                  </a:cubicBezTo>
                  <a:cubicBezTo>
                    <a:pt x="190" y="158"/>
                    <a:pt x="157" y="190"/>
                    <a:pt x="118" y="19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5" name="Freeform: Shape 97"/>
            <p:cNvSpPr/>
            <p:nvPr/>
          </p:nvSpPr>
          <p:spPr bwMode="auto">
            <a:xfrm>
              <a:off x="4642492" y="2459243"/>
              <a:ext cx="805218" cy="807094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110"/>
                </a:cxn>
                <a:cxn ang="0">
                  <a:pos x="110" y="220"/>
                </a:cxn>
                <a:cxn ang="0">
                  <a:pos x="220" y="110"/>
                </a:cxn>
                <a:cxn ang="0">
                  <a:pos x="110" y="0"/>
                </a:cxn>
                <a:cxn ang="0">
                  <a:pos x="110" y="177"/>
                </a:cxn>
                <a:cxn ang="0">
                  <a:pos x="43" y="110"/>
                </a:cxn>
                <a:cxn ang="0">
                  <a:pos x="110" y="43"/>
                </a:cxn>
                <a:cxn ang="0">
                  <a:pos x="177" y="110"/>
                </a:cxn>
                <a:cxn ang="0">
                  <a:pos x="110" y="177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1"/>
                    <a:pt x="49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177"/>
                  </a:moveTo>
                  <a:cubicBezTo>
                    <a:pt x="73" y="177"/>
                    <a:pt x="43" y="147"/>
                    <a:pt x="43" y="110"/>
                  </a:cubicBezTo>
                  <a:cubicBezTo>
                    <a:pt x="43" y="73"/>
                    <a:pt x="73" y="43"/>
                    <a:pt x="110" y="43"/>
                  </a:cubicBezTo>
                  <a:cubicBezTo>
                    <a:pt x="147" y="43"/>
                    <a:pt x="177" y="73"/>
                    <a:pt x="177" y="110"/>
                  </a:cubicBezTo>
                  <a:cubicBezTo>
                    <a:pt x="177" y="147"/>
                    <a:pt x="147" y="177"/>
                    <a:pt x="110" y="17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6" name="Freeform: Shape 98"/>
            <p:cNvSpPr/>
            <p:nvPr/>
          </p:nvSpPr>
          <p:spPr bwMode="auto">
            <a:xfrm>
              <a:off x="6003292" y="2104497"/>
              <a:ext cx="805218" cy="805218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110"/>
                </a:cxn>
                <a:cxn ang="0">
                  <a:pos x="110" y="220"/>
                </a:cxn>
                <a:cxn ang="0">
                  <a:pos x="220" y="110"/>
                </a:cxn>
                <a:cxn ang="0">
                  <a:pos x="110" y="0"/>
                </a:cxn>
                <a:cxn ang="0">
                  <a:pos x="110" y="177"/>
                </a:cxn>
                <a:cxn ang="0">
                  <a:pos x="43" y="110"/>
                </a:cxn>
                <a:cxn ang="0">
                  <a:pos x="110" y="43"/>
                </a:cxn>
                <a:cxn ang="0">
                  <a:pos x="178" y="110"/>
                </a:cxn>
                <a:cxn ang="0">
                  <a:pos x="110" y="177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0" y="171"/>
                    <a:pt x="50" y="220"/>
                    <a:pt x="110" y="220"/>
                  </a:cubicBezTo>
                  <a:cubicBezTo>
                    <a:pt x="171" y="220"/>
                    <a:pt x="220" y="171"/>
                    <a:pt x="220" y="110"/>
                  </a:cubicBezTo>
                  <a:cubicBezTo>
                    <a:pt x="220" y="49"/>
                    <a:pt x="171" y="0"/>
                    <a:pt x="110" y="0"/>
                  </a:cubicBezTo>
                  <a:close/>
                  <a:moveTo>
                    <a:pt x="110" y="177"/>
                  </a:moveTo>
                  <a:cubicBezTo>
                    <a:pt x="73" y="177"/>
                    <a:pt x="43" y="147"/>
                    <a:pt x="43" y="110"/>
                  </a:cubicBezTo>
                  <a:cubicBezTo>
                    <a:pt x="43" y="73"/>
                    <a:pt x="73" y="43"/>
                    <a:pt x="110" y="43"/>
                  </a:cubicBezTo>
                  <a:cubicBezTo>
                    <a:pt x="148" y="43"/>
                    <a:pt x="178" y="73"/>
                    <a:pt x="178" y="110"/>
                  </a:cubicBezTo>
                  <a:cubicBezTo>
                    <a:pt x="178" y="147"/>
                    <a:pt x="148" y="177"/>
                    <a:pt x="110" y="17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7" name="Freeform: Shape 99"/>
            <p:cNvSpPr/>
            <p:nvPr/>
          </p:nvSpPr>
          <p:spPr bwMode="auto">
            <a:xfrm>
              <a:off x="6208819" y="3232552"/>
              <a:ext cx="1197503" cy="2507623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65" y="162"/>
                </a:cxn>
                <a:cxn ang="0">
                  <a:pos x="150" y="200"/>
                </a:cxn>
                <a:cxn ang="0">
                  <a:pos x="14" y="320"/>
                </a:cxn>
                <a:cxn ang="0">
                  <a:pos x="0" y="353"/>
                </a:cxn>
                <a:cxn ang="0">
                  <a:pos x="0" y="685"/>
                </a:cxn>
                <a:cxn ang="0">
                  <a:pos x="5" y="685"/>
                </a:cxn>
                <a:cxn ang="0">
                  <a:pos x="33" y="662"/>
                </a:cxn>
                <a:cxn ang="0">
                  <a:pos x="33" y="360"/>
                </a:cxn>
                <a:cxn ang="0">
                  <a:pos x="47" y="332"/>
                </a:cxn>
                <a:cxn ang="0">
                  <a:pos x="269" y="216"/>
                </a:cxn>
                <a:cxn ang="0">
                  <a:pos x="327" y="147"/>
                </a:cxn>
                <a:cxn ang="0">
                  <a:pos x="327" y="0"/>
                </a:cxn>
                <a:cxn ang="0">
                  <a:pos x="165" y="0"/>
                </a:cxn>
              </a:cxnLst>
              <a:rect l="0" t="0" r="r" b="b"/>
              <a:pathLst>
                <a:path w="327" h="685">
                  <a:moveTo>
                    <a:pt x="165" y="0"/>
                  </a:moveTo>
                  <a:cubicBezTo>
                    <a:pt x="165" y="162"/>
                    <a:pt x="165" y="162"/>
                    <a:pt x="165" y="162"/>
                  </a:cubicBezTo>
                  <a:cubicBezTo>
                    <a:pt x="165" y="180"/>
                    <a:pt x="157" y="192"/>
                    <a:pt x="150" y="200"/>
                  </a:cubicBezTo>
                  <a:cubicBezTo>
                    <a:pt x="150" y="200"/>
                    <a:pt x="42" y="291"/>
                    <a:pt x="14" y="320"/>
                  </a:cubicBezTo>
                  <a:cubicBezTo>
                    <a:pt x="9" y="326"/>
                    <a:pt x="1" y="335"/>
                    <a:pt x="0" y="353"/>
                  </a:cubicBezTo>
                  <a:cubicBezTo>
                    <a:pt x="0" y="354"/>
                    <a:pt x="0" y="660"/>
                    <a:pt x="0" y="685"/>
                  </a:cubicBezTo>
                  <a:cubicBezTo>
                    <a:pt x="5" y="685"/>
                    <a:pt x="5" y="685"/>
                    <a:pt x="5" y="685"/>
                  </a:cubicBezTo>
                  <a:cubicBezTo>
                    <a:pt x="33" y="662"/>
                    <a:pt x="33" y="662"/>
                    <a:pt x="33" y="662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33" y="354"/>
                    <a:pt x="34" y="340"/>
                    <a:pt x="47" y="332"/>
                  </a:cubicBezTo>
                  <a:cubicBezTo>
                    <a:pt x="88" y="308"/>
                    <a:pt x="238" y="232"/>
                    <a:pt x="269" y="216"/>
                  </a:cubicBezTo>
                  <a:cubicBezTo>
                    <a:pt x="296" y="202"/>
                    <a:pt x="327" y="180"/>
                    <a:pt x="327" y="147"/>
                  </a:cubicBezTo>
                  <a:cubicBezTo>
                    <a:pt x="327" y="0"/>
                    <a:pt x="327" y="0"/>
                    <a:pt x="327" y="0"/>
                  </a:cubicBezTo>
                  <a:lnTo>
                    <a:pt x="165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8" name="Freeform: Shape 113"/>
            <p:cNvSpPr/>
            <p:nvPr/>
          </p:nvSpPr>
          <p:spPr bwMode="auto">
            <a:xfrm>
              <a:off x="6713721" y="2581246"/>
              <a:ext cx="805218" cy="805218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110"/>
                </a:cxn>
                <a:cxn ang="0">
                  <a:pos x="110" y="220"/>
                </a:cxn>
                <a:cxn ang="0">
                  <a:pos x="220" y="110"/>
                </a:cxn>
                <a:cxn ang="0">
                  <a:pos x="110" y="0"/>
                </a:cxn>
                <a:cxn ang="0">
                  <a:pos x="110" y="177"/>
                </a:cxn>
                <a:cxn ang="0">
                  <a:pos x="43" y="110"/>
                </a:cxn>
                <a:cxn ang="0">
                  <a:pos x="110" y="42"/>
                </a:cxn>
                <a:cxn ang="0">
                  <a:pos x="177" y="110"/>
                </a:cxn>
                <a:cxn ang="0">
                  <a:pos x="110" y="177"/>
                </a:cxn>
              </a:cxnLst>
              <a:rect l="0" t="0" r="r" b="b"/>
              <a:pathLst>
                <a:path w="220" h="220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0"/>
                    <a:pt x="49" y="220"/>
                    <a:pt x="110" y="220"/>
                  </a:cubicBezTo>
                  <a:cubicBezTo>
                    <a:pt x="170" y="220"/>
                    <a:pt x="220" y="170"/>
                    <a:pt x="220" y="110"/>
                  </a:cubicBezTo>
                  <a:cubicBezTo>
                    <a:pt x="220" y="49"/>
                    <a:pt x="170" y="0"/>
                    <a:pt x="110" y="0"/>
                  </a:cubicBezTo>
                  <a:close/>
                  <a:moveTo>
                    <a:pt x="110" y="177"/>
                  </a:moveTo>
                  <a:cubicBezTo>
                    <a:pt x="73" y="177"/>
                    <a:pt x="43" y="147"/>
                    <a:pt x="43" y="110"/>
                  </a:cubicBezTo>
                  <a:cubicBezTo>
                    <a:pt x="43" y="73"/>
                    <a:pt x="73" y="42"/>
                    <a:pt x="110" y="42"/>
                  </a:cubicBezTo>
                  <a:cubicBezTo>
                    <a:pt x="147" y="42"/>
                    <a:pt x="177" y="73"/>
                    <a:pt x="177" y="110"/>
                  </a:cubicBezTo>
                  <a:cubicBezTo>
                    <a:pt x="177" y="147"/>
                    <a:pt x="147" y="177"/>
                    <a:pt x="110" y="17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grpSp>
          <p:nvGrpSpPr>
            <p:cNvPr id="29" name="Group 115"/>
            <p:cNvGrpSpPr/>
            <p:nvPr/>
          </p:nvGrpSpPr>
          <p:grpSpPr>
            <a:xfrm>
              <a:off x="5581132" y="1805528"/>
              <a:ext cx="307895" cy="234677"/>
              <a:chOff x="3908425" y="1439863"/>
              <a:chExt cx="260350" cy="198438"/>
            </a:xfrm>
            <a:solidFill>
              <a:schemeClr val="accent2"/>
            </a:solidFill>
          </p:grpSpPr>
          <p:sp>
            <p:nvSpPr>
              <p:cNvPr id="56" name="Straight Connector 116"/>
              <p:cNvSpPr/>
              <p:nvPr/>
            </p:nvSpPr>
            <p:spPr bwMode="auto">
              <a:xfrm>
                <a:off x="4044950" y="1600200"/>
                <a:ext cx="1588" cy="1588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7" name="Straight Connector 117"/>
              <p:cNvSpPr/>
              <p:nvPr/>
            </p:nvSpPr>
            <p:spPr bwMode="auto">
              <a:xfrm>
                <a:off x="4044950" y="1600200"/>
                <a:ext cx="1588" cy="1588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18"/>
              <p:cNvSpPr/>
              <p:nvPr/>
            </p:nvSpPr>
            <p:spPr bwMode="auto">
              <a:xfrm>
                <a:off x="3908425" y="1439863"/>
                <a:ext cx="260350" cy="198438"/>
              </a:xfrm>
              <a:custGeom>
                <a:avLst/>
                <a:gdLst/>
                <a:ahLst/>
                <a:cxnLst>
                  <a:cxn ang="0">
                    <a:pos x="80" y="6"/>
                  </a:cxn>
                  <a:cxn ang="0">
                    <a:pos x="78" y="3"/>
                  </a:cxn>
                  <a:cxn ang="0">
                    <a:pos x="53" y="0"/>
                  </a:cxn>
                  <a:cxn ang="0">
                    <a:pos x="42" y="5"/>
                  </a:cxn>
                  <a:cxn ang="0">
                    <a:pos x="35" y="0"/>
                  </a:cxn>
                  <a:cxn ang="0">
                    <a:pos x="8" y="3"/>
                  </a:cxn>
                  <a:cxn ang="0">
                    <a:pos x="4" y="5"/>
                  </a:cxn>
                  <a:cxn ang="0">
                    <a:pos x="3" y="6"/>
                  </a:cxn>
                  <a:cxn ang="0">
                    <a:pos x="0" y="42"/>
                  </a:cxn>
                  <a:cxn ang="0">
                    <a:pos x="2" y="61"/>
                  </a:cxn>
                  <a:cxn ang="0">
                    <a:pos x="28" y="61"/>
                  </a:cxn>
                  <a:cxn ang="0">
                    <a:pos x="32" y="61"/>
                  </a:cxn>
                  <a:cxn ang="0">
                    <a:pos x="36" y="64"/>
                  </a:cxn>
                  <a:cxn ang="0">
                    <a:pos x="46" y="64"/>
                  </a:cxn>
                  <a:cxn ang="0">
                    <a:pos x="50" y="62"/>
                  </a:cxn>
                  <a:cxn ang="0">
                    <a:pos x="51" y="61"/>
                  </a:cxn>
                  <a:cxn ang="0">
                    <a:pos x="74" y="61"/>
                  </a:cxn>
                  <a:cxn ang="0">
                    <a:pos x="84" y="58"/>
                  </a:cxn>
                  <a:cxn ang="0">
                    <a:pos x="84" y="10"/>
                  </a:cxn>
                  <a:cxn ang="0">
                    <a:pos x="35" y="57"/>
                  </a:cxn>
                  <a:cxn ang="0">
                    <a:pos x="6" y="54"/>
                  </a:cxn>
                  <a:cxn ang="0">
                    <a:pos x="20" y="51"/>
                  </a:cxn>
                  <a:cxn ang="0">
                    <a:pos x="39" y="56"/>
                  </a:cxn>
                  <a:cxn ang="0">
                    <a:pos x="40" y="8"/>
                  </a:cxn>
                  <a:cxn ang="0">
                    <a:pos x="40" y="50"/>
                  </a:cxn>
                  <a:cxn ang="0">
                    <a:pos x="33" y="48"/>
                  </a:cxn>
                  <a:cxn ang="0">
                    <a:pos x="6" y="51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22" y="3"/>
                  </a:cxn>
                  <a:cxn ang="0">
                    <a:pos x="39" y="5"/>
                  </a:cxn>
                  <a:cxn ang="0">
                    <a:pos x="40" y="8"/>
                  </a:cxn>
                  <a:cxn ang="0">
                    <a:pos x="43" y="20"/>
                  </a:cxn>
                  <a:cxn ang="0">
                    <a:pos x="43" y="7"/>
                  </a:cxn>
                  <a:cxn ang="0">
                    <a:pos x="46" y="4"/>
                  </a:cxn>
                  <a:cxn ang="0">
                    <a:pos x="48" y="21"/>
                  </a:cxn>
                  <a:cxn ang="0">
                    <a:pos x="52" y="21"/>
                  </a:cxn>
                  <a:cxn ang="0">
                    <a:pos x="54" y="2"/>
                  </a:cxn>
                  <a:cxn ang="0">
                    <a:pos x="78" y="5"/>
                  </a:cxn>
                  <a:cxn ang="0">
                    <a:pos x="78" y="7"/>
                  </a:cxn>
                  <a:cxn ang="0">
                    <a:pos x="78" y="51"/>
                  </a:cxn>
                  <a:cxn ang="0">
                    <a:pos x="51" y="48"/>
                  </a:cxn>
                  <a:cxn ang="0">
                    <a:pos x="49" y="57"/>
                  </a:cxn>
                  <a:cxn ang="0">
                    <a:pos x="49" y="51"/>
                  </a:cxn>
                  <a:cxn ang="0">
                    <a:pos x="75" y="54"/>
                  </a:cxn>
                  <a:cxn ang="0">
                    <a:pos x="78" y="57"/>
                  </a:cxn>
                </a:cxnLst>
                <a:rect l="0" t="0" r="r" b="b"/>
                <a:pathLst>
                  <a:path w="84" h="64">
                    <a:moveTo>
                      <a:pt x="81" y="6"/>
                    </a:moveTo>
                    <a:cubicBezTo>
                      <a:pt x="81" y="6"/>
                      <a:pt x="81" y="6"/>
                      <a:pt x="80" y="6"/>
                    </a:cubicBezTo>
                    <a:cubicBezTo>
                      <a:pt x="80" y="6"/>
                      <a:pt x="80" y="6"/>
                      <a:pt x="80" y="5"/>
                    </a:cubicBezTo>
                    <a:cubicBezTo>
                      <a:pt x="80" y="4"/>
                      <a:pt x="79" y="3"/>
                      <a:pt x="78" y="3"/>
                    </a:cubicBezTo>
                    <a:cubicBezTo>
                      <a:pt x="74" y="3"/>
                      <a:pt x="71" y="2"/>
                      <a:pt x="67" y="1"/>
                    </a:cubicBezTo>
                    <a:cubicBezTo>
                      <a:pt x="62" y="1"/>
                      <a:pt x="58" y="0"/>
                      <a:pt x="53" y="0"/>
                    </a:cubicBezTo>
                    <a:cubicBezTo>
                      <a:pt x="51" y="0"/>
                      <a:pt x="49" y="0"/>
                      <a:pt x="47" y="1"/>
                    </a:cubicBezTo>
                    <a:cubicBezTo>
                      <a:pt x="45" y="1"/>
                      <a:pt x="43" y="3"/>
                      <a:pt x="42" y="5"/>
                    </a:cubicBezTo>
                    <a:cubicBezTo>
                      <a:pt x="41" y="4"/>
                      <a:pt x="40" y="2"/>
                      <a:pt x="39" y="2"/>
                    </a:cubicBezTo>
                    <a:cubicBezTo>
                      <a:pt x="37" y="1"/>
                      <a:pt x="36" y="0"/>
                      <a:pt x="35" y="0"/>
                    </a:cubicBezTo>
                    <a:cubicBezTo>
                      <a:pt x="31" y="0"/>
                      <a:pt x="29" y="0"/>
                      <a:pt x="25" y="0"/>
                    </a:cubicBezTo>
                    <a:cubicBezTo>
                      <a:pt x="20" y="1"/>
                      <a:pt x="14" y="2"/>
                      <a:pt x="8" y="3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6"/>
                      <a:pt x="0" y="7"/>
                      <a:pt x="0" y="9"/>
                    </a:cubicBezTo>
                    <a:cubicBezTo>
                      <a:pt x="0" y="22"/>
                      <a:pt x="0" y="30"/>
                      <a:pt x="0" y="42"/>
                    </a:cubicBezTo>
                    <a:cubicBezTo>
                      <a:pt x="0" y="47"/>
                      <a:pt x="0" y="52"/>
                      <a:pt x="0" y="57"/>
                    </a:cubicBezTo>
                    <a:cubicBezTo>
                      <a:pt x="0" y="59"/>
                      <a:pt x="0" y="61"/>
                      <a:pt x="2" y="61"/>
                    </a:cubicBezTo>
                    <a:cubicBezTo>
                      <a:pt x="4" y="61"/>
                      <a:pt x="6" y="61"/>
                      <a:pt x="8" y="61"/>
                    </a:cubicBezTo>
                    <a:cubicBezTo>
                      <a:pt x="15" y="61"/>
                      <a:pt x="22" y="61"/>
                      <a:pt x="28" y="61"/>
                    </a:cubicBezTo>
                    <a:cubicBezTo>
                      <a:pt x="30" y="61"/>
                      <a:pt x="31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3" y="61"/>
                      <a:pt x="33" y="61"/>
                      <a:pt x="33" y="62"/>
                    </a:cubicBezTo>
                    <a:cubicBezTo>
                      <a:pt x="34" y="64"/>
                      <a:pt x="35" y="64"/>
                      <a:pt x="36" y="64"/>
                    </a:cubicBezTo>
                    <a:cubicBezTo>
                      <a:pt x="38" y="64"/>
                      <a:pt x="39" y="64"/>
                      <a:pt x="41" y="64"/>
                    </a:cubicBezTo>
                    <a:cubicBezTo>
                      <a:pt x="43" y="64"/>
                      <a:pt x="44" y="64"/>
                      <a:pt x="46" y="64"/>
                    </a:cubicBezTo>
                    <a:cubicBezTo>
                      <a:pt x="47" y="64"/>
                      <a:pt x="48" y="64"/>
                      <a:pt x="49" y="64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2" y="61"/>
                      <a:pt x="53" y="61"/>
                      <a:pt x="54" y="61"/>
                    </a:cubicBezTo>
                    <a:cubicBezTo>
                      <a:pt x="60" y="61"/>
                      <a:pt x="67" y="61"/>
                      <a:pt x="74" y="61"/>
                    </a:cubicBezTo>
                    <a:cubicBezTo>
                      <a:pt x="76" y="61"/>
                      <a:pt x="79" y="61"/>
                      <a:pt x="81" y="61"/>
                    </a:cubicBezTo>
                    <a:cubicBezTo>
                      <a:pt x="83" y="61"/>
                      <a:pt x="84" y="60"/>
                      <a:pt x="84" y="58"/>
                    </a:cubicBezTo>
                    <a:cubicBezTo>
                      <a:pt x="84" y="53"/>
                      <a:pt x="84" y="49"/>
                      <a:pt x="84" y="44"/>
                    </a:cubicBezTo>
                    <a:cubicBezTo>
                      <a:pt x="84" y="31"/>
                      <a:pt x="84" y="23"/>
                      <a:pt x="84" y="10"/>
                    </a:cubicBezTo>
                    <a:cubicBezTo>
                      <a:pt x="84" y="8"/>
                      <a:pt x="84" y="6"/>
                      <a:pt x="81" y="6"/>
                    </a:cubicBezTo>
                    <a:close/>
                    <a:moveTo>
                      <a:pt x="35" y="57"/>
                    </a:moveTo>
                    <a:cubicBezTo>
                      <a:pt x="25" y="57"/>
                      <a:pt x="15" y="57"/>
                      <a:pt x="5" y="57"/>
                    </a:cubicBezTo>
                    <a:cubicBezTo>
                      <a:pt x="5" y="57"/>
                      <a:pt x="6" y="54"/>
                      <a:pt x="6" y="54"/>
                    </a:cubicBezTo>
                    <a:cubicBezTo>
                      <a:pt x="7" y="54"/>
                      <a:pt x="8" y="54"/>
                      <a:pt x="8" y="54"/>
                    </a:cubicBezTo>
                    <a:cubicBezTo>
                      <a:pt x="12" y="53"/>
                      <a:pt x="16" y="52"/>
                      <a:pt x="20" y="51"/>
                    </a:cubicBezTo>
                    <a:cubicBezTo>
                      <a:pt x="25" y="51"/>
                      <a:pt x="30" y="50"/>
                      <a:pt x="34" y="51"/>
                    </a:cubicBezTo>
                    <a:cubicBezTo>
                      <a:pt x="36" y="52"/>
                      <a:pt x="38" y="53"/>
                      <a:pt x="39" y="56"/>
                    </a:cubicBezTo>
                    <a:cubicBezTo>
                      <a:pt x="38" y="56"/>
                      <a:pt x="36" y="56"/>
                      <a:pt x="35" y="57"/>
                    </a:cubicBezTo>
                    <a:close/>
                    <a:moveTo>
                      <a:pt x="40" y="8"/>
                    </a:moveTo>
                    <a:cubicBezTo>
                      <a:pt x="40" y="11"/>
                      <a:pt x="40" y="10"/>
                      <a:pt x="40" y="12"/>
                    </a:cubicBezTo>
                    <a:cubicBezTo>
                      <a:pt x="40" y="25"/>
                      <a:pt x="40" y="37"/>
                      <a:pt x="40" y="50"/>
                    </a:cubicBezTo>
                    <a:cubicBezTo>
                      <a:pt x="40" y="50"/>
                      <a:pt x="40" y="51"/>
                      <a:pt x="40" y="52"/>
                    </a:cubicBezTo>
                    <a:cubicBezTo>
                      <a:pt x="38" y="50"/>
                      <a:pt x="36" y="48"/>
                      <a:pt x="33" y="48"/>
                    </a:cubicBezTo>
                    <a:cubicBezTo>
                      <a:pt x="30" y="47"/>
                      <a:pt x="27" y="47"/>
                      <a:pt x="24" y="47"/>
                    </a:cubicBezTo>
                    <a:cubicBezTo>
                      <a:pt x="18" y="48"/>
                      <a:pt x="12" y="49"/>
                      <a:pt x="6" y="51"/>
                    </a:cubicBezTo>
                    <a:cubicBezTo>
                      <a:pt x="6" y="40"/>
                      <a:pt x="6" y="29"/>
                      <a:pt x="6" y="18"/>
                    </a:cubicBezTo>
                    <a:cubicBezTo>
                      <a:pt x="6" y="12"/>
                      <a:pt x="6" y="11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5"/>
                      <a:pt x="10" y="5"/>
                      <a:pt x="11" y="4"/>
                    </a:cubicBezTo>
                    <a:cubicBezTo>
                      <a:pt x="15" y="4"/>
                      <a:pt x="18" y="3"/>
                      <a:pt x="22" y="3"/>
                    </a:cubicBezTo>
                    <a:cubicBezTo>
                      <a:pt x="25" y="2"/>
                      <a:pt x="28" y="2"/>
                      <a:pt x="31" y="2"/>
                    </a:cubicBezTo>
                    <a:cubicBezTo>
                      <a:pt x="34" y="2"/>
                      <a:pt x="37" y="3"/>
                      <a:pt x="39" y="5"/>
                    </a:cubicBezTo>
                    <a:cubicBezTo>
                      <a:pt x="40" y="5"/>
                      <a:pt x="40" y="6"/>
                      <a:pt x="40" y="6"/>
                    </a:cubicBezTo>
                    <a:cubicBezTo>
                      <a:pt x="40" y="7"/>
                      <a:pt x="40" y="8"/>
                      <a:pt x="40" y="8"/>
                    </a:cubicBezTo>
                    <a:close/>
                    <a:moveTo>
                      <a:pt x="43" y="52"/>
                    </a:moveTo>
                    <a:cubicBezTo>
                      <a:pt x="43" y="41"/>
                      <a:pt x="43" y="31"/>
                      <a:pt x="43" y="20"/>
                    </a:cubicBezTo>
                    <a:cubicBezTo>
                      <a:pt x="43" y="15"/>
                      <a:pt x="43" y="15"/>
                      <a:pt x="43" y="11"/>
                    </a:cubicBezTo>
                    <a:cubicBezTo>
                      <a:pt x="43" y="9"/>
                      <a:pt x="43" y="8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5"/>
                      <a:pt x="45" y="4"/>
                      <a:pt x="46" y="4"/>
                    </a:cubicBezTo>
                    <a:cubicBezTo>
                      <a:pt x="46" y="11"/>
                      <a:pt x="46" y="15"/>
                      <a:pt x="46" y="23"/>
                    </a:cubicBezTo>
                    <a:cubicBezTo>
                      <a:pt x="46" y="22"/>
                      <a:pt x="47" y="22"/>
                      <a:pt x="48" y="21"/>
                    </a:cubicBezTo>
                    <a:cubicBezTo>
                      <a:pt x="48" y="21"/>
                      <a:pt x="50" y="20"/>
                      <a:pt x="50" y="20"/>
                    </a:cubicBezTo>
                    <a:cubicBezTo>
                      <a:pt x="51" y="20"/>
                      <a:pt x="52" y="21"/>
                      <a:pt x="52" y="21"/>
                    </a:cubicBezTo>
                    <a:cubicBezTo>
                      <a:pt x="53" y="22"/>
                      <a:pt x="54" y="22"/>
                      <a:pt x="54" y="23"/>
                    </a:cubicBezTo>
                    <a:cubicBezTo>
                      <a:pt x="54" y="14"/>
                      <a:pt x="54" y="10"/>
                      <a:pt x="54" y="2"/>
                    </a:cubicBezTo>
                    <a:cubicBezTo>
                      <a:pt x="61" y="2"/>
                      <a:pt x="68" y="4"/>
                      <a:pt x="74" y="5"/>
                    </a:cubicBezTo>
                    <a:cubicBezTo>
                      <a:pt x="75" y="5"/>
                      <a:pt x="76" y="5"/>
                      <a:pt x="78" y="5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13"/>
                      <a:pt x="78" y="14"/>
                      <a:pt x="78" y="19"/>
                    </a:cubicBezTo>
                    <a:cubicBezTo>
                      <a:pt x="78" y="30"/>
                      <a:pt x="78" y="40"/>
                      <a:pt x="78" y="51"/>
                    </a:cubicBezTo>
                    <a:cubicBezTo>
                      <a:pt x="72" y="49"/>
                      <a:pt x="66" y="48"/>
                      <a:pt x="60" y="48"/>
                    </a:cubicBezTo>
                    <a:cubicBezTo>
                      <a:pt x="57" y="47"/>
                      <a:pt x="54" y="47"/>
                      <a:pt x="51" y="48"/>
                    </a:cubicBezTo>
                    <a:cubicBezTo>
                      <a:pt x="48" y="48"/>
                      <a:pt x="45" y="50"/>
                      <a:pt x="43" y="52"/>
                    </a:cubicBezTo>
                    <a:close/>
                    <a:moveTo>
                      <a:pt x="49" y="57"/>
                    </a:moveTo>
                    <a:cubicBezTo>
                      <a:pt x="48" y="56"/>
                      <a:pt x="46" y="56"/>
                      <a:pt x="44" y="56"/>
                    </a:cubicBezTo>
                    <a:cubicBezTo>
                      <a:pt x="45" y="53"/>
                      <a:pt x="47" y="52"/>
                      <a:pt x="49" y="51"/>
                    </a:cubicBezTo>
                    <a:cubicBezTo>
                      <a:pt x="54" y="50"/>
                      <a:pt x="59" y="51"/>
                      <a:pt x="63" y="51"/>
                    </a:cubicBezTo>
                    <a:cubicBezTo>
                      <a:pt x="67" y="52"/>
                      <a:pt x="71" y="53"/>
                      <a:pt x="75" y="54"/>
                    </a:cubicBezTo>
                    <a:cubicBezTo>
                      <a:pt x="76" y="54"/>
                      <a:pt x="77" y="54"/>
                      <a:pt x="78" y="54"/>
                    </a:cubicBezTo>
                    <a:cubicBezTo>
                      <a:pt x="78" y="54"/>
                      <a:pt x="78" y="57"/>
                      <a:pt x="78" y="57"/>
                    </a:cubicBezTo>
                    <a:cubicBezTo>
                      <a:pt x="69" y="57"/>
                      <a:pt x="59" y="57"/>
                      <a:pt x="49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9" name="Freeform: Shape 119"/>
              <p:cNvSpPr/>
              <p:nvPr/>
            </p:nvSpPr>
            <p:spPr bwMode="auto">
              <a:xfrm>
                <a:off x="4044950" y="160020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20"/>
              <p:cNvSpPr/>
              <p:nvPr/>
            </p:nvSpPr>
            <p:spPr bwMode="auto">
              <a:xfrm>
                <a:off x="4041775" y="1600200"/>
                <a:ext cx="3175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21"/>
              <p:cNvSpPr/>
              <p:nvPr/>
            </p:nvSpPr>
            <p:spPr bwMode="auto">
              <a:xfrm>
                <a:off x="4041775" y="160020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0" name="Freeform: Shape 122"/>
            <p:cNvSpPr/>
            <p:nvPr/>
          </p:nvSpPr>
          <p:spPr bwMode="auto">
            <a:xfrm>
              <a:off x="4921222" y="2722018"/>
              <a:ext cx="247759" cy="281545"/>
            </a:xfrm>
            <a:custGeom>
              <a:avLst/>
              <a:gdLst/>
              <a:ahLst/>
              <a:cxnLst>
                <a:cxn ang="0">
                  <a:pos x="3" y="50"/>
                </a:cxn>
                <a:cxn ang="0">
                  <a:pos x="7" y="60"/>
                </a:cxn>
                <a:cxn ang="0">
                  <a:pos x="26" y="77"/>
                </a:cxn>
                <a:cxn ang="0">
                  <a:pos x="33" y="0"/>
                </a:cxn>
                <a:cxn ang="0">
                  <a:pos x="50" y="12"/>
                </a:cxn>
                <a:cxn ang="0">
                  <a:pos x="57" y="16"/>
                </a:cxn>
                <a:cxn ang="0">
                  <a:pos x="49" y="22"/>
                </a:cxn>
                <a:cxn ang="0">
                  <a:pos x="51" y="16"/>
                </a:cxn>
                <a:cxn ang="0">
                  <a:pos x="48" y="11"/>
                </a:cxn>
                <a:cxn ang="0">
                  <a:pos x="46" y="20"/>
                </a:cxn>
                <a:cxn ang="0">
                  <a:pos x="44" y="18"/>
                </a:cxn>
                <a:cxn ang="0">
                  <a:pos x="45" y="15"/>
                </a:cxn>
                <a:cxn ang="0">
                  <a:pos x="29" y="16"/>
                </a:cxn>
                <a:cxn ang="0">
                  <a:pos x="34" y="16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42" y="16"/>
                </a:cxn>
                <a:cxn ang="0">
                  <a:pos x="37" y="23"/>
                </a:cxn>
                <a:cxn ang="0">
                  <a:pos x="32" y="22"/>
                </a:cxn>
                <a:cxn ang="0">
                  <a:pos x="27" y="25"/>
                </a:cxn>
                <a:cxn ang="0">
                  <a:pos x="23" y="23"/>
                </a:cxn>
                <a:cxn ang="0">
                  <a:pos x="27" y="20"/>
                </a:cxn>
                <a:cxn ang="0">
                  <a:pos x="27" y="16"/>
                </a:cxn>
                <a:cxn ang="0">
                  <a:pos x="32" y="24"/>
                </a:cxn>
                <a:cxn ang="0">
                  <a:pos x="15" y="16"/>
                </a:cxn>
                <a:cxn ang="0">
                  <a:pos x="22" y="16"/>
                </a:cxn>
                <a:cxn ang="0">
                  <a:pos x="21" y="10"/>
                </a:cxn>
                <a:cxn ang="0">
                  <a:pos x="27" y="11"/>
                </a:cxn>
                <a:cxn ang="0">
                  <a:pos x="22" y="12"/>
                </a:cxn>
                <a:cxn ang="0">
                  <a:pos x="24" y="15"/>
                </a:cxn>
                <a:cxn ang="0">
                  <a:pos x="25" y="15"/>
                </a:cxn>
                <a:cxn ang="0">
                  <a:pos x="18" y="22"/>
                </a:cxn>
                <a:cxn ang="0">
                  <a:pos x="17" y="24"/>
                </a:cxn>
                <a:cxn ang="0">
                  <a:pos x="23" y="26"/>
                </a:cxn>
                <a:cxn ang="0">
                  <a:pos x="23" y="28"/>
                </a:cxn>
                <a:cxn ang="0">
                  <a:pos x="42" y="39"/>
                </a:cxn>
                <a:cxn ang="0">
                  <a:pos x="48" y="39"/>
                </a:cxn>
                <a:cxn ang="0">
                  <a:pos x="49" y="32"/>
                </a:cxn>
                <a:cxn ang="0">
                  <a:pos x="60" y="24"/>
                </a:cxn>
                <a:cxn ang="0">
                  <a:pos x="51" y="25"/>
                </a:cxn>
                <a:cxn ang="0">
                  <a:pos x="53" y="30"/>
                </a:cxn>
                <a:cxn ang="0">
                  <a:pos x="54" y="28"/>
                </a:cxn>
                <a:cxn ang="0">
                  <a:pos x="53" y="26"/>
                </a:cxn>
                <a:cxn ang="0">
                  <a:pos x="56" y="33"/>
                </a:cxn>
                <a:cxn ang="0">
                  <a:pos x="52" y="31"/>
                </a:cxn>
                <a:cxn ang="0">
                  <a:pos x="42" y="31"/>
                </a:cxn>
                <a:cxn ang="0">
                  <a:pos x="47" y="26"/>
                </a:cxn>
                <a:cxn ang="0">
                  <a:pos x="39" y="28"/>
                </a:cxn>
                <a:cxn ang="0">
                  <a:pos x="41" y="31"/>
                </a:cxn>
                <a:cxn ang="0">
                  <a:pos x="40" y="35"/>
                </a:cxn>
                <a:cxn ang="0">
                  <a:pos x="32" y="36"/>
                </a:cxn>
                <a:cxn ang="0">
                  <a:pos x="25" y="32"/>
                </a:cxn>
                <a:cxn ang="0">
                  <a:pos x="30" y="30"/>
                </a:cxn>
                <a:cxn ang="0">
                  <a:pos x="37" y="30"/>
                </a:cxn>
                <a:cxn ang="0">
                  <a:pos x="31" y="28"/>
                </a:cxn>
                <a:cxn ang="0">
                  <a:pos x="38" y="25"/>
                </a:cxn>
                <a:cxn ang="0">
                  <a:pos x="39" y="25"/>
                </a:cxn>
                <a:cxn ang="0">
                  <a:pos x="44" y="23"/>
                </a:cxn>
                <a:cxn ang="0">
                  <a:pos x="48" y="23"/>
                </a:cxn>
                <a:cxn ang="0">
                  <a:pos x="57" y="19"/>
                </a:cxn>
              </a:cxnLst>
              <a:rect l="0" t="0" r="r" b="b"/>
              <a:pathLst>
                <a:path w="68" h="77">
                  <a:moveTo>
                    <a:pt x="33" y="0"/>
                  </a:moveTo>
                  <a:cubicBezTo>
                    <a:pt x="17" y="0"/>
                    <a:pt x="6" y="13"/>
                    <a:pt x="6" y="29"/>
                  </a:cubicBezTo>
                  <a:cubicBezTo>
                    <a:pt x="6" y="30"/>
                    <a:pt x="6" y="31"/>
                    <a:pt x="6" y="33"/>
                  </a:cubicBezTo>
                  <a:cubicBezTo>
                    <a:pt x="6" y="35"/>
                    <a:pt x="2" y="44"/>
                    <a:pt x="1" y="46"/>
                  </a:cubicBezTo>
                  <a:cubicBezTo>
                    <a:pt x="0" y="47"/>
                    <a:pt x="1" y="50"/>
                    <a:pt x="3" y="50"/>
                  </a:cubicBezTo>
                  <a:cubicBezTo>
                    <a:pt x="6" y="50"/>
                    <a:pt x="6" y="51"/>
                    <a:pt x="5" y="52"/>
                  </a:cubicBezTo>
                  <a:cubicBezTo>
                    <a:pt x="4" y="53"/>
                    <a:pt x="5" y="55"/>
                    <a:pt x="5" y="55"/>
                  </a:cubicBezTo>
                  <a:cubicBezTo>
                    <a:pt x="5" y="55"/>
                    <a:pt x="8" y="56"/>
                    <a:pt x="8" y="56"/>
                  </a:cubicBezTo>
                  <a:cubicBezTo>
                    <a:pt x="8" y="56"/>
                    <a:pt x="7" y="57"/>
                    <a:pt x="7" y="58"/>
                  </a:cubicBezTo>
                  <a:cubicBezTo>
                    <a:pt x="7" y="58"/>
                    <a:pt x="7" y="60"/>
                    <a:pt x="7" y="60"/>
                  </a:cubicBezTo>
                  <a:cubicBezTo>
                    <a:pt x="7" y="60"/>
                    <a:pt x="8" y="61"/>
                    <a:pt x="9" y="62"/>
                  </a:cubicBezTo>
                  <a:cubicBezTo>
                    <a:pt x="11" y="63"/>
                    <a:pt x="10" y="66"/>
                    <a:pt x="10" y="67"/>
                  </a:cubicBezTo>
                  <a:cubicBezTo>
                    <a:pt x="10" y="68"/>
                    <a:pt x="11" y="72"/>
                    <a:pt x="15" y="72"/>
                  </a:cubicBezTo>
                  <a:cubicBezTo>
                    <a:pt x="18" y="72"/>
                    <a:pt x="24" y="69"/>
                    <a:pt x="24" y="69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7"/>
                    <a:pt x="47" y="70"/>
                    <a:pt x="52" y="69"/>
                  </a:cubicBezTo>
                  <a:cubicBezTo>
                    <a:pt x="53" y="69"/>
                    <a:pt x="53" y="68"/>
                    <a:pt x="54" y="6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6" y="52"/>
                    <a:pt x="64" y="43"/>
                    <a:pt x="65" y="34"/>
                  </a:cubicBezTo>
                  <a:cubicBezTo>
                    <a:pt x="68" y="12"/>
                    <a:pt x="52" y="0"/>
                    <a:pt x="33" y="0"/>
                  </a:cubicBezTo>
                  <a:close/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0" y="14"/>
                    <a:pt x="50" y="13"/>
                  </a:cubicBezTo>
                  <a:cubicBezTo>
                    <a:pt x="50" y="13"/>
                    <a:pt x="50" y="12"/>
                    <a:pt x="50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5" y="12"/>
                    <a:pt x="56" y="14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6" y="18"/>
                  </a:cubicBezTo>
                  <a:cubicBezTo>
                    <a:pt x="55" y="18"/>
                    <a:pt x="55" y="18"/>
                    <a:pt x="54" y="19"/>
                  </a:cubicBezTo>
                  <a:cubicBezTo>
                    <a:pt x="53" y="20"/>
                    <a:pt x="53" y="21"/>
                    <a:pt x="52" y="22"/>
                  </a:cubicBezTo>
                  <a:cubicBezTo>
                    <a:pt x="51" y="22"/>
                    <a:pt x="51" y="22"/>
                    <a:pt x="50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8" y="20"/>
                    <a:pt x="48" y="20"/>
                  </a:cubicBezTo>
                  <a:cubicBezTo>
                    <a:pt x="48" y="19"/>
                    <a:pt x="48" y="19"/>
                    <a:pt x="48" y="18"/>
                  </a:cubicBezTo>
                  <a:cubicBezTo>
                    <a:pt x="49" y="17"/>
                    <a:pt x="50" y="17"/>
                    <a:pt x="51" y="17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0" y="16"/>
                  </a:cubicBezTo>
                  <a:close/>
                  <a:moveTo>
                    <a:pt x="43" y="7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45" y="7"/>
                    <a:pt x="46" y="8"/>
                    <a:pt x="48" y="9"/>
                  </a:cubicBezTo>
                  <a:cubicBezTo>
                    <a:pt x="48" y="9"/>
                    <a:pt x="49" y="10"/>
                    <a:pt x="48" y="11"/>
                  </a:cubicBezTo>
                  <a:cubicBezTo>
                    <a:pt x="48" y="12"/>
                    <a:pt x="48" y="13"/>
                    <a:pt x="48" y="13"/>
                  </a:cubicBezTo>
                  <a:cubicBezTo>
                    <a:pt x="48" y="14"/>
                    <a:pt x="48" y="15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7"/>
                    <a:pt x="46" y="19"/>
                    <a:pt x="46" y="19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3" y="21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19"/>
                    <a:pt x="44" y="18"/>
                    <a:pt x="44" y="18"/>
                  </a:cubicBezTo>
                  <a:cubicBezTo>
                    <a:pt x="44" y="17"/>
                    <a:pt x="44" y="17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9" y="13"/>
                    <a:pt x="40" y="8"/>
                    <a:pt x="43" y="7"/>
                  </a:cubicBezTo>
                  <a:close/>
                  <a:moveTo>
                    <a:pt x="29" y="16"/>
                  </a:move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6"/>
                    <a:pt x="30" y="16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2" y="15"/>
                    <a:pt x="30" y="14"/>
                    <a:pt x="29" y="13"/>
                  </a:cubicBezTo>
                  <a:cubicBezTo>
                    <a:pt x="27" y="8"/>
                    <a:pt x="31" y="6"/>
                    <a:pt x="31" y="6"/>
                  </a:cubicBezTo>
                  <a:cubicBezTo>
                    <a:pt x="32" y="6"/>
                    <a:pt x="34" y="6"/>
                    <a:pt x="35" y="6"/>
                  </a:cubicBezTo>
                  <a:cubicBezTo>
                    <a:pt x="37" y="6"/>
                    <a:pt x="39" y="6"/>
                    <a:pt x="40" y="7"/>
                  </a:cubicBezTo>
                  <a:cubicBezTo>
                    <a:pt x="40" y="11"/>
                    <a:pt x="36" y="12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3"/>
                    <a:pt x="37" y="13"/>
                  </a:cubicBezTo>
                  <a:cubicBezTo>
                    <a:pt x="38" y="14"/>
                    <a:pt x="39" y="14"/>
                    <a:pt x="40" y="15"/>
                  </a:cubicBezTo>
                  <a:cubicBezTo>
                    <a:pt x="41" y="15"/>
                    <a:pt x="41" y="15"/>
                    <a:pt x="42" y="16"/>
                  </a:cubicBezTo>
                  <a:cubicBezTo>
                    <a:pt x="42" y="16"/>
                    <a:pt x="42" y="17"/>
                    <a:pt x="42" y="18"/>
                  </a:cubicBezTo>
                  <a:cubicBezTo>
                    <a:pt x="42" y="18"/>
                    <a:pt x="42" y="19"/>
                    <a:pt x="42" y="19"/>
                  </a:cubicBezTo>
                  <a:cubicBezTo>
                    <a:pt x="41" y="20"/>
                    <a:pt x="41" y="21"/>
                    <a:pt x="40" y="22"/>
                  </a:cubicBezTo>
                  <a:cubicBezTo>
                    <a:pt x="40" y="22"/>
                    <a:pt x="39" y="22"/>
                    <a:pt x="39" y="23"/>
                  </a:cubicBezTo>
                  <a:cubicBezTo>
                    <a:pt x="38" y="23"/>
                    <a:pt x="37" y="23"/>
                    <a:pt x="37" y="23"/>
                  </a:cubicBezTo>
                  <a:cubicBezTo>
                    <a:pt x="36" y="23"/>
                    <a:pt x="34" y="23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0" y="24"/>
                    <a:pt x="30" y="25"/>
                    <a:pt x="29" y="25"/>
                  </a:cubicBezTo>
                  <a:cubicBezTo>
                    <a:pt x="29" y="25"/>
                    <a:pt x="28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5"/>
                    <a:pt x="26" y="25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3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4" y="21"/>
                    <a:pt x="25" y="21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8"/>
                    <a:pt x="26" y="18"/>
                  </a:cubicBezTo>
                  <a:cubicBezTo>
                    <a:pt x="26" y="18"/>
                    <a:pt x="26" y="18"/>
                    <a:pt x="25" y="19"/>
                  </a:cubicBezTo>
                  <a:cubicBezTo>
                    <a:pt x="25" y="18"/>
                    <a:pt x="26" y="17"/>
                    <a:pt x="26" y="17"/>
                  </a:cubicBezTo>
                  <a:cubicBezTo>
                    <a:pt x="26" y="16"/>
                    <a:pt x="26" y="16"/>
                    <a:pt x="27" y="16"/>
                  </a:cubicBezTo>
                  <a:cubicBezTo>
                    <a:pt x="27" y="16"/>
                    <a:pt x="28" y="16"/>
                    <a:pt x="28" y="16"/>
                  </a:cubicBezTo>
                  <a:lnTo>
                    <a:pt x="29" y="16"/>
                  </a:lnTo>
                  <a:close/>
                  <a:moveTo>
                    <a:pt x="33" y="24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4"/>
                    <a:pt x="33" y="24"/>
                    <a:pt x="33" y="24"/>
                  </a:cubicBezTo>
                  <a:close/>
                  <a:moveTo>
                    <a:pt x="15" y="22"/>
                  </a:moveTo>
                  <a:cubicBezTo>
                    <a:pt x="15" y="22"/>
                    <a:pt x="14" y="20"/>
                    <a:pt x="14" y="19"/>
                  </a:cubicBezTo>
                  <a:cubicBezTo>
                    <a:pt x="14" y="18"/>
                    <a:pt x="15" y="17"/>
                    <a:pt x="15" y="16"/>
                  </a:cubicBezTo>
                  <a:cubicBezTo>
                    <a:pt x="16" y="16"/>
                    <a:pt x="17" y="16"/>
                    <a:pt x="18" y="16"/>
                  </a:cubicBezTo>
                  <a:cubicBezTo>
                    <a:pt x="19" y="16"/>
                    <a:pt x="20" y="16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0" y="15"/>
                    <a:pt x="19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2"/>
                    <a:pt x="17" y="12"/>
                  </a:cubicBezTo>
                  <a:cubicBezTo>
                    <a:pt x="18" y="11"/>
                    <a:pt x="19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8" y="9"/>
                    <a:pt x="27" y="11"/>
                  </a:cubicBezTo>
                  <a:cubicBezTo>
                    <a:pt x="27" y="11"/>
                    <a:pt x="26" y="12"/>
                    <a:pt x="26" y="12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24" y="13"/>
                    <a:pt x="23" y="13"/>
                    <a:pt x="23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3" y="15"/>
                    <a:pt x="24" y="15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5" y="15"/>
                    <a:pt x="25" y="15"/>
                  </a:cubicBezTo>
                  <a:cubicBezTo>
                    <a:pt x="24" y="16"/>
                    <a:pt x="24" y="17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19"/>
                    <a:pt x="23" y="20"/>
                    <a:pt x="23" y="20"/>
                  </a:cubicBezTo>
                  <a:cubicBezTo>
                    <a:pt x="22" y="21"/>
                    <a:pt x="21" y="22"/>
                    <a:pt x="21" y="23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7" y="22"/>
                    <a:pt x="16" y="22"/>
                    <a:pt x="16" y="22"/>
                  </a:cubicBezTo>
                  <a:lnTo>
                    <a:pt x="15" y="22"/>
                  </a:lnTo>
                  <a:close/>
                  <a:moveTo>
                    <a:pt x="23" y="28"/>
                  </a:moveTo>
                  <a:cubicBezTo>
                    <a:pt x="23" y="28"/>
                    <a:pt x="23" y="28"/>
                    <a:pt x="23" y="28"/>
                  </a:cubicBezTo>
                  <a:cubicBezTo>
                    <a:pt x="21" y="28"/>
                    <a:pt x="18" y="28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7"/>
                    <a:pt x="25" y="27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5" y="27"/>
                    <a:pt x="24" y="28"/>
                  </a:cubicBezTo>
                  <a:lnTo>
                    <a:pt x="23" y="28"/>
                  </a:lnTo>
                  <a:close/>
                  <a:moveTo>
                    <a:pt x="41" y="43"/>
                  </a:move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9" y="37"/>
                    <a:pt x="40" y="37"/>
                  </a:cubicBezTo>
                  <a:cubicBezTo>
                    <a:pt x="40" y="37"/>
                    <a:pt x="41" y="38"/>
                    <a:pt x="42" y="39"/>
                  </a:cubicBezTo>
                  <a:cubicBezTo>
                    <a:pt x="43" y="40"/>
                    <a:pt x="43" y="41"/>
                    <a:pt x="43" y="41"/>
                  </a:cubicBezTo>
                  <a:cubicBezTo>
                    <a:pt x="43" y="41"/>
                    <a:pt x="44" y="42"/>
                    <a:pt x="45" y="43"/>
                  </a:cubicBezTo>
                  <a:lnTo>
                    <a:pt x="41" y="43"/>
                  </a:lnTo>
                  <a:close/>
                  <a:moveTo>
                    <a:pt x="53" y="35"/>
                  </a:moveTo>
                  <a:cubicBezTo>
                    <a:pt x="52" y="37"/>
                    <a:pt x="48" y="39"/>
                    <a:pt x="48" y="39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6"/>
                    <a:pt x="42" y="36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3" y="34"/>
                    <a:pt x="44" y="34"/>
                    <a:pt x="44" y="33"/>
                  </a:cubicBezTo>
                  <a:cubicBezTo>
                    <a:pt x="46" y="33"/>
                    <a:pt x="47" y="32"/>
                    <a:pt x="49" y="32"/>
                  </a:cubicBezTo>
                  <a:cubicBezTo>
                    <a:pt x="50" y="32"/>
                    <a:pt x="50" y="32"/>
                    <a:pt x="51" y="32"/>
                  </a:cubicBezTo>
                  <a:cubicBezTo>
                    <a:pt x="51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lose/>
                  <a:moveTo>
                    <a:pt x="60" y="24"/>
                  </a:moveTo>
                  <a:cubicBezTo>
                    <a:pt x="60" y="24"/>
                    <a:pt x="60" y="24"/>
                    <a:pt x="60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8" y="23"/>
                    <a:pt x="56" y="23"/>
                    <a:pt x="55" y="23"/>
                  </a:cubicBezTo>
                  <a:cubicBezTo>
                    <a:pt x="54" y="23"/>
                    <a:pt x="54" y="23"/>
                    <a:pt x="53" y="24"/>
                  </a:cubicBezTo>
                  <a:cubicBezTo>
                    <a:pt x="52" y="24"/>
                    <a:pt x="52" y="25"/>
                    <a:pt x="51" y="25"/>
                  </a:cubicBezTo>
                  <a:cubicBezTo>
                    <a:pt x="51" y="26"/>
                    <a:pt x="51" y="27"/>
                    <a:pt x="51" y="28"/>
                  </a:cubicBezTo>
                  <a:cubicBezTo>
                    <a:pt x="51" y="28"/>
                    <a:pt x="51" y="28"/>
                    <a:pt x="51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7"/>
                    <a:pt x="53" y="27"/>
                    <a:pt x="53" y="26"/>
                  </a:cubicBezTo>
                  <a:cubicBezTo>
                    <a:pt x="53" y="26"/>
                    <a:pt x="54" y="25"/>
                    <a:pt x="54" y="25"/>
                  </a:cubicBezTo>
                  <a:cubicBezTo>
                    <a:pt x="54" y="25"/>
                    <a:pt x="55" y="25"/>
                    <a:pt x="55" y="25"/>
                  </a:cubicBezTo>
                  <a:cubicBezTo>
                    <a:pt x="57" y="25"/>
                    <a:pt x="58" y="25"/>
                    <a:pt x="59" y="27"/>
                  </a:cubicBezTo>
                  <a:cubicBezTo>
                    <a:pt x="59" y="27"/>
                    <a:pt x="60" y="30"/>
                    <a:pt x="58" y="32"/>
                  </a:cubicBezTo>
                  <a:cubicBezTo>
                    <a:pt x="57" y="32"/>
                    <a:pt x="57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4" y="32"/>
                    <a:pt x="5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3" y="31"/>
                    <a:pt x="53" y="31"/>
                    <a:pt x="52" y="31"/>
                  </a:cubicBezTo>
                  <a:cubicBezTo>
                    <a:pt x="51" y="30"/>
                    <a:pt x="50" y="30"/>
                    <a:pt x="49" y="30"/>
                  </a:cubicBezTo>
                  <a:cubicBezTo>
                    <a:pt x="47" y="30"/>
                    <a:pt x="46" y="31"/>
                    <a:pt x="44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4" y="30"/>
                    <a:pt x="45" y="30"/>
                    <a:pt x="46" y="30"/>
                  </a:cubicBezTo>
                  <a:cubicBezTo>
                    <a:pt x="46" y="30"/>
                    <a:pt x="47" y="29"/>
                    <a:pt x="47" y="29"/>
                  </a:cubicBezTo>
                  <a:cubicBezTo>
                    <a:pt x="48" y="28"/>
                    <a:pt x="48" y="27"/>
                    <a:pt x="48" y="26"/>
                  </a:cubicBezTo>
                  <a:cubicBezTo>
                    <a:pt x="48" y="26"/>
                    <a:pt x="48" y="25"/>
                    <a:pt x="47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7"/>
                    <a:pt x="46" y="27"/>
                    <a:pt x="46" y="28"/>
                  </a:cubicBezTo>
                  <a:cubicBezTo>
                    <a:pt x="46" y="28"/>
                    <a:pt x="45" y="28"/>
                    <a:pt x="44" y="29"/>
                  </a:cubicBezTo>
                  <a:cubicBezTo>
                    <a:pt x="44" y="29"/>
                    <a:pt x="43" y="29"/>
                    <a:pt x="43" y="29"/>
                  </a:cubicBezTo>
                  <a:cubicBezTo>
                    <a:pt x="41" y="29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30"/>
                    <a:pt x="40" y="30"/>
                    <a:pt x="41" y="31"/>
                  </a:cubicBezTo>
                  <a:cubicBezTo>
                    <a:pt x="41" y="31"/>
                    <a:pt x="41" y="31"/>
                    <a:pt x="41" y="32"/>
                  </a:cubicBezTo>
                  <a:cubicBezTo>
                    <a:pt x="41" y="32"/>
                    <a:pt x="41" y="33"/>
                    <a:pt x="40" y="3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6"/>
                    <a:pt x="38" y="36"/>
                    <a:pt x="37" y="36"/>
                  </a:cubicBezTo>
                  <a:cubicBezTo>
                    <a:pt x="37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6"/>
                    <a:pt x="33" y="36"/>
                    <a:pt x="32" y="36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1" y="36"/>
                    <a:pt x="30" y="36"/>
                  </a:cubicBezTo>
                  <a:cubicBezTo>
                    <a:pt x="29" y="36"/>
                    <a:pt x="28" y="35"/>
                    <a:pt x="27" y="35"/>
                  </a:cubicBezTo>
                  <a:cubicBezTo>
                    <a:pt x="26" y="34"/>
                    <a:pt x="25" y="34"/>
                    <a:pt x="25" y="32"/>
                  </a:cubicBezTo>
                  <a:cubicBezTo>
                    <a:pt x="25" y="32"/>
                    <a:pt x="25" y="30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29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31"/>
                    <a:pt x="33" y="31"/>
                    <a:pt x="35" y="31"/>
                  </a:cubicBezTo>
                  <a:cubicBezTo>
                    <a:pt x="35" y="31"/>
                    <a:pt x="35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3" y="30"/>
                    <a:pt x="32" y="29"/>
                    <a:pt x="32" y="29"/>
                  </a:cubicBezTo>
                  <a:cubicBezTo>
                    <a:pt x="32" y="29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6"/>
                    <a:pt x="33" y="26"/>
                    <a:pt x="33" y="25"/>
                  </a:cubicBezTo>
                  <a:cubicBezTo>
                    <a:pt x="34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1" y="25"/>
                    <a:pt x="41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3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2"/>
                    <a:pt x="46" y="22"/>
                    <a:pt x="46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3"/>
                    <a:pt x="48" y="23"/>
                    <a:pt x="48" y="23"/>
                  </a:cubicBezTo>
                  <a:cubicBezTo>
                    <a:pt x="49" y="24"/>
                    <a:pt x="49" y="24"/>
                    <a:pt x="50" y="24"/>
                  </a:cubicBezTo>
                  <a:cubicBezTo>
                    <a:pt x="51" y="24"/>
                    <a:pt x="52" y="24"/>
                    <a:pt x="53" y="23"/>
                  </a:cubicBezTo>
                  <a:cubicBezTo>
                    <a:pt x="54" y="22"/>
                    <a:pt x="55" y="21"/>
                    <a:pt x="55" y="20"/>
                  </a:cubicBezTo>
                  <a:cubicBezTo>
                    <a:pt x="56" y="20"/>
                    <a:pt x="56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9"/>
                    <a:pt x="59" y="20"/>
                    <a:pt x="59" y="20"/>
                  </a:cubicBezTo>
                  <a:cubicBezTo>
                    <a:pt x="60" y="21"/>
                    <a:pt x="60" y="22"/>
                    <a:pt x="60" y="2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grpSp>
          <p:nvGrpSpPr>
            <p:cNvPr id="31" name="Group 123"/>
            <p:cNvGrpSpPr/>
            <p:nvPr/>
          </p:nvGrpSpPr>
          <p:grpSpPr>
            <a:xfrm>
              <a:off x="6263361" y="2389816"/>
              <a:ext cx="285306" cy="234623"/>
              <a:chOff x="4492625" y="1965325"/>
              <a:chExt cx="241301" cy="198438"/>
            </a:xfrm>
            <a:solidFill>
              <a:schemeClr val="accent3"/>
            </a:solidFill>
          </p:grpSpPr>
          <p:sp>
            <p:nvSpPr>
              <p:cNvPr id="48" name="Freeform: Shape 124"/>
              <p:cNvSpPr/>
              <p:nvPr/>
            </p:nvSpPr>
            <p:spPr bwMode="auto">
              <a:xfrm>
                <a:off x="4600575" y="2039938"/>
                <a:ext cx="19050" cy="3968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12" y="25"/>
                  </a:cxn>
                  <a:cxn ang="0">
                    <a:pos x="12" y="23"/>
                  </a:cxn>
                  <a:cxn ang="0">
                    <a:pos x="12" y="2"/>
                  </a:cxn>
                  <a:cxn ang="0">
                    <a:pos x="12" y="0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12" h="25">
                    <a:moveTo>
                      <a:pt x="0" y="2"/>
                    </a:moveTo>
                    <a:lnTo>
                      <a:pt x="0" y="23"/>
                    </a:lnTo>
                    <a:lnTo>
                      <a:pt x="2" y="25"/>
                    </a:lnTo>
                    <a:lnTo>
                      <a:pt x="12" y="25"/>
                    </a:lnTo>
                    <a:lnTo>
                      <a:pt x="12" y="23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25"/>
              <p:cNvSpPr/>
              <p:nvPr/>
            </p:nvSpPr>
            <p:spPr bwMode="auto">
              <a:xfrm>
                <a:off x="4629150" y="2020888"/>
                <a:ext cx="19050" cy="58738"/>
              </a:xfrm>
              <a:custGeom>
                <a:avLst/>
                <a:gdLst/>
                <a:ahLst/>
                <a:cxnLst>
                  <a:cxn ang="0">
                    <a:pos x="10" y="37"/>
                  </a:cxn>
                  <a:cxn ang="0">
                    <a:pos x="12" y="35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5"/>
                  </a:cxn>
                  <a:cxn ang="0">
                    <a:pos x="0" y="37"/>
                  </a:cxn>
                  <a:cxn ang="0">
                    <a:pos x="10" y="37"/>
                  </a:cxn>
                </a:cxnLst>
                <a:rect l="0" t="0" r="r" b="b"/>
                <a:pathLst>
                  <a:path w="12" h="37">
                    <a:moveTo>
                      <a:pt x="10" y="37"/>
                    </a:moveTo>
                    <a:lnTo>
                      <a:pt x="12" y="35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10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26"/>
              <p:cNvSpPr/>
              <p:nvPr/>
            </p:nvSpPr>
            <p:spPr bwMode="auto">
              <a:xfrm>
                <a:off x="4654550" y="2046288"/>
                <a:ext cx="17463" cy="33338"/>
              </a:xfrm>
              <a:custGeom>
                <a:avLst/>
                <a:gdLst/>
                <a:ahLst/>
                <a:cxnLst>
                  <a:cxn ang="0">
                    <a:pos x="11" y="21"/>
                  </a:cxn>
                  <a:cxn ang="0">
                    <a:pos x="11" y="19"/>
                  </a:cxn>
                  <a:cxn ang="0">
                    <a:pos x="11" y="1"/>
                  </a:cxn>
                  <a:cxn ang="0">
                    <a:pos x="1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9"/>
                  </a:cxn>
                  <a:cxn ang="0">
                    <a:pos x="1" y="21"/>
                  </a:cxn>
                  <a:cxn ang="0">
                    <a:pos x="11" y="21"/>
                  </a:cxn>
                </a:cxnLst>
                <a:rect l="0" t="0" r="r" b="b"/>
                <a:pathLst>
                  <a:path w="11" h="21">
                    <a:moveTo>
                      <a:pt x="11" y="21"/>
                    </a:moveTo>
                    <a:lnTo>
                      <a:pt x="11" y="19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11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1" name="Freeform: Shape 127"/>
              <p:cNvSpPr/>
              <p:nvPr/>
            </p:nvSpPr>
            <p:spPr bwMode="auto">
              <a:xfrm>
                <a:off x="4681538" y="2030413"/>
                <a:ext cx="19050" cy="49213"/>
              </a:xfrm>
              <a:custGeom>
                <a:avLst/>
                <a:gdLst/>
                <a:ahLst/>
                <a:cxnLst>
                  <a:cxn ang="0">
                    <a:pos x="10" y="31"/>
                  </a:cxn>
                  <a:cxn ang="0">
                    <a:pos x="12" y="29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9"/>
                  </a:cxn>
                  <a:cxn ang="0">
                    <a:pos x="0" y="31"/>
                  </a:cxn>
                  <a:cxn ang="0">
                    <a:pos x="10" y="31"/>
                  </a:cxn>
                </a:cxnLst>
                <a:rect l="0" t="0" r="r" b="b"/>
                <a:pathLst>
                  <a:path w="12" h="31">
                    <a:moveTo>
                      <a:pt x="10" y="31"/>
                    </a:moveTo>
                    <a:lnTo>
                      <a:pt x="12" y="29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10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28"/>
              <p:cNvSpPr/>
              <p:nvPr/>
            </p:nvSpPr>
            <p:spPr bwMode="auto">
              <a:xfrm>
                <a:off x="4514850" y="1971675"/>
                <a:ext cx="36513" cy="39688"/>
              </a:xfrm>
              <a:custGeom>
                <a:avLst/>
                <a:gdLst/>
                <a:ahLst/>
                <a:cxnLst>
                  <a:cxn ang="0">
                    <a:pos x="1" y="9"/>
                  </a:cxn>
                  <a:cxn ang="0">
                    <a:pos x="6" y="13"/>
                  </a:cxn>
                  <a:cxn ang="0">
                    <a:pos x="11" y="9"/>
                  </a:cxn>
                  <a:cxn ang="0">
                    <a:pos x="12" y="6"/>
                  </a:cxn>
                  <a:cxn ang="0">
                    <a:pos x="11" y="5"/>
                  </a:cxn>
                  <a:cxn ang="0">
                    <a:pos x="6" y="0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9"/>
                  </a:cxn>
                </a:cxnLst>
                <a:rect l="0" t="0" r="r" b="b"/>
                <a:pathLst>
                  <a:path w="12" h="13">
                    <a:moveTo>
                      <a:pt x="1" y="9"/>
                    </a:moveTo>
                    <a:cubicBezTo>
                      <a:pt x="2" y="11"/>
                      <a:pt x="3" y="13"/>
                      <a:pt x="6" y="13"/>
                    </a:cubicBezTo>
                    <a:cubicBezTo>
                      <a:pt x="8" y="13"/>
                      <a:pt x="10" y="11"/>
                      <a:pt x="11" y="9"/>
                    </a:cubicBezTo>
                    <a:cubicBezTo>
                      <a:pt x="11" y="8"/>
                      <a:pt x="12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1" y="2"/>
                      <a:pt x="9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1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29"/>
              <p:cNvSpPr/>
              <p:nvPr/>
            </p:nvSpPr>
            <p:spPr bwMode="auto">
              <a:xfrm>
                <a:off x="4492625" y="2005013"/>
                <a:ext cx="123825" cy="158750"/>
              </a:xfrm>
              <a:custGeom>
                <a:avLst/>
                <a:gdLst/>
                <a:ahLst/>
                <a:cxnLst>
                  <a:cxn ang="0">
                    <a:pos x="25" y="16"/>
                  </a:cxn>
                  <a:cxn ang="0">
                    <a:pos x="26" y="16"/>
                  </a:cxn>
                  <a:cxn ang="0">
                    <a:pos x="27" y="16"/>
                  </a:cxn>
                  <a:cxn ang="0">
                    <a:pos x="29" y="15"/>
                  </a:cxn>
                  <a:cxn ang="0">
                    <a:pos x="35" y="9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32" y="6"/>
                  </a:cxn>
                  <a:cxn ang="0">
                    <a:pos x="28" y="10"/>
                  </a:cxn>
                  <a:cxn ang="0">
                    <a:pos x="25" y="10"/>
                  </a:cxn>
                  <a:cxn ang="0">
                    <a:pos x="22" y="6"/>
                  </a:cxn>
                  <a:cxn ang="0">
                    <a:pos x="21" y="5"/>
                  </a:cxn>
                  <a:cxn ang="0">
                    <a:pos x="18" y="3"/>
                  </a:cxn>
                  <a:cxn ang="0">
                    <a:pos x="16" y="3"/>
                  </a:cxn>
                  <a:cxn ang="0">
                    <a:pos x="14" y="10"/>
                  </a:cxn>
                  <a:cxn ang="0">
                    <a:pos x="14" y="4"/>
                  </a:cxn>
                  <a:cxn ang="0">
                    <a:pos x="12" y="4"/>
                  </a:cxn>
                  <a:cxn ang="0">
                    <a:pos x="12" y="6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3" y="5"/>
                  </a:cxn>
                  <a:cxn ang="0">
                    <a:pos x="1" y="25"/>
                  </a:cxn>
                  <a:cxn ang="0">
                    <a:pos x="5" y="26"/>
                  </a:cxn>
                  <a:cxn ang="0">
                    <a:pos x="6" y="10"/>
                  </a:cxn>
                  <a:cxn ang="0">
                    <a:pos x="6" y="24"/>
                  </a:cxn>
                  <a:cxn ang="0">
                    <a:pos x="6" y="48"/>
                  </a:cxn>
                  <a:cxn ang="0">
                    <a:pos x="9" y="51"/>
                  </a:cxn>
                  <a:cxn ang="0">
                    <a:pos x="12" y="48"/>
                  </a:cxn>
                  <a:cxn ang="0">
                    <a:pos x="13" y="28"/>
                  </a:cxn>
                  <a:cxn ang="0">
                    <a:pos x="16" y="51"/>
                  </a:cxn>
                  <a:cxn ang="0">
                    <a:pos x="16" y="51"/>
                  </a:cxn>
                  <a:cxn ang="0">
                    <a:pos x="19" y="26"/>
                  </a:cxn>
                  <a:cxn ang="0">
                    <a:pos x="20" y="10"/>
                  </a:cxn>
                  <a:cxn ang="0">
                    <a:pos x="20" y="10"/>
                  </a:cxn>
                  <a:cxn ang="0">
                    <a:pos x="23" y="14"/>
                  </a:cxn>
                </a:cxnLst>
                <a:rect l="0" t="0" r="r" b="b"/>
                <a:pathLst>
                  <a:path w="40" h="51">
                    <a:moveTo>
                      <a:pt x="24" y="15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8" y="16"/>
                      <a:pt x="28" y="16"/>
                    </a:cubicBezTo>
                    <a:cubicBezTo>
                      <a:pt x="28" y="16"/>
                      <a:pt x="29" y="16"/>
                      <a:pt x="29" y="15"/>
                    </a:cubicBezTo>
                    <a:cubicBezTo>
                      <a:pt x="30" y="15"/>
                      <a:pt x="30" y="14"/>
                      <a:pt x="31" y="13"/>
                    </a:cubicBezTo>
                    <a:cubicBezTo>
                      <a:pt x="33" y="12"/>
                      <a:pt x="35" y="9"/>
                      <a:pt x="35" y="9"/>
                    </a:cubicBezTo>
                    <a:cubicBezTo>
                      <a:pt x="36" y="8"/>
                      <a:pt x="36" y="7"/>
                      <a:pt x="35" y="6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2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1" y="7"/>
                      <a:pt x="30" y="8"/>
                      <a:pt x="28" y="10"/>
                    </a:cubicBezTo>
                    <a:cubicBezTo>
                      <a:pt x="28" y="10"/>
                      <a:pt x="27" y="11"/>
                      <a:pt x="26" y="11"/>
                    </a:cubicBezTo>
                    <a:cubicBezTo>
                      <a:pt x="26" y="11"/>
                      <a:pt x="26" y="10"/>
                      <a:pt x="25" y="10"/>
                    </a:cubicBezTo>
                    <a:cubicBezTo>
                      <a:pt x="24" y="9"/>
                      <a:pt x="23" y="8"/>
                      <a:pt x="22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0" y="4"/>
                      <a:pt x="18" y="3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6" y="7"/>
                      <a:pt x="14" y="10"/>
                    </a:cubicBezTo>
                    <a:cubicBezTo>
                      <a:pt x="14" y="8"/>
                      <a:pt x="13" y="6"/>
                      <a:pt x="13" y="6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8"/>
                      <a:pt x="11" y="10"/>
                    </a:cubicBezTo>
                    <a:cubicBezTo>
                      <a:pt x="10" y="7"/>
                      <a:pt x="9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4"/>
                      <a:pt x="5" y="5"/>
                      <a:pt x="3" y="5"/>
                    </a:cubicBezTo>
                    <a:cubicBezTo>
                      <a:pt x="3" y="6"/>
                      <a:pt x="1" y="9"/>
                      <a:pt x="0" y="17"/>
                    </a:cubicBezTo>
                    <a:cubicBezTo>
                      <a:pt x="0" y="20"/>
                      <a:pt x="1" y="25"/>
                      <a:pt x="1" y="25"/>
                    </a:cubicBezTo>
                    <a:cubicBezTo>
                      <a:pt x="1" y="27"/>
                      <a:pt x="1" y="28"/>
                      <a:pt x="3" y="28"/>
                    </a:cubicBezTo>
                    <a:cubicBezTo>
                      <a:pt x="4" y="28"/>
                      <a:pt x="5" y="27"/>
                      <a:pt x="5" y="26"/>
                    </a:cubicBezTo>
                    <a:cubicBezTo>
                      <a:pt x="5" y="26"/>
                      <a:pt x="4" y="21"/>
                      <a:pt x="5" y="18"/>
                    </a:cubicBezTo>
                    <a:cubicBezTo>
                      <a:pt x="5" y="15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6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9"/>
                      <a:pt x="7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1" y="51"/>
                      <a:pt x="12" y="49"/>
                      <a:pt x="12" y="4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9"/>
                      <a:pt x="15" y="51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8" y="51"/>
                      <a:pt x="19" y="49"/>
                      <a:pt x="19" y="4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5"/>
                      <a:pt x="20" y="25"/>
                      <a:pt x="20" y="24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4" y="15"/>
                      <a:pt x="24" y="15"/>
                      <a:pt x="24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30"/>
              <p:cNvSpPr/>
              <p:nvPr/>
            </p:nvSpPr>
            <p:spPr bwMode="auto">
              <a:xfrm>
                <a:off x="4598988" y="2112963"/>
                <a:ext cx="101600" cy="5080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1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5" y="14"/>
                  </a:cxn>
                  <a:cxn ang="0">
                    <a:pos x="7" y="2"/>
                  </a:cxn>
                  <a:cxn ang="0">
                    <a:pos x="15" y="2"/>
                  </a:cxn>
                  <a:cxn ang="0">
                    <a:pos x="15" y="8"/>
                  </a:cxn>
                  <a:cxn ang="0">
                    <a:pos x="17" y="10"/>
                  </a:cxn>
                  <a:cxn ang="0">
                    <a:pos x="17" y="10"/>
                  </a:cxn>
                  <a:cxn ang="0">
                    <a:pos x="19" y="8"/>
                  </a:cxn>
                  <a:cxn ang="0">
                    <a:pos x="19" y="2"/>
                  </a:cxn>
                  <a:cxn ang="0">
                    <a:pos x="26" y="2"/>
                  </a:cxn>
                  <a:cxn ang="0">
                    <a:pos x="29" y="14"/>
                  </a:cxn>
                  <a:cxn ang="0">
                    <a:pos x="31" y="16"/>
                  </a:cxn>
                  <a:cxn ang="0">
                    <a:pos x="32" y="16"/>
                  </a:cxn>
                  <a:cxn ang="0">
                    <a:pos x="33" y="14"/>
                  </a:cxn>
                  <a:cxn ang="0">
                    <a:pos x="30" y="2"/>
                  </a:cxn>
                  <a:cxn ang="0">
                    <a:pos x="32" y="2"/>
                  </a:cxn>
                  <a:cxn ang="0">
                    <a:pos x="33" y="1"/>
                  </a:cxn>
                  <a:cxn ang="0">
                    <a:pos x="33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33" h="16">
                    <a:moveTo>
                      <a:pt x="0" y="1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5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9"/>
                      <a:pt x="16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19" y="9"/>
                      <a:pt x="19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5"/>
                      <a:pt x="30" y="16"/>
                      <a:pt x="31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5"/>
                      <a:pt x="33" y="14"/>
                      <a:pt x="33" y="1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3" y="2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31"/>
              <p:cNvSpPr/>
              <p:nvPr/>
            </p:nvSpPr>
            <p:spPr bwMode="auto">
              <a:xfrm>
                <a:off x="4564063" y="1965325"/>
                <a:ext cx="169863" cy="144463"/>
              </a:xfrm>
              <a:custGeom>
                <a:avLst/>
                <a:gdLst/>
                <a:ahLst/>
                <a:cxnLst>
                  <a:cxn ang="0">
                    <a:pos x="52" y="6"/>
                  </a:cxn>
                  <a:cxn ang="0">
                    <a:pos x="30" y="6"/>
                  </a:cxn>
                  <a:cxn ang="0">
                    <a:pos x="30" y="2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26" y="2"/>
                  </a:cxn>
                  <a:cxn ang="0">
                    <a:pos x="26" y="6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10"/>
                  </a:cxn>
                  <a:cxn ang="0">
                    <a:pos x="3" y="9"/>
                  </a:cxn>
                  <a:cxn ang="0">
                    <a:pos x="4" y="8"/>
                  </a:cxn>
                  <a:cxn ang="0">
                    <a:pos x="26" y="8"/>
                  </a:cxn>
                  <a:cxn ang="0">
                    <a:pos x="30" y="8"/>
                  </a:cxn>
                  <a:cxn ang="0">
                    <a:pos x="52" y="8"/>
                  </a:cxn>
                  <a:cxn ang="0">
                    <a:pos x="53" y="9"/>
                  </a:cxn>
                  <a:cxn ang="0">
                    <a:pos x="53" y="10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2" y="45"/>
                  </a:cxn>
                  <a:cxn ang="0">
                    <a:pos x="4" y="45"/>
                  </a:cxn>
                  <a:cxn ang="0">
                    <a:pos x="3" y="45"/>
                  </a:cxn>
                  <a:cxn ang="0">
                    <a:pos x="3" y="44"/>
                  </a:cxn>
                  <a:cxn ang="0">
                    <a:pos x="3" y="30"/>
                  </a:cxn>
                  <a:cxn ang="0">
                    <a:pos x="2" y="30"/>
                  </a:cxn>
                  <a:cxn ang="0">
                    <a:pos x="2" y="30"/>
                  </a:cxn>
                  <a:cxn ang="0">
                    <a:pos x="1" y="30"/>
                  </a:cxn>
                  <a:cxn ang="0">
                    <a:pos x="1" y="29"/>
                  </a:cxn>
                  <a:cxn ang="0">
                    <a:pos x="0" y="29"/>
                  </a:cxn>
                  <a:cxn ang="0">
                    <a:pos x="0" y="44"/>
                  </a:cxn>
                  <a:cxn ang="0">
                    <a:pos x="4" y="47"/>
                  </a:cxn>
                  <a:cxn ang="0">
                    <a:pos x="52" y="47"/>
                  </a:cxn>
                  <a:cxn ang="0">
                    <a:pos x="55" y="44"/>
                  </a:cxn>
                  <a:cxn ang="0">
                    <a:pos x="55" y="10"/>
                  </a:cxn>
                  <a:cxn ang="0">
                    <a:pos x="52" y="6"/>
                  </a:cxn>
                </a:cxnLst>
                <a:rect l="0" t="0" r="r" b="b"/>
                <a:pathLst>
                  <a:path w="55" h="47">
                    <a:moveTo>
                      <a:pt x="52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6" y="1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8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0"/>
                      <a:pt x="2" y="21"/>
                      <a:pt x="3" y="2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3" y="9"/>
                    </a:cubicBezTo>
                    <a:cubicBezTo>
                      <a:pt x="53" y="9"/>
                      <a:pt x="53" y="9"/>
                      <a:pt x="53" y="10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3" y="45"/>
                      <a:pt x="3" y="45"/>
                    </a:cubicBezTo>
                    <a:cubicBezTo>
                      <a:pt x="3" y="45"/>
                      <a:pt x="3" y="44"/>
                      <a:pt x="3" y="44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7"/>
                      <a:pt x="4" y="4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4" y="47"/>
                      <a:pt x="55" y="46"/>
                      <a:pt x="55" y="44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8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132"/>
            <p:cNvGrpSpPr/>
            <p:nvPr/>
          </p:nvGrpSpPr>
          <p:grpSpPr>
            <a:xfrm>
              <a:off x="7000115" y="2858055"/>
              <a:ext cx="232749" cy="251509"/>
              <a:chOff x="5099050" y="2320925"/>
              <a:chExt cx="196850" cy="212725"/>
            </a:xfrm>
            <a:solidFill>
              <a:schemeClr val="accent4"/>
            </a:solidFill>
          </p:grpSpPr>
          <p:sp>
            <p:nvSpPr>
              <p:cNvPr id="40" name="Freeform: Shape 133"/>
              <p:cNvSpPr/>
              <p:nvPr/>
            </p:nvSpPr>
            <p:spPr bwMode="auto">
              <a:xfrm>
                <a:off x="5099050" y="2503488"/>
                <a:ext cx="15875" cy="14288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5" y="5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3" y="5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ubicBezTo>
                      <a:pt x="1" y="5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34"/>
              <p:cNvSpPr/>
              <p:nvPr/>
            </p:nvSpPr>
            <p:spPr bwMode="auto">
              <a:xfrm>
                <a:off x="5129213" y="2379663"/>
                <a:ext cx="111125" cy="111125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30"/>
                  </a:cxn>
                  <a:cxn ang="0">
                    <a:pos x="1" y="31"/>
                  </a:cxn>
                  <a:cxn ang="0">
                    <a:pos x="1" y="35"/>
                  </a:cxn>
                  <a:cxn ang="0">
                    <a:pos x="1" y="35"/>
                  </a:cxn>
                  <a:cxn ang="0">
                    <a:pos x="5" y="35"/>
                  </a:cxn>
                  <a:cxn ang="0">
                    <a:pos x="5" y="35"/>
                  </a:cxn>
                  <a:cxn ang="0">
                    <a:pos x="36" y="4"/>
                  </a:cxn>
                  <a:cxn ang="0">
                    <a:pos x="32" y="0"/>
                  </a:cxn>
                </a:cxnLst>
                <a:rect l="0" t="0" r="r" b="b"/>
                <a:pathLst>
                  <a:path w="36" h="36">
                    <a:moveTo>
                      <a:pt x="32" y="0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2"/>
                      <a:pt x="0" y="34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2" y="36"/>
                      <a:pt x="4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6" y="4"/>
                      <a:pt x="36" y="4"/>
                      <a:pt x="36" y="4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: Shape 135"/>
              <p:cNvSpPr/>
              <p:nvPr/>
            </p:nvSpPr>
            <p:spPr bwMode="auto">
              <a:xfrm>
                <a:off x="5111750" y="2360613"/>
                <a:ext cx="111125" cy="111125"/>
              </a:xfrm>
              <a:custGeom>
                <a:avLst/>
                <a:gdLst/>
                <a:ahLst/>
                <a:cxnLst>
                  <a:cxn ang="0">
                    <a:pos x="1" y="35"/>
                  </a:cxn>
                  <a:cxn ang="0">
                    <a:pos x="5" y="35"/>
                  </a:cxn>
                  <a:cxn ang="0">
                    <a:pos x="5" y="35"/>
                  </a:cxn>
                  <a:cxn ang="0">
                    <a:pos x="36" y="4"/>
                  </a:cxn>
                  <a:cxn ang="0">
                    <a:pos x="32" y="0"/>
                  </a:cxn>
                  <a:cxn ang="0">
                    <a:pos x="0" y="31"/>
                  </a:cxn>
                  <a:cxn ang="0">
                    <a:pos x="1" y="35"/>
                  </a:cxn>
                </a:cxnLst>
                <a:rect l="0" t="0" r="r" b="b"/>
                <a:pathLst>
                  <a:path w="36" h="36">
                    <a:moveTo>
                      <a:pt x="1" y="35"/>
                    </a:moveTo>
                    <a:cubicBezTo>
                      <a:pt x="2" y="36"/>
                      <a:pt x="4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0" y="34"/>
                      <a:pt x="1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36"/>
              <p:cNvSpPr/>
              <p:nvPr/>
            </p:nvSpPr>
            <p:spPr bwMode="auto">
              <a:xfrm>
                <a:off x="5102225" y="2468563"/>
                <a:ext cx="49213" cy="49213"/>
              </a:xfrm>
              <a:custGeom>
                <a:avLst/>
                <a:gdLst/>
                <a:ahLst/>
                <a:cxnLst>
                  <a:cxn ang="0">
                    <a:pos x="16" y="14"/>
                  </a:cxn>
                  <a:cxn ang="0">
                    <a:pos x="16" y="14"/>
                  </a:cxn>
                  <a:cxn ang="0">
                    <a:pos x="14" y="13"/>
                  </a:cxn>
                  <a:cxn ang="0">
                    <a:pos x="14" y="13"/>
                  </a:cxn>
                  <a:cxn ang="0">
                    <a:pos x="13" y="9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7" y="3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9"/>
                  </a:cxn>
                  <a:cxn ang="0">
                    <a:pos x="7" y="16"/>
                  </a:cxn>
                  <a:cxn ang="0">
                    <a:pos x="16" y="14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0"/>
                      <a:pt x="13" y="9"/>
                    </a:cubicBezTo>
                    <a:cubicBezTo>
                      <a:pt x="11" y="9"/>
                      <a:pt x="10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7" y="4"/>
                      <a:pt x="7" y="3"/>
                    </a:cubicBezTo>
                    <a:cubicBezTo>
                      <a:pt x="5" y="3"/>
                      <a:pt x="4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1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37"/>
              <p:cNvSpPr/>
              <p:nvPr/>
            </p:nvSpPr>
            <p:spPr bwMode="auto">
              <a:xfrm>
                <a:off x="5148263" y="2393950"/>
                <a:ext cx="111125" cy="114300"/>
              </a:xfrm>
              <a:custGeom>
                <a:avLst/>
                <a:gdLst/>
                <a:ahLst/>
                <a:cxnLst>
                  <a:cxn ang="0">
                    <a:pos x="1" y="36"/>
                  </a:cxn>
                  <a:cxn ang="0">
                    <a:pos x="4" y="36"/>
                  </a:cxn>
                  <a:cxn ang="0">
                    <a:pos x="36" y="5"/>
                  </a:cxn>
                  <a:cxn ang="0">
                    <a:pos x="32" y="0"/>
                  </a:cxn>
                  <a:cxn ang="0">
                    <a:pos x="1" y="31"/>
                  </a:cxn>
                  <a:cxn ang="0">
                    <a:pos x="1" y="31"/>
                  </a:cxn>
                  <a:cxn ang="0">
                    <a:pos x="1" y="36"/>
                  </a:cxn>
                </a:cxnLst>
                <a:rect l="0" t="0" r="r" b="b"/>
                <a:pathLst>
                  <a:path w="36" h="37">
                    <a:moveTo>
                      <a:pt x="1" y="36"/>
                    </a:moveTo>
                    <a:cubicBezTo>
                      <a:pt x="2" y="37"/>
                      <a:pt x="3" y="37"/>
                      <a:pt x="4" y="36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3"/>
                      <a:pt x="0" y="34"/>
                      <a:pt x="1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5" name="Freeform: Shape 138"/>
              <p:cNvSpPr/>
              <p:nvPr/>
            </p:nvSpPr>
            <p:spPr bwMode="auto">
              <a:xfrm>
                <a:off x="5232400" y="2320925"/>
                <a:ext cx="63500" cy="68263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0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16" y="22"/>
                  </a:cxn>
                  <a:cxn ang="0">
                    <a:pos x="20" y="18"/>
                  </a:cxn>
                  <a:cxn ang="0">
                    <a:pos x="20" y="12"/>
                  </a:cxn>
                </a:cxnLst>
                <a:rect l="0" t="0" r="r" b="b"/>
                <a:pathLst>
                  <a:path w="21" h="22">
                    <a:moveTo>
                      <a:pt x="20" y="1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8" y="0"/>
                      <a:pt x="5" y="0"/>
                      <a:pt x="4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6"/>
                      <a:pt x="21" y="14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6" name="Freeform: Shape 139"/>
              <p:cNvSpPr/>
              <p:nvPr/>
            </p:nvSpPr>
            <p:spPr bwMode="auto">
              <a:xfrm>
                <a:off x="5213350" y="2341563"/>
                <a:ext cx="61913" cy="61913"/>
              </a:xfrm>
              <a:custGeom>
                <a:avLst/>
                <a:gdLst/>
                <a:ahLst/>
                <a:cxnLst>
                  <a:cxn ang="0">
                    <a:pos x="39" y="32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31" y="39"/>
                  </a:cxn>
                  <a:cxn ang="0">
                    <a:pos x="39" y="32"/>
                  </a:cxn>
                </a:cxnLst>
                <a:rect l="0" t="0" r="r" b="b"/>
                <a:pathLst>
                  <a:path w="39" h="39">
                    <a:moveTo>
                      <a:pt x="39" y="32"/>
                    </a:moveTo>
                    <a:lnTo>
                      <a:pt x="8" y="0"/>
                    </a:lnTo>
                    <a:lnTo>
                      <a:pt x="0" y="8"/>
                    </a:lnTo>
                    <a:lnTo>
                      <a:pt x="31" y="39"/>
                    </a:lnTo>
                    <a:lnTo>
                      <a:pt x="39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7" name="Freeform: Shape 140"/>
              <p:cNvSpPr/>
              <p:nvPr/>
            </p:nvSpPr>
            <p:spPr bwMode="auto">
              <a:xfrm>
                <a:off x="5099050" y="2524125"/>
                <a:ext cx="192088" cy="9525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61" y="3"/>
                  </a:cxn>
                  <a:cxn ang="0">
                    <a:pos x="62" y="2"/>
                  </a:cxn>
                  <a:cxn ang="0">
                    <a:pos x="61" y="0"/>
                  </a:cxn>
                </a:cxnLst>
                <a:rect l="0" t="0" r="r" b="b"/>
                <a:pathLst>
                  <a:path w="62" h="3">
                    <a:moveTo>
                      <a:pt x="6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2" y="2"/>
                      <a:pt x="62" y="2"/>
                    </a:cubicBezTo>
                    <a:cubicBezTo>
                      <a:pt x="62" y="1"/>
                      <a:pt x="61" y="0"/>
                      <a:pt x="6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141"/>
            <p:cNvGrpSpPr/>
            <p:nvPr/>
          </p:nvGrpSpPr>
          <p:grpSpPr>
            <a:xfrm>
              <a:off x="5833438" y="5576876"/>
              <a:ext cx="496719" cy="588428"/>
              <a:chOff x="4381885" y="3588430"/>
              <a:chExt cx="373882" cy="442912"/>
            </a:xfrm>
          </p:grpSpPr>
          <p:sp>
            <p:nvSpPr>
              <p:cNvPr id="34" name="Freeform: Shape 142"/>
              <p:cNvSpPr/>
              <p:nvPr/>
            </p:nvSpPr>
            <p:spPr bwMode="auto">
              <a:xfrm>
                <a:off x="4580994" y="3640817"/>
                <a:ext cx="160338" cy="384175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40" y="0"/>
                  </a:cxn>
                  <a:cxn ang="0">
                    <a:pos x="0" y="185"/>
                  </a:cxn>
                  <a:cxn ang="0">
                    <a:pos x="9" y="171"/>
                  </a:cxn>
                  <a:cxn ang="0">
                    <a:pos x="67" y="38"/>
                  </a:cxn>
                  <a:cxn ang="0">
                    <a:pos x="51" y="0"/>
                  </a:cxn>
                </a:cxnLst>
                <a:rect l="0" t="0" r="r" b="b"/>
                <a:pathLst>
                  <a:path w="77" h="185">
                    <a:moveTo>
                      <a:pt x="51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3" y="182"/>
                      <a:pt x="7" y="178"/>
                      <a:pt x="9" y="171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7" y="17"/>
                      <a:pt x="69" y="0"/>
                      <a:pt x="5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43"/>
              <p:cNvSpPr/>
              <p:nvPr/>
            </p:nvSpPr>
            <p:spPr bwMode="auto">
              <a:xfrm>
                <a:off x="4475163" y="3640817"/>
                <a:ext cx="192088" cy="390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" y="185"/>
                  </a:cxn>
                  <a:cxn ang="0">
                    <a:pos x="52" y="185"/>
                  </a:cxn>
                  <a:cxn ang="0">
                    <a:pos x="92" y="0"/>
                  </a:cxn>
                  <a:cxn ang="0">
                    <a:pos x="0" y="0"/>
                  </a:cxn>
                </a:cxnLst>
                <a:rect l="0" t="0" r="r" b="b"/>
                <a:pathLst>
                  <a:path w="92" h="188">
                    <a:moveTo>
                      <a:pt x="0" y="0"/>
                    </a:moveTo>
                    <a:cubicBezTo>
                      <a:pt x="38" y="185"/>
                      <a:pt x="38" y="185"/>
                      <a:pt x="38" y="185"/>
                    </a:cubicBezTo>
                    <a:cubicBezTo>
                      <a:pt x="43" y="188"/>
                      <a:pt x="47" y="188"/>
                      <a:pt x="52" y="185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44"/>
              <p:cNvSpPr/>
              <p:nvPr/>
            </p:nvSpPr>
            <p:spPr bwMode="auto">
              <a:xfrm>
                <a:off x="4398142" y="3640817"/>
                <a:ext cx="160338" cy="38417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9" y="38"/>
                  </a:cxn>
                  <a:cxn ang="0">
                    <a:pos x="67" y="171"/>
                  </a:cxn>
                  <a:cxn ang="0">
                    <a:pos x="77" y="185"/>
                  </a:cxn>
                  <a:cxn ang="0">
                    <a:pos x="39" y="0"/>
                  </a:cxn>
                  <a:cxn ang="0">
                    <a:pos x="26" y="0"/>
                  </a:cxn>
                </a:cxnLst>
                <a:rect l="0" t="0" r="r" b="b"/>
                <a:pathLst>
                  <a:path w="77" h="185">
                    <a:moveTo>
                      <a:pt x="26" y="0"/>
                    </a:moveTo>
                    <a:cubicBezTo>
                      <a:pt x="8" y="0"/>
                      <a:pt x="0" y="17"/>
                      <a:pt x="9" y="38"/>
                    </a:cubicBezTo>
                    <a:cubicBezTo>
                      <a:pt x="67" y="171"/>
                      <a:pt x="67" y="171"/>
                      <a:pt x="67" y="171"/>
                    </a:cubicBezTo>
                    <a:cubicBezTo>
                      <a:pt x="70" y="178"/>
                      <a:pt x="74" y="182"/>
                      <a:pt x="77" y="185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45"/>
              <p:cNvSpPr/>
              <p:nvPr/>
            </p:nvSpPr>
            <p:spPr bwMode="auto">
              <a:xfrm>
                <a:off x="4381885" y="3618592"/>
                <a:ext cx="149225" cy="2587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12"/>
                  </a:cxn>
                  <a:cxn ang="0">
                    <a:pos x="46" y="117"/>
                  </a:cxn>
                  <a:cxn ang="0">
                    <a:pos x="70" y="124"/>
                  </a:cxn>
                  <a:cxn ang="0">
                    <a:pos x="72" y="124"/>
                  </a:cxn>
                  <a:cxn ang="0">
                    <a:pos x="42" y="0"/>
                  </a:cxn>
                </a:cxnLst>
                <a:rect l="0" t="0" r="r" b="b"/>
                <a:pathLst>
                  <a:path w="72" h="124">
                    <a:moveTo>
                      <a:pt x="42" y="0"/>
                    </a:moveTo>
                    <a:cubicBezTo>
                      <a:pt x="31" y="6"/>
                      <a:pt x="20" y="12"/>
                      <a:pt x="0" y="12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2" y="124"/>
                      <a:pt x="72" y="124"/>
                      <a:pt x="72" y="124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46"/>
              <p:cNvSpPr/>
              <p:nvPr/>
            </p:nvSpPr>
            <p:spPr bwMode="auto">
              <a:xfrm>
                <a:off x="4612892" y="3621767"/>
                <a:ext cx="142875" cy="255588"/>
              </a:xfrm>
              <a:custGeom>
                <a:avLst/>
                <a:gdLst/>
                <a:ahLst/>
                <a:cxnLst>
                  <a:cxn ang="0">
                    <a:pos x="0" y="123"/>
                  </a:cxn>
                  <a:cxn ang="0">
                    <a:pos x="21" y="119"/>
                  </a:cxn>
                  <a:cxn ang="0">
                    <a:pos x="69" y="12"/>
                  </a:cxn>
                  <a:cxn ang="0">
                    <a:pos x="28" y="0"/>
                  </a:cxn>
                  <a:cxn ang="0">
                    <a:pos x="0" y="123"/>
                  </a:cxn>
                </a:cxnLst>
                <a:rect l="0" t="0" r="r" b="b"/>
                <a:pathLst>
                  <a:path w="69" h="123">
                    <a:moveTo>
                      <a:pt x="0" y="123"/>
                    </a:moveTo>
                    <a:cubicBezTo>
                      <a:pt x="21" y="119"/>
                      <a:pt x="21" y="119"/>
                      <a:pt x="21" y="11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49" y="12"/>
                      <a:pt x="38" y="6"/>
                      <a:pt x="28" y="0"/>
                    </a:cubicBezTo>
                    <a:lnTo>
                      <a:pt x="0" y="12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47"/>
              <p:cNvSpPr/>
              <p:nvPr/>
            </p:nvSpPr>
            <p:spPr bwMode="auto">
              <a:xfrm>
                <a:off x="4467225" y="3588430"/>
                <a:ext cx="206375" cy="288925"/>
              </a:xfrm>
              <a:custGeom>
                <a:avLst/>
                <a:gdLst/>
                <a:ahLst/>
                <a:cxnLst>
                  <a:cxn ang="0">
                    <a:pos x="81" y="6"/>
                  </a:cxn>
                  <a:cxn ang="0">
                    <a:pos x="50" y="0"/>
                  </a:cxn>
                  <a:cxn ang="0">
                    <a:pos x="19" y="6"/>
                  </a:cxn>
                  <a:cxn ang="0">
                    <a:pos x="0" y="15"/>
                  </a:cxn>
                  <a:cxn ang="0">
                    <a:pos x="28" y="139"/>
                  </a:cxn>
                  <a:cxn ang="0">
                    <a:pos x="71" y="139"/>
                  </a:cxn>
                  <a:cxn ang="0">
                    <a:pos x="71" y="138"/>
                  </a:cxn>
                  <a:cxn ang="0">
                    <a:pos x="99" y="16"/>
                  </a:cxn>
                  <a:cxn ang="0">
                    <a:pos x="81" y="6"/>
                  </a:cxn>
                </a:cxnLst>
                <a:rect l="0" t="0" r="r" b="b"/>
                <a:pathLst>
                  <a:path w="99" h="139">
                    <a:moveTo>
                      <a:pt x="81" y="6"/>
                    </a:moveTo>
                    <a:cubicBezTo>
                      <a:pt x="73" y="3"/>
                      <a:pt x="63" y="0"/>
                      <a:pt x="50" y="0"/>
                    </a:cubicBezTo>
                    <a:cubicBezTo>
                      <a:pt x="37" y="0"/>
                      <a:pt x="27" y="3"/>
                      <a:pt x="19" y="6"/>
                    </a:cubicBezTo>
                    <a:cubicBezTo>
                      <a:pt x="12" y="8"/>
                      <a:pt x="6" y="12"/>
                      <a:pt x="0" y="15"/>
                    </a:cubicBezTo>
                    <a:cubicBezTo>
                      <a:pt x="28" y="139"/>
                      <a:pt x="28" y="139"/>
                      <a:pt x="28" y="139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3" y="12"/>
                      <a:pt x="87" y="9"/>
                      <a:pt x="81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išľíďè">
            <a:extLst>
              <a:ext uri="{FF2B5EF4-FFF2-40B4-BE49-F238E27FC236}">
                <a16:creationId xmlns:a16="http://schemas.microsoft.com/office/drawing/2014/main" xmlns="" id="{2F14ADCC-6BC3-49A9-BB75-85E0415F5333}"/>
              </a:ext>
            </a:extLst>
          </p:cNvPr>
          <p:cNvSpPr/>
          <p:nvPr/>
        </p:nvSpPr>
        <p:spPr bwMode="auto">
          <a:xfrm>
            <a:off x="1162630" y="2617104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iSlíďè">
            <a:extLst>
              <a:ext uri="{FF2B5EF4-FFF2-40B4-BE49-F238E27FC236}">
                <a16:creationId xmlns:a16="http://schemas.microsoft.com/office/drawing/2014/main" xmlns="" id="{40A5A57B-51C9-493F-A13A-D5FE37171E2F}"/>
              </a:ext>
            </a:extLst>
          </p:cNvPr>
          <p:cNvSpPr txBox="1"/>
          <p:nvPr/>
        </p:nvSpPr>
        <p:spPr bwMode="auto">
          <a:xfrm>
            <a:off x="1190791" y="2265908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5" name="išľíďè">
            <a:extLst>
              <a:ext uri="{FF2B5EF4-FFF2-40B4-BE49-F238E27FC236}">
                <a16:creationId xmlns:a16="http://schemas.microsoft.com/office/drawing/2014/main" xmlns="" id="{A5C8AB54-F377-479A-982B-9EF356A28278}"/>
              </a:ext>
            </a:extLst>
          </p:cNvPr>
          <p:cNvSpPr/>
          <p:nvPr/>
        </p:nvSpPr>
        <p:spPr bwMode="auto">
          <a:xfrm>
            <a:off x="6310455" y="834411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iSlíďè">
            <a:extLst>
              <a:ext uri="{FF2B5EF4-FFF2-40B4-BE49-F238E27FC236}">
                <a16:creationId xmlns:a16="http://schemas.microsoft.com/office/drawing/2014/main" xmlns="" id="{90BF0F9E-DC02-48B8-8F68-CF894747002D}"/>
              </a:ext>
            </a:extLst>
          </p:cNvPr>
          <p:cNvSpPr txBox="1"/>
          <p:nvPr/>
        </p:nvSpPr>
        <p:spPr bwMode="auto">
          <a:xfrm>
            <a:off x="6338616" y="483215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7" name="išľíďè">
            <a:extLst>
              <a:ext uri="{FF2B5EF4-FFF2-40B4-BE49-F238E27FC236}">
                <a16:creationId xmlns:a16="http://schemas.microsoft.com/office/drawing/2014/main" xmlns="" id="{83202028-9ADD-469A-A438-91091DF79A93}"/>
              </a:ext>
            </a:extLst>
          </p:cNvPr>
          <p:cNvSpPr/>
          <p:nvPr/>
        </p:nvSpPr>
        <p:spPr bwMode="auto">
          <a:xfrm>
            <a:off x="7672512" y="1945423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iSlíďè">
            <a:extLst>
              <a:ext uri="{FF2B5EF4-FFF2-40B4-BE49-F238E27FC236}">
                <a16:creationId xmlns:a16="http://schemas.microsoft.com/office/drawing/2014/main" xmlns="" id="{4997ED7A-1F80-4E23-B36D-EBE741B9825D}"/>
              </a:ext>
            </a:extLst>
          </p:cNvPr>
          <p:cNvSpPr txBox="1"/>
          <p:nvPr/>
        </p:nvSpPr>
        <p:spPr bwMode="auto">
          <a:xfrm>
            <a:off x="7700673" y="1594227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9" name="išľíďè">
            <a:extLst>
              <a:ext uri="{FF2B5EF4-FFF2-40B4-BE49-F238E27FC236}">
                <a16:creationId xmlns:a16="http://schemas.microsoft.com/office/drawing/2014/main" xmlns="" id="{EBE287DB-B1F1-4BA2-9B5B-5AC892BC9D9E}"/>
              </a:ext>
            </a:extLst>
          </p:cNvPr>
          <p:cNvSpPr/>
          <p:nvPr/>
        </p:nvSpPr>
        <p:spPr bwMode="auto">
          <a:xfrm>
            <a:off x="7936770" y="3148883"/>
            <a:ext cx="313874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iSlíďè">
            <a:extLst>
              <a:ext uri="{FF2B5EF4-FFF2-40B4-BE49-F238E27FC236}">
                <a16:creationId xmlns:a16="http://schemas.microsoft.com/office/drawing/2014/main" xmlns="" id="{A6A7AFED-E324-4604-8B4F-5FB2CEB44408}"/>
              </a:ext>
            </a:extLst>
          </p:cNvPr>
          <p:cNvSpPr txBox="1"/>
          <p:nvPr/>
        </p:nvSpPr>
        <p:spPr bwMode="auto">
          <a:xfrm>
            <a:off x="7964931" y="2797687"/>
            <a:ext cx="178020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8145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19750" r="-92" b="18499"/>
          <a:stretch/>
        </p:blipFill>
        <p:spPr>
          <a:xfrm>
            <a:off x="-184077" y="-116006"/>
            <a:ext cx="12699074" cy="706954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3A8008B-CBA9-438B-9E48-6B601CD5F757}"/>
              </a:ext>
            </a:extLst>
          </p:cNvPr>
          <p:cNvSpPr/>
          <p:nvPr/>
        </p:nvSpPr>
        <p:spPr>
          <a:xfrm>
            <a:off x="749774" y="1524898"/>
            <a:ext cx="10421083" cy="38940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74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BA71C4-1C3F-4211-ACB3-38E845C2AFF9}"/>
              </a:ext>
            </a:extLst>
          </p:cNvPr>
          <p:cNvSpPr/>
          <p:nvPr/>
        </p:nvSpPr>
        <p:spPr>
          <a:xfrm>
            <a:off x="1026165" y="1775246"/>
            <a:ext cx="9956963" cy="34339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BD55715-579F-45DD-8746-92E8BE350C43}"/>
              </a:ext>
            </a:extLst>
          </p:cNvPr>
          <p:cNvSpPr txBox="1"/>
          <p:nvPr/>
        </p:nvSpPr>
        <p:spPr>
          <a:xfrm>
            <a:off x="4360499" y="2589064"/>
            <a:ext cx="3085840" cy="65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79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CEF852B-D72E-4789-97C2-932A386C038A}"/>
              </a:ext>
            </a:extLst>
          </p:cNvPr>
          <p:cNvGrpSpPr/>
          <p:nvPr/>
        </p:nvGrpSpPr>
        <p:grpSpPr>
          <a:xfrm>
            <a:off x="2538186" y="2824491"/>
            <a:ext cx="1294201" cy="1294857"/>
            <a:chOff x="1799651" y="2657099"/>
            <a:chExt cx="481042" cy="481286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xmlns="" id="{7976FA74-CB20-432A-B2B3-2F9641DD3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rgbClr val="273849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774">
                <a:ea typeface="宋体" charset="0"/>
              </a:endParaRPr>
            </a:p>
          </p:txBody>
        </p:sp>
        <p:sp>
          <p:nvSpPr>
            <p:cNvPr id="9" name="Freeform 106">
              <a:extLst>
                <a:ext uri="{FF2B5EF4-FFF2-40B4-BE49-F238E27FC236}">
                  <a16:creationId xmlns:a16="http://schemas.microsoft.com/office/drawing/2014/main" xmlns="" id="{76197341-AA2A-4ED9-A444-3224A61B2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887"/>
            </a:p>
          </p:txBody>
        </p:sp>
      </p:grpSp>
      <p:sp>
        <p:nvSpPr>
          <p:cNvPr id="10" name="îŝḷîḓé-矩形: 圆角 70">
            <a:extLst>
              <a:ext uri="{FF2B5EF4-FFF2-40B4-BE49-F238E27FC236}">
                <a16:creationId xmlns:a16="http://schemas.microsoft.com/office/drawing/2014/main" xmlns="" id="{59CE6BC5-7071-4873-9E10-F4880072161F}"/>
              </a:ext>
            </a:extLst>
          </p:cNvPr>
          <p:cNvSpPr/>
          <p:nvPr/>
        </p:nvSpPr>
        <p:spPr>
          <a:xfrm>
            <a:off x="9041792" y="4829485"/>
            <a:ext cx="1701462" cy="470935"/>
          </a:xfrm>
          <a:prstGeom prst="roundRect">
            <a:avLst>
              <a:gd name="adj" fmla="val 13693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endParaRPr lang="zh-CN" altLang="en-US" sz="314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3927D14-7C22-4543-BDF4-1E23A3933338}"/>
              </a:ext>
            </a:extLst>
          </p:cNvPr>
          <p:cNvSpPr txBox="1"/>
          <p:nvPr/>
        </p:nvSpPr>
        <p:spPr>
          <a:xfrm>
            <a:off x="9228030" y="4856785"/>
            <a:ext cx="1436601" cy="4146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dist" defTabSz="897469">
              <a:defRPr/>
            </a:pPr>
            <a:r>
              <a:rPr lang="en-US" altLang="zh-CN" sz="2094" dirty="0">
                <a:solidFill>
                  <a:schemeClr val="bg1"/>
                </a:solidFill>
                <a:latin typeface="Geometr415 Blk BT" panose="020B0802020204020303" pitchFamily="34" charset="0"/>
                <a:ea typeface="微软雅黑"/>
              </a:rPr>
              <a:t>PART04</a:t>
            </a:r>
            <a:endParaRPr lang="zh-CN" altLang="en-US" sz="2094" dirty="0">
              <a:solidFill>
                <a:schemeClr val="bg1"/>
              </a:solidFill>
              <a:latin typeface="Geometr415 Blk BT" panose="020B0802020204020303" pitchFamily="34" charset="0"/>
              <a:ea typeface="微软雅黑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xmlns="" id="{99C86C15-02E6-4AE8-A76C-F3A7729E4F62}"/>
              </a:ext>
            </a:extLst>
          </p:cNvPr>
          <p:cNvSpPr txBox="1"/>
          <p:nvPr/>
        </p:nvSpPr>
        <p:spPr>
          <a:xfrm>
            <a:off x="4402121" y="3393657"/>
            <a:ext cx="5594696" cy="57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</p:spTree>
    <p:extLst>
      <p:ext uri="{BB962C8B-B14F-4D97-AF65-F5344CB8AC3E}">
        <p14:creationId xmlns:p14="http://schemas.microsoft.com/office/powerpoint/2010/main" val="358542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1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7c81a1d-ef28-4b1f-ba91-3496ac2e73a0"/>
          <p:cNvGrpSpPr>
            <a:grpSpLocks noChangeAspect="1"/>
          </p:cNvGrpSpPr>
          <p:nvPr/>
        </p:nvGrpSpPr>
        <p:grpSpPr>
          <a:xfrm>
            <a:off x="834672" y="1702254"/>
            <a:ext cx="10537601" cy="4174970"/>
            <a:chOff x="834672" y="1702254"/>
            <a:chExt cx="10537600" cy="4174970"/>
          </a:xfrm>
        </p:grpSpPr>
        <p:sp>
          <p:nvSpPr>
            <p:cNvPr id="4" name="Freeform: Shape 3"/>
            <p:cNvSpPr/>
            <p:nvPr/>
          </p:nvSpPr>
          <p:spPr bwMode="auto">
            <a:xfrm rot="21578059">
              <a:off x="4107303" y="3464628"/>
              <a:ext cx="4000500" cy="129117"/>
            </a:xfrm>
            <a:custGeom>
              <a:avLst/>
              <a:gdLst/>
              <a:ahLst/>
              <a:cxnLst>
                <a:cxn ang="0">
                  <a:pos x="675" y="3"/>
                </a:cxn>
                <a:cxn ang="0">
                  <a:pos x="573" y="0"/>
                </a:cxn>
                <a:cxn ang="0">
                  <a:pos x="555" y="0"/>
                </a:cxn>
                <a:cxn ang="0">
                  <a:pos x="675" y="3"/>
                </a:cxn>
                <a:cxn ang="0">
                  <a:pos x="957" y="31"/>
                </a:cxn>
                <a:cxn ang="0">
                  <a:pos x="957" y="31"/>
                </a:cxn>
                <a:cxn ang="0">
                  <a:pos x="950" y="30"/>
                </a:cxn>
                <a:cxn ang="0">
                  <a:pos x="949" y="30"/>
                </a:cxn>
                <a:cxn ang="0">
                  <a:pos x="957" y="31"/>
                </a:cxn>
                <a:cxn ang="0">
                  <a:pos x="5" y="30"/>
                </a:cxn>
                <a:cxn ang="0">
                  <a:pos x="4" y="30"/>
                </a:cxn>
                <a:cxn ang="0">
                  <a:pos x="0" y="31"/>
                </a:cxn>
                <a:cxn ang="0">
                  <a:pos x="5" y="30"/>
                </a:cxn>
              </a:cxnLst>
              <a:rect l="0" t="0" r="r" b="b"/>
              <a:pathLst>
                <a:path w="957" h="31">
                  <a:moveTo>
                    <a:pt x="675" y="3"/>
                  </a:moveTo>
                  <a:cubicBezTo>
                    <a:pt x="573" y="0"/>
                    <a:pt x="573" y="0"/>
                    <a:pt x="573" y="0"/>
                  </a:cubicBezTo>
                  <a:cubicBezTo>
                    <a:pt x="567" y="0"/>
                    <a:pt x="561" y="0"/>
                    <a:pt x="555" y="0"/>
                  </a:cubicBezTo>
                  <a:cubicBezTo>
                    <a:pt x="597" y="0"/>
                    <a:pt x="637" y="1"/>
                    <a:pt x="675" y="3"/>
                  </a:cubicBezTo>
                  <a:close/>
                  <a:moveTo>
                    <a:pt x="957" y="31"/>
                  </a:moveTo>
                  <a:cubicBezTo>
                    <a:pt x="957" y="31"/>
                    <a:pt x="957" y="31"/>
                    <a:pt x="957" y="31"/>
                  </a:cubicBezTo>
                  <a:cubicBezTo>
                    <a:pt x="954" y="31"/>
                    <a:pt x="952" y="30"/>
                    <a:pt x="950" y="30"/>
                  </a:cubicBezTo>
                  <a:cubicBezTo>
                    <a:pt x="949" y="30"/>
                    <a:pt x="949" y="30"/>
                    <a:pt x="949" y="30"/>
                  </a:cubicBezTo>
                  <a:cubicBezTo>
                    <a:pt x="952" y="30"/>
                    <a:pt x="954" y="31"/>
                    <a:pt x="957" y="31"/>
                  </a:cubicBezTo>
                  <a:close/>
                  <a:moveTo>
                    <a:pt x="5" y="30"/>
                  </a:moveTo>
                  <a:cubicBezTo>
                    <a:pt x="5" y="30"/>
                    <a:pt x="4" y="30"/>
                    <a:pt x="4" y="30"/>
                  </a:cubicBezTo>
                  <a:cubicBezTo>
                    <a:pt x="3" y="30"/>
                    <a:pt x="2" y="30"/>
                    <a:pt x="0" y="31"/>
                  </a:cubicBezTo>
                  <a:cubicBezTo>
                    <a:pt x="2" y="30"/>
                    <a:pt x="3" y="30"/>
                    <a:pt x="5" y="30"/>
                  </a:cubicBezTo>
                  <a:close/>
                </a:path>
              </a:pathLst>
            </a:custGeom>
            <a:solidFill>
              <a:srgbClr val="BEBBB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5" name="Freeform: Shape 4"/>
            <p:cNvSpPr/>
            <p:nvPr/>
          </p:nvSpPr>
          <p:spPr bwMode="auto">
            <a:xfrm rot="21578059">
              <a:off x="4091217" y="3885885"/>
              <a:ext cx="4025900" cy="878417"/>
            </a:xfrm>
            <a:custGeom>
              <a:avLst/>
              <a:gdLst/>
              <a:ahLst/>
              <a:cxnLst>
                <a:cxn ang="0">
                  <a:pos x="959" y="53"/>
                </a:cxn>
                <a:cxn ang="0">
                  <a:pos x="925" y="175"/>
                </a:cxn>
                <a:cxn ang="0">
                  <a:pos x="925" y="175"/>
                </a:cxn>
                <a:cxn ang="0">
                  <a:pos x="925" y="175"/>
                </a:cxn>
                <a:cxn ang="0">
                  <a:pos x="915" y="196"/>
                </a:cxn>
                <a:cxn ang="0">
                  <a:pos x="482" y="210"/>
                </a:cxn>
                <a:cxn ang="0">
                  <a:pos x="48" y="196"/>
                </a:cxn>
                <a:cxn ang="0">
                  <a:pos x="38" y="175"/>
                </a:cxn>
                <a:cxn ang="0">
                  <a:pos x="4" y="53"/>
                </a:cxn>
                <a:cxn ang="0">
                  <a:pos x="3" y="40"/>
                </a:cxn>
                <a:cxn ang="0">
                  <a:pos x="0" y="15"/>
                </a:cxn>
                <a:cxn ang="0">
                  <a:pos x="482" y="0"/>
                </a:cxn>
                <a:cxn ang="0">
                  <a:pos x="963" y="14"/>
                </a:cxn>
                <a:cxn ang="0">
                  <a:pos x="960" y="40"/>
                </a:cxn>
                <a:cxn ang="0">
                  <a:pos x="959" y="53"/>
                </a:cxn>
              </a:cxnLst>
              <a:rect l="0" t="0" r="r" b="b"/>
              <a:pathLst>
                <a:path w="963" h="210">
                  <a:moveTo>
                    <a:pt x="959" y="53"/>
                  </a:moveTo>
                  <a:cubicBezTo>
                    <a:pt x="953" y="96"/>
                    <a:pt x="942" y="137"/>
                    <a:pt x="925" y="175"/>
                  </a:cubicBezTo>
                  <a:cubicBezTo>
                    <a:pt x="925" y="175"/>
                    <a:pt x="925" y="175"/>
                    <a:pt x="925" y="175"/>
                  </a:cubicBezTo>
                  <a:cubicBezTo>
                    <a:pt x="925" y="175"/>
                    <a:pt x="925" y="175"/>
                    <a:pt x="925" y="175"/>
                  </a:cubicBezTo>
                  <a:cubicBezTo>
                    <a:pt x="922" y="182"/>
                    <a:pt x="919" y="189"/>
                    <a:pt x="915" y="196"/>
                  </a:cubicBezTo>
                  <a:cubicBezTo>
                    <a:pt x="788" y="205"/>
                    <a:pt x="643" y="210"/>
                    <a:pt x="482" y="210"/>
                  </a:cubicBezTo>
                  <a:cubicBezTo>
                    <a:pt x="320" y="210"/>
                    <a:pt x="176" y="205"/>
                    <a:pt x="48" y="196"/>
                  </a:cubicBezTo>
                  <a:cubicBezTo>
                    <a:pt x="44" y="189"/>
                    <a:pt x="41" y="182"/>
                    <a:pt x="38" y="175"/>
                  </a:cubicBezTo>
                  <a:cubicBezTo>
                    <a:pt x="21" y="136"/>
                    <a:pt x="10" y="96"/>
                    <a:pt x="4" y="53"/>
                  </a:cubicBezTo>
                  <a:cubicBezTo>
                    <a:pt x="4" y="49"/>
                    <a:pt x="3" y="44"/>
                    <a:pt x="3" y="40"/>
                  </a:cubicBezTo>
                  <a:cubicBezTo>
                    <a:pt x="2" y="31"/>
                    <a:pt x="1" y="23"/>
                    <a:pt x="0" y="15"/>
                  </a:cubicBezTo>
                  <a:cubicBezTo>
                    <a:pt x="141" y="5"/>
                    <a:pt x="302" y="0"/>
                    <a:pt x="482" y="0"/>
                  </a:cubicBezTo>
                  <a:cubicBezTo>
                    <a:pt x="662" y="0"/>
                    <a:pt x="822" y="5"/>
                    <a:pt x="963" y="14"/>
                  </a:cubicBezTo>
                  <a:cubicBezTo>
                    <a:pt x="962" y="23"/>
                    <a:pt x="961" y="31"/>
                    <a:pt x="960" y="40"/>
                  </a:cubicBezTo>
                  <a:cubicBezTo>
                    <a:pt x="960" y="44"/>
                    <a:pt x="959" y="49"/>
                    <a:pt x="959" y="5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</a:schemeClr>
                </a:gs>
                <a:gs pos="50000">
                  <a:schemeClr val="accent2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580979" y="1716374"/>
              <a:ext cx="3009900" cy="960972"/>
              <a:chOff x="3435734" y="1287280"/>
              <a:chExt cx="2257425" cy="720729"/>
            </a:xfrm>
          </p:grpSpPr>
          <p:sp>
            <p:nvSpPr>
              <p:cNvPr id="42" name="Freeform: Shape 6"/>
              <p:cNvSpPr/>
              <p:nvPr/>
            </p:nvSpPr>
            <p:spPr bwMode="auto">
              <a:xfrm rot="21578059">
                <a:off x="3440164" y="1287280"/>
                <a:ext cx="2247900" cy="517525"/>
              </a:xfrm>
              <a:custGeom>
                <a:avLst/>
                <a:gdLst/>
                <a:ahLst/>
                <a:cxnLst>
                  <a:cxn ang="0">
                    <a:pos x="398" y="118"/>
                  </a:cxn>
                  <a:cxn ang="0">
                    <a:pos x="358" y="117"/>
                  </a:cxn>
                  <a:cxn ang="0">
                    <a:pos x="299" y="118"/>
                  </a:cxn>
                  <a:cxn ang="0">
                    <a:pos x="243" y="120"/>
                  </a:cxn>
                  <a:cxn ang="0">
                    <a:pos x="232" y="121"/>
                  </a:cxn>
                  <a:cxn ang="0">
                    <a:pos x="223" y="121"/>
                  </a:cxn>
                  <a:cxn ang="0">
                    <a:pos x="190" y="123"/>
                  </a:cxn>
                  <a:cxn ang="0">
                    <a:pos x="159" y="126"/>
                  </a:cxn>
                  <a:cxn ang="0">
                    <a:pos x="103" y="132"/>
                  </a:cxn>
                  <a:cxn ang="0">
                    <a:pos x="45" y="144"/>
                  </a:cxn>
                  <a:cxn ang="0">
                    <a:pos x="3" y="160"/>
                  </a:cxn>
                  <a:cxn ang="0">
                    <a:pos x="0" y="164"/>
                  </a:cxn>
                  <a:cxn ang="0">
                    <a:pos x="0" y="163"/>
                  </a:cxn>
                  <a:cxn ang="0">
                    <a:pos x="1" y="162"/>
                  </a:cxn>
                  <a:cxn ang="0">
                    <a:pos x="10" y="151"/>
                  </a:cxn>
                  <a:cxn ang="0">
                    <a:pos x="18" y="143"/>
                  </a:cxn>
                  <a:cxn ang="0">
                    <a:pos x="26" y="135"/>
                  </a:cxn>
                  <a:cxn ang="0">
                    <a:pos x="359" y="0"/>
                  </a:cxn>
                  <a:cxn ang="0">
                    <a:pos x="689" y="132"/>
                  </a:cxn>
                  <a:cxn ang="0">
                    <a:pos x="700" y="143"/>
                  </a:cxn>
                  <a:cxn ang="0">
                    <a:pos x="708" y="150"/>
                  </a:cxn>
                  <a:cxn ang="0">
                    <a:pos x="714" y="158"/>
                  </a:cxn>
                  <a:cxn ang="0">
                    <a:pos x="717" y="164"/>
                  </a:cxn>
                  <a:cxn ang="0">
                    <a:pos x="717" y="164"/>
                  </a:cxn>
                  <a:cxn ang="0">
                    <a:pos x="716" y="163"/>
                  </a:cxn>
                  <a:cxn ang="0">
                    <a:pos x="717" y="165"/>
                  </a:cxn>
                  <a:cxn ang="0">
                    <a:pos x="714" y="161"/>
                  </a:cxn>
                  <a:cxn ang="0">
                    <a:pos x="708" y="156"/>
                  </a:cxn>
                  <a:cxn ang="0">
                    <a:pos x="689" y="148"/>
                  </a:cxn>
                  <a:cxn ang="0">
                    <a:pos x="613" y="132"/>
                  </a:cxn>
                  <a:cxn ang="0">
                    <a:pos x="556" y="126"/>
                  </a:cxn>
                  <a:cxn ang="0">
                    <a:pos x="525" y="123"/>
                  </a:cxn>
                  <a:cxn ang="0">
                    <a:pos x="482" y="121"/>
                  </a:cxn>
                  <a:cxn ang="0">
                    <a:pos x="477" y="120"/>
                  </a:cxn>
                  <a:cxn ang="0">
                    <a:pos x="475" y="120"/>
                  </a:cxn>
                  <a:cxn ang="0">
                    <a:pos x="473" y="120"/>
                  </a:cxn>
                  <a:cxn ang="0">
                    <a:pos x="465" y="119"/>
                  </a:cxn>
                  <a:cxn ang="0">
                    <a:pos x="460" y="119"/>
                  </a:cxn>
                  <a:cxn ang="0">
                    <a:pos x="445" y="119"/>
                  </a:cxn>
                  <a:cxn ang="0">
                    <a:pos x="436" y="119"/>
                  </a:cxn>
                  <a:cxn ang="0">
                    <a:pos x="398" y="118"/>
                  </a:cxn>
                </a:cxnLst>
                <a:rect l="0" t="0" r="r" b="b"/>
                <a:pathLst>
                  <a:path w="717" h="165">
                    <a:moveTo>
                      <a:pt x="398" y="118"/>
                    </a:moveTo>
                    <a:cubicBezTo>
                      <a:pt x="385" y="118"/>
                      <a:pt x="372" y="117"/>
                      <a:pt x="358" y="117"/>
                    </a:cubicBezTo>
                    <a:cubicBezTo>
                      <a:pt x="338" y="117"/>
                      <a:pt x="318" y="118"/>
                      <a:pt x="299" y="118"/>
                    </a:cubicBezTo>
                    <a:cubicBezTo>
                      <a:pt x="243" y="120"/>
                      <a:pt x="243" y="120"/>
                      <a:pt x="243" y="120"/>
                    </a:cubicBezTo>
                    <a:cubicBezTo>
                      <a:pt x="239" y="120"/>
                      <a:pt x="236" y="120"/>
                      <a:pt x="232" y="121"/>
                    </a:cubicBezTo>
                    <a:cubicBezTo>
                      <a:pt x="229" y="121"/>
                      <a:pt x="226" y="121"/>
                      <a:pt x="223" y="121"/>
                    </a:cubicBezTo>
                    <a:cubicBezTo>
                      <a:pt x="212" y="122"/>
                      <a:pt x="201" y="122"/>
                      <a:pt x="190" y="123"/>
                    </a:cubicBezTo>
                    <a:cubicBezTo>
                      <a:pt x="179" y="124"/>
                      <a:pt x="169" y="125"/>
                      <a:pt x="159" y="126"/>
                    </a:cubicBezTo>
                    <a:cubicBezTo>
                      <a:pt x="140" y="128"/>
                      <a:pt x="121" y="130"/>
                      <a:pt x="103" y="132"/>
                    </a:cubicBezTo>
                    <a:cubicBezTo>
                      <a:pt x="80" y="136"/>
                      <a:pt x="60" y="140"/>
                      <a:pt x="45" y="144"/>
                    </a:cubicBezTo>
                    <a:cubicBezTo>
                      <a:pt x="23" y="149"/>
                      <a:pt x="10" y="154"/>
                      <a:pt x="3" y="160"/>
                    </a:cubicBezTo>
                    <a:cubicBezTo>
                      <a:pt x="2" y="161"/>
                      <a:pt x="1" y="162"/>
                      <a:pt x="0" y="164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" y="162"/>
                      <a:pt x="1" y="162"/>
                      <a:pt x="1" y="162"/>
                    </a:cubicBezTo>
                    <a:cubicBezTo>
                      <a:pt x="3" y="159"/>
                      <a:pt x="6" y="156"/>
                      <a:pt x="10" y="151"/>
                    </a:cubicBezTo>
                    <a:cubicBezTo>
                      <a:pt x="13" y="149"/>
                      <a:pt x="16" y="146"/>
                      <a:pt x="18" y="143"/>
                    </a:cubicBezTo>
                    <a:cubicBezTo>
                      <a:pt x="21" y="140"/>
                      <a:pt x="23" y="138"/>
                      <a:pt x="26" y="135"/>
                    </a:cubicBezTo>
                    <a:cubicBezTo>
                      <a:pt x="119" y="45"/>
                      <a:pt x="230" y="0"/>
                      <a:pt x="359" y="0"/>
                    </a:cubicBezTo>
                    <a:cubicBezTo>
                      <a:pt x="487" y="0"/>
                      <a:pt x="597" y="44"/>
                      <a:pt x="689" y="132"/>
                    </a:cubicBezTo>
                    <a:cubicBezTo>
                      <a:pt x="693" y="135"/>
                      <a:pt x="697" y="139"/>
                      <a:pt x="700" y="143"/>
                    </a:cubicBezTo>
                    <a:cubicBezTo>
                      <a:pt x="703" y="146"/>
                      <a:pt x="705" y="148"/>
                      <a:pt x="708" y="150"/>
                    </a:cubicBezTo>
                    <a:cubicBezTo>
                      <a:pt x="710" y="152"/>
                      <a:pt x="712" y="155"/>
                      <a:pt x="714" y="158"/>
                    </a:cubicBezTo>
                    <a:cubicBezTo>
                      <a:pt x="716" y="160"/>
                      <a:pt x="717" y="162"/>
                      <a:pt x="717" y="164"/>
                    </a:cubicBezTo>
                    <a:cubicBezTo>
                      <a:pt x="717" y="164"/>
                      <a:pt x="717" y="164"/>
                      <a:pt x="717" y="164"/>
                    </a:cubicBezTo>
                    <a:cubicBezTo>
                      <a:pt x="716" y="164"/>
                      <a:pt x="716" y="163"/>
                      <a:pt x="716" y="163"/>
                    </a:cubicBezTo>
                    <a:cubicBezTo>
                      <a:pt x="717" y="165"/>
                      <a:pt x="717" y="165"/>
                      <a:pt x="717" y="165"/>
                    </a:cubicBezTo>
                    <a:cubicBezTo>
                      <a:pt x="716" y="163"/>
                      <a:pt x="715" y="161"/>
                      <a:pt x="714" y="161"/>
                    </a:cubicBezTo>
                    <a:cubicBezTo>
                      <a:pt x="713" y="159"/>
                      <a:pt x="710" y="157"/>
                      <a:pt x="708" y="156"/>
                    </a:cubicBezTo>
                    <a:cubicBezTo>
                      <a:pt x="703" y="153"/>
                      <a:pt x="697" y="151"/>
                      <a:pt x="689" y="148"/>
                    </a:cubicBezTo>
                    <a:cubicBezTo>
                      <a:pt x="671" y="142"/>
                      <a:pt x="646" y="137"/>
                      <a:pt x="613" y="132"/>
                    </a:cubicBezTo>
                    <a:cubicBezTo>
                      <a:pt x="595" y="130"/>
                      <a:pt x="576" y="128"/>
                      <a:pt x="556" y="126"/>
                    </a:cubicBezTo>
                    <a:cubicBezTo>
                      <a:pt x="546" y="125"/>
                      <a:pt x="536" y="124"/>
                      <a:pt x="525" y="123"/>
                    </a:cubicBezTo>
                    <a:cubicBezTo>
                      <a:pt x="511" y="122"/>
                      <a:pt x="497" y="121"/>
                      <a:pt x="482" y="121"/>
                    </a:cubicBezTo>
                    <a:cubicBezTo>
                      <a:pt x="480" y="120"/>
                      <a:pt x="479" y="120"/>
                      <a:pt x="477" y="120"/>
                    </a:cubicBezTo>
                    <a:cubicBezTo>
                      <a:pt x="477" y="120"/>
                      <a:pt x="476" y="120"/>
                      <a:pt x="475" y="120"/>
                    </a:cubicBezTo>
                    <a:cubicBezTo>
                      <a:pt x="474" y="120"/>
                      <a:pt x="474" y="120"/>
                      <a:pt x="473" y="120"/>
                    </a:cubicBezTo>
                    <a:cubicBezTo>
                      <a:pt x="470" y="119"/>
                      <a:pt x="467" y="119"/>
                      <a:pt x="465" y="119"/>
                    </a:cubicBezTo>
                    <a:cubicBezTo>
                      <a:pt x="463" y="119"/>
                      <a:pt x="461" y="119"/>
                      <a:pt x="460" y="119"/>
                    </a:cubicBezTo>
                    <a:cubicBezTo>
                      <a:pt x="445" y="119"/>
                      <a:pt x="445" y="119"/>
                      <a:pt x="445" y="119"/>
                    </a:cubicBezTo>
                    <a:cubicBezTo>
                      <a:pt x="442" y="119"/>
                      <a:pt x="439" y="119"/>
                      <a:pt x="436" y="119"/>
                    </a:cubicBezTo>
                    <a:lnTo>
                      <a:pt x="398" y="1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</a:gsLst>
                <a:lin ang="0" scaled="0"/>
              </a:gra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3" name="Freeform: Shape 7"/>
              <p:cNvSpPr/>
              <p:nvPr/>
            </p:nvSpPr>
            <p:spPr bwMode="auto">
              <a:xfrm rot="21578059">
                <a:off x="3435734" y="1685746"/>
                <a:ext cx="2257425" cy="322263"/>
              </a:xfrm>
              <a:custGeom>
                <a:avLst/>
                <a:gdLst/>
                <a:ahLst/>
                <a:cxnLst>
                  <a:cxn ang="0">
                    <a:pos x="447" y="1"/>
                  </a:cxn>
                  <a:cxn ang="0">
                    <a:pos x="462" y="2"/>
                  </a:cxn>
                  <a:cxn ang="0">
                    <a:pos x="467" y="1"/>
                  </a:cxn>
                  <a:cxn ang="0">
                    <a:pos x="475" y="2"/>
                  </a:cxn>
                  <a:cxn ang="0">
                    <a:pos x="477" y="2"/>
                  </a:cxn>
                  <a:cxn ang="0">
                    <a:pos x="484" y="3"/>
                  </a:cxn>
                  <a:cxn ang="0">
                    <a:pos x="527" y="5"/>
                  </a:cxn>
                  <a:cxn ang="0">
                    <a:pos x="558" y="8"/>
                  </a:cxn>
                  <a:cxn ang="0">
                    <a:pos x="615" y="15"/>
                  </a:cxn>
                  <a:cxn ang="0">
                    <a:pos x="691" y="30"/>
                  </a:cxn>
                  <a:cxn ang="0">
                    <a:pos x="710" y="38"/>
                  </a:cxn>
                  <a:cxn ang="0">
                    <a:pos x="716" y="43"/>
                  </a:cxn>
                  <a:cxn ang="0">
                    <a:pos x="719" y="47"/>
                  </a:cxn>
                  <a:cxn ang="0">
                    <a:pos x="718" y="45"/>
                  </a:cxn>
                  <a:cxn ang="0">
                    <a:pos x="719" y="46"/>
                  </a:cxn>
                  <a:cxn ang="0">
                    <a:pos x="719" y="46"/>
                  </a:cxn>
                  <a:cxn ang="0">
                    <a:pos x="719" y="46"/>
                  </a:cxn>
                  <a:cxn ang="0">
                    <a:pos x="719" y="47"/>
                  </a:cxn>
                  <a:cxn ang="0">
                    <a:pos x="719" y="47"/>
                  </a:cxn>
                  <a:cxn ang="0">
                    <a:pos x="719" y="47"/>
                  </a:cxn>
                  <a:cxn ang="0">
                    <a:pos x="720" y="51"/>
                  </a:cxn>
                  <a:cxn ang="0">
                    <a:pos x="716" y="59"/>
                  </a:cxn>
                  <a:cxn ang="0">
                    <a:pos x="691" y="72"/>
                  </a:cxn>
                  <a:cxn ang="0">
                    <a:pos x="615" y="87"/>
                  </a:cxn>
                  <a:cxn ang="0">
                    <a:pos x="613" y="88"/>
                  </a:cxn>
                  <a:cxn ang="0">
                    <a:pos x="523" y="97"/>
                  </a:cxn>
                  <a:cxn ang="0">
                    <a:pos x="522" y="97"/>
                  </a:cxn>
                  <a:cxn ang="0">
                    <a:pos x="520" y="97"/>
                  </a:cxn>
                  <a:cxn ang="0">
                    <a:pos x="360" y="103"/>
                  </a:cxn>
                  <a:cxn ang="0">
                    <a:pos x="200" y="97"/>
                  </a:cxn>
                  <a:cxn ang="0">
                    <a:pos x="198" y="97"/>
                  </a:cxn>
                  <a:cxn ang="0">
                    <a:pos x="197" y="97"/>
                  </a:cxn>
                  <a:cxn ang="0">
                    <a:pos x="107" y="88"/>
                  </a:cxn>
                  <a:cxn ang="0">
                    <a:pos x="105" y="87"/>
                  </a:cxn>
                  <a:cxn ang="0">
                    <a:pos x="47" y="76"/>
                  </a:cxn>
                  <a:cxn ang="0">
                    <a:pos x="0" y="51"/>
                  </a:cxn>
                  <a:cxn ang="0">
                    <a:pos x="2" y="45"/>
                  </a:cxn>
                  <a:cxn ang="0">
                    <a:pos x="2" y="46"/>
                  </a:cxn>
                  <a:cxn ang="0">
                    <a:pos x="5" y="42"/>
                  </a:cxn>
                  <a:cxn ang="0">
                    <a:pos x="47" y="25"/>
                  </a:cxn>
                  <a:cxn ang="0">
                    <a:pos x="105" y="15"/>
                  </a:cxn>
                  <a:cxn ang="0">
                    <a:pos x="161" y="8"/>
                  </a:cxn>
                  <a:cxn ang="0">
                    <a:pos x="192" y="5"/>
                  </a:cxn>
                  <a:cxn ang="0">
                    <a:pos x="225" y="3"/>
                  </a:cxn>
                  <a:cxn ang="0">
                    <a:pos x="234" y="3"/>
                  </a:cxn>
                  <a:cxn ang="0">
                    <a:pos x="245" y="2"/>
                  </a:cxn>
                  <a:cxn ang="0">
                    <a:pos x="301" y="0"/>
                  </a:cxn>
                  <a:cxn ang="0">
                    <a:pos x="360" y="0"/>
                  </a:cxn>
                  <a:cxn ang="0">
                    <a:pos x="400" y="0"/>
                  </a:cxn>
                  <a:cxn ang="0">
                    <a:pos x="438" y="1"/>
                  </a:cxn>
                  <a:cxn ang="0">
                    <a:pos x="447" y="1"/>
                  </a:cxn>
                </a:cxnLst>
                <a:rect l="0" t="0" r="r" b="b"/>
                <a:pathLst>
                  <a:path w="720" h="103">
                    <a:moveTo>
                      <a:pt x="447" y="1"/>
                    </a:moveTo>
                    <a:cubicBezTo>
                      <a:pt x="462" y="2"/>
                      <a:pt x="462" y="2"/>
                      <a:pt x="462" y="2"/>
                    </a:cubicBezTo>
                    <a:cubicBezTo>
                      <a:pt x="463" y="1"/>
                      <a:pt x="465" y="1"/>
                      <a:pt x="467" y="1"/>
                    </a:cubicBezTo>
                    <a:cubicBezTo>
                      <a:pt x="469" y="1"/>
                      <a:pt x="472" y="2"/>
                      <a:pt x="475" y="2"/>
                    </a:cubicBezTo>
                    <a:cubicBezTo>
                      <a:pt x="476" y="2"/>
                      <a:pt x="476" y="2"/>
                      <a:pt x="477" y="2"/>
                    </a:cubicBezTo>
                    <a:cubicBezTo>
                      <a:pt x="480" y="2"/>
                      <a:pt x="482" y="3"/>
                      <a:pt x="484" y="3"/>
                    </a:cubicBezTo>
                    <a:cubicBezTo>
                      <a:pt x="499" y="3"/>
                      <a:pt x="513" y="4"/>
                      <a:pt x="527" y="5"/>
                    </a:cubicBezTo>
                    <a:cubicBezTo>
                      <a:pt x="538" y="6"/>
                      <a:pt x="548" y="7"/>
                      <a:pt x="558" y="8"/>
                    </a:cubicBezTo>
                    <a:cubicBezTo>
                      <a:pt x="578" y="10"/>
                      <a:pt x="597" y="12"/>
                      <a:pt x="615" y="15"/>
                    </a:cubicBezTo>
                    <a:cubicBezTo>
                      <a:pt x="648" y="19"/>
                      <a:pt x="673" y="24"/>
                      <a:pt x="691" y="30"/>
                    </a:cubicBezTo>
                    <a:cubicBezTo>
                      <a:pt x="699" y="33"/>
                      <a:pt x="705" y="35"/>
                      <a:pt x="710" y="38"/>
                    </a:cubicBezTo>
                    <a:cubicBezTo>
                      <a:pt x="712" y="40"/>
                      <a:pt x="715" y="41"/>
                      <a:pt x="716" y="43"/>
                    </a:cubicBezTo>
                    <a:cubicBezTo>
                      <a:pt x="717" y="43"/>
                      <a:pt x="718" y="45"/>
                      <a:pt x="719" y="47"/>
                    </a:cubicBezTo>
                    <a:cubicBezTo>
                      <a:pt x="718" y="45"/>
                      <a:pt x="718" y="45"/>
                      <a:pt x="718" y="45"/>
                    </a:cubicBezTo>
                    <a:cubicBezTo>
                      <a:pt x="718" y="45"/>
                      <a:pt x="718" y="45"/>
                      <a:pt x="719" y="46"/>
                    </a:cubicBezTo>
                    <a:cubicBezTo>
                      <a:pt x="719" y="46"/>
                      <a:pt x="719" y="46"/>
                      <a:pt x="719" y="46"/>
                    </a:cubicBezTo>
                    <a:cubicBezTo>
                      <a:pt x="719" y="46"/>
                      <a:pt x="719" y="46"/>
                      <a:pt x="719" y="46"/>
                    </a:cubicBezTo>
                    <a:cubicBezTo>
                      <a:pt x="719" y="47"/>
                      <a:pt x="719" y="47"/>
                      <a:pt x="719" y="47"/>
                    </a:cubicBezTo>
                    <a:cubicBezTo>
                      <a:pt x="719" y="47"/>
                      <a:pt x="719" y="47"/>
                      <a:pt x="719" y="47"/>
                    </a:cubicBezTo>
                    <a:cubicBezTo>
                      <a:pt x="719" y="47"/>
                      <a:pt x="719" y="47"/>
                      <a:pt x="719" y="47"/>
                    </a:cubicBezTo>
                    <a:cubicBezTo>
                      <a:pt x="720" y="48"/>
                      <a:pt x="720" y="50"/>
                      <a:pt x="720" y="51"/>
                    </a:cubicBezTo>
                    <a:cubicBezTo>
                      <a:pt x="720" y="53"/>
                      <a:pt x="719" y="56"/>
                      <a:pt x="716" y="59"/>
                    </a:cubicBezTo>
                    <a:cubicBezTo>
                      <a:pt x="712" y="63"/>
                      <a:pt x="703" y="67"/>
                      <a:pt x="691" y="72"/>
                    </a:cubicBezTo>
                    <a:cubicBezTo>
                      <a:pt x="673" y="77"/>
                      <a:pt x="648" y="83"/>
                      <a:pt x="615" y="87"/>
                    </a:cubicBezTo>
                    <a:cubicBezTo>
                      <a:pt x="614" y="87"/>
                      <a:pt x="614" y="88"/>
                      <a:pt x="613" y="88"/>
                    </a:cubicBezTo>
                    <a:cubicBezTo>
                      <a:pt x="585" y="92"/>
                      <a:pt x="555" y="95"/>
                      <a:pt x="523" y="97"/>
                    </a:cubicBezTo>
                    <a:cubicBezTo>
                      <a:pt x="523" y="97"/>
                      <a:pt x="522" y="97"/>
                      <a:pt x="522" y="97"/>
                    </a:cubicBezTo>
                    <a:cubicBezTo>
                      <a:pt x="521" y="97"/>
                      <a:pt x="521" y="97"/>
                      <a:pt x="520" y="97"/>
                    </a:cubicBezTo>
                    <a:cubicBezTo>
                      <a:pt x="472" y="101"/>
                      <a:pt x="419" y="103"/>
                      <a:pt x="360" y="103"/>
                    </a:cubicBezTo>
                    <a:cubicBezTo>
                      <a:pt x="301" y="103"/>
                      <a:pt x="248" y="101"/>
                      <a:pt x="200" y="97"/>
                    </a:cubicBezTo>
                    <a:cubicBezTo>
                      <a:pt x="199" y="97"/>
                      <a:pt x="199" y="97"/>
                      <a:pt x="198" y="97"/>
                    </a:cubicBezTo>
                    <a:cubicBezTo>
                      <a:pt x="198" y="97"/>
                      <a:pt x="197" y="97"/>
                      <a:pt x="197" y="97"/>
                    </a:cubicBezTo>
                    <a:cubicBezTo>
                      <a:pt x="165" y="95"/>
                      <a:pt x="135" y="92"/>
                      <a:pt x="107" y="88"/>
                    </a:cubicBezTo>
                    <a:cubicBezTo>
                      <a:pt x="106" y="88"/>
                      <a:pt x="106" y="87"/>
                      <a:pt x="105" y="87"/>
                    </a:cubicBezTo>
                    <a:cubicBezTo>
                      <a:pt x="82" y="84"/>
                      <a:pt x="62" y="80"/>
                      <a:pt x="47" y="76"/>
                    </a:cubicBezTo>
                    <a:cubicBezTo>
                      <a:pt x="16" y="69"/>
                      <a:pt x="0" y="60"/>
                      <a:pt x="0" y="51"/>
                    </a:cubicBezTo>
                    <a:cubicBezTo>
                      <a:pt x="0" y="49"/>
                      <a:pt x="1" y="47"/>
                      <a:pt x="2" y="45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3" y="45"/>
                      <a:pt x="4" y="43"/>
                      <a:pt x="5" y="42"/>
                    </a:cubicBezTo>
                    <a:cubicBezTo>
                      <a:pt x="12" y="36"/>
                      <a:pt x="25" y="31"/>
                      <a:pt x="47" y="25"/>
                    </a:cubicBezTo>
                    <a:cubicBezTo>
                      <a:pt x="62" y="22"/>
                      <a:pt x="82" y="18"/>
                      <a:pt x="105" y="15"/>
                    </a:cubicBezTo>
                    <a:cubicBezTo>
                      <a:pt x="123" y="12"/>
                      <a:pt x="142" y="10"/>
                      <a:pt x="161" y="8"/>
                    </a:cubicBezTo>
                    <a:cubicBezTo>
                      <a:pt x="171" y="7"/>
                      <a:pt x="181" y="6"/>
                      <a:pt x="192" y="5"/>
                    </a:cubicBezTo>
                    <a:cubicBezTo>
                      <a:pt x="203" y="5"/>
                      <a:pt x="214" y="4"/>
                      <a:pt x="225" y="3"/>
                    </a:cubicBezTo>
                    <a:cubicBezTo>
                      <a:pt x="228" y="3"/>
                      <a:pt x="231" y="3"/>
                      <a:pt x="234" y="3"/>
                    </a:cubicBezTo>
                    <a:cubicBezTo>
                      <a:pt x="238" y="2"/>
                      <a:pt x="241" y="2"/>
                      <a:pt x="245" y="2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20" y="0"/>
                      <a:pt x="340" y="0"/>
                      <a:pt x="360" y="0"/>
                    </a:cubicBezTo>
                    <a:cubicBezTo>
                      <a:pt x="373" y="0"/>
                      <a:pt x="387" y="0"/>
                      <a:pt x="400" y="0"/>
                    </a:cubicBezTo>
                    <a:cubicBezTo>
                      <a:pt x="438" y="1"/>
                      <a:pt x="438" y="1"/>
                      <a:pt x="438" y="1"/>
                    </a:cubicBezTo>
                    <a:cubicBezTo>
                      <a:pt x="441" y="1"/>
                      <a:pt x="444" y="1"/>
                      <a:pt x="447" y="1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8"/>
            <p:cNvGrpSpPr/>
            <p:nvPr/>
          </p:nvGrpSpPr>
          <p:grpSpPr>
            <a:xfrm>
              <a:off x="4091814" y="2611660"/>
              <a:ext cx="4016631" cy="1162040"/>
              <a:chOff x="3068860" y="1958745"/>
              <a:chExt cx="3012473" cy="871530"/>
            </a:xfrm>
          </p:grpSpPr>
          <p:sp>
            <p:nvSpPr>
              <p:cNvPr id="40" name="Freeform: Shape 9"/>
              <p:cNvSpPr/>
              <p:nvPr/>
            </p:nvSpPr>
            <p:spPr bwMode="auto">
              <a:xfrm rot="21578059">
                <a:off x="3068860" y="1958745"/>
                <a:ext cx="3009900" cy="720725"/>
              </a:xfrm>
              <a:custGeom>
                <a:avLst/>
                <a:gdLst/>
                <a:ahLst/>
                <a:cxnLst>
                  <a:cxn ang="0">
                    <a:pos x="319" y="5"/>
                  </a:cxn>
                  <a:cxn ang="0">
                    <a:pos x="322" y="5"/>
                  </a:cxn>
                  <a:cxn ang="0">
                    <a:pos x="479" y="0"/>
                  </a:cxn>
                  <a:cxn ang="0">
                    <a:pos x="641" y="5"/>
                  </a:cxn>
                  <a:cxn ang="0">
                    <a:pos x="641" y="5"/>
                  </a:cxn>
                  <a:cxn ang="0">
                    <a:pos x="643" y="5"/>
                  </a:cxn>
                  <a:cxn ang="0">
                    <a:pos x="836" y="27"/>
                  </a:cxn>
                  <a:cxn ang="0">
                    <a:pos x="903" y="43"/>
                  </a:cxn>
                  <a:cxn ang="0">
                    <a:pos x="925" y="86"/>
                  </a:cxn>
                  <a:cxn ang="0">
                    <a:pos x="941" y="132"/>
                  </a:cxn>
                  <a:cxn ang="0">
                    <a:pos x="942" y="134"/>
                  </a:cxn>
                  <a:cxn ang="0">
                    <a:pos x="960" y="230"/>
                  </a:cxn>
                  <a:cxn ang="0">
                    <a:pos x="820" y="209"/>
                  </a:cxn>
                  <a:cxn ang="0">
                    <a:pos x="754" y="205"/>
                  </a:cxn>
                  <a:cxn ang="0">
                    <a:pos x="687" y="202"/>
                  </a:cxn>
                  <a:cxn ang="0">
                    <a:pos x="678" y="202"/>
                  </a:cxn>
                  <a:cxn ang="0">
                    <a:pos x="558" y="198"/>
                  </a:cxn>
                  <a:cxn ang="0">
                    <a:pos x="395" y="198"/>
                  </a:cxn>
                  <a:cxn ang="0">
                    <a:pos x="284" y="202"/>
                  </a:cxn>
                  <a:cxn ang="0">
                    <a:pos x="272" y="202"/>
                  </a:cxn>
                  <a:cxn ang="0">
                    <a:pos x="205" y="205"/>
                  </a:cxn>
                  <a:cxn ang="0">
                    <a:pos x="140" y="209"/>
                  </a:cxn>
                  <a:cxn ang="0">
                    <a:pos x="3" y="229"/>
                  </a:cxn>
                  <a:cxn ang="0">
                    <a:pos x="3" y="229"/>
                  </a:cxn>
                  <a:cxn ang="0">
                    <a:pos x="0" y="230"/>
                  </a:cxn>
                  <a:cxn ang="0">
                    <a:pos x="17" y="135"/>
                  </a:cxn>
                  <a:cxn ang="0">
                    <a:pos x="18" y="133"/>
                  </a:cxn>
                  <a:cxn ang="0">
                    <a:pos x="35" y="86"/>
                  </a:cxn>
                  <a:cxn ang="0">
                    <a:pos x="56" y="42"/>
                  </a:cxn>
                  <a:cxn ang="0">
                    <a:pos x="122" y="27"/>
                  </a:cxn>
                  <a:cxn ang="0">
                    <a:pos x="318" y="5"/>
                  </a:cxn>
                  <a:cxn ang="0">
                    <a:pos x="319" y="5"/>
                  </a:cxn>
                </a:cxnLst>
                <a:rect l="0" t="0" r="r" b="b"/>
                <a:pathLst>
                  <a:path w="960" h="230">
                    <a:moveTo>
                      <a:pt x="319" y="5"/>
                    </a:moveTo>
                    <a:cubicBezTo>
                      <a:pt x="320" y="5"/>
                      <a:pt x="321" y="5"/>
                      <a:pt x="322" y="5"/>
                    </a:cubicBezTo>
                    <a:cubicBezTo>
                      <a:pt x="371" y="2"/>
                      <a:pt x="423" y="0"/>
                      <a:pt x="479" y="0"/>
                    </a:cubicBezTo>
                    <a:cubicBezTo>
                      <a:pt x="537" y="0"/>
                      <a:pt x="591" y="2"/>
                      <a:pt x="641" y="5"/>
                    </a:cubicBezTo>
                    <a:cubicBezTo>
                      <a:pt x="641" y="5"/>
                      <a:pt x="641" y="5"/>
                      <a:pt x="641" y="5"/>
                    </a:cubicBezTo>
                    <a:cubicBezTo>
                      <a:pt x="642" y="5"/>
                      <a:pt x="642" y="5"/>
                      <a:pt x="643" y="5"/>
                    </a:cubicBezTo>
                    <a:cubicBezTo>
                      <a:pt x="714" y="9"/>
                      <a:pt x="779" y="17"/>
                      <a:pt x="836" y="27"/>
                    </a:cubicBezTo>
                    <a:cubicBezTo>
                      <a:pt x="862" y="32"/>
                      <a:pt x="884" y="37"/>
                      <a:pt x="903" y="43"/>
                    </a:cubicBezTo>
                    <a:cubicBezTo>
                      <a:pt x="911" y="57"/>
                      <a:pt x="918" y="71"/>
                      <a:pt x="925" y="86"/>
                    </a:cubicBezTo>
                    <a:cubicBezTo>
                      <a:pt x="931" y="101"/>
                      <a:pt x="936" y="117"/>
                      <a:pt x="941" y="132"/>
                    </a:cubicBezTo>
                    <a:cubicBezTo>
                      <a:pt x="941" y="133"/>
                      <a:pt x="942" y="134"/>
                      <a:pt x="942" y="134"/>
                    </a:cubicBezTo>
                    <a:cubicBezTo>
                      <a:pt x="951" y="165"/>
                      <a:pt x="957" y="197"/>
                      <a:pt x="960" y="230"/>
                    </a:cubicBezTo>
                    <a:cubicBezTo>
                      <a:pt x="938" y="221"/>
                      <a:pt x="891" y="215"/>
                      <a:pt x="820" y="209"/>
                    </a:cubicBezTo>
                    <a:cubicBezTo>
                      <a:pt x="799" y="207"/>
                      <a:pt x="777" y="206"/>
                      <a:pt x="754" y="205"/>
                    </a:cubicBezTo>
                    <a:cubicBezTo>
                      <a:pt x="733" y="204"/>
                      <a:pt x="710" y="203"/>
                      <a:pt x="687" y="202"/>
                    </a:cubicBezTo>
                    <a:cubicBezTo>
                      <a:pt x="678" y="202"/>
                      <a:pt x="678" y="202"/>
                      <a:pt x="678" y="202"/>
                    </a:cubicBezTo>
                    <a:cubicBezTo>
                      <a:pt x="639" y="200"/>
                      <a:pt x="600" y="198"/>
                      <a:pt x="558" y="198"/>
                    </a:cubicBezTo>
                    <a:cubicBezTo>
                      <a:pt x="395" y="198"/>
                      <a:pt x="395" y="198"/>
                      <a:pt x="395" y="198"/>
                    </a:cubicBezTo>
                    <a:cubicBezTo>
                      <a:pt x="357" y="199"/>
                      <a:pt x="320" y="200"/>
                      <a:pt x="284" y="202"/>
                    </a:cubicBezTo>
                    <a:cubicBezTo>
                      <a:pt x="272" y="202"/>
                      <a:pt x="272" y="202"/>
                      <a:pt x="272" y="202"/>
                    </a:cubicBezTo>
                    <a:cubicBezTo>
                      <a:pt x="249" y="203"/>
                      <a:pt x="227" y="204"/>
                      <a:pt x="205" y="205"/>
                    </a:cubicBezTo>
                    <a:cubicBezTo>
                      <a:pt x="182" y="206"/>
                      <a:pt x="161" y="207"/>
                      <a:pt x="140" y="209"/>
                    </a:cubicBezTo>
                    <a:cubicBezTo>
                      <a:pt x="72" y="214"/>
                      <a:pt x="27" y="221"/>
                      <a:pt x="3" y="229"/>
                    </a:cubicBezTo>
                    <a:cubicBezTo>
                      <a:pt x="4" y="229"/>
                      <a:pt x="4" y="229"/>
                      <a:pt x="3" y="229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2" y="197"/>
                      <a:pt x="8" y="165"/>
                      <a:pt x="17" y="135"/>
                    </a:cubicBezTo>
                    <a:cubicBezTo>
                      <a:pt x="17" y="134"/>
                      <a:pt x="17" y="133"/>
                      <a:pt x="18" y="133"/>
                    </a:cubicBezTo>
                    <a:cubicBezTo>
                      <a:pt x="22" y="117"/>
                      <a:pt x="28" y="101"/>
                      <a:pt x="35" y="86"/>
                    </a:cubicBezTo>
                    <a:cubicBezTo>
                      <a:pt x="41" y="71"/>
                      <a:pt x="48" y="57"/>
                      <a:pt x="56" y="42"/>
                    </a:cubicBezTo>
                    <a:cubicBezTo>
                      <a:pt x="74" y="37"/>
                      <a:pt x="97" y="32"/>
                      <a:pt x="122" y="27"/>
                    </a:cubicBezTo>
                    <a:cubicBezTo>
                      <a:pt x="180" y="17"/>
                      <a:pt x="245" y="9"/>
                      <a:pt x="318" y="5"/>
                    </a:cubicBezTo>
                    <a:cubicBezTo>
                      <a:pt x="318" y="5"/>
                      <a:pt x="319" y="5"/>
                      <a:pt x="319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50000">
                    <a:schemeClr val="accent3"/>
                  </a:gs>
                </a:gsLst>
                <a:lin ang="0" scaled="0"/>
              </a:gra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0"/>
              <p:cNvSpPr/>
              <p:nvPr/>
            </p:nvSpPr>
            <p:spPr bwMode="auto">
              <a:xfrm rot="21578059">
                <a:off x="3071433" y="2614375"/>
                <a:ext cx="3009900" cy="215900"/>
              </a:xfrm>
              <a:custGeom>
                <a:avLst/>
                <a:gdLst/>
                <a:ahLst/>
                <a:cxnLst>
                  <a:cxn ang="0">
                    <a:pos x="210" y="8"/>
                  </a:cxn>
                  <a:cxn ang="0">
                    <a:pos x="272" y="4"/>
                  </a:cxn>
                  <a:cxn ang="0">
                    <a:pos x="383" y="1"/>
                  </a:cxn>
                  <a:cxn ang="0">
                    <a:pos x="480" y="0"/>
                  </a:cxn>
                  <a:cxn ang="0">
                    <a:pos x="576" y="1"/>
                  </a:cxn>
                  <a:cxn ang="0">
                    <a:pos x="687" y="4"/>
                  </a:cxn>
                  <a:cxn ang="0">
                    <a:pos x="696" y="4"/>
                  </a:cxn>
                  <a:cxn ang="0">
                    <a:pos x="723" y="6"/>
                  </a:cxn>
                  <a:cxn ang="0">
                    <a:pos x="750" y="8"/>
                  </a:cxn>
                  <a:cxn ang="0">
                    <a:pos x="751" y="8"/>
                  </a:cxn>
                  <a:cxn ang="0">
                    <a:pos x="872" y="18"/>
                  </a:cxn>
                  <a:cxn ang="0">
                    <a:pos x="874" y="18"/>
                  </a:cxn>
                  <a:cxn ang="0">
                    <a:pos x="884" y="19"/>
                  </a:cxn>
                  <a:cxn ang="0">
                    <a:pos x="899" y="21"/>
                  </a:cxn>
                  <a:cxn ang="0">
                    <a:pos x="928" y="25"/>
                  </a:cxn>
                  <a:cxn ang="0">
                    <a:pos x="931" y="25"/>
                  </a:cxn>
                  <a:cxn ang="0">
                    <a:pos x="932" y="25"/>
                  </a:cxn>
                  <a:cxn ang="0">
                    <a:pos x="948" y="28"/>
                  </a:cxn>
                  <a:cxn ang="0">
                    <a:pos x="953" y="29"/>
                  </a:cxn>
                  <a:cxn ang="0">
                    <a:pos x="960" y="34"/>
                  </a:cxn>
                  <a:cxn ang="0">
                    <a:pos x="960" y="36"/>
                  </a:cxn>
                  <a:cxn ang="0">
                    <a:pos x="820" y="59"/>
                  </a:cxn>
                  <a:cxn ang="0">
                    <a:pos x="480" y="69"/>
                  </a:cxn>
                  <a:cxn ang="0">
                    <a:pos x="140" y="59"/>
                  </a:cxn>
                  <a:cxn ang="0">
                    <a:pos x="0" y="35"/>
                  </a:cxn>
                  <a:cxn ang="0">
                    <a:pos x="7" y="29"/>
                  </a:cxn>
                  <a:cxn ang="0">
                    <a:pos x="13" y="28"/>
                  </a:cxn>
                  <a:cxn ang="0">
                    <a:pos x="29" y="25"/>
                  </a:cxn>
                  <a:cxn ang="0">
                    <a:pos x="32" y="25"/>
                  </a:cxn>
                  <a:cxn ang="0">
                    <a:pos x="35" y="25"/>
                  </a:cxn>
                  <a:cxn ang="0">
                    <a:pos x="38" y="24"/>
                  </a:cxn>
                  <a:cxn ang="0">
                    <a:pos x="41" y="24"/>
                  </a:cxn>
                  <a:cxn ang="0">
                    <a:pos x="43" y="23"/>
                  </a:cxn>
                  <a:cxn ang="0">
                    <a:pos x="53" y="22"/>
                  </a:cxn>
                  <a:cxn ang="0">
                    <a:pos x="56" y="22"/>
                  </a:cxn>
                  <a:cxn ang="0">
                    <a:pos x="63" y="21"/>
                  </a:cxn>
                  <a:cxn ang="0">
                    <a:pos x="65" y="21"/>
                  </a:cxn>
                  <a:cxn ang="0">
                    <a:pos x="68" y="20"/>
                  </a:cxn>
                  <a:cxn ang="0">
                    <a:pos x="204" y="8"/>
                  </a:cxn>
                  <a:cxn ang="0">
                    <a:pos x="210" y="8"/>
                  </a:cxn>
                </a:cxnLst>
                <a:rect l="0" t="0" r="r" b="b"/>
                <a:pathLst>
                  <a:path w="960" h="69">
                    <a:moveTo>
                      <a:pt x="210" y="8"/>
                    </a:moveTo>
                    <a:cubicBezTo>
                      <a:pt x="230" y="6"/>
                      <a:pt x="251" y="5"/>
                      <a:pt x="272" y="4"/>
                    </a:cubicBezTo>
                    <a:cubicBezTo>
                      <a:pt x="383" y="1"/>
                      <a:pt x="383" y="1"/>
                      <a:pt x="383" y="1"/>
                    </a:cubicBezTo>
                    <a:cubicBezTo>
                      <a:pt x="414" y="1"/>
                      <a:pt x="446" y="0"/>
                      <a:pt x="480" y="0"/>
                    </a:cubicBezTo>
                    <a:cubicBezTo>
                      <a:pt x="513" y="0"/>
                      <a:pt x="545" y="1"/>
                      <a:pt x="576" y="1"/>
                    </a:cubicBezTo>
                    <a:cubicBezTo>
                      <a:pt x="687" y="4"/>
                      <a:pt x="687" y="4"/>
                      <a:pt x="687" y="4"/>
                    </a:cubicBezTo>
                    <a:cubicBezTo>
                      <a:pt x="690" y="4"/>
                      <a:pt x="693" y="4"/>
                      <a:pt x="696" y="4"/>
                    </a:cubicBezTo>
                    <a:cubicBezTo>
                      <a:pt x="723" y="6"/>
                      <a:pt x="723" y="6"/>
                      <a:pt x="723" y="6"/>
                    </a:cubicBezTo>
                    <a:cubicBezTo>
                      <a:pt x="732" y="6"/>
                      <a:pt x="741" y="7"/>
                      <a:pt x="750" y="8"/>
                    </a:cubicBezTo>
                    <a:cubicBezTo>
                      <a:pt x="750" y="8"/>
                      <a:pt x="751" y="8"/>
                      <a:pt x="751" y="8"/>
                    </a:cubicBezTo>
                    <a:cubicBezTo>
                      <a:pt x="872" y="18"/>
                      <a:pt x="872" y="18"/>
                      <a:pt x="872" y="18"/>
                    </a:cubicBezTo>
                    <a:cubicBezTo>
                      <a:pt x="872" y="18"/>
                      <a:pt x="873" y="18"/>
                      <a:pt x="874" y="18"/>
                    </a:cubicBezTo>
                    <a:cubicBezTo>
                      <a:pt x="877" y="19"/>
                      <a:pt x="880" y="19"/>
                      <a:pt x="884" y="19"/>
                    </a:cubicBezTo>
                    <a:cubicBezTo>
                      <a:pt x="889" y="20"/>
                      <a:pt x="894" y="20"/>
                      <a:pt x="899" y="21"/>
                    </a:cubicBezTo>
                    <a:cubicBezTo>
                      <a:pt x="909" y="22"/>
                      <a:pt x="918" y="24"/>
                      <a:pt x="928" y="25"/>
                    </a:cubicBezTo>
                    <a:cubicBezTo>
                      <a:pt x="929" y="25"/>
                      <a:pt x="930" y="25"/>
                      <a:pt x="931" y="25"/>
                    </a:cubicBezTo>
                    <a:cubicBezTo>
                      <a:pt x="931" y="25"/>
                      <a:pt x="931" y="25"/>
                      <a:pt x="932" y="25"/>
                    </a:cubicBezTo>
                    <a:cubicBezTo>
                      <a:pt x="948" y="28"/>
                      <a:pt x="948" y="28"/>
                      <a:pt x="948" y="28"/>
                    </a:cubicBezTo>
                    <a:cubicBezTo>
                      <a:pt x="949" y="28"/>
                      <a:pt x="951" y="28"/>
                      <a:pt x="953" y="29"/>
                    </a:cubicBezTo>
                    <a:cubicBezTo>
                      <a:pt x="957" y="30"/>
                      <a:pt x="959" y="32"/>
                      <a:pt x="960" y="34"/>
                    </a:cubicBezTo>
                    <a:cubicBezTo>
                      <a:pt x="960" y="34"/>
                      <a:pt x="960" y="35"/>
                      <a:pt x="960" y="36"/>
                    </a:cubicBezTo>
                    <a:cubicBezTo>
                      <a:pt x="957" y="45"/>
                      <a:pt x="910" y="53"/>
                      <a:pt x="820" y="59"/>
                    </a:cubicBezTo>
                    <a:cubicBezTo>
                      <a:pt x="726" y="66"/>
                      <a:pt x="613" y="69"/>
                      <a:pt x="480" y="69"/>
                    </a:cubicBezTo>
                    <a:cubicBezTo>
                      <a:pt x="347" y="69"/>
                      <a:pt x="234" y="66"/>
                      <a:pt x="140" y="59"/>
                    </a:cubicBezTo>
                    <a:cubicBezTo>
                      <a:pt x="47" y="52"/>
                      <a:pt x="0" y="44"/>
                      <a:pt x="0" y="35"/>
                    </a:cubicBezTo>
                    <a:cubicBezTo>
                      <a:pt x="0" y="33"/>
                      <a:pt x="2" y="31"/>
                      <a:pt x="7" y="29"/>
                    </a:cubicBezTo>
                    <a:cubicBezTo>
                      <a:pt x="9" y="28"/>
                      <a:pt x="11" y="28"/>
                      <a:pt x="13" y="28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0" y="25"/>
                      <a:pt x="31" y="25"/>
                      <a:pt x="32" y="25"/>
                    </a:cubicBezTo>
                    <a:cubicBezTo>
                      <a:pt x="33" y="25"/>
                      <a:pt x="34" y="25"/>
                      <a:pt x="35" y="25"/>
                    </a:cubicBezTo>
                    <a:cubicBezTo>
                      <a:pt x="36" y="24"/>
                      <a:pt x="37" y="24"/>
                      <a:pt x="38" y="24"/>
                    </a:cubicBezTo>
                    <a:cubicBezTo>
                      <a:pt x="39" y="24"/>
                      <a:pt x="40" y="24"/>
                      <a:pt x="41" y="24"/>
                    </a:cubicBezTo>
                    <a:cubicBezTo>
                      <a:pt x="41" y="24"/>
                      <a:pt x="42" y="23"/>
                      <a:pt x="43" y="23"/>
                    </a:cubicBezTo>
                    <a:cubicBezTo>
                      <a:pt x="46" y="23"/>
                      <a:pt x="50" y="23"/>
                      <a:pt x="53" y="22"/>
                    </a:cubicBezTo>
                    <a:cubicBezTo>
                      <a:pt x="54" y="22"/>
                      <a:pt x="55" y="22"/>
                      <a:pt x="56" y="22"/>
                    </a:cubicBezTo>
                    <a:cubicBezTo>
                      <a:pt x="58" y="21"/>
                      <a:pt x="60" y="21"/>
                      <a:pt x="63" y="21"/>
                    </a:cubicBezTo>
                    <a:cubicBezTo>
                      <a:pt x="64" y="21"/>
                      <a:pt x="65" y="21"/>
                      <a:pt x="65" y="21"/>
                    </a:cubicBezTo>
                    <a:cubicBezTo>
                      <a:pt x="66" y="20"/>
                      <a:pt x="67" y="20"/>
                      <a:pt x="68" y="20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6" y="8"/>
                      <a:pt x="208" y="8"/>
                      <a:pt x="210" y="8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11"/>
            <p:cNvGrpSpPr/>
            <p:nvPr/>
          </p:nvGrpSpPr>
          <p:grpSpPr>
            <a:xfrm>
              <a:off x="4546834" y="4840068"/>
              <a:ext cx="3253317" cy="1037156"/>
              <a:chOff x="3410125" y="3630054"/>
              <a:chExt cx="2439988" cy="777868"/>
            </a:xfrm>
          </p:grpSpPr>
          <p:sp>
            <p:nvSpPr>
              <p:cNvPr id="38" name="Freeform: Shape 12"/>
              <p:cNvSpPr/>
              <p:nvPr/>
            </p:nvSpPr>
            <p:spPr bwMode="auto">
              <a:xfrm rot="21578059">
                <a:off x="3415372" y="3849122"/>
                <a:ext cx="2433638" cy="5588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4"/>
                  </a:cxn>
                  <a:cxn ang="0">
                    <a:pos x="10" y="9"/>
                  </a:cxn>
                  <a:cxn ang="0">
                    <a:pos x="18" y="13"/>
                  </a:cxn>
                  <a:cxn ang="0">
                    <a:pos x="30" y="18"/>
                  </a:cxn>
                  <a:cxn ang="0">
                    <a:pos x="113" y="35"/>
                  </a:cxn>
                  <a:cxn ang="0">
                    <a:pos x="174" y="42"/>
                  </a:cxn>
                  <a:cxn ang="0">
                    <a:pos x="208" y="45"/>
                  </a:cxn>
                  <a:cxn ang="0">
                    <a:pos x="254" y="48"/>
                  </a:cxn>
                  <a:cxn ang="0">
                    <a:pos x="260" y="48"/>
                  </a:cxn>
                  <a:cxn ang="0">
                    <a:pos x="262" y="48"/>
                  </a:cxn>
                  <a:cxn ang="0">
                    <a:pos x="264" y="48"/>
                  </a:cxn>
                  <a:cxn ang="0">
                    <a:pos x="273" y="49"/>
                  </a:cxn>
                  <a:cxn ang="0">
                    <a:pos x="278" y="49"/>
                  </a:cxn>
                  <a:cxn ang="0">
                    <a:pos x="294" y="49"/>
                  </a:cxn>
                  <a:cxn ang="0">
                    <a:pos x="304" y="50"/>
                  </a:cxn>
                  <a:cxn ang="0">
                    <a:pos x="345" y="50"/>
                  </a:cxn>
                  <a:cxn ang="0">
                    <a:pos x="388" y="51"/>
                  </a:cxn>
                  <a:cxn ang="0">
                    <a:pos x="452" y="50"/>
                  </a:cxn>
                  <a:cxn ang="0">
                    <a:pos x="513" y="48"/>
                  </a:cxn>
                  <a:cxn ang="0">
                    <a:pos x="524" y="48"/>
                  </a:cxn>
                  <a:cxn ang="0">
                    <a:pos x="535" y="47"/>
                  </a:cxn>
                  <a:cxn ang="0">
                    <a:pos x="570" y="45"/>
                  </a:cxn>
                  <a:cxn ang="0">
                    <a:pos x="603" y="42"/>
                  </a:cxn>
                  <a:cxn ang="0">
                    <a:pos x="664" y="35"/>
                  </a:cxn>
                  <a:cxn ang="0">
                    <a:pos x="714" y="26"/>
                  </a:cxn>
                  <a:cxn ang="0">
                    <a:pos x="728" y="23"/>
                  </a:cxn>
                  <a:cxn ang="0">
                    <a:pos x="773" y="5"/>
                  </a:cxn>
                  <a:cxn ang="0">
                    <a:pos x="776" y="1"/>
                  </a:cxn>
                  <a:cxn ang="0">
                    <a:pos x="775" y="2"/>
                  </a:cxn>
                  <a:cxn ang="0">
                    <a:pos x="775" y="3"/>
                  </a:cxn>
                  <a:cxn ang="0">
                    <a:pos x="765" y="14"/>
                  </a:cxn>
                  <a:cxn ang="0">
                    <a:pos x="756" y="23"/>
                  </a:cxn>
                  <a:cxn ang="0">
                    <a:pos x="748" y="32"/>
                  </a:cxn>
                  <a:cxn ang="0">
                    <a:pos x="387" y="178"/>
                  </a:cxn>
                  <a:cxn ang="0">
                    <a:pos x="30" y="36"/>
                  </a:cxn>
                  <a:cxn ang="0">
                    <a:pos x="18" y="23"/>
                  </a:cxn>
                  <a:cxn ang="0">
                    <a:pos x="10" y="16"/>
                  </a:cxn>
                  <a:cxn ang="0">
                    <a:pos x="3" y="7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776" h="178">
                    <a:moveTo>
                      <a:pt x="0" y="0"/>
                    </a:moveTo>
                    <a:cubicBezTo>
                      <a:pt x="2" y="2"/>
                      <a:pt x="3" y="4"/>
                      <a:pt x="3" y="4"/>
                    </a:cubicBezTo>
                    <a:cubicBezTo>
                      <a:pt x="5" y="6"/>
                      <a:pt x="7" y="8"/>
                      <a:pt x="10" y="9"/>
                    </a:cubicBezTo>
                    <a:cubicBezTo>
                      <a:pt x="13" y="11"/>
                      <a:pt x="15" y="12"/>
                      <a:pt x="18" y="13"/>
                    </a:cubicBezTo>
                    <a:cubicBezTo>
                      <a:pt x="22" y="15"/>
                      <a:pt x="26" y="16"/>
                      <a:pt x="30" y="18"/>
                    </a:cubicBezTo>
                    <a:cubicBezTo>
                      <a:pt x="49" y="24"/>
                      <a:pt x="77" y="30"/>
                      <a:pt x="113" y="35"/>
                    </a:cubicBezTo>
                    <a:cubicBezTo>
                      <a:pt x="132" y="38"/>
                      <a:pt x="152" y="40"/>
                      <a:pt x="174" y="42"/>
                    </a:cubicBezTo>
                    <a:cubicBezTo>
                      <a:pt x="185" y="43"/>
                      <a:pt x="196" y="44"/>
                      <a:pt x="208" y="45"/>
                    </a:cubicBezTo>
                    <a:cubicBezTo>
                      <a:pt x="223" y="46"/>
                      <a:pt x="238" y="47"/>
                      <a:pt x="254" y="48"/>
                    </a:cubicBezTo>
                    <a:cubicBezTo>
                      <a:pt x="256" y="48"/>
                      <a:pt x="258" y="48"/>
                      <a:pt x="260" y="48"/>
                    </a:cubicBezTo>
                    <a:cubicBezTo>
                      <a:pt x="260" y="48"/>
                      <a:pt x="261" y="48"/>
                      <a:pt x="262" y="48"/>
                    </a:cubicBezTo>
                    <a:cubicBezTo>
                      <a:pt x="263" y="48"/>
                      <a:pt x="263" y="48"/>
                      <a:pt x="264" y="48"/>
                    </a:cubicBezTo>
                    <a:cubicBezTo>
                      <a:pt x="268" y="49"/>
                      <a:pt x="271" y="49"/>
                      <a:pt x="273" y="49"/>
                    </a:cubicBezTo>
                    <a:cubicBezTo>
                      <a:pt x="275" y="49"/>
                      <a:pt x="277" y="49"/>
                      <a:pt x="278" y="49"/>
                    </a:cubicBezTo>
                    <a:cubicBezTo>
                      <a:pt x="294" y="49"/>
                      <a:pt x="294" y="49"/>
                      <a:pt x="294" y="49"/>
                    </a:cubicBezTo>
                    <a:cubicBezTo>
                      <a:pt x="297" y="49"/>
                      <a:pt x="301" y="50"/>
                      <a:pt x="304" y="50"/>
                    </a:cubicBezTo>
                    <a:cubicBezTo>
                      <a:pt x="345" y="50"/>
                      <a:pt x="345" y="50"/>
                      <a:pt x="345" y="50"/>
                    </a:cubicBezTo>
                    <a:cubicBezTo>
                      <a:pt x="359" y="51"/>
                      <a:pt x="374" y="51"/>
                      <a:pt x="388" y="51"/>
                    </a:cubicBezTo>
                    <a:cubicBezTo>
                      <a:pt x="410" y="51"/>
                      <a:pt x="431" y="51"/>
                      <a:pt x="452" y="50"/>
                    </a:cubicBezTo>
                    <a:cubicBezTo>
                      <a:pt x="513" y="48"/>
                      <a:pt x="513" y="48"/>
                      <a:pt x="513" y="48"/>
                    </a:cubicBezTo>
                    <a:cubicBezTo>
                      <a:pt x="517" y="48"/>
                      <a:pt x="521" y="48"/>
                      <a:pt x="524" y="48"/>
                    </a:cubicBezTo>
                    <a:cubicBezTo>
                      <a:pt x="528" y="47"/>
                      <a:pt x="531" y="47"/>
                      <a:pt x="535" y="47"/>
                    </a:cubicBezTo>
                    <a:cubicBezTo>
                      <a:pt x="547" y="46"/>
                      <a:pt x="559" y="46"/>
                      <a:pt x="570" y="45"/>
                    </a:cubicBezTo>
                    <a:cubicBezTo>
                      <a:pt x="582" y="44"/>
                      <a:pt x="592" y="43"/>
                      <a:pt x="603" y="42"/>
                    </a:cubicBezTo>
                    <a:cubicBezTo>
                      <a:pt x="624" y="40"/>
                      <a:pt x="645" y="37"/>
                      <a:pt x="664" y="35"/>
                    </a:cubicBezTo>
                    <a:cubicBezTo>
                      <a:pt x="683" y="32"/>
                      <a:pt x="700" y="29"/>
                      <a:pt x="714" y="26"/>
                    </a:cubicBezTo>
                    <a:cubicBezTo>
                      <a:pt x="719" y="25"/>
                      <a:pt x="723" y="24"/>
                      <a:pt x="728" y="23"/>
                    </a:cubicBezTo>
                    <a:cubicBezTo>
                      <a:pt x="750" y="17"/>
                      <a:pt x="765" y="11"/>
                      <a:pt x="773" y="5"/>
                    </a:cubicBezTo>
                    <a:cubicBezTo>
                      <a:pt x="774" y="4"/>
                      <a:pt x="775" y="2"/>
                      <a:pt x="776" y="1"/>
                    </a:cubicBezTo>
                    <a:cubicBezTo>
                      <a:pt x="775" y="2"/>
                      <a:pt x="775" y="2"/>
                      <a:pt x="775" y="2"/>
                    </a:cubicBezTo>
                    <a:cubicBezTo>
                      <a:pt x="775" y="3"/>
                      <a:pt x="775" y="3"/>
                      <a:pt x="775" y="3"/>
                    </a:cubicBezTo>
                    <a:cubicBezTo>
                      <a:pt x="773" y="6"/>
                      <a:pt x="769" y="9"/>
                      <a:pt x="765" y="14"/>
                    </a:cubicBezTo>
                    <a:cubicBezTo>
                      <a:pt x="762" y="17"/>
                      <a:pt x="759" y="20"/>
                      <a:pt x="756" y="23"/>
                    </a:cubicBezTo>
                    <a:cubicBezTo>
                      <a:pt x="753" y="26"/>
                      <a:pt x="750" y="29"/>
                      <a:pt x="748" y="32"/>
                    </a:cubicBezTo>
                    <a:cubicBezTo>
                      <a:pt x="647" y="129"/>
                      <a:pt x="527" y="178"/>
                      <a:pt x="387" y="178"/>
                    </a:cubicBezTo>
                    <a:cubicBezTo>
                      <a:pt x="249" y="178"/>
                      <a:pt x="130" y="131"/>
                      <a:pt x="30" y="36"/>
                    </a:cubicBezTo>
                    <a:cubicBezTo>
                      <a:pt x="26" y="32"/>
                      <a:pt x="22" y="28"/>
                      <a:pt x="18" y="23"/>
                    </a:cubicBezTo>
                    <a:cubicBezTo>
                      <a:pt x="15" y="21"/>
                      <a:pt x="13" y="18"/>
                      <a:pt x="10" y="16"/>
                    </a:cubicBezTo>
                    <a:cubicBezTo>
                      <a:pt x="8" y="13"/>
                      <a:pt x="6" y="11"/>
                      <a:pt x="3" y="7"/>
                    </a:cubicBezTo>
                    <a:cubicBezTo>
                      <a:pt x="1" y="5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</a:gsLst>
                <a:lin ang="0" scaled="0"/>
              </a:gra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3"/>
              <p:cNvSpPr/>
              <p:nvPr/>
            </p:nvSpPr>
            <p:spPr bwMode="auto">
              <a:xfrm rot="21578059">
                <a:off x="3410125" y="3630054"/>
                <a:ext cx="2439988" cy="347663"/>
              </a:xfrm>
              <a:custGeom>
                <a:avLst/>
                <a:gdLst/>
                <a:ahLst/>
                <a:cxnLst>
                  <a:cxn ang="0">
                    <a:pos x="1" y="60"/>
                  </a:cxn>
                  <a:cxn ang="0">
                    <a:pos x="2" y="61"/>
                  </a:cxn>
                  <a:cxn ang="0">
                    <a:pos x="1" y="61"/>
                  </a:cxn>
                  <a:cxn ang="0">
                    <a:pos x="1" y="60"/>
                  </a:cxn>
                  <a:cxn ang="0">
                    <a:pos x="1" y="60"/>
                  </a:cxn>
                  <a:cxn ang="0">
                    <a:pos x="1" y="59"/>
                  </a:cxn>
                  <a:cxn ang="0">
                    <a:pos x="1" y="59"/>
                  </a:cxn>
                  <a:cxn ang="0">
                    <a:pos x="0" y="56"/>
                  </a:cxn>
                  <a:cxn ang="0">
                    <a:pos x="4" y="47"/>
                  </a:cxn>
                  <a:cxn ang="0">
                    <a:pos x="32" y="33"/>
                  </a:cxn>
                  <a:cxn ang="0">
                    <a:pos x="114" y="16"/>
                  </a:cxn>
                  <a:cxn ang="0">
                    <a:pos x="116" y="16"/>
                  </a:cxn>
                  <a:cxn ang="0">
                    <a:pos x="213" y="5"/>
                  </a:cxn>
                  <a:cxn ang="0">
                    <a:pos x="214" y="5"/>
                  </a:cxn>
                  <a:cxn ang="0">
                    <a:pos x="216" y="5"/>
                  </a:cxn>
                  <a:cxn ang="0">
                    <a:pos x="389" y="0"/>
                  </a:cxn>
                  <a:cxn ang="0">
                    <a:pos x="563" y="5"/>
                  </a:cxn>
                  <a:cxn ang="0">
                    <a:pos x="564" y="6"/>
                  </a:cxn>
                  <a:cxn ang="0">
                    <a:pos x="566" y="6"/>
                  </a:cxn>
                  <a:cxn ang="0">
                    <a:pos x="663" y="16"/>
                  </a:cxn>
                  <a:cxn ang="0">
                    <a:pos x="665" y="16"/>
                  </a:cxn>
                  <a:cxn ang="0">
                    <a:pos x="729" y="28"/>
                  </a:cxn>
                  <a:cxn ang="0">
                    <a:pos x="778" y="56"/>
                  </a:cxn>
                  <a:cxn ang="0">
                    <a:pos x="776" y="62"/>
                  </a:cxn>
                  <a:cxn ang="0">
                    <a:pos x="777" y="61"/>
                  </a:cxn>
                  <a:cxn ang="0">
                    <a:pos x="774" y="65"/>
                  </a:cxn>
                  <a:cxn ang="0">
                    <a:pos x="729" y="83"/>
                  </a:cxn>
                  <a:cxn ang="0">
                    <a:pos x="665" y="95"/>
                  </a:cxn>
                  <a:cxn ang="0">
                    <a:pos x="604" y="102"/>
                  </a:cxn>
                  <a:cxn ang="0">
                    <a:pos x="571" y="105"/>
                  </a:cxn>
                  <a:cxn ang="0">
                    <a:pos x="536" y="107"/>
                  </a:cxn>
                  <a:cxn ang="0">
                    <a:pos x="526" y="108"/>
                  </a:cxn>
                  <a:cxn ang="0">
                    <a:pos x="514" y="108"/>
                  </a:cxn>
                  <a:cxn ang="0">
                    <a:pos x="453" y="110"/>
                  </a:cxn>
                  <a:cxn ang="0">
                    <a:pos x="389" y="111"/>
                  </a:cxn>
                  <a:cxn ang="0">
                    <a:pos x="346" y="111"/>
                  </a:cxn>
                  <a:cxn ang="0">
                    <a:pos x="305" y="110"/>
                  </a:cxn>
                  <a:cxn ang="0">
                    <a:pos x="295" y="110"/>
                  </a:cxn>
                  <a:cxn ang="0">
                    <a:pos x="279" y="109"/>
                  </a:cxn>
                  <a:cxn ang="0">
                    <a:pos x="274" y="109"/>
                  </a:cxn>
                  <a:cxn ang="0">
                    <a:pos x="265" y="108"/>
                  </a:cxn>
                  <a:cxn ang="0">
                    <a:pos x="263" y="108"/>
                  </a:cxn>
                  <a:cxn ang="0">
                    <a:pos x="255" y="108"/>
                  </a:cxn>
                  <a:cxn ang="0">
                    <a:pos x="209" y="105"/>
                  </a:cxn>
                  <a:cxn ang="0">
                    <a:pos x="175" y="102"/>
                  </a:cxn>
                  <a:cxn ang="0">
                    <a:pos x="114" y="95"/>
                  </a:cxn>
                  <a:cxn ang="0">
                    <a:pos x="32" y="78"/>
                  </a:cxn>
                  <a:cxn ang="0">
                    <a:pos x="11" y="70"/>
                  </a:cxn>
                  <a:cxn ang="0">
                    <a:pos x="4" y="64"/>
                  </a:cxn>
                  <a:cxn ang="0">
                    <a:pos x="1" y="60"/>
                  </a:cxn>
                </a:cxnLst>
                <a:rect l="0" t="0" r="r" b="b"/>
                <a:pathLst>
                  <a:path w="778" h="111">
                    <a:moveTo>
                      <a:pt x="1" y="60"/>
                    </a:moveTo>
                    <a:cubicBezTo>
                      <a:pt x="2" y="61"/>
                      <a:pt x="2" y="61"/>
                      <a:pt x="2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0" y="58"/>
                      <a:pt x="0" y="57"/>
                      <a:pt x="0" y="56"/>
                    </a:cubicBezTo>
                    <a:cubicBezTo>
                      <a:pt x="0" y="53"/>
                      <a:pt x="1" y="50"/>
                      <a:pt x="4" y="47"/>
                    </a:cubicBezTo>
                    <a:cubicBezTo>
                      <a:pt x="9" y="42"/>
                      <a:pt x="18" y="38"/>
                      <a:pt x="32" y="33"/>
                    </a:cubicBezTo>
                    <a:cubicBezTo>
                      <a:pt x="51" y="27"/>
                      <a:pt x="78" y="21"/>
                      <a:pt x="114" y="16"/>
                    </a:cubicBezTo>
                    <a:cubicBezTo>
                      <a:pt x="115" y="16"/>
                      <a:pt x="115" y="16"/>
                      <a:pt x="116" y="16"/>
                    </a:cubicBezTo>
                    <a:cubicBezTo>
                      <a:pt x="146" y="11"/>
                      <a:pt x="178" y="8"/>
                      <a:pt x="213" y="5"/>
                    </a:cubicBezTo>
                    <a:cubicBezTo>
                      <a:pt x="213" y="5"/>
                      <a:pt x="214" y="5"/>
                      <a:pt x="214" y="5"/>
                    </a:cubicBezTo>
                    <a:cubicBezTo>
                      <a:pt x="215" y="5"/>
                      <a:pt x="215" y="5"/>
                      <a:pt x="216" y="5"/>
                    </a:cubicBezTo>
                    <a:cubicBezTo>
                      <a:pt x="268" y="2"/>
                      <a:pt x="326" y="0"/>
                      <a:pt x="389" y="0"/>
                    </a:cubicBezTo>
                    <a:cubicBezTo>
                      <a:pt x="453" y="0"/>
                      <a:pt x="511" y="2"/>
                      <a:pt x="563" y="5"/>
                    </a:cubicBezTo>
                    <a:cubicBezTo>
                      <a:pt x="563" y="6"/>
                      <a:pt x="564" y="6"/>
                      <a:pt x="564" y="6"/>
                    </a:cubicBezTo>
                    <a:cubicBezTo>
                      <a:pt x="565" y="6"/>
                      <a:pt x="565" y="6"/>
                      <a:pt x="566" y="6"/>
                    </a:cubicBezTo>
                    <a:cubicBezTo>
                      <a:pt x="601" y="8"/>
                      <a:pt x="633" y="12"/>
                      <a:pt x="663" y="16"/>
                    </a:cubicBezTo>
                    <a:cubicBezTo>
                      <a:pt x="664" y="16"/>
                      <a:pt x="664" y="16"/>
                      <a:pt x="665" y="16"/>
                    </a:cubicBezTo>
                    <a:cubicBezTo>
                      <a:pt x="690" y="20"/>
                      <a:pt x="712" y="24"/>
                      <a:pt x="729" y="28"/>
                    </a:cubicBezTo>
                    <a:cubicBezTo>
                      <a:pt x="762" y="36"/>
                      <a:pt x="778" y="46"/>
                      <a:pt x="778" y="56"/>
                    </a:cubicBezTo>
                    <a:cubicBezTo>
                      <a:pt x="778" y="57"/>
                      <a:pt x="778" y="60"/>
                      <a:pt x="776" y="62"/>
                    </a:cubicBezTo>
                    <a:cubicBezTo>
                      <a:pt x="777" y="61"/>
                      <a:pt x="777" y="61"/>
                      <a:pt x="777" y="61"/>
                    </a:cubicBezTo>
                    <a:cubicBezTo>
                      <a:pt x="776" y="62"/>
                      <a:pt x="775" y="64"/>
                      <a:pt x="774" y="65"/>
                    </a:cubicBezTo>
                    <a:cubicBezTo>
                      <a:pt x="766" y="71"/>
                      <a:pt x="751" y="78"/>
                      <a:pt x="729" y="83"/>
                    </a:cubicBezTo>
                    <a:cubicBezTo>
                      <a:pt x="712" y="87"/>
                      <a:pt x="690" y="91"/>
                      <a:pt x="665" y="95"/>
                    </a:cubicBezTo>
                    <a:cubicBezTo>
                      <a:pt x="646" y="98"/>
                      <a:pt x="625" y="100"/>
                      <a:pt x="604" y="102"/>
                    </a:cubicBezTo>
                    <a:cubicBezTo>
                      <a:pt x="594" y="103"/>
                      <a:pt x="583" y="104"/>
                      <a:pt x="571" y="105"/>
                    </a:cubicBezTo>
                    <a:cubicBezTo>
                      <a:pt x="560" y="106"/>
                      <a:pt x="548" y="107"/>
                      <a:pt x="536" y="107"/>
                    </a:cubicBezTo>
                    <a:cubicBezTo>
                      <a:pt x="532" y="108"/>
                      <a:pt x="529" y="108"/>
                      <a:pt x="526" y="108"/>
                    </a:cubicBezTo>
                    <a:cubicBezTo>
                      <a:pt x="522" y="108"/>
                      <a:pt x="518" y="108"/>
                      <a:pt x="514" y="108"/>
                    </a:cubicBezTo>
                    <a:cubicBezTo>
                      <a:pt x="453" y="110"/>
                      <a:pt x="453" y="110"/>
                      <a:pt x="453" y="110"/>
                    </a:cubicBezTo>
                    <a:cubicBezTo>
                      <a:pt x="432" y="111"/>
                      <a:pt x="411" y="111"/>
                      <a:pt x="389" y="111"/>
                    </a:cubicBezTo>
                    <a:cubicBezTo>
                      <a:pt x="375" y="111"/>
                      <a:pt x="360" y="111"/>
                      <a:pt x="346" y="111"/>
                    </a:cubicBezTo>
                    <a:cubicBezTo>
                      <a:pt x="305" y="110"/>
                      <a:pt x="305" y="110"/>
                      <a:pt x="305" y="110"/>
                    </a:cubicBezTo>
                    <a:cubicBezTo>
                      <a:pt x="302" y="110"/>
                      <a:pt x="298" y="110"/>
                      <a:pt x="295" y="110"/>
                    </a:cubicBezTo>
                    <a:cubicBezTo>
                      <a:pt x="279" y="109"/>
                      <a:pt x="279" y="109"/>
                      <a:pt x="279" y="109"/>
                    </a:cubicBezTo>
                    <a:cubicBezTo>
                      <a:pt x="278" y="109"/>
                      <a:pt x="276" y="109"/>
                      <a:pt x="274" y="109"/>
                    </a:cubicBezTo>
                    <a:cubicBezTo>
                      <a:pt x="272" y="109"/>
                      <a:pt x="269" y="109"/>
                      <a:pt x="265" y="108"/>
                    </a:cubicBezTo>
                    <a:cubicBezTo>
                      <a:pt x="264" y="108"/>
                      <a:pt x="264" y="108"/>
                      <a:pt x="263" y="108"/>
                    </a:cubicBezTo>
                    <a:cubicBezTo>
                      <a:pt x="260" y="108"/>
                      <a:pt x="257" y="108"/>
                      <a:pt x="255" y="108"/>
                    </a:cubicBezTo>
                    <a:cubicBezTo>
                      <a:pt x="239" y="107"/>
                      <a:pt x="224" y="106"/>
                      <a:pt x="209" y="105"/>
                    </a:cubicBezTo>
                    <a:cubicBezTo>
                      <a:pt x="197" y="104"/>
                      <a:pt x="186" y="103"/>
                      <a:pt x="175" y="102"/>
                    </a:cubicBezTo>
                    <a:cubicBezTo>
                      <a:pt x="153" y="100"/>
                      <a:pt x="133" y="98"/>
                      <a:pt x="114" y="95"/>
                    </a:cubicBezTo>
                    <a:cubicBezTo>
                      <a:pt x="78" y="90"/>
                      <a:pt x="51" y="84"/>
                      <a:pt x="32" y="78"/>
                    </a:cubicBezTo>
                    <a:cubicBezTo>
                      <a:pt x="23" y="75"/>
                      <a:pt x="16" y="72"/>
                      <a:pt x="11" y="70"/>
                    </a:cubicBezTo>
                    <a:cubicBezTo>
                      <a:pt x="8" y="68"/>
                      <a:pt x="6" y="66"/>
                      <a:pt x="4" y="64"/>
                    </a:cubicBezTo>
                    <a:cubicBezTo>
                      <a:pt x="4" y="64"/>
                      <a:pt x="3" y="62"/>
                      <a:pt x="1" y="6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26"/>
            <p:cNvGrpSpPr/>
            <p:nvPr/>
          </p:nvGrpSpPr>
          <p:grpSpPr>
            <a:xfrm flipH="1" flipV="1">
              <a:off x="7497515" y="5493858"/>
              <a:ext cx="607005" cy="290343"/>
              <a:chOff x="3376482" y="1459073"/>
              <a:chExt cx="455253" cy="221445"/>
            </a:xfrm>
          </p:grpSpPr>
          <p:cxnSp>
            <p:nvCxnSpPr>
              <p:cNvPr id="36" name="Straight Connector 27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28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29"/>
            <p:cNvGrpSpPr/>
            <p:nvPr/>
          </p:nvGrpSpPr>
          <p:grpSpPr>
            <a:xfrm>
              <a:off x="8137360" y="2953345"/>
              <a:ext cx="3234912" cy="91752"/>
              <a:chOff x="6103020" y="2215009"/>
              <a:chExt cx="2426184" cy="68814"/>
            </a:xfrm>
          </p:grpSpPr>
          <p:cxnSp>
            <p:nvCxnSpPr>
              <p:cNvPr id="34" name="Straight Connector 30"/>
              <p:cNvCxnSpPr/>
              <p:nvPr/>
            </p:nvCxnSpPr>
            <p:spPr>
              <a:xfrm flipH="1">
                <a:off x="6295224" y="2215009"/>
                <a:ext cx="2233980" cy="894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1"/>
              <p:cNvCxnSpPr/>
              <p:nvPr/>
            </p:nvCxnSpPr>
            <p:spPr>
              <a:xfrm rot="8427800">
                <a:off x="6103020" y="228382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32"/>
            <p:cNvGrpSpPr/>
            <p:nvPr/>
          </p:nvGrpSpPr>
          <p:grpSpPr>
            <a:xfrm>
              <a:off x="4347502" y="1702254"/>
              <a:ext cx="607005" cy="290343"/>
              <a:chOff x="3376482" y="1459073"/>
              <a:chExt cx="455253" cy="221445"/>
            </a:xfrm>
          </p:grpSpPr>
          <p:cxnSp>
            <p:nvCxnSpPr>
              <p:cNvPr id="32" name="Straight Connector 33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4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35"/>
            <p:cNvGrpSpPr/>
            <p:nvPr/>
          </p:nvGrpSpPr>
          <p:grpSpPr>
            <a:xfrm rot="10800000">
              <a:off x="872019" y="4504331"/>
              <a:ext cx="3234912" cy="91752"/>
              <a:chOff x="6103020" y="2215009"/>
              <a:chExt cx="2426184" cy="68814"/>
            </a:xfrm>
          </p:grpSpPr>
          <p:cxnSp>
            <p:nvCxnSpPr>
              <p:cNvPr id="30" name="Straight Connector 36"/>
              <p:cNvCxnSpPr/>
              <p:nvPr/>
            </p:nvCxnSpPr>
            <p:spPr>
              <a:xfrm flipH="1">
                <a:off x="6295224" y="2215009"/>
                <a:ext cx="2233980" cy="894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7"/>
              <p:cNvCxnSpPr/>
              <p:nvPr/>
            </p:nvCxnSpPr>
            <p:spPr>
              <a:xfrm rot="8427800">
                <a:off x="6103020" y="228382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Freeform: Shape 38"/>
            <p:cNvSpPr/>
            <p:nvPr/>
          </p:nvSpPr>
          <p:spPr bwMode="auto">
            <a:xfrm>
              <a:off x="5924214" y="5410016"/>
              <a:ext cx="388909" cy="418413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0" name="Freeform: Shape 39"/>
            <p:cNvSpPr/>
            <p:nvPr/>
          </p:nvSpPr>
          <p:spPr bwMode="auto">
            <a:xfrm>
              <a:off x="5861102" y="2841913"/>
              <a:ext cx="433853" cy="440007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1" name="Freeform: Shape 40"/>
            <p:cNvSpPr/>
            <p:nvPr/>
          </p:nvSpPr>
          <p:spPr bwMode="auto">
            <a:xfrm>
              <a:off x="5911999" y="4036191"/>
              <a:ext cx="332060" cy="558700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2" name="Freeform: Shape 41"/>
            <p:cNvSpPr/>
            <p:nvPr/>
          </p:nvSpPr>
          <p:spPr bwMode="auto">
            <a:xfrm>
              <a:off x="5875554" y="1775024"/>
              <a:ext cx="404949" cy="3742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23" name="TextBox 42"/>
            <p:cNvSpPr txBox="1"/>
            <p:nvPr/>
          </p:nvSpPr>
          <p:spPr>
            <a:xfrm>
              <a:off x="8231424" y="4679412"/>
              <a:ext cx="3034928" cy="647421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defTabSz="1624713">
                <a:spcBef>
                  <a:spcPct val="0"/>
                </a:spcBef>
                <a:defRPr/>
              </a:pPr>
              <a:r>
                <a:rPr lang="en-US" sz="4267" dirty="0">
                  <a:solidFill>
                    <a:schemeClr val="accent1"/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9" name="TextBox 43"/>
            <p:cNvSpPr txBox="1"/>
            <p:nvPr/>
          </p:nvSpPr>
          <p:spPr>
            <a:xfrm>
              <a:off x="949775" y="2197808"/>
              <a:ext cx="3034928" cy="647421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algn="r" defTabSz="1624713">
                <a:spcBef>
                  <a:spcPct val="0"/>
                </a:spcBef>
                <a:defRPr/>
              </a:pPr>
              <a:r>
                <a:rPr lang="en-US" sz="4267" dirty="0">
                  <a:solidFill>
                    <a:schemeClr val="accent4"/>
                  </a:solidFill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25" name="TextBox 44"/>
            <p:cNvSpPr txBox="1"/>
            <p:nvPr/>
          </p:nvSpPr>
          <p:spPr>
            <a:xfrm>
              <a:off x="834672" y="4602470"/>
              <a:ext cx="3034928" cy="647421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defTabSz="1624713">
                <a:spcBef>
                  <a:spcPct val="0"/>
                </a:spcBef>
                <a:defRPr/>
              </a:pPr>
              <a:r>
                <a:rPr lang="en-US" sz="4267" dirty="0">
                  <a:solidFill>
                    <a:schemeClr val="accent2"/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6" name="TextBox 45"/>
            <p:cNvSpPr txBox="1"/>
            <p:nvPr/>
          </p:nvSpPr>
          <p:spPr>
            <a:xfrm>
              <a:off x="8246660" y="2961599"/>
              <a:ext cx="3034928" cy="647421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algn="r" defTabSz="1624713">
                <a:spcBef>
                  <a:spcPct val="0"/>
                </a:spcBef>
                <a:defRPr/>
              </a:pPr>
              <a:r>
                <a:rPr lang="en-US" sz="4267" dirty="0">
                  <a:solidFill>
                    <a:schemeClr val="accent3"/>
                  </a:solidFill>
                  <a:cs typeface="+mn-ea"/>
                  <a:sym typeface="+mn-lt"/>
                </a:rPr>
                <a:t>75%</a:t>
              </a:r>
            </a:p>
          </p:txBody>
        </p:sp>
      </p:grpSp>
      <p:sp>
        <p:nvSpPr>
          <p:cNvPr id="45" name="išľíďè">
            <a:extLst>
              <a:ext uri="{FF2B5EF4-FFF2-40B4-BE49-F238E27FC236}">
                <a16:creationId xmlns:a16="http://schemas.microsoft.com/office/drawing/2014/main" xmlns="" id="{10DD7C0B-ADDE-408F-A58F-2BC6E32D1B00}"/>
              </a:ext>
            </a:extLst>
          </p:cNvPr>
          <p:cNvSpPr/>
          <p:nvPr/>
        </p:nvSpPr>
        <p:spPr bwMode="auto">
          <a:xfrm>
            <a:off x="1610071" y="167752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iSlíďè">
            <a:extLst>
              <a:ext uri="{FF2B5EF4-FFF2-40B4-BE49-F238E27FC236}">
                <a16:creationId xmlns:a16="http://schemas.microsoft.com/office/drawing/2014/main" xmlns="" id="{5DD42C26-6D14-47C5-89DB-643376ABA2BF}"/>
              </a:ext>
            </a:extLst>
          </p:cNvPr>
          <p:cNvSpPr txBox="1"/>
          <p:nvPr/>
        </p:nvSpPr>
        <p:spPr bwMode="auto">
          <a:xfrm>
            <a:off x="1638231" y="132632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7" name="išľíďè">
            <a:extLst>
              <a:ext uri="{FF2B5EF4-FFF2-40B4-BE49-F238E27FC236}">
                <a16:creationId xmlns:a16="http://schemas.microsoft.com/office/drawing/2014/main" xmlns="" id="{21E088BC-5EB0-421C-8CC7-B19DF6CA9826}"/>
              </a:ext>
            </a:extLst>
          </p:cNvPr>
          <p:cNvSpPr/>
          <p:nvPr/>
        </p:nvSpPr>
        <p:spPr bwMode="auto">
          <a:xfrm>
            <a:off x="834672" y="399225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iSlíďè">
            <a:extLst>
              <a:ext uri="{FF2B5EF4-FFF2-40B4-BE49-F238E27FC236}">
                <a16:creationId xmlns:a16="http://schemas.microsoft.com/office/drawing/2014/main" xmlns="" id="{855459E7-4E28-4F69-B90F-3885B6B50CC2}"/>
              </a:ext>
            </a:extLst>
          </p:cNvPr>
          <p:cNvSpPr txBox="1"/>
          <p:nvPr/>
        </p:nvSpPr>
        <p:spPr bwMode="auto">
          <a:xfrm>
            <a:off x="862832" y="364105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9" name="išľíďè">
            <a:extLst>
              <a:ext uri="{FF2B5EF4-FFF2-40B4-BE49-F238E27FC236}">
                <a16:creationId xmlns:a16="http://schemas.microsoft.com/office/drawing/2014/main" xmlns="" id="{FD48C5D2-C525-493A-AFA8-B4470BB219FF}"/>
              </a:ext>
            </a:extLst>
          </p:cNvPr>
          <p:cNvSpPr/>
          <p:nvPr/>
        </p:nvSpPr>
        <p:spPr bwMode="auto">
          <a:xfrm>
            <a:off x="9029087" y="228442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iSlíďè">
            <a:extLst>
              <a:ext uri="{FF2B5EF4-FFF2-40B4-BE49-F238E27FC236}">
                <a16:creationId xmlns:a16="http://schemas.microsoft.com/office/drawing/2014/main" xmlns="" id="{09933817-B347-4F6A-AAB0-C04A4D828763}"/>
              </a:ext>
            </a:extLst>
          </p:cNvPr>
          <p:cNvSpPr txBox="1"/>
          <p:nvPr/>
        </p:nvSpPr>
        <p:spPr bwMode="auto">
          <a:xfrm>
            <a:off x="9057247" y="193322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1" name="išľíďè">
            <a:extLst>
              <a:ext uri="{FF2B5EF4-FFF2-40B4-BE49-F238E27FC236}">
                <a16:creationId xmlns:a16="http://schemas.microsoft.com/office/drawing/2014/main" xmlns="" id="{D76526F1-09F0-4DD7-AD5C-25E37423D5EA}"/>
              </a:ext>
            </a:extLst>
          </p:cNvPr>
          <p:cNvSpPr/>
          <p:nvPr/>
        </p:nvSpPr>
        <p:spPr bwMode="auto">
          <a:xfrm>
            <a:off x="8246661" y="588757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iSlíďè">
            <a:extLst>
              <a:ext uri="{FF2B5EF4-FFF2-40B4-BE49-F238E27FC236}">
                <a16:creationId xmlns:a16="http://schemas.microsoft.com/office/drawing/2014/main" xmlns="" id="{C2AA9FC0-78DF-41E6-8983-B3FEFB7E48EB}"/>
              </a:ext>
            </a:extLst>
          </p:cNvPr>
          <p:cNvSpPr txBox="1"/>
          <p:nvPr/>
        </p:nvSpPr>
        <p:spPr bwMode="auto">
          <a:xfrm>
            <a:off x="8274821" y="553637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17870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43 -0.755593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3644" y="1074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5339924" y="1289052"/>
            <a:ext cx="5457693" cy="4537761"/>
            <a:chOff x="5339918" y="1289060"/>
            <a:chExt cx="5457685" cy="4537754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4" name="Group 3"/>
            <p:cNvGrpSpPr/>
            <p:nvPr/>
          </p:nvGrpSpPr>
          <p:grpSpPr>
            <a:xfrm>
              <a:off x="5339918" y="1703050"/>
              <a:ext cx="2710980" cy="2111064"/>
              <a:chOff x="4814101" y="1314952"/>
              <a:chExt cx="3614505" cy="2814638"/>
            </a:xfrm>
            <a:grpFill/>
          </p:grpSpPr>
          <p:sp>
            <p:nvSpPr>
              <p:cNvPr id="156" name="Freeform: Shape 4"/>
              <p:cNvSpPr/>
              <p:nvPr/>
            </p:nvSpPr>
            <p:spPr bwMode="auto">
              <a:xfrm>
                <a:off x="7011500" y="1314952"/>
                <a:ext cx="246623" cy="199648"/>
              </a:xfrm>
              <a:custGeom>
                <a:avLst/>
                <a:gdLst>
                  <a:gd name="T0" fmla="*/ 77 w 77"/>
                  <a:gd name="T1" fmla="*/ 7 h 62"/>
                  <a:gd name="T2" fmla="*/ 68 w 77"/>
                  <a:gd name="T3" fmla="*/ 10 h 62"/>
                  <a:gd name="T4" fmla="*/ 75 w 77"/>
                  <a:gd name="T5" fmla="*/ 1 h 62"/>
                  <a:gd name="T6" fmla="*/ 65 w 77"/>
                  <a:gd name="T7" fmla="*/ 5 h 62"/>
                  <a:gd name="T8" fmla="*/ 53 w 77"/>
                  <a:gd name="T9" fmla="*/ 0 h 62"/>
                  <a:gd name="T10" fmla="*/ 38 w 77"/>
                  <a:gd name="T11" fmla="*/ 15 h 62"/>
                  <a:gd name="T12" fmla="*/ 38 w 77"/>
                  <a:gd name="T13" fmla="*/ 19 h 62"/>
                  <a:gd name="T14" fmla="*/ 6 w 77"/>
                  <a:gd name="T15" fmla="*/ 3 h 62"/>
                  <a:gd name="T16" fmla="*/ 3 w 77"/>
                  <a:gd name="T17" fmla="*/ 10 h 62"/>
                  <a:gd name="T18" fmla="*/ 10 w 77"/>
                  <a:gd name="T19" fmla="*/ 24 h 62"/>
                  <a:gd name="T20" fmla="*/ 3 w 77"/>
                  <a:gd name="T21" fmla="*/ 22 h 62"/>
                  <a:gd name="T22" fmla="*/ 3 w 77"/>
                  <a:gd name="T23" fmla="*/ 22 h 62"/>
                  <a:gd name="T24" fmla="*/ 16 w 77"/>
                  <a:gd name="T25" fmla="*/ 37 h 62"/>
                  <a:gd name="T26" fmla="*/ 12 w 77"/>
                  <a:gd name="T27" fmla="*/ 38 h 62"/>
                  <a:gd name="T28" fmla="*/ 9 w 77"/>
                  <a:gd name="T29" fmla="*/ 38 h 62"/>
                  <a:gd name="T30" fmla="*/ 24 w 77"/>
                  <a:gd name="T31" fmla="*/ 48 h 62"/>
                  <a:gd name="T32" fmla="*/ 4 w 77"/>
                  <a:gd name="T33" fmla="*/ 55 h 62"/>
                  <a:gd name="T34" fmla="*/ 0 w 77"/>
                  <a:gd name="T35" fmla="*/ 55 h 62"/>
                  <a:gd name="T36" fmla="*/ 24 w 77"/>
                  <a:gd name="T37" fmla="*/ 62 h 62"/>
                  <a:gd name="T38" fmla="*/ 69 w 77"/>
                  <a:gd name="T39" fmla="*/ 17 h 62"/>
                  <a:gd name="T40" fmla="*/ 69 w 77"/>
                  <a:gd name="T41" fmla="*/ 15 h 62"/>
                  <a:gd name="T42" fmla="*/ 77 w 77"/>
                  <a:gd name="T43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62">
                    <a:moveTo>
                      <a:pt x="77" y="7"/>
                    </a:moveTo>
                    <a:cubicBezTo>
                      <a:pt x="74" y="8"/>
                      <a:pt x="71" y="9"/>
                      <a:pt x="68" y="10"/>
                    </a:cubicBezTo>
                    <a:cubicBezTo>
                      <a:pt x="71" y="8"/>
                      <a:pt x="74" y="4"/>
                      <a:pt x="75" y="1"/>
                    </a:cubicBezTo>
                    <a:cubicBezTo>
                      <a:pt x="72" y="3"/>
                      <a:pt x="68" y="4"/>
                      <a:pt x="65" y="5"/>
                    </a:cubicBezTo>
                    <a:cubicBezTo>
                      <a:pt x="62" y="2"/>
                      <a:pt x="58" y="0"/>
                      <a:pt x="53" y="0"/>
                    </a:cubicBezTo>
                    <a:cubicBezTo>
                      <a:pt x="45" y="0"/>
                      <a:pt x="38" y="7"/>
                      <a:pt x="38" y="15"/>
                    </a:cubicBezTo>
                    <a:cubicBezTo>
                      <a:pt x="38" y="17"/>
                      <a:pt x="38" y="18"/>
                      <a:pt x="38" y="19"/>
                    </a:cubicBezTo>
                    <a:cubicBezTo>
                      <a:pt x="25" y="18"/>
                      <a:pt x="13" y="12"/>
                      <a:pt x="6" y="3"/>
                    </a:cubicBezTo>
                    <a:cubicBezTo>
                      <a:pt x="4" y="5"/>
                      <a:pt x="3" y="8"/>
                      <a:pt x="3" y="10"/>
                    </a:cubicBezTo>
                    <a:cubicBezTo>
                      <a:pt x="3" y="16"/>
                      <a:pt x="6" y="21"/>
                      <a:pt x="10" y="24"/>
                    </a:cubicBezTo>
                    <a:cubicBezTo>
                      <a:pt x="8" y="24"/>
                      <a:pt x="5" y="23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9"/>
                      <a:pt x="9" y="36"/>
                      <a:pt x="16" y="37"/>
                    </a:cubicBezTo>
                    <a:cubicBezTo>
                      <a:pt x="15" y="38"/>
                      <a:pt x="13" y="38"/>
                      <a:pt x="12" y="38"/>
                    </a:cubicBezTo>
                    <a:cubicBezTo>
                      <a:pt x="11" y="38"/>
                      <a:pt x="10" y="38"/>
                      <a:pt x="9" y="38"/>
                    </a:cubicBezTo>
                    <a:cubicBezTo>
                      <a:pt x="11" y="44"/>
                      <a:pt x="17" y="48"/>
                      <a:pt x="24" y="48"/>
                    </a:cubicBezTo>
                    <a:cubicBezTo>
                      <a:pt x="18" y="53"/>
                      <a:pt x="11" y="55"/>
                      <a:pt x="4" y="55"/>
                    </a:cubicBezTo>
                    <a:cubicBezTo>
                      <a:pt x="3" y="55"/>
                      <a:pt x="1" y="55"/>
                      <a:pt x="0" y="55"/>
                    </a:cubicBezTo>
                    <a:cubicBezTo>
                      <a:pt x="7" y="59"/>
                      <a:pt x="15" y="62"/>
                      <a:pt x="24" y="62"/>
                    </a:cubicBezTo>
                    <a:cubicBezTo>
                      <a:pt x="53" y="62"/>
                      <a:pt x="69" y="38"/>
                      <a:pt x="69" y="17"/>
                    </a:cubicBezTo>
                    <a:cubicBezTo>
                      <a:pt x="69" y="17"/>
                      <a:pt x="69" y="16"/>
                      <a:pt x="69" y="15"/>
                    </a:cubicBezTo>
                    <a:cubicBezTo>
                      <a:pt x="72" y="13"/>
                      <a:pt x="75" y="10"/>
                      <a:pt x="77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57" name="Freeform: Shape 5"/>
              <p:cNvSpPr/>
              <p:nvPr/>
            </p:nvSpPr>
            <p:spPr bwMode="auto">
              <a:xfrm>
                <a:off x="7246379" y="2080266"/>
                <a:ext cx="246623" cy="246623"/>
              </a:xfrm>
              <a:custGeom>
                <a:avLst/>
                <a:gdLst>
                  <a:gd name="T0" fmla="*/ 38 w 77"/>
                  <a:gd name="T1" fmla="*/ 0 h 77"/>
                  <a:gd name="T2" fmla="*/ 0 w 77"/>
                  <a:gd name="T3" fmla="*/ 39 h 77"/>
                  <a:gd name="T4" fmla="*/ 38 w 77"/>
                  <a:gd name="T5" fmla="*/ 77 h 77"/>
                  <a:gd name="T6" fmla="*/ 77 w 77"/>
                  <a:gd name="T7" fmla="*/ 39 h 77"/>
                  <a:gd name="T8" fmla="*/ 38 w 77"/>
                  <a:gd name="T9" fmla="*/ 0 h 77"/>
                  <a:gd name="T10" fmla="*/ 24 w 77"/>
                  <a:gd name="T11" fmla="*/ 39 h 77"/>
                  <a:gd name="T12" fmla="*/ 38 w 77"/>
                  <a:gd name="T13" fmla="*/ 24 h 77"/>
                  <a:gd name="T14" fmla="*/ 53 w 77"/>
                  <a:gd name="T15" fmla="*/ 39 h 77"/>
                  <a:gd name="T16" fmla="*/ 38 w 77"/>
                  <a:gd name="T17" fmla="*/ 53 h 77"/>
                  <a:gd name="T18" fmla="*/ 24 w 77"/>
                  <a:gd name="T19" fmla="*/ 39 h 77"/>
                  <a:gd name="T20" fmla="*/ 70 w 77"/>
                  <a:gd name="T21" fmla="*/ 52 h 77"/>
                  <a:gd name="T22" fmla="*/ 70 w 77"/>
                  <a:gd name="T23" fmla="*/ 52 h 77"/>
                  <a:gd name="T24" fmla="*/ 56 w 77"/>
                  <a:gd name="T25" fmla="*/ 46 h 77"/>
                  <a:gd name="T26" fmla="*/ 58 w 77"/>
                  <a:gd name="T27" fmla="*/ 39 h 77"/>
                  <a:gd name="T28" fmla="*/ 56 w 77"/>
                  <a:gd name="T29" fmla="*/ 31 h 77"/>
                  <a:gd name="T30" fmla="*/ 66 w 77"/>
                  <a:gd name="T31" fmla="*/ 27 h 77"/>
                  <a:gd name="T32" fmla="*/ 70 w 77"/>
                  <a:gd name="T33" fmla="*/ 26 h 77"/>
                  <a:gd name="T34" fmla="*/ 72 w 77"/>
                  <a:gd name="T35" fmla="*/ 39 h 77"/>
                  <a:gd name="T36" fmla="*/ 70 w 77"/>
                  <a:gd name="T37" fmla="*/ 52 h 77"/>
                  <a:gd name="T38" fmla="*/ 51 w 77"/>
                  <a:gd name="T39" fmla="*/ 7 h 77"/>
                  <a:gd name="T40" fmla="*/ 51 w 77"/>
                  <a:gd name="T41" fmla="*/ 7 h 77"/>
                  <a:gd name="T42" fmla="*/ 51 w 77"/>
                  <a:gd name="T43" fmla="*/ 7 h 77"/>
                  <a:gd name="T44" fmla="*/ 46 w 77"/>
                  <a:gd name="T45" fmla="*/ 21 h 77"/>
                  <a:gd name="T46" fmla="*/ 38 w 77"/>
                  <a:gd name="T47" fmla="*/ 19 h 77"/>
                  <a:gd name="T48" fmla="*/ 31 w 77"/>
                  <a:gd name="T49" fmla="*/ 21 h 77"/>
                  <a:gd name="T50" fmla="*/ 28 w 77"/>
                  <a:gd name="T51" fmla="*/ 14 h 77"/>
                  <a:gd name="T52" fmla="*/ 25 w 77"/>
                  <a:gd name="T53" fmla="*/ 7 h 77"/>
                  <a:gd name="T54" fmla="*/ 38 w 77"/>
                  <a:gd name="T55" fmla="*/ 5 h 77"/>
                  <a:gd name="T56" fmla="*/ 51 w 77"/>
                  <a:gd name="T57" fmla="*/ 7 h 77"/>
                  <a:gd name="T58" fmla="*/ 7 w 77"/>
                  <a:gd name="T59" fmla="*/ 26 h 77"/>
                  <a:gd name="T60" fmla="*/ 14 w 77"/>
                  <a:gd name="T61" fmla="*/ 29 h 77"/>
                  <a:gd name="T62" fmla="*/ 20 w 77"/>
                  <a:gd name="T63" fmla="*/ 31 h 77"/>
                  <a:gd name="T64" fmla="*/ 19 w 77"/>
                  <a:gd name="T65" fmla="*/ 39 h 77"/>
                  <a:gd name="T66" fmla="*/ 20 w 77"/>
                  <a:gd name="T67" fmla="*/ 46 h 77"/>
                  <a:gd name="T68" fmla="*/ 7 w 77"/>
                  <a:gd name="T69" fmla="*/ 52 h 77"/>
                  <a:gd name="T70" fmla="*/ 4 w 77"/>
                  <a:gd name="T71" fmla="*/ 39 h 77"/>
                  <a:gd name="T72" fmla="*/ 7 w 77"/>
                  <a:gd name="T73" fmla="*/ 26 h 77"/>
                  <a:gd name="T74" fmla="*/ 25 w 77"/>
                  <a:gd name="T75" fmla="*/ 70 h 77"/>
                  <a:gd name="T76" fmla="*/ 27 w 77"/>
                  <a:gd name="T77" fmla="*/ 66 h 77"/>
                  <a:gd name="T78" fmla="*/ 31 w 77"/>
                  <a:gd name="T79" fmla="*/ 57 h 77"/>
                  <a:gd name="T80" fmla="*/ 38 w 77"/>
                  <a:gd name="T81" fmla="*/ 58 h 77"/>
                  <a:gd name="T82" fmla="*/ 46 w 77"/>
                  <a:gd name="T83" fmla="*/ 57 h 77"/>
                  <a:gd name="T84" fmla="*/ 51 w 77"/>
                  <a:gd name="T85" fmla="*/ 70 h 77"/>
                  <a:gd name="T86" fmla="*/ 51 w 77"/>
                  <a:gd name="T87" fmla="*/ 70 h 77"/>
                  <a:gd name="T88" fmla="*/ 51 w 77"/>
                  <a:gd name="T89" fmla="*/ 70 h 77"/>
                  <a:gd name="T90" fmla="*/ 38 w 77"/>
                  <a:gd name="T91" fmla="*/ 73 h 77"/>
                  <a:gd name="T92" fmla="*/ 25 w 77"/>
                  <a:gd name="T9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7" h="77">
                    <a:moveTo>
                      <a:pt x="38" y="0"/>
                    </a:moveTo>
                    <a:cubicBezTo>
                      <a:pt x="17" y="0"/>
                      <a:pt x="0" y="17"/>
                      <a:pt x="0" y="39"/>
                    </a:cubicBezTo>
                    <a:cubicBezTo>
                      <a:pt x="0" y="60"/>
                      <a:pt x="17" y="77"/>
                      <a:pt x="38" y="77"/>
                    </a:cubicBezTo>
                    <a:cubicBezTo>
                      <a:pt x="60" y="77"/>
                      <a:pt x="77" y="60"/>
                      <a:pt x="77" y="39"/>
                    </a:cubicBezTo>
                    <a:cubicBezTo>
                      <a:pt x="77" y="17"/>
                      <a:pt x="60" y="0"/>
                      <a:pt x="38" y="0"/>
                    </a:cubicBezTo>
                    <a:close/>
                    <a:moveTo>
                      <a:pt x="24" y="39"/>
                    </a:moveTo>
                    <a:cubicBezTo>
                      <a:pt x="24" y="31"/>
                      <a:pt x="30" y="24"/>
                      <a:pt x="38" y="24"/>
                    </a:cubicBezTo>
                    <a:cubicBezTo>
                      <a:pt x="46" y="24"/>
                      <a:pt x="53" y="31"/>
                      <a:pt x="53" y="39"/>
                    </a:cubicBezTo>
                    <a:cubicBezTo>
                      <a:pt x="53" y="47"/>
                      <a:pt x="46" y="53"/>
                      <a:pt x="38" y="53"/>
                    </a:cubicBezTo>
                    <a:cubicBezTo>
                      <a:pt x="30" y="53"/>
                      <a:pt x="24" y="47"/>
                      <a:pt x="24" y="39"/>
                    </a:cubicBezTo>
                    <a:close/>
                    <a:moveTo>
                      <a:pt x="70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7" y="44"/>
                      <a:pt x="58" y="41"/>
                      <a:pt x="58" y="39"/>
                    </a:cubicBezTo>
                    <a:cubicBezTo>
                      <a:pt x="58" y="36"/>
                      <a:pt x="57" y="34"/>
                      <a:pt x="56" y="31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1" y="30"/>
                      <a:pt x="72" y="34"/>
                      <a:pt x="72" y="39"/>
                    </a:cubicBezTo>
                    <a:cubicBezTo>
                      <a:pt x="72" y="43"/>
                      <a:pt x="71" y="48"/>
                      <a:pt x="70" y="52"/>
                    </a:cubicBezTo>
                    <a:close/>
                    <a:moveTo>
                      <a:pt x="51" y="7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3" y="20"/>
                      <a:pt x="41" y="19"/>
                      <a:pt x="38" y="19"/>
                    </a:cubicBezTo>
                    <a:cubicBezTo>
                      <a:pt x="36" y="19"/>
                      <a:pt x="33" y="20"/>
                      <a:pt x="31" y="21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9" y="6"/>
                      <a:pt x="34" y="5"/>
                      <a:pt x="38" y="5"/>
                    </a:cubicBezTo>
                    <a:cubicBezTo>
                      <a:pt x="43" y="5"/>
                      <a:pt x="47" y="6"/>
                      <a:pt x="51" y="7"/>
                    </a:cubicBezTo>
                    <a:close/>
                    <a:moveTo>
                      <a:pt x="7" y="26"/>
                    </a:moveTo>
                    <a:cubicBezTo>
                      <a:pt x="14" y="29"/>
                      <a:pt x="14" y="29"/>
                      <a:pt x="14" y="29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9" y="34"/>
                      <a:pt x="19" y="36"/>
                      <a:pt x="19" y="39"/>
                    </a:cubicBezTo>
                    <a:cubicBezTo>
                      <a:pt x="19" y="41"/>
                      <a:pt x="19" y="44"/>
                      <a:pt x="20" y="46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5" y="48"/>
                      <a:pt x="4" y="43"/>
                      <a:pt x="4" y="39"/>
                    </a:cubicBezTo>
                    <a:cubicBezTo>
                      <a:pt x="4" y="34"/>
                      <a:pt x="5" y="30"/>
                      <a:pt x="7" y="26"/>
                    </a:cubicBezTo>
                    <a:close/>
                    <a:moveTo>
                      <a:pt x="25" y="70"/>
                    </a:moveTo>
                    <a:cubicBezTo>
                      <a:pt x="27" y="66"/>
                      <a:pt x="27" y="66"/>
                      <a:pt x="27" y="66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3" y="58"/>
                      <a:pt x="36" y="58"/>
                      <a:pt x="38" y="58"/>
                    </a:cubicBezTo>
                    <a:cubicBezTo>
                      <a:pt x="41" y="58"/>
                      <a:pt x="43" y="58"/>
                      <a:pt x="46" y="57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47" y="72"/>
                      <a:pt x="43" y="73"/>
                      <a:pt x="38" y="73"/>
                    </a:cubicBezTo>
                    <a:cubicBezTo>
                      <a:pt x="34" y="73"/>
                      <a:pt x="29" y="72"/>
                      <a:pt x="25" y="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58" name="Freeform: Shape 6"/>
              <p:cNvSpPr/>
              <p:nvPr/>
            </p:nvSpPr>
            <p:spPr bwMode="auto">
              <a:xfrm>
                <a:off x="6616120" y="2281872"/>
                <a:ext cx="211391" cy="172245"/>
              </a:xfrm>
              <a:custGeom>
                <a:avLst/>
                <a:gdLst>
                  <a:gd name="T0" fmla="*/ 66 w 66"/>
                  <a:gd name="T1" fmla="*/ 29 h 54"/>
                  <a:gd name="T2" fmla="*/ 58 w 66"/>
                  <a:gd name="T3" fmla="*/ 13 h 54"/>
                  <a:gd name="T4" fmla="*/ 46 w 66"/>
                  <a:gd name="T5" fmla="*/ 13 h 54"/>
                  <a:gd name="T6" fmla="*/ 46 w 66"/>
                  <a:gd name="T7" fmla="*/ 4 h 54"/>
                  <a:gd name="T8" fmla="*/ 42 w 66"/>
                  <a:gd name="T9" fmla="*/ 0 h 54"/>
                  <a:gd name="T10" fmla="*/ 4 w 66"/>
                  <a:gd name="T11" fmla="*/ 0 h 54"/>
                  <a:gd name="T12" fmla="*/ 0 w 66"/>
                  <a:gd name="T13" fmla="*/ 4 h 54"/>
                  <a:gd name="T14" fmla="*/ 0 w 66"/>
                  <a:gd name="T15" fmla="*/ 37 h 54"/>
                  <a:gd name="T16" fmla="*/ 4 w 66"/>
                  <a:gd name="T17" fmla="*/ 41 h 54"/>
                  <a:gd name="T18" fmla="*/ 10 w 66"/>
                  <a:gd name="T19" fmla="*/ 41 h 54"/>
                  <a:gd name="T20" fmla="*/ 9 w 66"/>
                  <a:gd name="T21" fmla="*/ 46 h 54"/>
                  <a:gd name="T22" fmla="*/ 17 w 66"/>
                  <a:gd name="T23" fmla="*/ 54 h 54"/>
                  <a:gd name="T24" fmla="*/ 25 w 66"/>
                  <a:gd name="T25" fmla="*/ 46 h 54"/>
                  <a:gd name="T26" fmla="*/ 24 w 66"/>
                  <a:gd name="T27" fmla="*/ 41 h 54"/>
                  <a:gd name="T28" fmla="*/ 47 w 66"/>
                  <a:gd name="T29" fmla="*/ 41 h 54"/>
                  <a:gd name="T30" fmla="*/ 46 w 66"/>
                  <a:gd name="T31" fmla="*/ 46 h 54"/>
                  <a:gd name="T32" fmla="*/ 54 w 66"/>
                  <a:gd name="T33" fmla="*/ 54 h 54"/>
                  <a:gd name="T34" fmla="*/ 62 w 66"/>
                  <a:gd name="T35" fmla="*/ 46 h 54"/>
                  <a:gd name="T36" fmla="*/ 61 w 66"/>
                  <a:gd name="T37" fmla="*/ 41 h 54"/>
                  <a:gd name="T38" fmla="*/ 66 w 66"/>
                  <a:gd name="T39" fmla="*/ 41 h 54"/>
                  <a:gd name="T40" fmla="*/ 66 w 66"/>
                  <a:gd name="T41" fmla="*/ 29 h 54"/>
                  <a:gd name="T42" fmla="*/ 46 w 66"/>
                  <a:gd name="T43" fmla="*/ 29 h 54"/>
                  <a:gd name="T44" fmla="*/ 46 w 66"/>
                  <a:gd name="T45" fmla="*/ 19 h 54"/>
                  <a:gd name="T46" fmla="*/ 54 w 66"/>
                  <a:gd name="T47" fmla="*/ 19 h 54"/>
                  <a:gd name="T48" fmla="*/ 59 w 66"/>
                  <a:gd name="T49" fmla="*/ 29 h 54"/>
                  <a:gd name="T50" fmla="*/ 46 w 66"/>
                  <a:gd name="T5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6" h="54">
                    <a:moveTo>
                      <a:pt x="66" y="29"/>
                    </a:moveTo>
                    <a:cubicBezTo>
                      <a:pt x="58" y="13"/>
                      <a:pt x="58" y="13"/>
                      <a:pt x="58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2"/>
                      <a:pt x="44" y="0"/>
                      <a:pt x="4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3"/>
                      <a:pt x="9" y="44"/>
                      <a:pt x="9" y="46"/>
                    </a:cubicBezTo>
                    <a:cubicBezTo>
                      <a:pt x="9" y="50"/>
                      <a:pt x="12" y="54"/>
                      <a:pt x="17" y="54"/>
                    </a:cubicBezTo>
                    <a:cubicBezTo>
                      <a:pt x="21" y="54"/>
                      <a:pt x="25" y="50"/>
                      <a:pt x="25" y="46"/>
                    </a:cubicBezTo>
                    <a:cubicBezTo>
                      <a:pt x="25" y="44"/>
                      <a:pt x="25" y="43"/>
                      <a:pt x="24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6" y="44"/>
                      <a:pt x="46" y="46"/>
                    </a:cubicBezTo>
                    <a:cubicBezTo>
                      <a:pt x="46" y="50"/>
                      <a:pt x="49" y="54"/>
                      <a:pt x="54" y="54"/>
                    </a:cubicBezTo>
                    <a:cubicBezTo>
                      <a:pt x="59" y="54"/>
                      <a:pt x="62" y="50"/>
                      <a:pt x="62" y="46"/>
                    </a:cubicBezTo>
                    <a:cubicBezTo>
                      <a:pt x="62" y="44"/>
                      <a:pt x="62" y="43"/>
                      <a:pt x="61" y="41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6" y="29"/>
                    </a:lnTo>
                    <a:close/>
                    <a:moveTo>
                      <a:pt x="46" y="2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9" y="29"/>
                      <a:pt x="59" y="29"/>
                      <a:pt x="59" y="29"/>
                    </a:cubicBezTo>
                    <a:lnTo>
                      <a:pt x="46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59" name="Freeform: Shape 7"/>
              <p:cNvSpPr/>
              <p:nvPr/>
            </p:nvSpPr>
            <p:spPr bwMode="auto">
              <a:xfrm>
                <a:off x="6242269" y="1630081"/>
                <a:ext cx="211391" cy="183989"/>
              </a:xfrm>
              <a:custGeom>
                <a:avLst/>
                <a:gdLst>
                  <a:gd name="T0" fmla="*/ 66 w 66"/>
                  <a:gd name="T1" fmla="*/ 19 h 58"/>
                  <a:gd name="T2" fmla="*/ 47 w 66"/>
                  <a:gd name="T3" fmla="*/ 0 h 58"/>
                  <a:gd name="T4" fmla="*/ 33 w 66"/>
                  <a:gd name="T5" fmla="*/ 6 h 58"/>
                  <a:gd name="T6" fmla="*/ 19 w 66"/>
                  <a:gd name="T7" fmla="*/ 0 h 58"/>
                  <a:gd name="T8" fmla="*/ 0 w 66"/>
                  <a:gd name="T9" fmla="*/ 19 h 58"/>
                  <a:gd name="T10" fmla="*/ 6 w 66"/>
                  <a:gd name="T11" fmla="*/ 33 h 58"/>
                  <a:gd name="T12" fmla="*/ 6 w 66"/>
                  <a:gd name="T13" fmla="*/ 33 h 58"/>
                  <a:gd name="T14" fmla="*/ 26 w 66"/>
                  <a:gd name="T15" fmla="*/ 54 h 58"/>
                  <a:gd name="T16" fmla="*/ 33 w 66"/>
                  <a:gd name="T17" fmla="*/ 58 h 58"/>
                  <a:gd name="T18" fmla="*/ 39 w 66"/>
                  <a:gd name="T19" fmla="*/ 54 h 58"/>
                  <a:gd name="T20" fmla="*/ 59 w 66"/>
                  <a:gd name="T21" fmla="*/ 33 h 58"/>
                  <a:gd name="T22" fmla="*/ 59 w 66"/>
                  <a:gd name="T23" fmla="*/ 33 h 58"/>
                  <a:gd name="T24" fmla="*/ 66 w 66"/>
                  <a:gd name="T25" fmla="*/ 19 h 58"/>
                  <a:gd name="T26" fmla="*/ 54 w 66"/>
                  <a:gd name="T27" fmla="*/ 27 h 58"/>
                  <a:gd name="T28" fmla="*/ 33 w 66"/>
                  <a:gd name="T29" fmla="*/ 48 h 58"/>
                  <a:gd name="T30" fmla="*/ 33 w 66"/>
                  <a:gd name="T31" fmla="*/ 48 h 58"/>
                  <a:gd name="T32" fmla="*/ 32 w 66"/>
                  <a:gd name="T33" fmla="*/ 48 h 58"/>
                  <a:gd name="T34" fmla="*/ 11 w 66"/>
                  <a:gd name="T35" fmla="*/ 27 h 58"/>
                  <a:gd name="T36" fmla="*/ 8 w 66"/>
                  <a:gd name="T37" fmla="*/ 19 h 58"/>
                  <a:gd name="T38" fmla="*/ 19 w 66"/>
                  <a:gd name="T39" fmla="*/ 8 h 58"/>
                  <a:gd name="T40" fmla="*/ 27 w 66"/>
                  <a:gd name="T41" fmla="*/ 12 h 58"/>
                  <a:gd name="T42" fmla="*/ 33 w 66"/>
                  <a:gd name="T43" fmla="*/ 19 h 58"/>
                  <a:gd name="T44" fmla="*/ 39 w 66"/>
                  <a:gd name="T45" fmla="*/ 12 h 58"/>
                  <a:gd name="T46" fmla="*/ 47 w 66"/>
                  <a:gd name="T47" fmla="*/ 8 h 58"/>
                  <a:gd name="T48" fmla="*/ 57 w 66"/>
                  <a:gd name="T49" fmla="*/ 19 h 58"/>
                  <a:gd name="T50" fmla="*/ 54 w 66"/>
                  <a:gd name="T51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6" h="58">
                    <a:moveTo>
                      <a:pt x="66" y="19"/>
                    </a:moveTo>
                    <a:cubicBezTo>
                      <a:pt x="66" y="9"/>
                      <a:pt x="57" y="0"/>
                      <a:pt x="47" y="0"/>
                    </a:cubicBezTo>
                    <a:cubicBezTo>
                      <a:pt x="41" y="0"/>
                      <a:pt x="36" y="3"/>
                      <a:pt x="33" y="6"/>
                    </a:cubicBezTo>
                    <a:cubicBezTo>
                      <a:pt x="29" y="3"/>
                      <a:pt x="24" y="0"/>
                      <a:pt x="19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25"/>
                      <a:pt x="2" y="30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8" y="56"/>
                      <a:pt x="31" y="58"/>
                      <a:pt x="33" y="58"/>
                    </a:cubicBezTo>
                    <a:cubicBezTo>
                      <a:pt x="35" y="58"/>
                      <a:pt x="37" y="56"/>
                      <a:pt x="39" y="54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3" y="30"/>
                      <a:pt x="66" y="25"/>
                      <a:pt x="66" y="19"/>
                    </a:cubicBezTo>
                    <a:close/>
                    <a:moveTo>
                      <a:pt x="54" y="27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5"/>
                      <a:pt x="8" y="22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22" y="8"/>
                      <a:pt x="24" y="10"/>
                      <a:pt x="27" y="12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1" y="10"/>
                      <a:pt x="44" y="8"/>
                      <a:pt x="47" y="8"/>
                    </a:cubicBezTo>
                    <a:cubicBezTo>
                      <a:pt x="53" y="8"/>
                      <a:pt x="57" y="13"/>
                      <a:pt x="57" y="19"/>
                    </a:cubicBezTo>
                    <a:cubicBezTo>
                      <a:pt x="57" y="22"/>
                      <a:pt x="56" y="25"/>
                      <a:pt x="54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60" name="Freeform: Shape 8"/>
              <p:cNvSpPr/>
              <p:nvPr/>
            </p:nvSpPr>
            <p:spPr bwMode="auto">
              <a:xfrm>
                <a:off x="5806087" y="1515560"/>
                <a:ext cx="197691" cy="191818"/>
              </a:xfrm>
              <a:custGeom>
                <a:avLst/>
                <a:gdLst>
                  <a:gd name="T0" fmla="*/ 39 w 62"/>
                  <a:gd name="T1" fmla="*/ 42 h 60"/>
                  <a:gd name="T2" fmla="*/ 37 w 62"/>
                  <a:gd name="T3" fmla="*/ 38 h 60"/>
                  <a:gd name="T4" fmla="*/ 43 w 62"/>
                  <a:gd name="T5" fmla="*/ 27 h 60"/>
                  <a:gd name="T6" fmla="*/ 44 w 62"/>
                  <a:gd name="T7" fmla="*/ 19 h 60"/>
                  <a:gd name="T8" fmla="*/ 31 w 62"/>
                  <a:gd name="T9" fmla="*/ 0 h 60"/>
                  <a:gd name="T10" fmla="*/ 18 w 62"/>
                  <a:gd name="T11" fmla="*/ 19 h 60"/>
                  <a:gd name="T12" fmla="*/ 20 w 62"/>
                  <a:gd name="T13" fmla="*/ 27 h 60"/>
                  <a:gd name="T14" fmla="*/ 25 w 62"/>
                  <a:gd name="T15" fmla="*/ 38 h 60"/>
                  <a:gd name="T16" fmla="*/ 23 w 62"/>
                  <a:gd name="T17" fmla="*/ 42 h 60"/>
                  <a:gd name="T18" fmla="*/ 0 w 62"/>
                  <a:gd name="T19" fmla="*/ 60 h 60"/>
                  <a:gd name="T20" fmla="*/ 31 w 62"/>
                  <a:gd name="T21" fmla="*/ 60 h 60"/>
                  <a:gd name="T22" fmla="*/ 62 w 62"/>
                  <a:gd name="T23" fmla="*/ 60 h 60"/>
                  <a:gd name="T24" fmla="*/ 39 w 62"/>
                  <a:gd name="T25" fmla="*/ 4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0">
                    <a:moveTo>
                      <a:pt x="39" y="42"/>
                    </a:moveTo>
                    <a:cubicBezTo>
                      <a:pt x="37" y="42"/>
                      <a:pt x="37" y="38"/>
                      <a:pt x="37" y="38"/>
                    </a:cubicBezTo>
                    <a:cubicBezTo>
                      <a:pt x="37" y="38"/>
                      <a:pt x="42" y="33"/>
                      <a:pt x="43" y="27"/>
                    </a:cubicBezTo>
                    <a:cubicBezTo>
                      <a:pt x="45" y="27"/>
                      <a:pt x="47" y="21"/>
                      <a:pt x="44" y="19"/>
                    </a:cubicBezTo>
                    <a:cubicBezTo>
                      <a:pt x="44" y="16"/>
                      <a:pt x="48" y="0"/>
                      <a:pt x="31" y="0"/>
                    </a:cubicBezTo>
                    <a:cubicBezTo>
                      <a:pt x="15" y="0"/>
                      <a:pt x="18" y="16"/>
                      <a:pt x="18" y="19"/>
                    </a:cubicBezTo>
                    <a:cubicBezTo>
                      <a:pt x="15" y="21"/>
                      <a:pt x="17" y="27"/>
                      <a:pt x="20" y="27"/>
                    </a:cubicBezTo>
                    <a:cubicBezTo>
                      <a:pt x="21" y="33"/>
                      <a:pt x="25" y="38"/>
                      <a:pt x="25" y="38"/>
                    </a:cubicBezTo>
                    <a:cubicBezTo>
                      <a:pt x="25" y="38"/>
                      <a:pt x="25" y="42"/>
                      <a:pt x="23" y="42"/>
                    </a:cubicBezTo>
                    <a:cubicBezTo>
                      <a:pt x="19" y="43"/>
                      <a:pt x="0" y="51"/>
                      <a:pt x="0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51"/>
                      <a:pt x="44" y="43"/>
                      <a:pt x="39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61" name="Freeform: Shape 9"/>
              <p:cNvSpPr/>
              <p:nvPr/>
            </p:nvSpPr>
            <p:spPr bwMode="auto">
              <a:xfrm>
                <a:off x="6771087" y="1745564"/>
                <a:ext cx="150715" cy="150714"/>
              </a:xfrm>
              <a:custGeom>
                <a:avLst/>
                <a:gdLst>
                  <a:gd name="T0" fmla="*/ 3 w 47"/>
                  <a:gd name="T1" fmla="*/ 0 h 47"/>
                  <a:gd name="T2" fmla="*/ 21 w 47"/>
                  <a:gd name="T3" fmla="*/ 0 h 47"/>
                  <a:gd name="T4" fmla="*/ 21 w 47"/>
                  <a:gd name="T5" fmla="*/ 3 h 47"/>
                  <a:gd name="T6" fmla="*/ 3 w 47"/>
                  <a:gd name="T7" fmla="*/ 3 h 47"/>
                  <a:gd name="T8" fmla="*/ 3 w 47"/>
                  <a:gd name="T9" fmla="*/ 0 h 47"/>
                  <a:gd name="T10" fmla="*/ 26 w 47"/>
                  <a:gd name="T11" fmla="*/ 0 h 47"/>
                  <a:gd name="T12" fmla="*/ 44 w 47"/>
                  <a:gd name="T13" fmla="*/ 0 h 47"/>
                  <a:gd name="T14" fmla="*/ 44 w 47"/>
                  <a:gd name="T15" fmla="*/ 3 h 47"/>
                  <a:gd name="T16" fmla="*/ 26 w 47"/>
                  <a:gd name="T17" fmla="*/ 3 h 47"/>
                  <a:gd name="T18" fmla="*/ 26 w 47"/>
                  <a:gd name="T19" fmla="*/ 0 h 47"/>
                  <a:gd name="T20" fmla="*/ 43 w 47"/>
                  <a:gd name="T21" fmla="*/ 15 h 47"/>
                  <a:gd name="T22" fmla="*/ 41 w 47"/>
                  <a:gd name="T23" fmla="*/ 15 h 47"/>
                  <a:gd name="T24" fmla="*/ 41 w 47"/>
                  <a:gd name="T25" fmla="*/ 3 h 47"/>
                  <a:gd name="T26" fmla="*/ 29 w 47"/>
                  <a:gd name="T27" fmla="*/ 3 h 47"/>
                  <a:gd name="T28" fmla="*/ 29 w 47"/>
                  <a:gd name="T29" fmla="*/ 15 h 47"/>
                  <a:gd name="T30" fmla="*/ 18 w 47"/>
                  <a:gd name="T31" fmla="*/ 15 h 47"/>
                  <a:gd name="T32" fmla="*/ 18 w 47"/>
                  <a:gd name="T33" fmla="*/ 3 h 47"/>
                  <a:gd name="T34" fmla="*/ 6 w 47"/>
                  <a:gd name="T35" fmla="*/ 3 h 47"/>
                  <a:gd name="T36" fmla="*/ 6 w 47"/>
                  <a:gd name="T37" fmla="*/ 15 h 47"/>
                  <a:gd name="T38" fmla="*/ 4 w 47"/>
                  <a:gd name="T39" fmla="*/ 15 h 47"/>
                  <a:gd name="T40" fmla="*/ 0 w 47"/>
                  <a:gd name="T41" fmla="*/ 18 h 47"/>
                  <a:gd name="T42" fmla="*/ 0 w 47"/>
                  <a:gd name="T43" fmla="*/ 44 h 47"/>
                  <a:gd name="T44" fmla="*/ 4 w 47"/>
                  <a:gd name="T45" fmla="*/ 47 h 47"/>
                  <a:gd name="T46" fmla="*/ 17 w 47"/>
                  <a:gd name="T47" fmla="*/ 47 h 47"/>
                  <a:gd name="T48" fmla="*/ 21 w 47"/>
                  <a:gd name="T49" fmla="*/ 44 h 47"/>
                  <a:gd name="T50" fmla="*/ 21 w 47"/>
                  <a:gd name="T51" fmla="*/ 27 h 47"/>
                  <a:gd name="T52" fmla="*/ 26 w 47"/>
                  <a:gd name="T53" fmla="*/ 27 h 47"/>
                  <a:gd name="T54" fmla="*/ 26 w 47"/>
                  <a:gd name="T55" fmla="*/ 44 h 47"/>
                  <a:gd name="T56" fmla="*/ 30 w 47"/>
                  <a:gd name="T57" fmla="*/ 47 h 47"/>
                  <a:gd name="T58" fmla="*/ 43 w 47"/>
                  <a:gd name="T59" fmla="*/ 47 h 47"/>
                  <a:gd name="T60" fmla="*/ 47 w 47"/>
                  <a:gd name="T61" fmla="*/ 44 h 47"/>
                  <a:gd name="T62" fmla="*/ 47 w 47"/>
                  <a:gd name="T63" fmla="*/ 18 h 47"/>
                  <a:gd name="T64" fmla="*/ 43 w 47"/>
                  <a:gd name="T65" fmla="*/ 15 h 47"/>
                  <a:gd name="T66" fmla="*/ 16 w 47"/>
                  <a:gd name="T67" fmla="*/ 44 h 47"/>
                  <a:gd name="T68" fmla="*/ 5 w 47"/>
                  <a:gd name="T69" fmla="*/ 44 h 47"/>
                  <a:gd name="T70" fmla="*/ 3 w 47"/>
                  <a:gd name="T71" fmla="*/ 42 h 47"/>
                  <a:gd name="T72" fmla="*/ 5 w 47"/>
                  <a:gd name="T73" fmla="*/ 41 h 47"/>
                  <a:gd name="T74" fmla="*/ 16 w 47"/>
                  <a:gd name="T75" fmla="*/ 41 h 47"/>
                  <a:gd name="T76" fmla="*/ 18 w 47"/>
                  <a:gd name="T77" fmla="*/ 42 h 47"/>
                  <a:gd name="T78" fmla="*/ 16 w 47"/>
                  <a:gd name="T79" fmla="*/ 44 h 47"/>
                  <a:gd name="T80" fmla="*/ 25 w 47"/>
                  <a:gd name="T81" fmla="*/ 24 h 47"/>
                  <a:gd name="T82" fmla="*/ 22 w 47"/>
                  <a:gd name="T83" fmla="*/ 24 h 47"/>
                  <a:gd name="T84" fmla="*/ 21 w 47"/>
                  <a:gd name="T85" fmla="*/ 22 h 47"/>
                  <a:gd name="T86" fmla="*/ 22 w 47"/>
                  <a:gd name="T87" fmla="*/ 21 h 47"/>
                  <a:gd name="T88" fmla="*/ 25 w 47"/>
                  <a:gd name="T89" fmla="*/ 21 h 47"/>
                  <a:gd name="T90" fmla="*/ 26 w 47"/>
                  <a:gd name="T91" fmla="*/ 22 h 47"/>
                  <a:gd name="T92" fmla="*/ 25 w 47"/>
                  <a:gd name="T93" fmla="*/ 24 h 47"/>
                  <a:gd name="T94" fmla="*/ 42 w 47"/>
                  <a:gd name="T95" fmla="*/ 44 h 47"/>
                  <a:gd name="T96" fmla="*/ 31 w 47"/>
                  <a:gd name="T97" fmla="*/ 44 h 47"/>
                  <a:gd name="T98" fmla="*/ 29 w 47"/>
                  <a:gd name="T99" fmla="*/ 42 h 47"/>
                  <a:gd name="T100" fmla="*/ 31 w 47"/>
                  <a:gd name="T101" fmla="*/ 41 h 47"/>
                  <a:gd name="T102" fmla="*/ 42 w 47"/>
                  <a:gd name="T103" fmla="*/ 41 h 47"/>
                  <a:gd name="T104" fmla="*/ 44 w 47"/>
                  <a:gd name="T105" fmla="*/ 42 h 47"/>
                  <a:gd name="T106" fmla="*/ 42 w 47"/>
                  <a:gd name="T107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" h="47">
                    <a:moveTo>
                      <a:pt x="3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0"/>
                    </a:lnTo>
                    <a:close/>
                    <a:moveTo>
                      <a:pt x="26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6" y="0"/>
                    </a:lnTo>
                    <a:close/>
                    <a:moveTo>
                      <a:pt x="43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5"/>
                      <a:pt x="0" y="16"/>
                      <a:pt x="0" y="1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2" y="47"/>
                      <a:pt x="4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1" y="45"/>
                      <a:pt x="21" y="44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5"/>
                      <a:pt x="28" y="47"/>
                      <a:pt x="30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47"/>
                      <a:pt x="47" y="45"/>
                      <a:pt x="47" y="44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5" y="15"/>
                      <a:pt x="43" y="15"/>
                    </a:cubicBezTo>
                    <a:close/>
                    <a:moveTo>
                      <a:pt x="16" y="44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4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1"/>
                      <a:pt x="18" y="42"/>
                      <a:pt x="18" y="42"/>
                    </a:cubicBezTo>
                    <a:cubicBezTo>
                      <a:pt x="18" y="43"/>
                      <a:pt x="17" y="44"/>
                      <a:pt x="16" y="44"/>
                    </a:cubicBezTo>
                    <a:close/>
                    <a:moveTo>
                      <a:pt x="25" y="24"/>
                    </a:move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3"/>
                      <a:pt x="21" y="22"/>
                    </a:cubicBezTo>
                    <a:cubicBezTo>
                      <a:pt x="21" y="21"/>
                      <a:pt x="21" y="21"/>
                      <a:pt x="22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1"/>
                      <a:pt x="26" y="21"/>
                      <a:pt x="26" y="22"/>
                    </a:cubicBezTo>
                    <a:cubicBezTo>
                      <a:pt x="26" y="23"/>
                      <a:pt x="26" y="24"/>
                      <a:pt x="25" y="24"/>
                    </a:cubicBezTo>
                    <a:close/>
                    <a:moveTo>
                      <a:pt x="42" y="44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29" y="43"/>
                      <a:pt x="29" y="42"/>
                    </a:cubicBezTo>
                    <a:cubicBezTo>
                      <a:pt x="29" y="42"/>
                      <a:pt x="30" y="41"/>
                      <a:pt x="3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4" y="42"/>
                      <a:pt x="44" y="42"/>
                    </a:cubicBezTo>
                    <a:cubicBezTo>
                      <a:pt x="44" y="43"/>
                      <a:pt x="43" y="44"/>
                      <a:pt x="42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62" name="Freeform: Shape 10"/>
              <p:cNvSpPr/>
              <p:nvPr/>
            </p:nvSpPr>
            <p:spPr bwMode="auto">
              <a:xfrm>
                <a:off x="8191769" y="2620489"/>
                <a:ext cx="236837" cy="266197"/>
              </a:xfrm>
              <a:custGeom>
                <a:avLst/>
                <a:gdLst>
                  <a:gd name="T0" fmla="*/ 58 w 74"/>
                  <a:gd name="T1" fmla="*/ 25 h 83"/>
                  <a:gd name="T2" fmla="*/ 62 w 74"/>
                  <a:gd name="T3" fmla="*/ 22 h 83"/>
                  <a:gd name="T4" fmla="*/ 68 w 74"/>
                  <a:gd name="T5" fmla="*/ 12 h 83"/>
                  <a:gd name="T6" fmla="*/ 65 w 74"/>
                  <a:gd name="T7" fmla="*/ 3 h 83"/>
                  <a:gd name="T8" fmla="*/ 58 w 74"/>
                  <a:gd name="T9" fmla="*/ 0 h 83"/>
                  <a:gd name="T10" fmla="*/ 46 w 74"/>
                  <a:gd name="T11" fmla="*/ 5 h 83"/>
                  <a:gd name="T12" fmla="*/ 36 w 74"/>
                  <a:gd name="T13" fmla="*/ 24 h 83"/>
                  <a:gd name="T14" fmla="*/ 27 w 74"/>
                  <a:gd name="T15" fmla="*/ 6 h 83"/>
                  <a:gd name="T16" fmla="*/ 18 w 74"/>
                  <a:gd name="T17" fmla="*/ 2 h 83"/>
                  <a:gd name="T18" fmla="*/ 11 w 74"/>
                  <a:gd name="T19" fmla="*/ 5 h 83"/>
                  <a:gd name="T20" fmla="*/ 12 w 74"/>
                  <a:gd name="T21" fmla="*/ 21 h 83"/>
                  <a:gd name="T22" fmla="*/ 18 w 74"/>
                  <a:gd name="T23" fmla="*/ 25 h 83"/>
                  <a:gd name="T24" fmla="*/ 0 w 74"/>
                  <a:gd name="T25" fmla="*/ 25 h 83"/>
                  <a:gd name="T26" fmla="*/ 0 w 74"/>
                  <a:gd name="T27" fmla="*/ 46 h 83"/>
                  <a:gd name="T28" fmla="*/ 5 w 74"/>
                  <a:gd name="T29" fmla="*/ 46 h 83"/>
                  <a:gd name="T30" fmla="*/ 5 w 74"/>
                  <a:gd name="T31" fmla="*/ 83 h 83"/>
                  <a:gd name="T32" fmla="*/ 68 w 74"/>
                  <a:gd name="T33" fmla="*/ 83 h 83"/>
                  <a:gd name="T34" fmla="*/ 68 w 74"/>
                  <a:gd name="T35" fmla="*/ 46 h 83"/>
                  <a:gd name="T36" fmla="*/ 74 w 74"/>
                  <a:gd name="T37" fmla="*/ 46 h 83"/>
                  <a:gd name="T38" fmla="*/ 74 w 74"/>
                  <a:gd name="T39" fmla="*/ 25 h 83"/>
                  <a:gd name="T40" fmla="*/ 58 w 74"/>
                  <a:gd name="T41" fmla="*/ 25 h 83"/>
                  <a:gd name="T42" fmla="*/ 50 w 74"/>
                  <a:gd name="T43" fmla="*/ 9 h 83"/>
                  <a:gd name="T44" fmla="*/ 58 w 74"/>
                  <a:gd name="T45" fmla="*/ 6 h 83"/>
                  <a:gd name="T46" fmla="*/ 61 w 74"/>
                  <a:gd name="T47" fmla="*/ 7 h 83"/>
                  <a:gd name="T48" fmla="*/ 58 w 74"/>
                  <a:gd name="T49" fmla="*/ 17 h 83"/>
                  <a:gd name="T50" fmla="*/ 46 w 74"/>
                  <a:gd name="T51" fmla="*/ 25 h 83"/>
                  <a:gd name="T52" fmla="*/ 41 w 74"/>
                  <a:gd name="T53" fmla="*/ 25 h 83"/>
                  <a:gd name="T54" fmla="*/ 50 w 74"/>
                  <a:gd name="T55" fmla="*/ 9 h 83"/>
                  <a:gd name="T56" fmla="*/ 14 w 74"/>
                  <a:gd name="T57" fmla="*/ 12 h 83"/>
                  <a:gd name="T58" fmla="*/ 15 w 74"/>
                  <a:gd name="T59" fmla="*/ 9 h 83"/>
                  <a:gd name="T60" fmla="*/ 18 w 74"/>
                  <a:gd name="T61" fmla="*/ 8 h 83"/>
                  <a:gd name="T62" fmla="*/ 18 w 74"/>
                  <a:gd name="T63" fmla="*/ 8 h 83"/>
                  <a:gd name="T64" fmla="*/ 23 w 74"/>
                  <a:gd name="T65" fmla="*/ 10 h 83"/>
                  <a:gd name="T66" fmla="*/ 29 w 74"/>
                  <a:gd name="T67" fmla="*/ 23 h 83"/>
                  <a:gd name="T68" fmla="*/ 29 w 74"/>
                  <a:gd name="T69" fmla="*/ 23 h 83"/>
                  <a:gd name="T70" fmla="*/ 29 w 74"/>
                  <a:gd name="T71" fmla="*/ 23 h 83"/>
                  <a:gd name="T72" fmla="*/ 16 w 74"/>
                  <a:gd name="T73" fmla="*/ 17 h 83"/>
                  <a:gd name="T74" fmla="*/ 14 w 74"/>
                  <a:gd name="T75" fmla="*/ 12 h 83"/>
                  <a:gd name="T76" fmla="*/ 32 w 74"/>
                  <a:gd name="T77" fmla="*/ 78 h 83"/>
                  <a:gd name="T78" fmla="*/ 11 w 74"/>
                  <a:gd name="T79" fmla="*/ 78 h 83"/>
                  <a:gd name="T80" fmla="*/ 11 w 74"/>
                  <a:gd name="T81" fmla="*/ 44 h 83"/>
                  <a:gd name="T82" fmla="*/ 32 w 74"/>
                  <a:gd name="T83" fmla="*/ 44 h 83"/>
                  <a:gd name="T84" fmla="*/ 32 w 74"/>
                  <a:gd name="T85" fmla="*/ 78 h 83"/>
                  <a:gd name="T86" fmla="*/ 32 w 74"/>
                  <a:gd name="T87" fmla="*/ 41 h 83"/>
                  <a:gd name="T88" fmla="*/ 5 w 74"/>
                  <a:gd name="T89" fmla="*/ 41 h 83"/>
                  <a:gd name="T90" fmla="*/ 5 w 74"/>
                  <a:gd name="T91" fmla="*/ 30 h 83"/>
                  <a:gd name="T92" fmla="*/ 32 w 74"/>
                  <a:gd name="T93" fmla="*/ 30 h 83"/>
                  <a:gd name="T94" fmla="*/ 32 w 74"/>
                  <a:gd name="T95" fmla="*/ 41 h 83"/>
                  <a:gd name="T96" fmla="*/ 63 w 74"/>
                  <a:gd name="T97" fmla="*/ 78 h 83"/>
                  <a:gd name="T98" fmla="*/ 42 w 74"/>
                  <a:gd name="T99" fmla="*/ 78 h 83"/>
                  <a:gd name="T100" fmla="*/ 42 w 74"/>
                  <a:gd name="T101" fmla="*/ 44 h 83"/>
                  <a:gd name="T102" fmla="*/ 63 w 74"/>
                  <a:gd name="T103" fmla="*/ 44 h 83"/>
                  <a:gd name="T104" fmla="*/ 63 w 74"/>
                  <a:gd name="T105" fmla="*/ 78 h 83"/>
                  <a:gd name="T106" fmla="*/ 68 w 74"/>
                  <a:gd name="T107" fmla="*/ 41 h 83"/>
                  <a:gd name="T108" fmla="*/ 42 w 74"/>
                  <a:gd name="T109" fmla="*/ 41 h 83"/>
                  <a:gd name="T110" fmla="*/ 42 w 74"/>
                  <a:gd name="T111" fmla="*/ 30 h 83"/>
                  <a:gd name="T112" fmla="*/ 68 w 74"/>
                  <a:gd name="T113" fmla="*/ 30 h 83"/>
                  <a:gd name="T114" fmla="*/ 68 w 74"/>
                  <a:gd name="T11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4" h="83">
                    <a:moveTo>
                      <a:pt x="58" y="25"/>
                    </a:moveTo>
                    <a:cubicBezTo>
                      <a:pt x="60" y="24"/>
                      <a:pt x="61" y="23"/>
                      <a:pt x="62" y="22"/>
                    </a:cubicBezTo>
                    <a:cubicBezTo>
                      <a:pt x="65" y="19"/>
                      <a:pt x="67" y="15"/>
                      <a:pt x="68" y="12"/>
                    </a:cubicBezTo>
                    <a:cubicBezTo>
                      <a:pt x="68" y="8"/>
                      <a:pt x="67" y="5"/>
                      <a:pt x="65" y="3"/>
                    </a:cubicBezTo>
                    <a:cubicBezTo>
                      <a:pt x="63" y="1"/>
                      <a:pt x="61" y="0"/>
                      <a:pt x="58" y="0"/>
                    </a:cubicBezTo>
                    <a:cubicBezTo>
                      <a:pt x="54" y="0"/>
                      <a:pt x="49" y="2"/>
                      <a:pt x="46" y="5"/>
                    </a:cubicBezTo>
                    <a:cubicBezTo>
                      <a:pt x="41" y="11"/>
                      <a:pt x="37" y="18"/>
                      <a:pt x="36" y="24"/>
                    </a:cubicBezTo>
                    <a:cubicBezTo>
                      <a:pt x="34" y="18"/>
                      <a:pt x="32" y="11"/>
                      <a:pt x="27" y="6"/>
                    </a:cubicBezTo>
                    <a:cubicBezTo>
                      <a:pt x="24" y="3"/>
                      <a:pt x="21" y="2"/>
                      <a:pt x="18" y="2"/>
                    </a:cubicBezTo>
                    <a:cubicBezTo>
                      <a:pt x="15" y="2"/>
                      <a:pt x="13" y="3"/>
                      <a:pt x="11" y="5"/>
                    </a:cubicBezTo>
                    <a:cubicBezTo>
                      <a:pt x="7" y="9"/>
                      <a:pt x="7" y="16"/>
                      <a:pt x="12" y="21"/>
                    </a:cubicBezTo>
                    <a:cubicBezTo>
                      <a:pt x="14" y="22"/>
                      <a:pt x="16" y="24"/>
                      <a:pt x="18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58" y="25"/>
                    </a:lnTo>
                    <a:close/>
                    <a:moveTo>
                      <a:pt x="50" y="9"/>
                    </a:moveTo>
                    <a:cubicBezTo>
                      <a:pt x="52" y="7"/>
                      <a:pt x="55" y="6"/>
                      <a:pt x="58" y="6"/>
                    </a:cubicBezTo>
                    <a:cubicBezTo>
                      <a:pt x="59" y="6"/>
                      <a:pt x="60" y="6"/>
                      <a:pt x="61" y="7"/>
                    </a:cubicBezTo>
                    <a:cubicBezTo>
                      <a:pt x="63" y="9"/>
                      <a:pt x="62" y="14"/>
                      <a:pt x="58" y="17"/>
                    </a:cubicBezTo>
                    <a:cubicBezTo>
                      <a:pt x="55" y="21"/>
                      <a:pt x="50" y="23"/>
                      <a:pt x="46" y="25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3" y="20"/>
                      <a:pt x="46" y="14"/>
                      <a:pt x="50" y="9"/>
                    </a:cubicBezTo>
                    <a:close/>
                    <a:moveTo>
                      <a:pt x="14" y="12"/>
                    </a:moveTo>
                    <a:cubicBezTo>
                      <a:pt x="14" y="11"/>
                      <a:pt x="14" y="10"/>
                      <a:pt x="15" y="9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5" y="13"/>
                      <a:pt x="28" y="17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3" y="22"/>
                      <a:pt x="19" y="19"/>
                      <a:pt x="16" y="17"/>
                    </a:cubicBezTo>
                    <a:cubicBezTo>
                      <a:pt x="15" y="15"/>
                      <a:pt x="14" y="14"/>
                      <a:pt x="14" y="12"/>
                    </a:cubicBezTo>
                    <a:close/>
                    <a:moveTo>
                      <a:pt x="32" y="78"/>
                    </a:move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78"/>
                    </a:lnTo>
                    <a:close/>
                    <a:moveTo>
                      <a:pt x="32" y="41"/>
                    </a:moveTo>
                    <a:cubicBezTo>
                      <a:pt x="5" y="41"/>
                      <a:pt x="5" y="41"/>
                      <a:pt x="5" y="41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32" y="30"/>
                      <a:pt x="32" y="30"/>
                      <a:pt x="32" y="30"/>
                    </a:cubicBezTo>
                    <a:lnTo>
                      <a:pt x="32" y="41"/>
                    </a:lnTo>
                    <a:close/>
                    <a:moveTo>
                      <a:pt x="63" y="78"/>
                    </a:move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63" y="44"/>
                      <a:pt x="63" y="44"/>
                      <a:pt x="63" y="44"/>
                    </a:cubicBezTo>
                    <a:lnTo>
                      <a:pt x="63" y="78"/>
                    </a:lnTo>
                    <a:close/>
                    <a:moveTo>
                      <a:pt x="68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68" y="30"/>
                      <a:pt x="68" y="30"/>
                      <a:pt x="68" y="30"/>
                    </a:cubicBezTo>
                    <a:lnTo>
                      <a:pt x="6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63" name="Freeform: Shape 11"/>
              <p:cNvSpPr/>
              <p:nvPr/>
            </p:nvSpPr>
            <p:spPr bwMode="auto">
              <a:xfrm>
                <a:off x="8084116" y="2039163"/>
                <a:ext cx="303387" cy="264239"/>
              </a:xfrm>
              <a:custGeom>
                <a:avLst/>
                <a:gdLst>
                  <a:gd name="T0" fmla="*/ 95 w 95"/>
                  <a:gd name="T1" fmla="*/ 34 h 83"/>
                  <a:gd name="T2" fmla="*/ 83 w 95"/>
                  <a:gd name="T3" fmla="*/ 0 h 83"/>
                  <a:gd name="T4" fmla="*/ 83 w 95"/>
                  <a:gd name="T5" fmla="*/ 0 h 83"/>
                  <a:gd name="T6" fmla="*/ 75 w 95"/>
                  <a:gd name="T7" fmla="*/ 0 h 83"/>
                  <a:gd name="T8" fmla="*/ 31 w 95"/>
                  <a:gd name="T9" fmla="*/ 19 h 83"/>
                  <a:gd name="T10" fmla="*/ 30 w 95"/>
                  <a:gd name="T11" fmla="*/ 34 h 83"/>
                  <a:gd name="T12" fmla="*/ 31 w 95"/>
                  <a:gd name="T13" fmla="*/ 49 h 83"/>
                  <a:gd name="T14" fmla="*/ 75 w 95"/>
                  <a:gd name="T15" fmla="*/ 68 h 83"/>
                  <a:gd name="T16" fmla="*/ 83 w 95"/>
                  <a:gd name="T17" fmla="*/ 68 h 83"/>
                  <a:gd name="T18" fmla="*/ 83 w 95"/>
                  <a:gd name="T19" fmla="*/ 68 h 83"/>
                  <a:gd name="T20" fmla="*/ 95 w 95"/>
                  <a:gd name="T21" fmla="*/ 34 h 83"/>
                  <a:gd name="T22" fmla="*/ 80 w 95"/>
                  <a:gd name="T23" fmla="*/ 63 h 83"/>
                  <a:gd name="T24" fmla="*/ 78 w 95"/>
                  <a:gd name="T25" fmla="*/ 61 h 83"/>
                  <a:gd name="T26" fmla="*/ 75 w 95"/>
                  <a:gd name="T27" fmla="*/ 55 h 83"/>
                  <a:gd name="T28" fmla="*/ 71 w 95"/>
                  <a:gd name="T29" fmla="*/ 34 h 83"/>
                  <a:gd name="T30" fmla="*/ 75 w 95"/>
                  <a:gd name="T31" fmla="*/ 13 h 83"/>
                  <a:gd name="T32" fmla="*/ 78 w 95"/>
                  <a:gd name="T33" fmla="*/ 7 h 83"/>
                  <a:gd name="T34" fmla="*/ 80 w 95"/>
                  <a:gd name="T35" fmla="*/ 5 h 83"/>
                  <a:gd name="T36" fmla="*/ 83 w 95"/>
                  <a:gd name="T37" fmla="*/ 7 h 83"/>
                  <a:gd name="T38" fmla="*/ 86 w 95"/>
                  <a:gd name="T39" fmla="*/ 13 h 83"/>
                  <a:gd name="T40" fmla="*/ 89 w 95"/>
                  <a:gd name="T41" fmla="*/ 34 h 83"/>
                  <a:gd name="T42" fmla="*/ 86 w 95"/>
                  <a:gd name="T43" fmla="*/ 55 h 83"/>
                  <a:gd name="T44" fmla="*/ 83 w 95"/>
                  <a:gd name="T45" fmla="*/ 61 h 83"/>
                  <a:gd name="T46" fmla="*/ 80 w 95"/>
                  <a:gd name="T47" fmla="*/ 63 h 83"/>
                  <a:gd name="T48" fmla="*/ 24 w 95"/>
                  <a:gd name="T49" fmla="*/ 34 h 83"/>
                  <a:gd name="T50" fmla="*/ 25 w 95"/>
                  <a:gd name="T51" fmla="*/ 20 h 83"/>
                  <a:gd name="T52" fmla="*/ 12 w 95"/>
                  <a:gd name="T53" fmla="*/ 21 h 83"/>
                  <a:gd name="T54" fmla="*/ 5 w 95"/>
                  <a:gd name="T55" fmla="*/ 21 h 83"/>
                  <a:gd name="T56" fmla="*/ 0 w 95"/>
                  <a:gd name="T57" fmla="*/ 30 h 83"/>
                  <a:gd name="T58" fmla="*/ 0 w 95"/>
                  <a:gd name="T59" fmla="*/ 38 h 83"/>
                  <a:gd name="T60" fmla="*/ 5 w 95"/>
                  <a:gd name="T61" fmla="*/ 47 h 83"/>
                  <a:gd name="T62" fmla="*/ 12 w 95"/>
                  <a:gd name="T63" fmla="*/ 47 h 83"/>
                  <a:gd name="T64" fmla="*/ 25 w 95"/>
                  <a:gd name="T65" fmla="*/ 48 h 83"/>
                  <a:gd name="T66" fmla="*/ 24 w 95"/>
                  <a:gd name="T67" fmla="*/ 34 h 83"/>
                  <a:gd name="T68" fmla="*/ 34 w 95"/>
                  <a:gd name="T69" fmla="*/ 54 h 83"/>
                  <a:gd name="T70" fmla="*/ 23 w 95"/>
                  <a:gd name="T71" fmla="*/ 51 h 83"/>
                  <a:gd name="T72" fmla="*/ 30 w 95"/>
                  <a:gd name="T73" fmla="*/ 81 h 83"/>
                  <a:gd name="T74" fmla="*/ 34 w 95"/>
                  <a:gd name="T75" fmla="*/ 83 h 83"/>
                  <a:gd name="T76" fmla="*/ 44 w 95"/>
                  <a:gd name="T77" fmla="*/ 78 h 83"/>
                  <a:gd name="T78" fmla="*/ 46 w 95"/>
                  <a:gd name="T79" fmla="*/ 75 h 83"/>
                  <a:gd name="T80" fmla="*/ 34 w 95"/>
                  <a:gd name="T81" fmla="*/ 54 h 83"/>
                  <a:gd name="T82" fmla="*/ 80 w 95"/>
                  <a:gd name="T83" fmla="*/ 45 h 83"/>
                  <a:gd name="T84" fmla="*/ 79 w 95"/>
                  <a:gd name="T85" fmla="*/ 45 h 83"/>
                  <a:gd name="T86" fmla="*/ 78 w 95"/>
                  <a:gd name="T87" fmla="*/ 42 h 83"/>
                  <a:gd name="T88" fmla="*/ 77 w 95"/>
                  <a:gd name="T89" fmla="*/ 34 h 83"/>
                  <a:gd name="T90" fmla="*/ 78 w 95"/>
                  <a:gd name="T91" fmla="*/ 26 h 83"/>
                  <a:gd name="T92" fmla="*/ 79 w 95"/>
                  <a:gd name="T93" fmla="*/ 24 h 83"/>
                  <a:gd name="T94" fmla="*/ 80 w 95"/>
                  <a:gd name="T95" fmla="*/ 23 h 83"/>
                  <a:gd name="T96" fmla="*/ 81 w 95"/>
                  <a:gd name="T97" fmla="*/ 24 h 83"/>
                  <a:gd name="T98" fmla="*/ 82 w 95"/>
                  <a:gd name="T99" fmla="*/ 26 h 83"/>
                  <a:gd name="T100" fmla="*/ 84 w 95"/>
                  <a:gd name="T101" fmla="*/ 34 h 83"/>
                  <a:gd name="T102" fmla="*/ 82 w 95"/>
                  <a:gd name="T103" fmla="*/ 42 h 83"/>
                  <a:gd name="T104" fmla="*/ 81 w 95"/>
                  <a:gd name="T105" fmla="*/ 45 h 83"/>
                  <a:gd name="T106" fmla="*/ 80 w 95"/>
                  <a:gd name="T107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83">
                    <a:moveTo>
                      <a:pt x="95" y="34"/>
                    </a:moveTo>
                    <a:cubicBezTo>
                      <a:pt x="95" y="15"/>
                      <a:pt x="90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57" y="14"/>
                      <a:pt x="31" y="19"/>
                    </a:cubicBezTo>
                    <a:cubicBezTo>
                      <a:pt x="31" y="23"/>
                      <a:pt x="30" y="28"/>
                      <a:pt x="30" y="34"/>
                    </a:cubicBezTo>
                    <a:cubicBezTo>
                      <a:pt x="30" y="40"/>
                      <a:pt x="31" y="45"/>
                      <a:pt x="31" y="49"/>
                    </a:cubicBezTo>
                    <a:cubicBezTo>
                      <a:pt x="57" y="54"/>
                      <a:pt x="75" y="68"/>
                      <a:pt x="75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90" y="68"/>
                      <a:pt x="95" y="53"/>
                      <a:pt x="95" y="34"/>
                    </a:cubicBezTo>
                    <a:close/>
                    <a:moveTo>
                      <a:pt x="80" y="63"/>
                    </a:moveTo>
                    <a:cubicBezTo>
                      <a:pt x="79" y="63"/>
                      <a:pt x="78" y="62"/>
                      <a:pt x="78" y="61"/>
                    </a:cubicBezTo>
                    <a:cubicBezTo>
                      <a:pt x="77" y="60"/>
                      <a:pt x="76" y="58"/>
                      <a:pt x="75" y="55"/>
                    </a:cubicBezTo>
                    <a:cubicBezTo>
                      <a:pt x="73" y="50"/>
                      <a:pt x="71" y="42"/>
                      <a:pt x="71" y="34"/>
                    </a:cubicBezTo>
                    <a:cubicBezTo>
                      <a:pt x="71" y="26"/>
                      <a:pt x="73" y="18"/>
                      <a:pt x="75" y="13"/>
                    </a:cubicBezTo>
                    <a:cubicBezTo>
                      <a:pt x="76" y="10"/>
                      <a:pt x="77" y="8"/>
                      <a:pt x="78" y="7"/>
                    </a:cubicBezTo>
                    <a:cubicBezTo>
                      <a:pt x="78" y="6"/>
                      <a:pt x="79" y="5"/>
                      <a:pt x="80" y="5"/>
                    </a:cubicBezTo>
                    <a:cubicBezTo>
                      <a:pt x="81" y="5"/>
                      <a:pt x="82" y="6"/>
                      <a:pt x="83" y="7"/>
                    </a:cubicBezTo>
                    <a:cubicBezTo>
                      <a:pt x="84" y="8"/>
                      <a:pt x="85" y="10"/>
                      <a:pt x="86" y="13"/>
                    </a:cubicBezTo>
                    <a:cubicBezTo>
                      <a:pt x="88" y="18"/>
                      <a:pt x="89" y="26"/>
                      <a:pt x="89" y="34"/>
                    </a:cubicBezTo>
                    <a:cubicBezTo>
                      <a:pt x="89" y="42"/>
                      <a:pt x="88" y="50"/>
                      <a:pt x="86" y="55"/>
                    </a:cubicBezTo>
                    <a:cubicBezTo>
                      <a:pt x="85" y="58"/>
                      <a:pt x="84" y="60"/>
                      <a:pt x="83" y="61"/>
                    </a:cubicBezTo>
                    <a:cubicBezTo>
                      <a:pt x="82" y="62"/>
                      <a:pt x="81" y="63"/>
                      <a:pt x="80" y="63"/>
                    </a:cubicBezTo>
                    <a:close/>
                    <a:moveTo>
                      <a:pt x="24" y="34"/>
                    </a:moveTo>
                    <a:cubicBezTo>
                      <a:pt x="24" y="29"/>
                      <a:pt x="24" y="25"/>
                      <a:pt x="25" y="20"/>
                    </a:cubicBezTo>
                    <a:cubicBezTo>
                      <a:pt x="20" y="21"/>
                      <a:pt x="16" y="21"/>
                      <a:pt x="1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12" y="47"/>
                    </a:cubicBezTo>
                    <a:cubicBezTo>
                      <a:pt x="16" y="47"/>
                      <a:pt x="20" y="47"/>
                      <a:pt x="25" y="48"/>
                    </a:cubicBezTo>
                    <a:cubicBezTo>
                      <a:pt x="24" y="43"/>
                      <a:pt x="24" y="39"/>
                      <a:pt x="24" y="34"/>
                    </a:cubicBezTo>
                    <a:close/>
                    <a:moveTo>
                      <a:pt x="34" y="54"/>
                    </a:moveTo>
                    <a:cubicBezTo>
                      <a:pt x="23" y="51"/>
                      <a:pt x="23" y="51"/>
                      <a:pt x="23" y="5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1" y="83"/>
                      <a:pt x="32" y="83"/>
                      <a:pt x="34" y="83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6" y="78"/>
                      <a:pt x="47" y="76"/>
                      <a:pt x="46" y="75"/>
                    </a:cubicBezTo>
                    <a:lnTo>
                      <a:pt x="34" y="54"/>
                    </a:lnTo>
                    <a:close/>
                    <a:moveTo>
                      <a:pt x="80" y="45"/>
                    </a:moveTo>
                    <a:cubicBezTo>
                      <a:pt x="80" y="45"/>
                      <a:pt x="80" y="45"/>
                      <a:pt x="79" y="45"/>
                    </a:cubicBezTo>
                    <a:cubicBezTo>
                      <a:pt x="79" y="44"/>
                      <a:pt x="79" y="43"/>
                      <a:pt x="78" y="42"/>
                    </a:cubicBezTo>
                    <a:cubicBezTo>
                      <a:pt x="77" y="40"/>
                      <a:pt x="77" y="37"/>
                      <a:pt x="77" y="34"/>
                    </a:cubicBezTo>
                    <a:cubicBezTo>
                      <a:pt x="77" y="31"/>
                      <a:pt x="77" y="28"/>
                      <a:pt x="78" y="26"/>
                    </a:cubicBezTo>
                    <a:cubicBezTo>
                      <a:pt x="79" y="25"/>
                      <a:pt x="79" y="24"/>
                      <a:pt x="79" y="24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1" y="23"/>
                      <a:pt x="81" y="23"/>
                      <a:pt x="81" y="24"/>
                    </a:cubicBezTo>
                    <a:cubicBezTo>
                      <a:pt x="82" y="24"/>
                      <a:pt x="82" y="25"/>
                      <a:pt x="82" y="26"/>
                    </a:cubicBezTo>
                    <a:cubicBezTo>
                      <a:pt x="83" y="28"/>
                      <a:pt x="84" y="31"/>
                      <a:pt x="84" y="34"/>
                    </a:cubicBezTo>
                    <a:cubicBezTo>
                      <a:pt x="84" y="37"/>
                      <a:pt x="83" y="40"/>
                      <a:pt x="82" y="42"/>
                    </a:cubicBezTo>
                    <a:cubicBezTo>
                      <a:pt x="82" y="43"/>
                      <a:pt x="82" y="44"/>
                      <a:pt x="81" y="45"/>
                    </a:cubicBezTo>
                    <a:cubicBezTo>
                      <a:pt x="81" y="45"/>
                      <a:pt x="81" y="45"/>
                      <a:pt x="8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64" name="Freeform: Shape 12"/>
              <p:cNvSpPr/>
              <p:nvPr/>
            </p:nvSpPr>
            <p:spPr bwMode="auto">
              <a:xfrm>
                <a:off x="7751370" y="2444330"/>
                <a:ext cx="236837" cy="236836"/>
              </a:xfrm>
              <a:custGeom>
                <a:avLst/>
                <a:gdLst>
                  <a:gd name="T0" fmla="*/ 60 w 121"/>
                  <a:gd name="T1" fmla="*/ 121 h 121"/>
                  <a:gd name="T2" fmla="*/ 121 w 121"/>
                  <a:gd name="T3" fmla="*/ 61 h 121"/>
                  <a:gd name="T4" fmla="*/ 83 w 121"/>
                  <a:gd name="T5" fmla="*/ 61 h 121"/>
                  <a:gd name="T6" fmla="*/ 83 w 121"/>
                  <a:gd name="T7" fmla="*/ 0 h 121"/>
                  <a:gd name="T8" fmla="*/ 37 w 121"/>
                  <a:gd name="T9" fmla="*/ 0 h 121"/>
                  <a:gd name="T10" fmla="*/ 37 w 121"/>
                  <a:gd name="T11" fmla="*/ 61 h 121"/>
                  <a:gd name="T12" fmla="*/ 0 w 121"/>
                  <a:gd name="T13" fmla="*/ 61 h 121"/>
                  <a:gd name="T14" fmla="*/ 60 w 121"/>
                  <a:gd name="T1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121">
                    <a:moveTo>
                      <a:pt x="60" y="121"/>
                    </a:moveTo>
                    <a:lnTo>
                      <a:pt x="121" y="61"/>
                    </a:lnTo>
                    <a:lnTo>
                      <a:pt x="83" y="61"/>
                    </a:lnTo>
                    <a:lnTo>
                      <a:pt x="83" y="0"/>
                    </a:lnTo>
                    <a:lnTo>
                      <a:pt x="37" y="0"/>
                    </a:lnTo>
                    <a:lnTo>
                      <a:pt x="37" y="61"/>
                    </a:lnTo>
                    <a:lnTo>
                      <a:pt x="0" y="61"/>
                    </a:lnTo>
                    <a:lnTo>
                      <a:pt x="60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65" name="Freeform: Shape 13"/>
              <p:cNvSpPr/>
              <p:nvPr/>
            </p:nvSpPr>
            <p:spPr bwMode="auto">
              <a:xfrm>
                <a:off x="7222892" y="3976918"/>
                <a:ext cx="205520" cy="152672"/>
              </a:xfrm>
              <a:custGeom>
                <a:avLst/>
                <a:gdLst>
                  <a:gd name="T0" fmla="*/ 56 w 64"/>
                  <a:gd name="T1" fmla="*/ 8 h 48"/>
                  <a:gd name="T2" fmla="*/ 56 w 64"/>
                  <a:gd name="T3" fmla="*/ 0 h 48"/>
                  <a:gd name="T4" fmla="*/ 0 w 64"/>
                  <a:gd name="T5" fmla="*/ 0 h 48"/>
                  <a:gd name="T6" fmla="*/ 0 w 64"/>
                  <a:gd name="T7" fmla="*/ 44 h 48"/>
                  <a:gd name="T8" fmla="*/ 4 w 64"/>
                  <a:gd name="T9" fmla="*/ 48 h 48"/>
                  <a:gd name="T10" fmla="*/ 58 w 64"/>
                  <a:gd name="T11" fmla="*/ 48 h 48"/>
                  <a:gd name="T12" fmla="*/ 64 w 64"/>
                  <a:gd name="T13" fmla="*/ 42 h 48"/>
                  <a:gd name="T14" fmla="*/ 64 w 64"/>
                  <a:gd name="T15" fmla="*/ 8 h 48"/>
                  <a:gd name="T16" fmla="*/ 56 w 64"/>
                  <a:gd name="T17" fmla="*/ 8 h 48"/>
                  <a:gd name="T18" fmla="*/ 52 w 64"/>
                  <a:gd name="T19" fmla="*/ 44 h 48"/>
                  <a:gd name="T20" fmla="*/ 4 w 64"/>
                  <a:gd name="T21" fmla="*/ 44 h 48"/>
                  <a:gd name="T22" fmla="*/ 4 w 64"/>
                  <a:gd name="T23" fmla="*/ 4 h 48"/>
                  <a:gd name="T24" fmla="*/ 52 w 64"/>
                  <a:gd name="T25" fmla="*/ 4 h 48"/>
                  <a:gd name="T26" fmla="*/ 52 w 64"/>
                  <a:gd name="T27" fmla="*/ 44 h 48"/>
                  <a:gd name="T28" fmla="*/ 8 w 64"/>
                  <a:gd name="T29" fmla="*/ 12 h 48"/>
                  <a:gd name="T30" fmla="*/ 48 w 64"/>
                  <a:gd name="T31" fmla="*/ 12 h 48"/>
                  <a:gd name="T32" fmla="*/ 48 w 64"/>
                  <a:gd name="T33" fmla="*/ 16 h 48"/>
                  <a:gd name="T34" fmla="*/ 8 w 64"/>
                  <a:gd name="T35" fmla="*/ 16 h 48"/>
                  <a:gd name="T36" fmla="*/ 8 w 64"/>
                  <a:gd name="T37" fmla="*/ 12 h 48"/>
                  <a:gd name="T38" fmla="*/ 32 w 64"/>
                  <a:gd name="T39" fmla="*/ 20 h 48"/>
                  <a:gd name="T40" fmla="*/ 48 w 64"/>
                  <a:gd name="T41" fmla="*/ 20 h 48"/>
                  <a:gd name="T42" fmla="*/ 48 w 64"/>
                  <a:gd name="T43" fmla="*/ 24 h 48"/>
                  <a:gd name="T44" fmla="*/ 32 w 64"/>
                  <a:gd name="T45" fmla="*/ 24 h 48"/>
                  <a:gd name="T46" fmla="*/ 32 w 64"/>
                  <a:gd name="T47" fmla="*/ 20 h 48"/>
                  <a:gd name="T48" fmla="*/ 32 w 64"/>
                  <a:gd name="T49" fmla="*/ 28 h 48"/>
                  <a:gd name="T50" fmla="*/ 48 w 64"/>
                  <a:gd name="T51" fmla="*/ 28 h 48"/>
                  <a:gd name="T52" fmla="*/ 48 w 64"/>
                  <a:gd name="T53" fmla="*/ 32 h 48"/>
                  <a:gd name="T54" fmla="*/ 32 w 64"/>
                  <a:gd name="T55" fmla="*/ 32 h 48"/>
                  <a:gd name="T56" fmla="*/ 32 w 64"/>
                  <a:gd name="T57" fmla="*/ 28 h 48"/>
                  <a:gd name="T58" fmla="*/ 32 w 64"/>
                  <a:gd name="T59" fmla="*/ 36 h 48"/>
                  <a:gd name="T60" fmla="*/ 44 w 64"/>
                  <a:gd name="T61" fmla="*/ 36 h 48"/>
                  <a:gd name="T62" fmla="*/ 44 w 64"/>
                  <a:gd name="T63" fmla="*/ 40 h 48"/>
                  <a:gd name="T64" fmla="*/ 32 w 64"/>
                  <a:gd name="T65" fmla="*/ 40 h 48"/>
                  <a:gd name="T66" fmla="*/ 32 w 64"/>
                  <a:gd name="T67" fmla="*/ 36 h 48"/>
                  <a:gd name="T68" fmla="*/ 8 w 64"/>
                  <a:gd name="T69" fmla="*/ 20 h 48"/>
                  <a:gd name="T70" fmla="*/ 28 w 64"/>
                  <a:gd name="T71" fmla="*/ 20 h 48"/>
                  <a:gd name="T72" fmla="*/ 28 w 64"/>
                  <a:gd name="T73" fmla="*/ 40 h 48"/>
                  <a:gd name="T74" fmla="*/ 8 w 64"/>
                  <a:gd name="T75" fmla="*/ 40 h 48"/>
                  <a:gd name="T76" fmla="*/ 8 w 64"/>
                  <a:gd name="T77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48">
                    <a:moveTo>
                      <a:pt x="56" y="8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61" y="48"/>
                      <a:pt x="64" y="45"/>
                      <a:pt x="64" y="42"/>
                    </a:cubicBezTo>
                    <a:cubicBezTo>
                      <a:pt x="64" y="8"/>
                      <a:pt x="64" y="8"/>
                      <a:pt x="64" y="8"/>
                    </a:cubicBezTo>
                    <a:lnTo>
                      <a:pt x="56" y="8"/>
                    </a:lnTo>
                    <a:close/>
                    <a:moveTo>
                      <a:pt x="52" y="44"/>
                    </a:moveTo>
                    <a:cubicBezTo>
                      <a:pt x="4" y="44"/>
                      <a:pt x="4" y="44"/>
                      <a:pt x="4" y="4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2" y="4"/>
                      <a:pt x="52" y="4"/>
                      <a:pt x="52" y="4"/>
                    </a:cubicBezTo>
                    <a:lnTo>
                      <a:pt x="52" y="44"/>
                    </a:lnTo>
                    <a:close/>
                    <a:moveTo>
                      <a:pt x="8" y="12"/>
                    </a:move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8" y="16"/>
                      <a:pt x="8" y="16"/>
                      <a:pt x="8" y="16"/>
                    </a:cubicBezTo>
                    <a:lnTo>
                      <a:pt x="8" y="12"/>
                    </a:lnTo>
                    <a:close/>
                    <a:moveTo>
                      <a:pt x="32" y="2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32" y="24"/>
                      <a:pt x="32" y="24"/>
                      <a:pt x="32" y="24"/>
                    </a:cubicBezTo>
                    <a:lnTo>
                      <a:pt x="32" y="20"/>
                    </a:lnTo>
                    <a:close/>
                    <a:moveTo>
                      <a:pt x="32" y="28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28"/>
                    </a:lnTo>
                    <a:close/>
                    <a:moveTo>
                      <a:pt x="32" y="36"/>
                    </a:move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32" y="40"/>
                      <a:pt x="32" y="40"/>
                      <a:pt x="32" y="40"/>
                    </a:cubicBezTo>
                    <a:lnTo>
                      <a:pt x="32" y="36"/>
                    </a:lnTo>
                    <a:close/>
                    <a:moveTo>
                      <a:pt x="8" y="20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8" y="40"/>
                      <a:pt x="8" y="40"/>
                      <a:pt x="8" y="40"/>
                    </a:cubicBezTo>
                    <a:lnTo>
                      <a:pt x="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66" name="Freeform: Shape 14"/>
              <p:cNvSpPr/>
              <p:nvPr/>
            </p:nvSpPr>
            <p:spPr bwMode="auto">
              <a:xfrm>
                <a:off x="8054756" y="1359970"/>
                <a:ext cx="246623" cy="246623"/>
              </a:xfrm>
              <a:custGeom>
                <a:avLst/>
                <a:gdLst>
                  <a:gd name="T0" fmla="*/ 64 w 77"/>
                  <a:gd name="T1" fmla="*/ 0 h 77"/>
                  <a:gd name="T2" fmla="*/ 13 w 77"/>
                  <a:gd name="T3" fmla="*/ 0 h 77"/>
                  <a:gd name="T4" fmla="*/ 0 w 77"/>
                  <a:gd name="T5" fmla="*/ 13 h 77"/>
                  <a:gd name="T6" fmla="*/ 0 w 77"/>
                  <a:gd name="T7" fmla="*/ 64 h 77"/>
                  <a:gd name="T8" fmla="*/ 13 w 77"/>
                  <a:gd name="T9" fmla="*/ 77 h 77"/>
                  <a:gd name="T10" fmla="*/ 64 w 77"/>
                  <a:gd name="T11" fmla="*/ 77 h 77"/>
                  <a:gd name="T12" fmla="*/ 77 w 77"/>
                  <a:gd name="T13" fmla="*/ 64 h 77"/>
                  <a:gd name="T14" fmla="*/ 77 w 77"/>
                  <a:gd name="T15" fmla="*/ 13 h 77"/>
                  <a:gd name="T16" fmla="*/ 64 w 77"/>
                  <a:gd name="T17" fmla="*/ 0 h 77"/>
                  <a:gd name="T18" fmla="*/ 25 w 77"/>
                  <a:gd name="T19" fmla="*/ 34 h 77"/>
                  <a:gd name="T20" fmla="*/ 52 w 77"/>
                  <a:gd name="T21" fmla="*/ 34 h 77"/>
                  <a:gd name="T22" fmla="*/ 53 w 77"/>
                  <a:gd name="T23" fmla="*/ 38 h 77"/>
                  <a:gd name="T24" fmla="*/ 39 w 77"/>
                  <a:gd name="T25" fmla="*/ 53 h 77"/>
                  <a:gd name="T26" fmla="*/ 24 w 77"/>
                  <a:gd name="T27" fmla="*/ 38 h 77"/>
                  <a:gd name="T28" fmla="*/ 25 w 77"/>
                  <a:gd name="T29" fmla="*/ 34 h 77"/>
                  <a:gd name="T30" fmla="*/ 67 w 77"/>
                  <a:gd name="T31" fmla="*/ 33 h 77"/>
                  <a:gd name="T32" fmla="*/ 67 w 77"/>
                  <a:gd name="T33" fmla="*/ 53 h 77"/>
                  <a:gd name="T34" fmla="*/ 67 w 77"/>
                  <a:gd name="T35" fmla="*/ 62 h 77"/>
                  <a:gd name="T36" fmla="*/ 63 w 77"/>
                  <a:gd name="T37" fmla="*/ 67 h 77"/>
                  <a:gd name="T38" fmla="*/ 15 w 77"/>
                  <a:gd name="T39" fmla="*/ 67 h 77"/>
                  <a:gd name="T40" fmla="*/ 10 w 77"/>
                  <a:gd name="T41" fmla="*/ 63 h 77"/>
                  <a:gd name="T42" fmla="*/ 10 w 77"/>
                  <a:gd name="T43" fmla="*/ 53 h 77"/>
                  <a:gd name="T44" fmla="*/ 10 w 77"/>
                  <a:gd name="T45" fmla="*/ 34 h 77"/>
                  <a:gd name="T46" fmla="*/ 10 w 77"/>
                  <a:gd name="T47" fmla="*/ 34 h 77"/>
                  <a:gd name="T48" fmla="*/ 17 w 77"/>
                  <a:gd name="T49" fmla="*/ 34 h 77"/>
                  <a:gd name="T50" fmla="*/ 17 w 77"/>
                  <a:gd name="T51" fmla="*/ 39 h 77"/>
                  <a:gd name="T52" fmla="*/ 39 w 77"/>
                  <a:gd name="T53" fmla="*/ 60 h 77"/>
                  <a:gd name="T54" fmla="*/ 60 w 77"/>
                  <a:gd name="T55" fmla="*/ 38 h 77"/>
                  <a:gd name="T56" fmla="*/ 60 w 77"/>
                  <a:gd name="T57" fmla="*/ 33 h 77"/>
                  <a:gd name="T58" fmla="*/ 67 w 77"/>
                  <a:gd name="T59" fmla="*/ 33 h 77"/>
                  <a:gd name="T60" fmla="*/ 67 w 77"/>
                  <a:gd name="T61" fmla="*/ 17 h 77"/>
                  <a:gd name="T62" fmla="*/ 65 w 77"/>
                  <a:gd name="T63" fmla="*/ 19 h 77"/>
                  <a:gd name="T64" fmla="*/ 60 w 77"/>
                  <a:gd name="T65" fmla="*/ 19 h 77"/>
                  <a:gd name="T66" fmla="*/ 58 w 77"/>
                  <a:gd name="T67" fmla="*/ 17 h 77"/>
                  <a:gd name="T68" fmla="*/ 58 w 77"/>
                  <a:gd name="T69" fmla="*/ 12 h 77"/>
                  <a:gd name="T70" fmla="*/ 60 w 77"/>
                  <a:gd name="T71" fmla="*/ 10 h 77"/>
                  <a:gd name="T72" fmla="*/ 65 w 77"/>
                  <a:gd name="T73" fmla="*/ 10 h 77"/>
                  <a:gd name="T74" fmla="*/ 67 w 77"/>
                  <a:gd name="T75" fmla="*/ 12 h 77"/>
                  <a:gd name="T76" fmla="*/ 67 w 77"/>
                  <a:gd name="T77" fmla="*/ 1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7" h="77">
                    <a:moveTo>
                      <a:pt x="6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" y="71"/>
                      <a:pt x="6" y="77"/>
                      <a:pt x="13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71" y="76"/>
                      <a:pt x="77" y="71"/>
                      <a:pt x="77" y="64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6"/>
                      <a:pt x="71" y="0"/>
                      <a:pt x="64" y="0"/>
                    </a:cubicBezTo>
                    <a:close/>
                    <a:moveTo>
                      <a:pt x="25" y="34"/>
                    </a:moveTo>
                    <a:cubicBezTo>
                      <a:pt x="52" y="34"/>
                      <a:pt x="52" y="34"/>
                      <a:pt x="52" y="34"/>
                    </a:cubicBezTo>
                    <a:cubicBezTo>
                      <a:pt x="53" y="35"/>
                      <a:pt x="53" y="37"/>
                      <a:pt x="53" y="38"/>
                    </a:cubicBezTo>
                    <a:cubicBezTo>
                      <a:pt x="53" y="46"/>
                      <a:pt x="47" y="53"/>
                      <a:pt x="39" y="53"/>
                    </a:cubicBezTo>
                    <a:cubicBezTo>
                      <a:pt x="31" y="53"/>
                      <a:pt x="24" y="47"/>
                      <a:pt x="24" y="38"/>
                    </a:cubicBezTo>
                    <a:cubicBezTo>
                      <a:pt x="24" y="37"/>
                      <a:pt x="24" y="35"/>
                      <a:pt x="25" y="34"/>
                    </a:cubicBezTo>
                    <a:close/>
                    <a:moveTo>
                      <a:pt x="67" y="33"/>
                    </a:moveTo>
                    <a:cubicBezTo>
                      <a:pt x="67" y="53"/>
                      <a:pt x="67" y="53"/>
                      <a:pt x="67" y="53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67" y="65"/>
                      <a:pt x="65" y="67"/>
                      <a:pt x="63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2" y="67"/>
                      <a:pt x="10" y="65"/>
                      <a:pt x="10" y="6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5"/>
                      <a:pt x="17" y="37"/>
                      <a:pt x="17" y="39"/>
                    </a:cubicBezTo>
                    <a:cubicBezTo>
                      <a:pt x="17" y="51"/>
                      <a:pt x="27" y="60"/>
                      <a:pt x="39" y="60"/>
                    </a:cubicBezTo>
                    <a:cubicBezTo>
                      <a:pt x="51" y="60"/>
                      <a:pt x="60" y="50"/>
                      <a:pt x="60" y="38"/>
                    </a:cubicBezTo>
                    <a:cubicBezTo>
                      <a:pt x="60" y="37"/>
                      <a:pt x="60" y="35"/>
                      <a:pt x="60" y="33"/>
                    </a:cubicBezTo>
                    <a:cubicBezTo>
                      <a:pt x="67" y="33"/>
                      <a:pt x="67" y="33"/>
                      <a:pt x="67" y="33"/>
                    </a:cubicBezTo>
                    <a:close/>
                    <a:moveTo>
                      <a:pt x="67" y="17"/>
                    </a:moveTo>
                    <a:cubicBezTo>
                      <a:pt x="67" y="18"/>
                      <a:pt x="66" y="19"/>
                      <a:pt x="65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8" y="18"/>
                      <a:pt x="58" y="17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1"/>
                      <a:pt x="59" y="10"/>
                      <a:pt x="60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6" y="9"/>
                      <a:pt x="67" y="11"/>
                      <a:pt x="67" y="12"/>
                    </a:cubicBezTo>
                    <a:lnTo>
                      <a:pt x="6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67" name="Freeform: Shape 15"/>
              <p:cNvSpPr/>
              <p:nvPr/>
            </p:nvSpPr>
            <p:spPr bwMode="auto">
              <a:xfrm>
                <a:off x="7590869" y="1725991"/>
                <a:ext cx="252496" cy="191818"/>
              </a:xfrm>
              <a:custGeom>
                <a:avLst/>
                <a:gdLst>
                  <a:gd name="T0" fmla="*/ 76 w 79"/>
                  <a:gd name="T1" fmla="*/ 3 h 60"/>
                  <a:gd name="T2" fmla="*/ 40 w 79"/>
                  <a:gd name="T3" fmla="*/ 0 h 60"/>
                  <a:gd name="T4" fmla="*/ 4 w 79"/>
                  <a:gd name="T5" fmla="*/ 3 h 60"/>
                  <a:gd name="T6" fmla="*/ 0 w 79"/>
                  <a:gd name="T7" fmla="*/ 30 h 60"/>
                  <a:gd name="T8" fmla="*/ 4 w 79"/>
                  <a:gd name="T9" fmla="*/ 57 h 60"/>
                  <a:gd name="T10" fmla="*/ 40 w 79"/>
                  <a:gd name="T11" fmla="*/ 60 h 60"/>
                  <a:gd name="T12" fmla="*/ 76 w 79"/>
                  <a:gd name="T13" fmla="*/ 57 h 60"/>
                  <a:gd name="T14" fmla="*/ 79 w 79"/>
                  <a:gd name="T15" fmla="*/ 30 h 60"/>
                  <a:gd name="T16" fmla="*/ 76 w 79"/>
                  <a:gd name="T17" fmla="*/ 3 h 60"/>
                  <a:gd name="T18" fmla="*/ 30 w 79"/>
                  <a:gd name="T19" fmla="*/ 45 h 60"/>
                  <a:gd name="T20" fmla="*/ 30 w 79"/>
                  <a:gd name="T21" fmla="*/ 15 h 60"/>
                  <a:gd name="T22" fmla="*/ 55 w 79"/>
                  <a:gd name="T23" fmla="*/ 30 h 60"/>
                  <a:gd name="T24" fmla="*/ 30 w 79"/>
                  <a:gd name="T25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60">
                    <a:moveTo>
                      <a:pt x="76" y="3"/>
                    </a:moveTo>
                    <a:cubicBezTo>
                      <a:pt x="65" y="1"/>
                      <a:pt x="53" y="0"/>
                      <a:pt x="40" y="0"/>
                    </a:cubicBezTo>
                    <a:cubicBezTo>
                      <a:pt x="27" y="0"/>
                      <a:pt x="15" y="1"/>
                      <a:pt x="4" y="3"/>
                    </a:cubicBezTo>
                    <a:cubicBezTo>
                      <a:pt x="2" y="11"/>
                      <a:pt x="0" y="20"/>
                      <a:pt x="0" y="30"/>
                    </a:cubicBezTo>
                    <a:cubicBezTo>
                      <a:pt x="0" y="40"/>
                      <a:pt x="2" y="49"/>
                      <a:pt x="4" y="57"/>
                    </a:cubicBezTo>
                    <a:cubicBezTo>
                      <a:pt x="15" y="59"/>
                      <a:pt x="27" y="60"/>
                      <a:pt x="40" y="60"/>
                    </a:cubicBezTo>
                    <a:cubicBezTo>
                      <a:pt x="53" y="60"/>
                      <a:pt x="65" y="59"/>
                      <a:pt x="76" y="57"/>
                    </a:cubicBezTo>
                    <a:cubicBezTo>
                      <a:pt x="78" y="49"/>
                      <a:pt x="79" y="40"/>
                      <a:pt x="79" y="30"/>
                    </a:cubicBezTo>
                    <a:cubicBezTo>
                      <a:pt x="79" y="20"/>
                      <a:pt x="78" y="11"/>
                      <a:pt x="76" y="3"/>
                    </a:cubicBezTo>
                    <a:close/>
                    <a:moveTo>
                      <a:pt x="30" y="4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55" y="30"/>
                      <a:pt x="55" y="30"/>
                      <a:pt x="55" y="30"/>
                    </a:cubicBezTo>
                    <a:lnTo>
                      <a:pt x="3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68" name="Freeform: Shape 16"/>
              <p:cNvSpPr/>
              <p:nvPr/>
            </p:nvSpPr>
            <p:spPr bwMode="auto">
              <a:xfrm>
                <a:off x="7334459" y="2704655"/>
                <a:ext cx="219221" cy="217263"/>
              </a:xfrm>
              <a:custGeom>
                <a:avLst/>
                <a:gdLst>
                  <a:gd name="T0" fmla="*/ 34 w 68"/>
                  <a:gd name="T1" fmla="*/ 0 h 68"/>
                  <a:gd name="T2" fmla="*/ 0 w 68"/>
                  <a:gd name="T3" fmla="*/ 34 h 68"/>
                  <a:gd name="T4" fmla="*/ 34 w 68"/>
                  <a:gd name="T5" fmla="*/ 68 h 68"/>
                  <a:gd name="T6" fmla="*/ 68 w 68"/>
                  <a:gd name="T7" fmla="*/ 34 h 68"/>
                  <a:gd name="T8" fmla="*/ 34 w 68"/>
                  <a:gd name="T9" fmla="*/ 0 h 68"/>
                  <a:gd name="T10" fmla="*/ 34 w 68"/>
                  <a:gd name="T11" fmla="*/ 61 h 68"/>
                  <a:gd name="T12" fmla="*/ 7 w 68"/>
                  <a:gd name="T13" fmla="*/ 34 h 68"/>
                  <a:gd name="T14" fmla="*/ 34 w 68"/>
                  <a:gd name="T15" fmla="*/ 6 h 68"/>
                  <a:gd name="T16" fmla="*/ 62 w 68"/>
                  <a:gd name="T17" fmla="*/ 34 h 68"/>
                  <a:gd name="T18" fmla="*/ 34 w 68"/>
                  <a:gd name="T19" fmla="*/ 61 h 68"/>
                  <a:gd name="T20" fmla="*/ 21 w 68"/>
                  <a:gd name="T21" fmla="*/ 21 h 68"/>
                  <a:gd name="T22" fmla="*/ 47 w 68"/>
                  <a:gd name="T23" fmla="*/ 21 h 68"/>
                  <a:gd name="T24" fmla="*/ 47 w 68"/>
                  <a:gd name="T25" fmla="*/ 46 h 68"/>
                  <a:gd name="T26" fmla="*/ 21 w 68"/>
                  <a:gd name="T27" fmla="*/ 46 h 68"/>
                  <a:gd name="T28" fmla="*/ 21 w 68"/>
                  <a:gd name="T29" fmla="*/ 2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68">
                    <a:moveTo>
                      <a:pt x="34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52"/>
                      <a:pt x="15" y="68"/>
                      <a:pt x="34" y="68"/>
                    </a:cubicBezTo>
                    <a:cubicBezTo>
                      <a:pt x="53" y="68"/>
                      <a:pt x="68" y="52"/>
                      <a:pt x="68" y="34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61"/>
                    </a:moveTo>
                    <a:cubicBezTo>
                      <a:pt x="19" y="61"/>
                      <a:pt x="7" y="49"/>
                      <a:pt x="7" y="34"/>
                    </a:cubicBezTo>
                    <a:cubicBezTo>
                      <a:pt x="7" y="18"/>
                      <a:pt x="19" y="6"/>
                      <a:pt x="34" y="6"/>
                    </a:cubicBezTo>
                    <a:cubicBezTo>
                      <a:pt x="49" y="6"/>
                      <a:pt x="62" y="18"/>
                      <a:pt x="62" y="34"/>
                    </a:cubicBezTo>
                    <a:cubicBezTo>
                      <a:pt x="62" y="49"/>
                      <a:pt x="49" y="61"/>
                      <a:pt x="34" y="61"/>
                    </a:cubicBezTo>
                    <a:close/>
                    <a:moveTo>
                      <a:pt x="21" y="21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69" name="Freeform: Shape 17"/>
              <p:cNvSpPr/>
              <p:nvPr/>
            </p:nvSpPr>
            <p:spPr bwMode="auto">
              <a:xfrm>
                <a:off x="6575015" y="3595239"/>
                <a:ext cx="229008" cy="230965"/>
              </a:xfrm>
              <a:custGeom>
                <a:avLst/>
                <a:gdLst>
                  <a:gd name="T0" fmla="*/ 36 w 72"/>
                  <a:gd name="T1" fmla="*/ 0 h 72"/>
                  <a:gd name="T2" fmla="*/ 0 w 72"/>
                  <a:gd name="T3" fmla="*/ 36 h 72"/>
                  <a:gd name="T4" fmla="*/ 36 w 72"/>
                  <a:gd name="T5" fmla="*/ 72 h 72"/>
                  <a:gd name="T6" fmla="*/ 72 w 72"/>
                  <a:gd name="T7" fmla="*/ 36 h 72"/>
                  <a:gd name="T8" fmla="*/ 36 w 72"/>
                  <a:gd name="T9" fmla="*/ 0 h 72"/>
                  <a:gd name="T10" fmla="*/ 57 w 72"/>
                  <a:gd name="T11" fmla="*/ 31 h 72"/>
                  <a:gd name="T12" fmla="*/ 38 w 72"/>
                  <a:gd name="T13" fmla="*/ 59 h 72"/>
                  <a:gd name="T14" fmla="*/ 29 w 72"/>
                  <a:gd name="T15" fmla="*/ 55 h 72"/>
                  <a:gd name="T16" fmla="*/ 21 w 72"/>
                  <a:gd name="T17" fmla="*/ 33 h 72"/>
                  <a:gd name="T18" fmla="*/ 16 w 72"/>
                  <a:gd name="T19" fmla="*/ 35 h 72"/>
                  <a:gd name="T20" fmla="*/ 15 w 72"/>
                  <a:gd name="T21" fmla="*/ 32 h 72"/>
                  <a:gd name="T22" fmla="*/ 28 w 72"/>
                  <a:gd name="T23" fmla="*/ 23 h 72"/>
                  <a:gd name="T24" fmla="*/ 35 w 72"/>
                  <a:gd name="T25" fmla="*/ 37 h 72"/>
                  <a:gd name="T26" fmla="*/ 38 w 72"/>
                  <a:gd name="T27" fmla="*/ 46 h 72"/>
                  <a:gd name="T28" fmla="*/ 44 w 72"/>
                  <a:gd name="T29" fmla="*/ 38 h 72"/>
                  <a:gd name="T30" fmla="*/ 39 w 72"/>
                  <a:gd name="T31" fmla="*/ 32 h 72"/>
                  <a:gd name="T32" fmla="*/ 57 w 72"/>
                  <a:gd name="T33" fmla="*/ 3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2">
                    <a:moveTo>
                      <a:pt x="36" y="0"/>
                    </a:moveTo>
                    <a:cubicBezTo>
                      <a:pt x="16" y="0"/>
                      <a:pt x="0" y="17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56" y="72"/>
                      <a:pt x="72" y="56"/>
                      <a:pt x="72" y="36"/>
                    </a:cubicBezTo>
                    <a:cubicBezTo>
                      <a:pt x="72" y="17"/>
                      <a:pt x="56" y="0"/>
                      <a:pt x="36" y="0"/>
                    </a:cubicBezTo>
                    <a:close/>
                    <a:moveTo>
                      <a:pt x="57" y="31"/>
                    </a:moveTo>
                    <a:cubicBezTo>
                      <a:pt x="55" y="45"/>
                      <a:pt x="42" y="56"/>
                      <a:pt x="38" y="59"/>
                    </a:cubicBezTo>
                    <a:cubicBezTo>
                      <a:pt x="34" y="61"/>
                      <a:pt x="30" y="58"/>
                      <a:pt x="29" y="55"/>
                    </a:cubicBezTo>
                    <a:cubicBezTo>
                      <a:pt x="27" y="52"/>
                      <a:pt x="22" y="35"/>
                      <a:pt x="21" y="33"/>
                    </a:cubicBezTo>
                    <a:cubicBezTo>
                      <a:pt x="20" y="32"/>
                      <a:pt x="16" y="35"/>
                      <a:pt x="16" y="35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22" y="24"/>
                      <a:pt x="28" y="23"/>
                    </a:cubicBezTo>
                    <a:cubicBezTo>
                      <a:pt x="33" y="22"/>
                      <a:pt x="33" y="32"/>
                      <a:pt x="35" y="37"/>
                    </a:cubicBezTo>
                    <a:cubicBezTo>
                      <a:pt x="36" y="43"/>
                      <a:pt x="37" y="46"/>
                      <a:pt x="38" y="46"/>
                    </a:cubicBezTo>
                    <a:cubicBezTo>
                      <a:pt x="39" y="46"/>
                      <a:pt x="42" y="43"/>
                      <a:pt x="44" y="38"/>
                    </a:cubicBezTo>
                    <a:cubicBezTo>
                      <a:pt x="47" y="34"/>
                      <a:pt x="44" y="29"/>
                      <a:pt x="39" y="32"/>
                    </a:cubicBezTo>
                    <a:cubicBezTo>
                      <a:pt x="41" y="21"/>
                      <a:pt x="60" y="18"/>
                      <a:pt x="57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70" name="Freeform: Shape 18"/>
              <p:cNvSpPr/>
              <p:nvPr/>
            </p:nvSpPr>
            <p:spPr bwMode="auto">
              <a:xfrm>
                <a:off x="5843656" y="2888235"/>
                <a:ext cx="150715" cy="150714"/>
              </a:xfrm>
              <a:custGeom>
                <a:avLst/>
                <a:gdLst>
                  <a:gd name="T0" fmla="*/ 23 w 47"/>
                  <a:gd name="T1" fmla="*/ 0 h 47"/>
                  <a:gd name="T2" fmla="*/ 0 w 47"/>
                  <a:gd name="T3" fmla="*/ 24 h 47"/>
                  <a:gd name="T4" fmla="*/ 23 w 47"/>
                  <a:gd name="T5" fmla="*/ 47 h 47"/>
                  <a:gd name="T6" fmla="*/ 47 w 47"/>
                  <a:gd name="T7" fmla="*/ 24 h 47"/>
                  <a:gd name="T8" fmla="*/ 23 w 47"/>
                  <a:gd name="T9" fmla="*/ 0 h 47"/>
                  <a:gd name="T10" fmla="*/ 5 w 47"/>
                  <a:gd name="T11" fmla="*/ 24 h 47"/>
                  <a:gd name="T12" fmla="*/ 23 w 47"/>
                  <a:gd name="T13" fmla="*/ 6 h 47"/>
                  <a:gd name="T14" fmla="*/ 23 w 47"/>
                  <a:gd name="T15" fmla="*/ 42 h 47"/>
                  <a:gd name="T16" fmla="*/ 5 w 47"/>
                  <a:gd name="T1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7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7"/>
                      <a:pt x="23" y="47"/>
                    </a:cubicBezTo>
                    <a:cubicBezTo>
                      <a:pt x="36" y="47"/>
                      <a:pt x="47" y="37"/>
                      <a:pt x="47" y="24"/>
                    </a:cubicBezTo>
                    <a:cubicBezTo>
                      <a:pt x="47" y="11"/>
                      <a:pt x="36" y="0"/>
                      <a:pt x="23" y="0"/>
                    </a:cubicBezTo>
                    <a:close/>
                    <a:moveTo>
                      <a:pt x="5" y="24"/>
                    </a:moveTo>
                    <a:cubicBezTo>
                      <a:pt x="5" y="14"/>
                      <a:pt x="13" y="6"/>
                      <a:pt x="23" y="6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13" y="42"/>
                      <a:pt x="5" y="3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71" name="Freeform: Shape 19"/>
              <p:cNvSpPr/>
              <p:nvPr/>
            </p:nvSpPr>
            <p:spPr bwMode="auto">
              <a:xfrm>
                <a:off x="5900419" y="2101389"/>
                <a:ext cx="215306" cy="199648"/>
              </a:xfrm>
              <a:custGeom>
                <a:avLst/>
                <a:gdLst>
                  <a:gd name="T0" fmla="*/ 34 w 67"/>
                  <a:gd name="T1" fmla="*/ 8 h 62"/>
                  <a:gd name="T2" fmla="*/ 23 w 67"/>
                  <a:gd name="T3" fmla="*/ 10 h 62"/>
                  <a:gd name="T4" fmla="*/ 15 w 67"/>
                  <a:gd name="T5" fmla="*/ 14 h 62"/>
                  <a:gd name="T6" fmla="*/ 8 w 67"/>
                  <a:gd name="T7" fmla="*/ 27 h 62"/>
                  <a:gd name="T8" fmla="*/ 11 w 67"/>
                  <a:gd name="T9" fmla="*/ 35 h 62"/>
                  <a:gd name="T10" fmla="*/ 17 w 67"/>
                  <a:gd name="T11" fmla="*/ 41 h 62"/>
                  <a:gd name="T12" fmla="*/ 21 w 67"/>
                  <a:gd name="T13" fmla="*/ 47 h 62"/>
                  <a:gd name="T14" fmla="*/ 21 w 67"/>
                  <a:gd name="T15" fmla="*/ 49 h 62"/>
                  <a:gd name="T16" fmla="*/ 22 w 67"/>
                  <a:gd name="T17" fmla="*/ 48 h 62"/>
                  <a:gd name="T18" fmla="*/ 28 w 67"/>
                  <a:gd name="T19" fmla="*/ 45 h 62"/>
                  <a:gd name="T20" fmla="*/ 29 w 67"/>
                  <a:gd name="T21" fmla="*/ 46 h 62"/>
                  <a:gd name="T22" fmla="*/ 34 w 67"/>
                  <a:gd name="T23" fmla="*/ 46 h 62"/>
                  <a:gd name="T24" fmla="*/ 44 w 67"/>
                  <a:gd name="T25" fmla="*/ 44 h 62"/>
                  <a:gd name="T26" fmla="*/ 52 w 67"/>
                  <a:gd name="T27" fmla="*/ 40 h 62"/>
                  <a:gd name="T28" fmla="*/ 59 w 67"/>
                  <a:gd name="T29" fmla="*/ 27 h 62"/>
                  <a:gd name="T30" fmla="*/ 52 w 67"/>
                  <a:gd name="T31" fmla="*/ 14 h 62"/>
                  <a:gd name="T32" fmla="*/ 44 w 67"/>
                  <a:gd name="T33" fmla="*/ 10 h 62"/>
                  <a:gd name="T34" fmla="*/ 34 w 67"/>
                  <a:gd name="T35" fmla="*/ 8 h 62"/>
                  <a:gd name="T36" fmla="*/ 34 w 67"/>
                  <a:gd name="T37" fmla="*/ 0 h 62"/>
                  <a:gd name="T38" fmla="*/ 34 w 67"/>
                  <a:gd name="T39" fmla="*/ 0 h 62"/>
                  <a:gd name="T40" fmla="*/ 67 w 67"/>
                  <a:gd name="T41" fmla="*/ 27 h 62"/>
                  <a:gd name="T42" fmla="*/ 34 w 67"/>
                  <a:gd name="T43" fmla="*/ 54 h 62"/>
                  <a:gd name="T44" fmla="*/ 28 w 67"/>
                  <a:gd name="T45" fmla="*/ 54 h 62"/>
                  <a:gd name="T46" fmla="*/ 4 w 67"/>
                  <a:gd name="T47" fmla="*/ 62 h 62"/>
                  <a:gd name="T48" fmla="*/ 4 w 67"/>
                  <a:gd name="T49" fmla="*/ 61 h 62"/>
                  <a:gd name="T50" fmla="*/ 13 w 67"/>
                  <a:gd name="T51" fmla="*/ 50 h 62"/>
                  <a:gd name="T52" fmla="*/ 12 w 67"/>
                  <a:gd name="T53" fmla="*/ 48 h 62"/>
                  <a:gd name="T54" fmla="*/ 0 w 67"/>
                  <a:gd name="T55" fmla="*/ 27 h 62"/>
                  <a:gd name="T56" fmla="*/ 34 w 67"/>
                  <a:gd name="T5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7" h="62">
                    <a:moveTo>
                      <a:pt x="34" y="8"/>
                    </a:moveTo>
                    <a:cubicBezTo>
                      <a:pt x="30" y="8"/>
                      <a:pt x="26" y="9"/>
                      <a:pt x="23" y="10"/>
                    </a:cubicBezTo>
                    <a:cubicBezTo>
                      <a:pt x="20" y="11"/>
                      <a:pt x="17" y="12"/>
                      <a:pt x="15" y="14"/>
                    </a:cubicBezTo>
                    <a:cubicBezTo>
                      <a:pt x="11" y="18"/>
                      <a:pt x="8" y="22"/>
                      <a:pt x="8" y="27"/>
                    </a:cubicBezTo>
                    <a:cubicBezTo>
                      <a:pt x="8" y="30"/>
                      <a:pt x="9" y="32"/>
                      <a:pt x="11" y="35"/>
                    </a:cubicBezTo>
                    <a:cubicBezTo>
                      <a:pt x="12" y="37"/>
                      <a:pt x="14" y="39"/>
                      <a:pt x="17" y="41"/>
                    </a:cubicBezTo>
                    <a:cubicBezTo>
                      <a:pt x="19" y="42"/>
                      <a:pt x="20" y="45"/>
                      <a:pt x="21" y="47"/>
                    </a:cubicBezTo>
                    <a:cubicBezTo>
                      <a:pt x="21" y="48"/>
                      <a:pt x="21" y="48"/>
                      <a:pt x="21" y="49"/>
                    </a:cubicBezTo>
                    <a:cubicBezTo>
                      <a:pt x="21" y="49"/>
                      <a:pt x="22" y="48"/>
                      <a:pt x="22" y="48"/>
                    </a:cubicBezTo>
                    <a:cubicBezTo>
                      <a:pt x="24" y="46"/>
                      <a:pt x="26" y="45"/>
                      <a:pt x="28" y="45"/>
                    </a:cubicBezTo>
                    <a:cubicBezTo>
                      <a:pt x="29" y="45"/>
                      <a:pt x="29" y="45"/>
                      <a:pt x="29" y="46"/>
                    </a:cubicBezTo>
                    <a:cubicBezTo>
                      <a:pt x="31" y="46"/>
                      <a:pt x="32" y="46"/>
                      <a:pt x="34" y="46"/>
                    </a:cubicBezTo>
                    <a:cubicBezTo>
                      <a:pt x="37" y="46"/>
                      <a:pt x="41" y="45"/>
                      <a:pt x="44" y="44"/>
                    </a:cubicBezTo>
                    <a:cubicBezTo>
                      <a:pt x="47" y="43"/>
                      <a:pt x="50" y="42"/>
                      <a:pt x="52" y="40"/>
                    </a:cubicBezTo>
                    <a:cubicBezTo>
                      <a:pt x="56" y="36"/>
                      <a:pt x="59" y="32"/>
                      <a:pt x="59" y="27"/>
                    </a:cubicBezTo>
                    <a:cubicBezTo>
                      <a:pt x="59" y="22"/>
                      <a:pt x="56" y="18"/>
                      <a:pt x="52" y="14"/>
                    </a:cubicBezTo>
                    <a:cubicBezTo>
                      <a:pt x="50" y="12"/>
                      <a:pt x="47" y="11"/>
                      <a:pt x="44" y="10"/>
                    </a:cubicBezTo>
                    <a:cubicBezTo>
                      <a:pt x="41" y="9"/>
                      <a:pt x="37" y="8"/>
                      <a:pt x="34" y="8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52" y="0"/>
                      <a:pt x="67" y="12"/>
                      <a:pt x="67" y="27"/>
                    </a:cubicBezTo>
                    <a:cubicBezTo>
                      <a:pt x="67" y="42"/>
                      <a:pt x="52" y="54"/>
                      <a:pt x="34" y="54"/>
                    </a:cubicBezTo>
                    <a:cubicBezTo>
                      <a:pt x="32" y="54"/>
                      <a:pt x="30" y="54"/>
                      <a:pt x="28" y="54"/>
                    </a:cubicBezTo>
                    <a:cubicBezTo>
                      <a:pt x="21" y="61"/>
                      <a:pt x="13" y="62"/>
                      <a:pt x="4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9" y="59"/>
                      <a:pt x="13" y="55"/>
                      <a:pt x="13" y="50"/>
                    </a:cubicBezTo>
                    <a:cubicBezTo>
                      <a:pt x="13" y="49"/>
                      <a:pt x="13" y="49"/>
                      <a:pt x="12" y="48"/>
                    </a:cubicBezTo>
                    <a:cubicBezTo>
                      <a:pt x="5" y="43"/>
                      <a:pt x="0" y="36"/>
                      <a:pt x="0" y="27"/>
                    </a:cubicBezTo>
                    <a:cubicBezTo>
                      <a:pt x="0" y="12"/>
                      <a:pt x="1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72" name="Freeform: Shape 20"/>
              <p:cNvSpPr/>
              <p:nvPr/>
            </p:nvSpPr>
            <p:spPr bwMode="auto">
              <a:xfrm>
                <a:off x="6312733" y="2886686"/>
                <a:ext cx="207477" cy="203562"/>
              </a:xfrm>
              <a:custGeom>
                <a:avLst/>
                <a:gdLst>
                  <a:gd name="T0" fmla="*/ 62 w 65"/>
                  <a:gd name="T1" fmla="*/ 36 h 64"/>
                  <a:gd name="T2" fmla="*/ 62 w 65"/>
                  <a:gd name="T3" fmla="*/ 32 h 64"/>
                  <a:gd name="T4" fmla="*/ 33 w 65"/>
                  <a:gd name="T5" fmla="*/ 3 h 64"/>
                  <a:gd name="T6" fmla="*/ 28 w 65"/>
                  <a:gd name="T7" fmla="*/ 3 h 64"/>
                  <a:gd name="T8" fmla="*/ 18 w 65"/>
                  <a:gd name="T9" fmla="*/ 0 h 64"/>
                  <a:gd name="T10" fmla="*/ 0 w 65"/>
                  <a:gd name="T11" fmla="*/ 18 h 64"/>
                  <a:gd name="T12" fmla="*/ 3 w 65"/>
                  <a:gd name="T13" fmla="*/ 28 h 64"/>
                  <a:gd name="T14" fmla="*/ 3 w 65"/>
                  <a:gd name="T15" fmla="*/ 32 h 64"/>
                  <a:gd name="T16" fmla="*/ 33 w 65"/>
                  <a:gd name="T17" fmla="*/ 62 h 64"/>
                  <a:gd name="T18" fmla="*/ 38 w 65"/>
                  <a:gd name="T19" fmla="*/ 62 h 64"/>
                  <a:gd name="T20" fmla="*/ 47 w 65"/>
                  <a:gd name="T21" fmla="*/ 64 h 64"/>
                  <a:gd name="T22" fmla="*/ 65 w 65"/>
                  <a:gd name="T23" fmla="*/ 46 h 64"/>
                  <a:gd name="T24" fmla="*/ 62 w 65"/>
                  <a:gd name="T25" fmla="*/ 36 h 64"/>
                  <a:gd name="T26" fmla="*/ 35 w 65"/>
                  <a:gd name="T27" fmla="*/ 54 h 64"/>
                  <a:gd name="T28" fmla="*/ 17 w 65"/>
                  <a:gd name="T29" fmla="*/ 49 h 64"/>
                  <a:gd name="T30" fmla="*/ 18 w 65"/>
                  <a:gd name="T31" fmla="*/ 39 h 64"/>
                  <a:gd name="T32" fmla="*/ 26 w 65"/>
                  <a:gd name="T33" fmla="*/ 45 h 64"/>
                  <a:gd name="T34" fmla="*/ 40 w 65"/>
                  <a:gd name="T35" fmla="*/ 44 h 64"/>
                  <a:gd name="T36" fmla="*/ 32 w 65"/>
                  <a:gd name="T37" fmla="*/ 36 h 64"/>
                  <a:gd name="T38" fmla="*/ 15 w 65"/>
                  <a:gd name="T39" fmla="*/ 23 h 64"/>
                  <a:gd name="T40" fmla="*/ 28 w 65"/>
                  <a:gd name="T41" fmla="*/ 10 h 64"/>
                  <a:gd name="T42" fmla="*/ 46 w 65"/>
                  <a:gd name="T43" fmla="*/ 15 h 64"/>
                  <a:gd name="T44" fmla="*/ 45 w 65"/>
                  <a:gd name="T45" fmla="*/ 24 h 64"/>
                  <a:gd name="T46" fmla="*/ 32 w 65"/>
                  <a:gd name="T47" fmla="*/ 17 h 64"/>
                  <a:gd name="T48" fmla="*/ 29 w 65"/>
                  <a:gd name="T49" fmla="*/ 27 h 64"/>
                  <a:gd name="T50" fmla="*/ 50 w 65"/>
                  <a:gd name="T51" fmla="*/ 37 h 64"/>
                  <a:gd name="T52" fmla="*/ 35 w 65"/>
                  <a:gd name="T53" fmla="*/ 5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64">
                    <a:moveTo>
                      <a:pt x="62" y="36"/>
                    </a:moveTo>
                    <a:cubicBezTo>
                      <a:pt x="62" y="35"/>
                      <a:pt x="62" y="34"/>
                      <a:pt x="62" y="32"/>
                    </a:cubicBezTo>
                    <a:cubicBezTo>
                      <a:pt x="62" y="16"/>
                      <a:pt x="49" y="3"/>
                      <a:pt x="33" y="3"/>
                    </a:cubicBezTo>
                    <a:cubicBezTo>
                      <a:pt x="31" y="3"/>
                      <a:pt x="29" y="3"/>
                      <a:pt x="28" y="3"/>
                    </a:cubicBezTo>
                    <a:cubicBezTo>
                      <a:pt x="25" y="1"/>
                      <a:pt x="22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1"/>
                      <a:pt x="1" y="25"/>
                      <a:pt x="3" y="28"/>
                    </a:cubicBezTo>
                    <a:cubicBezTo>
                      <a:pt x="3" y="29"/>
                      <a:pt x="3" y="31"/>
                      <a:pt x="3" y="32"/>
                    </a:cubicBezTo>
                    <a:cubicBezTo>
                      <a:pt x="3" y="49"/>
                      <a:pt x="16" y="62"/>
                      <a:pt x="33" y="62"/>
                    </a:cubicBezTo>
                    <a:cubicBezTo>
                      <a:pt x="34" y="62"/>
                      <a:pt x="36" y="62"/>
                      <a:pt x="38" y="62"/>
                    </a:cubicBezTo>
                    <a:cubicBezTo>
                      <a:pt x="41" y="63"/>
                      <a:pt x="44" y="64"/>
                      <a:pt x="47" y="64"/>
                    </a:cubicBezTo>
                    <a:cubicBezTo>
                      <a:pt x="57" y="64"/>
                      <a:pt x="65" y="56"/>
                      <a:pt x="65" y="46"/>
                    </a:cubicBezTo>
                    <a:cubicBezTo>
                      <a:pt x="65" y="43"/>
                      <a:pt x="64" y="39"/>
                      <a:pt x="62" y="36"/>
                    </a:cubicBezTo>
                    <a:close/>
                    <a:moveTo>
                      <a:pt x="35" y="54"/>
                    </a:moveTo>
                    <a:cubicBezTo>
                      <a:pt x="26" y="55"/>
                      <a:pt x="21" y="53"/>
                      <a:pt x="17" y="49"/>
                    </a:cubicBezTo>
                    <a:cubicBezTo>
                      <a:pt x="13" y="45"/>
                      <a:pt x="15" y="40"/>
                      <a:pt x="18" y="39"/>
                    </a:cubicBezTo>
                    <a:cubicBezTo>
                      <a:pt x="22" y="39"/>
                      <a:pt x="24" y="44"/>
                      <a:pt x="26" y="45"/>
                    </a:cubicBezTo>
                    <a:cubicBezTo>
                      <a:pt x="28" y="46"/>
                      <a:pt x="36" y="49"/>
                      <a:pt x="40" y="44"/>
                    </a:cubicBezTo>
                    <a:cubicBezTo>
                      <a:pt x="44" y="39"/>
                      <a:pt x="37" y="37"/>
                      <a:pt x="32" y="36"/>
                    </a:cubicBezTo>
                    <a:cubicBezTo>
                      <a:pt x="24" y="35"/>
                      <a:pt x="14" y="31"/>
                      <a:pt x="15" y="23"/>
                    </a:cubicBezTo>
                    <a:cubicBezTo>
                      <a:pt x="16" y="15"/>
                      <a:pt x="22" y="11"/>
                      <a:pt x="28" y="10"/>
                    </a:cubicBezTo>
                    <a:cubicBezTo>
                      <a:pt x="37" y="9"/>
                      <a:pt x="42" y="11"/>
                      <a:pt x="46" y="15"/>
                    </a:cubicBezTo>
                    <a:cubicBezTo>
                      <a:pt x="51" y="19"/>
                      <a:pt x="48" y="24"/>
                      <a:pt x="45" y="24"/>
                    </a:cubicBezTo>
                    <a:cubicBezTo>
                      <a:pt x="42" y="24"/>
                      <a:pt x="39" y="17"/>
                      <a:pt x="32" y="17"/>
                    </a:cubicBezTo>
                    <a:cubicBezTo>
                      <a:pt x="25" y="17"/>
                      <a:pt x="20" y="24"/>
                      <a:pt x="29" y="27"/>
                    </a:cubicBezTo>
                    <a:cubicBezTo>
                      <a:pt x="37" y="29"/>
                      <a:pt x="47" y="30"/>
                      <a:pt x="50" y="37"/>
                    </a:cubicBezTo>
                    <a:cubicBezTo>
                      <a:pt x="53" y="45"/>
                      <a:pt x="45" y="54"/>
                      <a:pt x="35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73" name="Freeform: Shape 21"/>
              <p:cNvSpPr/>
              <p:nvPr/>
            </p:nvSpPr>
            <p:spPr bwMode="auto">
              <a:xfrm>
                <a:off x="5156634" y="2140536"/>
                <a:ext cx="262282" cy="281855"/>
              </a:xfrm>
              <a:custGeom>
                <a:avLst/>
                <a:gdLst>
                  <a:gd name="T0" fmla="*/ 78 w 82"/>
                  <a:gd name="T1" fmla="*/ 22 h 88"/>
                  <a:gd name="T2" fmla="*/ 50 w 82"/>
                  <a:gd name="T3" fmla="*/ 2 h 88"/>
                  <a:gd name="T4" fmla="*/ 40 w 82"/>
                  <a:gd name="T5" fmla="*/ 4 h 88"/>
                  <a:gd name="T6" fmla="*/ 3 w 82"/>
                  <a:gd name="T7" fmla="*/ 55 h 88"/>
                  <a:gd name="T8" fmla="*/ 4 w 82"/>
                  <a:gd name="T9" fmla="*/ 65 h 88"/>
                  <a:gd name="T10" fmla="*/ 32 w 82"/>
                  <a:gd name="T11" fmla="*/ 85 h 88"/>
                  <a:gd name="T12" fmla="*/ 42 w 82"/>
                  <a:gd name="T13" fmla="*/ 84 h 88"/>
                  <a:gd name="T14" fmla="*/ 80 w 82"/>
                  <a:gd name="T15" fmla="*/ 33 h 88"/>
                  <a:gd name="T16" fmla="*/ 78 w 82"/>
                  <a:gd name="T17" fmla="*/ 22 h 88"/>
                  <a:gd name="T18" fmla="*/ 54 w 82"/>
                  <a:gd name="T19" fmla="*/ 9 h 88"/>
                  <a:gd name="T20" fmla="*/ 70 w 82"/>
                  <a:gd name="T21" fmla="*/ 21 h 88"/>
                  <a:gd name="T22" fmla="*/ 68 w 82"/>
                  <a:gd name="T23" fmla="*/ 23 h 88"/>
                  <a:gd name="T24" fmla="*/ 53 w 82"/>
                  <a:gd name="T25" fmla="*/ 11 h 88"/>
                  <a:gd name="T26" fmla="*/ 54 w 82"/>
                  <a:gd name="T27" fmla="*/ 9 h 88"/>
                  <a:gd name="T28" fmla="*/ 21 w 82"/>
                  <a:gd name="T29" fmla="*/ 71 h 88"/>
                  <a:gd name="T30" fmla="*/ 20 w 82"/>
                  <a:gd name="T31" fmla="*/ 64 h 88"/>
                  <a:gd name="T32" fmla="*/ 27 w 82"/>
                  <a:gd name="T33" fmla="*/ 63 h 88"/>
                  <a:gd name="T34" fmla="*/ 28 w 82"/>
                  <a:gd name="T35" fmla="*/ 70 h 88"/>
                  <a:gd name="T36" fmla="*/ 21 w 82"/>
                  <a:gd name="T37" fmla="*/ 71 h 88"/>
                  <a:gd name="T38" fmla="*/ 45 w 82"/>
                  <a:gd name="T39" fmla="*/ 71 h 88"/>
                  <a:gd name="T40" fmla="*/ 14 w 82"/>
                  <a:gd name="T41" fmla="*/ 48 h 88"/>
                  <a:gd name="T42" fmla="*/ 43 w 82"/>
                  <a:gd name="T43" fmla="*/ 9 h 88"/>
                  <a:gd name="T44" fmla="*/ 74 w 82"/>
                  <a:gd name="T45" fmla="*/ 32 h 88"/>
                  <a:gd name="T46" fmla="*/ 45 w 82"/>
                  <a:gd name="T47" fmla="*/ 7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88">
                    <a:moveTo>
                      <a:pt x="78" y="22"/>
                    </a:moveTo>
                    <a:cubicBezTo>
                      <a:pt x="50" y="2"/>
                      <a:pt x="50" y="2"/>
                      <a:pt x="50" y="2"/>
                    </a:cubicBezTo>
                    <a:cubicBezTo>
                      <a:pt x="47" y="0"/>
                      <a:pt x="43" y="1"/>
                      <a:pt x="40" y="4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0" y="58"/>
                      <a:pt x="1" y="63"/>
                      <a:pt x="4" y="6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5" y="88"/>
                      <a:pt x="40" y="87"/>
                      <a:pt x="42" y="84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82" y="29"/>
                      <a:pt x="81" y="25"/>
                      <a:pt x="78" y="22"/>
                    </a:cubicBezTo>
                    <a:close/>
                    <a:moveTo>
                      <a:pt x="54" y="9"/>
                    </a:moveTo>
                    <a:cubicBezTo>
                      <a:pt x="70" y="21"/>
                      <a:pt x="70" y="21"/>
                      <a:pt x="70" y="21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53" y="11"/>
                      <a:pt x="53" y="11"/>
                      <a:pt x="53" y="11"/>
                    </a:cubicBezTo>
                    <a:lnTo>
                      <a:pt x="54" y="9"/>
                    </a:lnTo>
                    <a:close/>
                    <a:moveTo>
                      <a:pt x="21" y="71"/>
                    </a:moveTo>
                    <a:cubicBezTo>
                      <a:pt x="19" y="70"/>
                      <a:pt x="18" y="67"/>
                      <a:pt x="20" y="64"/>
                    </a:cubicBezTo>
                    <a:cubicBezTo>
                      <a:pt x="22" y="62"/>
                      <a:pt x="25" y="62"/>
                      <a:pt x="27" y="63"/>
                    </a:cubicBezTo>
                    <a:cubicBezTo>
                      <a:pt x="29" y="65"/>
                      <a:pt x="29" y="68"/>
                      <a:pt x="28" y="70"/>
                    </a:cubicBezTo>
                    <a:cubicBezTo>
                      <a:pt x="26" y="72"/>
                      <a:pt x="23" y="73"/>
                      <a:pt x="21" y="71"/>
                    </a:cubicBezTo>
                    <a:close/>
                    <a:moveTo>
                      <a:pt x="45" y="71"/>
                    </a:moveTo>
                    <a:cubicBezTo>
                      <a:pt x="14" y="48"/>
                      <a:pt x="14" y="48"/>
                      <a:pt x="14" y="48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74" y="32"/>
                      <a:pt x="74" y="32"/>
                      <a:pt x="74" y="32"/>
                    </a:cubicBezTo>
                    <a:lnTo>
                      <a:pt x="45" y="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74" name="Freeform: Shape 22"/>
              <p:cNvSpPr/>
              <p:nvPr/>
            </p:nvSpPr>
            <p:spPr bwMode="auto">
              <a:xfrm>
                <a:off x="4814101" y="2956741"/>
                <a:ext cx="137013" cy="152672"/>
              </a:xfrm>
              <a:custGeom>
                <a:avLst/>
                <a:gdLst>
                  <a:gd name="T0" fmla="*/ 34 w 43"/>
                  <a:gd name="T1" fmla="*/ 15 h 48"/>
                  <a:gd name="T2" fmla="*/ 36 w 43"/>
                  <a:gd name="T3" fmla="*/ 12 h 48"/>
                  <a:gd name="T4" fmla="*/ 39 w 43"/>
                  <a:gd name="T5" fmla="*/ 7 h 48"/>
                  <a:gd name="T6" fmla="*/ 38 w 43"/>
                  <a:gd name="T7" fmla="*/ 1 h 48"/>
                  <a:gd name="T8" fmla="*/ 34 w 43"/>
                  <a:gd name="T9" fmla="*/ 0 h 48"/>
                  <a:gd name="T10" fmla="*/ 27 w 43"/>
                  <a:gd name="T11" fmla="*/ 3 h 48"/>
                  <a:gd name="T12" fmla="*/ 21 w 43"/>
                  <a:gd name="T13" fmla="*/ 14 h 48"/>
                  <a:gd name="T14" fmla="*/ 16 w 43"/>
                  <a:gd name="T15" fmla="*/ 3 h 48"/>
                  <a:gd name="T16" fmla="*/ 10 w 43"/>
                  <a:gd name="T17" fmla="*/ 1 h 48"/>
                  <a:gd name="T18" fmla="*/ 6 w 43"/>
                  <a:gd name="T19" fmla="*/ 3 h 48"/>
                  <a:gd name="T20" fmla="*/ 7 w 43"/>
                  <a:gd name="T21" fmla="*/ 12 h 48"/>
                  <a:gd name="T22" fmla="*/ 10 w 43"/>
                  <a:gd name="T23" fmla="*/ 15 h 48"/>
                  <a:gd name="T24" fmla="*/ 0 w 43"/>
                  <a:gd name="T25" fmla="*/ 15 h 48"/>
                  <a:gd name="T26" fmla="*/ 0 w 43"/>
                  <a:gd name="T27" fmla="*/ 27 h 48"/>
                  <a:gd name="T28" fmla="*/ 3 w 43"/>
                  <a:gd name="T29" fmla="*/ 27 h 48"/>
                  <a:gd name="T30" fmla="*/ 3 w 43"/>
                  <a:gd name="T31" fmla="*/ 48 h 48"/>
                  <a:gd name="T32" fmla="*/ 40 w 43"/>
                  <a:gd name="T33" fmla="*/ 48 h 48"/>
                  <a:gd name="T34" fmla="*/ 40 w 43"/>
                  <a:gd name="T35" fmla="*/ 27 h 48"/>
                  <a:gd name="T36" fmla="*/ 43 w 43"/>
                  <a:gd name="T37" fmla="*/ 27 h 48"/>
                  <a:gd name="T38" fmla="*/ 43 w 43"/>
                  <a:gd name="T39" fmla="*/ 15 h 48"/>
                  <a:gd name="T40" fmla="*/ 34 w 43"/>
                  <a:gd name="T41" fmla="*/ 15 h 48"/>
                  <a:gd name="T42" fmla="*/ 29 w 43"/>
                  <a:gd name="T43" fmla="*/ 5 h 48"/>
                  <a:gd name="T44" fmla="*/ 34 w 43"/>
                  <a:gd name="T45" fmla="*/ 3 h 48"/>
                  <a:gd name="T46" fmla="*/ 35 w 43"/>
                  <a:gd name="T47" fmla="*/ 4 h 48"/>
                  <a:gd name="T48" fmla="*/ 34 w 43"/>
                  <a:gd name="T49" fmla="*/ 10 h 48"/>
                  <a:gd name="T50" fmla="*/ 27 w 43"/>
                  <a:gd name="T51" fmla="*/ 15 h 48"/>
                  <a:gd name="T52" fmla="*/ 24 w 43"/>
                  <a:gd name="T53" fmla="*/ 15 h 48"/>
                  <a:gd name="T54" fmla="*/ 29 w 43"/>
                  <a:gd name="T55" fmla="*/ 5 h 48"/>
                  <a:gd name="T56" fmla="*/ 8 w 43"/>
                  <a:gd name="T57" fmla="*/ 7 h 48"/>
                  <a:gd name="T58" fmla="*/ 9 w 43"/>
                  <a:gd name="T59" fmla="*/ 5 h 48"/>
                  <a:gd name="T60" fmla="*/ 10 w 43"/>
                  <a:gd name="T61" fmla="*/ 4 h 48"/>
                  <a:gd name="T62" fmla="*/ 10 w 43"/>
                  <a:gd name="T63" fmla="*/ 4 h 48"/>
                  <a:gd name="T64" fmla="*/ 13 w 43"/>
                  <a:gd name="T65" fmla="*/ 6 h 48"/>
                  <a:gd name="T66" fmla="*/ 17 w 43"/>
                  <a:gd name="T67" fmla="*/ 13 h 48"/>
                  <a:gd name="T68" fmla="*/ 17 w 43"/>
                  <a:gd name="T69" fmla="*/ 13 h 48"/>
                  <a:gd name="T70" fmla="*/ 17 w 43"/>
                  <a:gd name="T71" fmla="*/ 13 h 48"/>
                  <a:gd name="T72" fmla="*/ 9 w 43"/>
                  <a:gd name="T73" fmla="*/ 10 h 48"/>
                  <a:gd name="T74" fmla="*/ 8 w 43"/>
                  <a:gd name="T75" fmla="*/ 7 h 48"/>
                  <a:gd name="T76" fmla="*/ 18 w 43"/>
                  <a:gd name="T77" fmla="*/ 45 h 48"/>
                  <a:gd name="T78" fmla="*/ 6 w 43"/>
                  <a:gd name="T79" fmla="*/ 45 h 48"/>
                  <a:gd name="T80" fmla="*/ 6 w 43"/>
                  <a:gd name="T81" fmla="*/ 25 h 48"/>
                  <a:gd name="T82" fmla="*/ 18 w 43"/>
                  <a:gd name="T83" fmla="*/ 25 h 48"/>
                  <a:gd name="T84" fmla="*/ 18 w 43"/>
                  <a:gd name="T85" fmla="*/ 45 h 48"/>
                  <a:gd name="T86" fmla="*/ 18 w 43"/>
                  <a:gd name="T87" fmla="*/ 24 h 48"/>
                  <a:gd name="T88" fmla="*/ 3 w 43"/>
                  <a:gd name="T89" fmla="*/ 24 h 48"/>
                  <a:gd name="T90" fmla="*/ 3 w 43"/>
                  <a:gd name="T91" fmla="*/ 18 h 48"/>
                  <a:gd name="T92" fmla="*/ 18 w 43"/>
                  <a:gd name="T93" fmla="*/ 18 h 48"/>
                  <a:gd name="T94" fmla="*/ 18 w 43"/>
                  <a:gd name="T95" fmla="*/ 24 h 48"/>
                  <a:gd name="T96" fmla="*/ 37 w 43"/>
                  <a:gd name="T97" fmla="*/ 45 h 48"/>
                  <a:gd name="T98" fmla="*/ 25 w 43"/>
                  <a:gd name="T99" fmla="*/ 45 h 48"/>
                  <a:gd name="T100" fmla="*/ 25 w 43"/>
                  <a:gd name="T101" fmla="*/ 25 h 48"/>
                  <a:gd name="T102" fmla="*/ 37 w 43"/>
                  <a:gd name="T103" fmla="*/ 25 h 48"/>
                  <a:gd name="T104" fmla="*/ 37 w 43"/>
                  <a:gd name="T105" fmla="*/ 45 h 48"/>
                  <a:gd name="T106" fmla="*/ 40 w 43"/>
                  <a:gd name="T107" fmla="*/ 24 h 48"/>
                  <a:gd name="T108" fmla="*/ 25 w 43"/>
                  <a:gd name="T109" fmla="*/ 24 h 48"/>
                  <a:gd name="T110" fmla="*/ 25 w 43"/>
                  <a:gd name="T111" fmla="*/ 18 h 48"/>
                  <a:gd name="T112" fmla="*/ 40 w 43"/>
                  <a:gd name="T113" fmla="*/ 18 h 48"/>
                  <a:gd name="T114" fmla="*/ 40 w 43"/>
                  <a:gd name="T115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" h="48">
                    <a:moveTo>
                      <a:pt x="34" y="15"/>
                    </a:moveTo>
                    <a:cubicBezTo>
                      <a:pt x="35" y="14"/>
                      <a:pt x="36" y="13"/>
                      <a:pt x="36" y="12"/>
                    </a:cubicBezTo>
                    <a:cubicBezTo>
                      <a:pt x="38" y="11"/>
                      <a:pt x="39" y="9"/>
                      <a:pt x="39" y="7"/>
                    </a:cubicBezTo>
                    <a:cubicBezTo>
                      <a:pt x="40" y="5"/>
                      <a:pt x="39" y="3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1" y="0"/>
                      <a:pt x="29" y="1"/>
                      <a:pt x="27" y="3"/>
                    </a:cubicBezTo>
                    <a:cubicBezTo>
                      <a:pt x="24" y="6"/>
                      <a:pt x="22" y="10"/>
                      <a:pt x="21" y="14"/>
                    </a:cubicBezTo>
                    <a:cubicBezTo>
                      <a:pt x="20" y="10"/>
                      <a:pt x="19" y="6"/>
                      <a:pt x="16" y="3"/>
                    </a:cubicBezTo>
                    <a:cubicBezTo>
                      <a:pt x="14" y="2"/>
                      <a:pt x="12" y="1"/>
                      <a:pt x="10" y="1"/>
                    </a:cubicBezTo>
                    <a:cubicBezTo>
                      <a:pt x="9" y="1"/>
                      <a:pt x="7" y="1"/>
                      <a:pt x="6" y="3"/>
                    </a:cubicBezTo>
                    <a:cubicBezTo>
                      <a:pt x="4" y="5"/>
                      <a:pt x="4" y="9"/>
                      <a:pt x="7" y="12"/>
                    </a:cubicBezTo>
                    <a:cubicBezTo>
                      <a:pt x="8" y="13"/>
                      <a:pt x="9" y="14"/>
                      <a:pt x="1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5"/>
                      <a:pt x="43" y="15"/>
                      <a:pt x="43" y="15"/>
                    </a:cubicBezTo>
                    <a:lnTo>
                      <a:pt x="34" y="15"/>
                    </a:lnTo>
                    <a:close/>
                    <a:moveTo>
                      <a:pt x="29" y="5"/>
                    </a:moveTo>
                    <a:cubicBezTo>
                      <a:pt x="31" y="4"/>
                      <a:pt x="32" y="3"/>
                      <a:pt x="34" y="3"/>
                    </a:cubicBezTo>
                    <a:cubicBezTo>
                      <a:pt x="34" y="3"/>
                      <a:pt x="35" y="3"/>
                      <a:pt x="35" y="4"/>
                    </a:cubicBezTo>
                    <a:cubicBezTo>
                      <a:pt x="37" y="5"/>
                      <a:pt x="36" y="8"/>
                      <a:pt x="34" y="10"/>
                    </a:cubicBezTo>
                    <a:cubicBezTo>
                      <a:pt x="32" y="12"/>
                      <a:pt x="29" y="14"/>
                      <a:pt x="27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5" y="12"/>
                      <a:pt x="27" y="8"/>
                      <a:pt x="29" y="5"/>
                    </a:cubicBezTo>
                    <a:close/>
                    <a:moveTo>
                      <a:pt x="8" y="7"/>
                    </a:moveTo>
                    <a:cubicBezTo>
                      <a:pt x="8" y="6"/>
                      <a:pt x="8" y="6"/>
                      <a:pt x="9" y="5"/>
                    </a:cubicBezTo>
                    <a:cubicBezTo>
                      <a:pt x="9" y="5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5"/>
                      <a:pt x="13" y="6"/>
                    </a:cubicBezTo>
                    <a:cubicBezTo>
                      <a:pt x="15" y="7"/>
                      <a:pt x="16" y="10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4" y="13"/>
                      <a:pt x="11" y="11"/>
                      <a:pt x="9" y="10"/>
                    </a:cubicBezTo>
                    <a:cubicBezTo>
                      <a:pt x="9" y="9"/>
                      <a:pt x="8" y="8"/>
                      <a:pt x="8" y="7"/>
                    </a:cubicBezTo>
                    <a:close/>
                    <a:moveTo>
                      <a:pt x="18" y="45"/>
                    </a:moveTo>
                    <a:cubicBezTo>
                      <a:pt x="6" y="45"/>
                      <a:pt x="6" y="45"/>
                      <a:pt x="6" y="4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18" y="25"/>
                      <a:pt x="18" y="25"/>
                      <a:pt x="18" y="25"/>
                    </a:cubicBezTo>
                    <a:lnTo>
                      <a:pt x="18" y="45"/>
                    </a:lnTo>
                    <a:close/>
                    <a:moveTo>
                      <a:pt x="18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8" y="18"/>
                      <a:pt x="18" y="18"/>
                      <a:pt x="18" y="18"/>
                    </a:cubicBezTo>
                    <a:lnTo>
                      <a:pt x="18" y="24"/>
                    </a:lnTo>
                    <a:close/>
                    <a:moveTo>
                      <a:pt x="37" y="45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7" y="25"/>
                      <a:pt x="37" y="25"/>
                      <a:pt x="37" y="25"/>
                    </a:cubicBezTo>
                    <a:lnTo>
                      <a:pt x="37" y="45"/>
                    </a:lnTo>
                    <a:close/>
                    <a:moveTo>
                      <a:pt x="40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40" y="18"/>
                      <a:pt x="40" y="18"/>
                      <a:pt x="40" y="18"/>
                    </a:cubicBezTo>
                    <a:lnTo>
                      <a:pt x="40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75" name="Freeform: Shape 23"/>
              <p:cNvSpPr/>
              <p:nvPr/>
            </p:nvSpPr>
            <p:spPr bwMode="auto">
              <a:xfrm>
                <a:off x="5646087" y="3307798"/>
                <a:ext cx="227050" cy="199648"/>
              </a:xfrm>
              <a:custGeom>
                <a:avLst/>
                <a:gdLst>
                  <a:gd name="T0" fmla="*/ 76 w 116"/>
                  <a:gd name="T1" fmla="*/ 15 h 102"/>
                  <a:gd name="T2" fmla="*/ 40 w 116"/>
                  <a:gd name="T3" fmla="*/ 0 h 102"/>
                  <a:gd name="T4" fmla="*/ 0 w 116"/>
                  <a:gd name="T5" fmla="*/ 15 h 102"/>
                  <a:gd name="T6" fmla="*/ 0 w 116"/>
                  <a:gd name="T7" fmla="*/ 102 h 102"/>
                  <a:gd name="T8" fmla="*/ 40 w 116"/>
                  <a:gd name="T9" fmla="*/ 87 h 102"/>
                  <a:gd name="T10" fmla="*/ 76 w 116"/>
                  <a:gd name="T11" fmla="*/ 102 h 102"/>
                  <a:gd name="T12" fmla="*/ 116 w 116"/>
                  <a:gd name="T13" fmla="*/ 87 h 102"/>
                  <a:gd name="T14" fmla="*/ 116 w 116"/>
                  <a:gd name="T15" fmla="*/ 0 h 102"/>
                  <a:gd name="T16" fmla="*/ 76 w 116"/>
                  <a:gd name="T17" fmla="*/ 15 h 102"/>
                  <a:gd name="T18" fmla="*/ 44 w 116"/>
                  <a:gd name="T19" fmla="*/ 9 h 102"/>
                  <a:gd name="T20" fmla="*/ 73 w 116"/>
                  <a:gd name="T21" fmla="*/ 22 h 102"/>
                  <a:gd name="T22" fmla="*/ 73 w 116"/>
                  <a:gd name="T23" fmla="*/ 92 h 102"/>
                  <a:gd name="T24" fmla="*/ 44 w 116"/>
                  <a:gd name="T25" fmla="*/ 80 h 102"/>
                  <a:gd name="T26" fmla="*/ 44 w 116"/>
                  <a:gd name="T27" fmla="*/ 9 h 102"/>
                  <a:gd name="T28" fmla="*/ 8 w 116"/>
                  <a:gd name="T29" fmla="*/ 20 h 102"/>
                  <a:gd name="T30" fmla="*/ 37 w 116"/>
                  <a:gd name="T31" fmla="*/ 9 h 102"/>
                  <a:gd name="T32" fmla="*/ 37 w 116"/>
                  <a:gd name="T33" fmla="*/ 80 h 102"/>
                  <a:gd name="T34" fmla="*/ 8 w 116"/>
                  <a:gd name="T35" fmla="*/ 92 h 102"/>
                  <a:gd name="T36" fmla="*/ 8 w 116"/>
                  <a:gd name="T37" fmla="*/ 20 h 102"/>
                  <a:gd name="T38" fmla="*/ 109 w 116"/>
                  <a:gd name="T39" fmla="*/ 82 h 102"/>
                  <a:gd name="T40" fmla="*/ 80 w 116"/>
                  <a:gd name="T41" fmla="*/ 92 h 102"/>
                  <a:gd name="T42" fmla="*/ 80 w 116"/>
                  <a:gd name="T43" fmla="*/ 22 h 102"/>
                  <a:gd name="T44" fmla="*/ 109 w 116"/>
                  <a:gd name="T45" fmla="*/ 10 h 102"/>
                  <a:gd name="T46" fmla="*/ 109 w 116"/>
                  <a:gd name="T47" fmla="*/ 8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6" h="102">
                    <a:moveTo>
                      <a:pt x="76" y="15"/>
                    </a:moveTo>
                    <a:lnTo>
                      <a:pt x="40" y="0"/>
                    </a:lnTo>
                    <a:lnTo>
                      <a:pt x="0" y="15"/>
                    </a:lnTo>
                    <a:lnTo>
                      <a:pt x="0" y="102"/>
                    </a:lnTo>
                    <a:lnTo>
                      <a:pt x="40" y="87"/>
                    </a:lnTo>
                    <a:lnTo>
                      <a:pt x="76" y="102"/>
                    </a:lnTo>
                    <a:lnTo>
                      <a:pt x="116" y="87"/>
                    </a:lnTo>
                    <a:lnTo>
                      <a:pt x="116" y="0"/>
                    </a:lnTo>
                    <a:lnTo>
                      <a:pt x="76" y="15"/>
                    </a:lnTo>
                    <a:close/>
                    <a:moveTo>
                      <a:pt x="44" y="9"/>
                    </a:moveTo>
                    <a:lnTo>
                      <a:pt x="73" y="22"/>
                    </a:lnTo>
                    <a:lnTo>
                      <a:pt x="73" y="92"/>
                    </a:lnTo>
                    <a:lnTo>
                      <a:pt x="44" y="80"/>
                    </a:lnTo>
                    <a:lnTo>
                      <a:pt x="44" y="9"/>
                    </a:lnTo>
                    <a:close/>
                    <a:moveTo>
                      <a:pt x="8" y="20"/>
                    </a:moveTo>
                    <a:lnTo>
                      <a:pt x="37" y="9"/>
                    </a:lnTo>
                    <a:lnTo>
                      <a:pt x="37" y="80"/>
                    </a:lnTo>
                    <a:lnTo>
                      <a:pt x="8" y="92"/>
                    </a:lnTo>
                    <a:lnTo>
                      <a:pt x="8" y="20"/>
                    </a:lnTo>
                    <a:close/>
                    <a:moveTo>
                      <a:pt x="109" y="82"/>
                    </a:moveTo>
                    <a:lnTo>
                      <a:pt x="80" y="92"/>
                    </a:lnTo>
                    <a:lnTo>
                      <a:pt x="80" y="22"/>
                    </a:lnTo>
                    <a:lnTo>
                      <a:pt x="109" y="10"/>
                    </a:lnTo>
                    <a:lnTo>
                      <a:pt x="109" y="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24"/>
            <p:cNvGrpSpPr/>
            <p:nvPr/>
          </p:nvGrpSpPr>
          <p:grpSpPr>
            <a:xfrm>
              <a:off x="6880850" y="1289060"/>
              <a:ext cx="3916753" cy="4537754"/>
              <a:chOff x="6868614" y="762985"/>
              <a:chExt cx="5222153" cy="6050102"/>
            </a:xfrm>
            <a:grpFill/>
          </p:grpSpPr>
          <p:sp>
            <p:nvSpPr>
              <p:cNvPr id="16" name="Freeform: Shape 25"/>
              <p:cNvSpPr/>
              <p:nvPr/>
            </p:nvSpPr>
            <p:spPr bwMode="auto">
              <a:xfrm>
                <a:off x="11738448" y="4076742"/>
                <a:ext cx="342533" cy="319044"/>
              </a:xfrm>
              <a:custGeom>
                <a:avLst/>
                <a:gdLst>
                  <a:gd name="T0" fmla="*/ 53 w 107"/>
                  <a:gd name="T1" fmla="*/ 13 h 100"/>
                  <a:gd name="T2" fmla="*/ 37 w 107"/>
                  <a:gd name="T3" fmla="*/ 16 h 100"/>
                  <a:gd name="T4" fmla="*/ 24 w 107"/>
                  <a:gd name="T5" fmla="*/ 23 h 100"/>
                  <a:gd name="T6" fmla="*/ 13 w 107"/>
                  <a:gd name="T7" fmla="*/ 43 h 100"/>
                  <a:gd name="T8" fmla="*/ 17 w 107"/>
                  <a:gd name="T9" fmla="*/ 55 h 100"/>
                  <a:gd name="T10" fmla="*/ 27 w 107"/>
                  <a:gd name="T11" fmla="*/ 66 h 100"/>
                  <a:gd name="T12" fmla="*/ 33 w 107"/>
                  <a:gd name="T13" fmla="*/ 75 h 100"/>
                  <a:gd name="T14" fmla="*/ 33 w 107"/>
                  <a:gd name="T15" fmla="*/ 79 h 100"/>
                  <a:gd name="T16" fmla="*/ 36 w 107"/>
                  <a:gd name="T17" fmla="*/ 77 h 100"/>
                  <a:gd name="T18" fmla="*/ 45 w 107"/>
                  <a:gd name="T19" fmla="*/ 73 h 100"/>
                  <a:gd name="T20" fmla="*/ 47 w 107"/>
                  <a:gd name="T21" fmla="*/ 73 h 100"/>
                  <a:gd name="T22" fmla="*/ 53 w 107"/>
                  <a:gd name="T23" fmla="*/ 73 h 100"/>
                  <a:gd name="T24" fmla="*/ 70 w 107"/>
                  <a:gd name="T25" fmla="*/ 71 h 100"/>
                  <a:gd name="T26" fmla="*/ 83 w 107"/>
                  <a:gd name="T27" fmla="*/ 64 h 100"/>
                  <a:gd name="T28" fmla="*/ 93 w 107"/>
                  <a:gd name="T29" fmla="*/ 43 h 100"/>
                  <a:gd name="T30" fmla="*/ 83 w 107"/>
                  <a:gd name="T31" fmla="*/ 23 h 100"/>
                  <a:gd name="T32" fmla="*/ 70 w 107"/>
                  <a:gd name="T33" fmla="*/ 16 h 100"/>
                  <a:gd name="T34" fmla="*/ 53 w 107"/>
                  <a:gd name="T35" fmla="*/ 13 h 100"/>
                  <a:gd name="T36" fmla="*/ 53 w 107"/>
                  <a:gd name="T37" fmla="*/ 0 h 100"/>
                  <a:gd name="T38" fmla="*/ 53 w 107"/>
                  <a:gd name="T39" fmla="*/ 0 h 100"/>
                  <a:gd name="T40" fmla="*/ 107 w 107"/>
                  <a:gd name="T41" fmla="*/ 43 h 100"/>
                  <a:gd name="T42" fmla="*/ 53 w 107"/>
                  <a:gd name="T43" fmla="*/ 87 h 100"/>
                  <a:gd name="T44" fmla="*/ 45 w 107"/>
                  <a:gd name="T45" fmla="*/ 86 h 100"/>
                  <a:gd name="T46" fmla="*/ 7 w 107"/>
                  <a:gd name="T47" fmla="*/ 100 h 100"/>
                  <a:gd name="T48" fmla="*/ 7 w 107"/>
                  <a:gd name="T49" fmla="*/ 97 h 100"/>
                  <a:gd name="T50" fmla="*/ 20 w 107"/>
                  <a:gd name="T51" fmla="*/ 80 h 100"/>
                  <a:gd name="T52" fmla="*/ 20 w 107"/>
                  <a:gd name="T53" fmla="*/ 77 h 100"/>
                  <a:gd name="T54" fmla="*/ 0 w 107"/>
                  <a:gd name="T55" fmla="*/ 43 h 100"/>
                  <a:gd name="T56" fmla="*/ 53 w 107"/>
                  <a:gd name="T5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7" h="100">
                    <a:moveTo>
                      <a:pt x="53" y="13"/>
                    </a:moveTo>
                    <a:cubicBezTo>
                      <a:pt x="48" y="13"/>
                      <a:pt x="42" y="14"/>
                      <a:pt x="37" y="16"/>
                    </a:cubicBezTo>
                    <a:cubicBezTo>
                      <a:pt x="32" y="18"/>
                      <a:pt x="28" y="20"/>
                      <a:pt x="24" y="23"/>
                    </a:cubicBezTo>
                    <a:cubicBezTo>
                      <a:pt x="17" y="29"/>
                      <a:pt x="13" y="36"/>
                      <a:pt x="13" y="43"/>
                    </a:cubicBezTo>
                    <a:cubicBezTo>
                      <a:pt x="13" y="48"/>
                      <a:pt x="14" y="52"/>
                      <a:pt x="17" y="55"/>
                    </a:cubicBezTo>
                    <a:cubicBezTo>
                      <a:pt x="19" y="59"/>
                      <a:pt x="23" y="63"/>
                      <a:pt x="27" y="66"/>
                    </a:cubicBezTo>
                    <a:cubicBezTo>
                      <a:pt x="30" y="68"/>
                      <a:pt x="32" y="71"/>
                      <a:pt x="33" y="75"/>
                    </a:cubicBezTo>
                    <a:cubicBezTo>
                      <a:pt x="33" y="76"/>
                      <a:pt x="33" y="78"/>
                      <a:pt x="33" y="79"/>
                    </a:cubicBezTo>
                    <a:cubicBezTo>
                      <a:pt x="34" y="78"/>
                      <a:pt x="35" y="78"/>
                      <a:pt x="36" y="77"/>
                    </a:cubicBezTo>
                    <a:cubicBezTo>
                      <a:pt x="38" y="74"/>
                      <a:pt x="42" y="73"/>
                      <a:pt x="45" y="73"/>
                    </a:cubicBezTo>
                    <a:cubicBezTo>
                      <a:pt x="46" y="73"/>
                      <a:pt x="46" y="73"/>
                      <a:pt x="47" y="73"/>
                    </a:cubicBezTo>
                    <a:cubicBezTo>
                      <a:pt x="49" y="73"/>
                      <a:pt x="51" y="73"/>
                      <a:pt x="53" y="73"/>
                    </a:cubicBezTo>
                    <a:cubicBezTo>
                      <a:pt x="59" y="73"/>
                      <a:pt x="65" y="73"/>
                      <a:pt x="70" y="71"/>
                    </a:cubicBezTo>
                    <a:cubicBezTo>
                      <a:pt x="75" y="69"/>
                      <a:pt x="79" y="67"/>
                      <a:pt x="83" y="64"/>
                    </a:cubicBezTo>
                    <a:cubicBezTo>
                      <a:pt x="90" y="58"/>
                      <a:pt x="93" y="51"/>
                      <a:pt x="93" y="43"/>
                    </a:cubicBezTo>
                    <a:cubicBezTo>
                      <a:pt x="93" y="36"/>
                      <a:pt x="90" y="29"/>
                      <a:pt x="83" y="23"/>
                    </a:cubicBezTo>
                    <a:cubicBezTo>
                      <a:pt x="79" y="20"/>
                      <a:pt x="75" y="18"/>
                      <a:pt x="70" y="16"/>
                    </a:cubicBezTo>
                    <a:cubicBezTo>
                      <a:pt x="65" y="14"/>
                      <a:pt x="59" y="13"/>
                      <a:pt x="53" y="13"/>
                    </a:cubicBezTo>
                    <a:close/>
                    <a:moveTo>
                      <a:pt x="53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83" y="0"/>
                      <a:pt x="107" y="19"/>
                      <a:pt x="107" y="43"/>
                    </a:cubicBezTo>
                    <a:cubicBezTo>
                      <a:pt x="107" y="67"/>
                      <a:pt x="83" y="87"/>
                      <a:pt x="53" y="87"/>
                    </a:cubicBezTo>
                    <a:cubicBezTo>
                      <a:pt x="51" y="87"/>
                      <a:pt x="48" y="87"/>
                      <a:pt x="45" y="86"/>
                    </a:cubicBezTo>
                    <a:cubicBezTo>
                      <a:pt x="34" y="98"/>
                      <a:pt x="20" y="100"/>
                      <a:pt x="7" y="100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14" y="94"/>
                      <a:pt x="20" y="87"/>
                      <a:pt x="20" y="80"/>
                    </a:cubicBezTo>
                    <a:cubicBezTo>
                      <a:pt x="20" y="79"/>
                      <a:pt x="20" y="78"/>
                      <a:pt x="20" y="77"/>
                    </a:cubicBezTo>
                    <a:cubicBezTo>
                      <a:pt x="8" y="69"/>
                      <a:pt x="0" y="57"/>
                      <a:pt x="0" y="43"/>
                    </a:cubicBezTo>
                    <a:cubicBezTo>
                      <a:pt x="0" y="19"/>
                      <a:pt x="24" y="0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7" name="Freeform: Shape 26"/>
              <p:cNvSpPr/>
              <p:nvPr/>
            </p:nvSpPr>
            <p:spPr bwMode="auto">
              <a:xfrm>
                <a:off x="11501612" y="4250944"/>
                <a:ext cx="215306" cy="215306"/>
              </a:xfrm>
              <a:custGeom>
                <a:avLst/>
                <a:gdLst>
                  <a:gd name="T0" fmla="*/ 62 w 67"/>
                  <a:gd name="T1" fmla="*/ 17 h 67"/>
                  <a:gd name="T2" fmla="*/ 67 w 67"/>
                  <a:gd name="T3" fmla="*/ 13 h 67"/>
                  <a:gd name="T4" fmla="*/ 67 w 67"/>
                  <a:gd name="T5" fmla="*/ 5 h 67"/>
                  <a:gd name="T6" fmla="*/ 58 w 67"/>
                  <a:gd name="T7" fmla="*/ 5 h 67"/>
                  <a:gd name="T8" fmla="*/ 58 w 67"/>
                  <a:gd name="T9" fmla="*/ 0 h 67"/>
                  <a:gd name="T10" fmla="*/ 4 w 67"/>
                  <a:gd name="T11" fmla="*/ 0 h 67"/>
                  <a:gd name="T12" fmla="*/ 0 w 67"/>
                  <a:gd name="T13" fmla="*/ 5 h 67"/>
                  <a:gd name="T14" fmla="*/ 0 w 67"/>
                  <a:gd name="T15" fmla="*/ 63 h 67"/>
                  <a:gd name="T16" fmla="*/ 4 w 67"/>
                  <a:gd name="T17" fmla="*/ 67 h 67"/>
                  <a:gd name="T18" fmla="*/ 58 w 67"/>
                  <a:gd name="T19" fmla="*/ 67 h 67"/>
                  <a:gd name="T20" fmla="*/ 58 w 67"/>
                  <a:gd name="T21" fmla="*/ 50 h 67"/>
                  <a:gd name="T22" fmla="*/ 62 w 67"/>
                  <a:gd name="T23" fmla="*/ 50 h 67"/>
                  <a:gd name="T24" fmla="*/ 67 w 67"/>
                  <a:gd name="T25" fmla="*/ 46 h 67"/>
                  <a:gd name="T26" fmla="*/ 67 w 67"/>
                  <a:gd name="T27" fmla="*/ 38 h 67"/>
                  <a:gd name="T28" fmla="*/ 58 w 67"/>
                  <a:gd name="T29" fmla="*/ 38 h 67"/>
                  <a:gd name="T30" fmla="*/ 58 w 67"/>
                  <a:gd name="T31" fmla="*/ 34 h 67"/>
                  <a:gd name="T32" fmla="*/ 62 w 67"/>
                  <a:gd name="T33" fmla="*/ 34 h 67"/>
                  <a:gd name="T34" fmla="*/ 67 w 67"/>
                  <a:gd name="T35" fmla="*/ 30 h 67"/>
                  <a:gd name="T36" fmla="*/ 67 w 67"/>
                  <a:gd name="T37" fmla="*/ 21 h 67"/>
                  <a:gd name="T38" fmla="*/ 58 w 67"/>
                  <a:gd name="T39" fmla="*/ 21 h 67"/>
                  <a:gd name="T40" fmla="*/ 58 w 67"/>
                  <a:gd name="T41" fmla="*/ 17 h 67"/>
                  <a:gd name="T42" fmla="*/ 62 w 67"/>
                  <a:gd name="T43" fmla="*/ 17 h 67"/>
                  <a:gd name="T44" fmla="*/ 37 w 67"/>
                  <a:gd name="T45" fmla="*/ 17 h 67"/>
                  <a:gd name="T46" fmla="*/ 46 w 67"/>
                  <a:gd name="T47" fmla="*/ 25 h 67"/>
                  <a:gd name="T48" fmla="*/ 37 w 67"/>
                  <a:gd name="T49" fmla="*/ 34 h 67"/>
                  <a:gd name="T50" fmla="*/ 29 w 67"/>
                  <a:gd name="T51" fmla="*/ 25 h 67"/>
                  <a:gd name="T52" fmla="*/ 37 w 67"/>
                  <a:gd name="T53" fmla="*/ 17 h 67"/>
                  <a:gd name="T54" fmla="*/ 16 w 67"/>
                  <a:gd name="T55" fmla="*/ 63 h 67"/>
                  <a:gd name="T56" fmla="*/ 12 w 67"/>
                  <a:gd name="T57" fmla="*/ 63 h 67"/>
                  <a:gd name="T58" fmla="*/ 12 w 67"/>
                  <a:gd name="T59" fmla="*/ 5 h 67"/>
                  <a:gd name="T60" fmla="*/ 16 w 67"/>
                  <a:gd name="T61" fmla="*/ 5 h 67"/>
                  <a:gd name="T62" fmla="*/ 16 w 67"/>
                  <a:gd name="T63" fmla="*/ 63 h 67"/>
                  <a:gd name="T64" fmla="*/ 50 w 67"/>
                  <a:gd name="T65" fmla="*/ 50 h 67"/>
                  <a:gd name="T66" fmla="*/ 25 w 67"/>
                  <a:gd name="T67" fmla="*/ 50 h 67"/>
                  <a:gd name="T68" fmla="*/ 25 w 67"/>
                  <a:gd name="T69" fmla="*/ 46 h 67"/>
                  <a:gd name="T70" fmla="*/ 33 w 67"/>
                  <a:gd name="T71" fmla="*/ 38 h 67"/>
                  <a:gd name="T72" fmla="*/ 33 w 67"/>
                  <a:gd name="T73" fmla="*/ 38 h 67"/>
                  <a:gd name="T74" fmla="*/ 41 w 67"/>
                  <a:gd name="T75" fmla="*/ 38 h 67"/>
                  <a:gd name="T76" fmla="*/ 50 w 67"/>
                  <a:gd name="T77" fmla="*/ 46 h 67"/>
                  <a:gd name="T78" fmla="*/ 50 w 67"/>
                  <a:gd name="T79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7" h="67">
                    <a:moveTo>
                      <a:pt x="62" y="17"/>
                    </a:moveTo>
                    <a:cubicBezTo>
                      <a:pt x="65" y="17"/>
                      <a:pt x="67" y="15"/>
                      <a:pt x="67" y="13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2" y="67"/>
                      <a:pt x="4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5" y="50"/>
                      <a:pt x="67" y="49"/>
                      <a:pt x="67" y="46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5" y="34"/>
                      <a:pt x="67" y="32"/>
                      <a:pt x="67" y="30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17"/>
                      <a:pt x="58" y="17"/>
                      <a:pt x="58" y="17"/>
                    </a:cubicBezTo>
                    <a:lnTo>
                      <a:pt x="62" y="17"/>
                    </a:lnTo>
                    <a:close/>
                    <a:moveTo>
                      <a:pt x="37" y="17"/>
                    </a:moveTo>
                    <a:cubicBezTo>
                      <a:pt x="42" y="17"/>
                      <a:pt x="46" y="21"/>
                      <a:pt x="46" y="25"/>
                    </a:cubicBezTo>
                    <a:cubicBezTo>
                      <a:pt x="46" y="30"/>
                      <a:pt x="42" y="34"/>
                      <a:pt x="37" y="34"/>
                    </a:cubicBezTo>
                    <a:cubicBezTo>
                      <a:pt x="33" y="34"/>
                      <a:pt x="29" y="30"/>
                      <a:pt x="29" y="25"/>
                    </a:cubicBezTo>
                    <a:cubicBezTo>
                      <a:pt x="29" y="21"/>
                      <a:pt x="33" y="17"/>
                      <a:pt x="37" y="17"/>
                    </a:cubicBezTo>
                    <a:close/>
                    <a:moveTo>
                      <a:pt x="16" y="63"/>
                    </a:move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6" y="5"/>
                      <a:pt x="16" y="5"/>
                      <a:pt x="16" y="5"/>
                    </a:cubicBezTo>
                    <a:lnTo>
                      <a:pt x="16" y="63"/>
                    </a:lnTo>
                    <a:close/>
                    <a:moveTo>
                      <a:pt x="50" y="50"/>
                    </a:move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2"/>
                      <a:pt x="28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6" y="38"/>
                      <a:pt x="50" y="42"/>
                      <a:pt x="50" y="46"/>
                    </a:cubicBezTo>
                    <a:lnTo>
                      <a:pt x="5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8" name="Freeform: Shape 27"/>
              <p:cNvSpPr/>
              <p:nvPr/>
            </p:nvSpPr>
            <p:spPr bwMode="auto">
              <a:xfrm>
                <a:off x="11869589" y="3663746"/>
                <a:ext cx="185947" cy="182031"/>
              </a:xfrm>
              <a:custGeom>
                <a:avLst/>
                <a:gdLst>
                  <a:gd name="T0" fmla="*/ 58 w 58"/>
                  <a:gd name="T1" fmla="*/ 29 h 57"/>
                  <a:gd name="T2" fmla="*/ 29 w 58"/>
                  <a:gd name="T3" fmla="*/ 57 h 57"/>
                  <a:gd name="T4" fmla="*/ 0 w 58"/>
                  <a:gd name="T5" fmla="*/ 29 h 57"/>
                  <a:gd name="T6" fmla="*/ 29 w 58"/>
                  <a:gd name="T7" fmla="*/ 0 h 57"/>
                  <a:gd name="T8" fmla="*/ 58 w 58"/>
                  <a:gd name="T9" fmla="*/ 29 h 57"/>
                  <a:gd name="T10" fmla="*/ 6 w 58"/>
                  <a:gd name="T11" fmla="*/ 29 h 57"/>
                  <a:gd name="T12" fmla="*/ 29 w 58"/>
                  <a:gd name="T13" fmla="*/ 52 h 57"/>
                  <a:gd name="T14" fmla="*/ 52 w 58"/>
                  <a:gd name="T15" fmla="*/ 29 h 57"/>
                  <a:gd name="T16" fmla="*/ 29 w 58"/>
                  <a:gd name="T17" fmla="*/ 6 h 57"/>
                  <a:gd name="T18" fmla="*/ 6 w 58"/>
                  <a:gd name="T19" fmla="*/ 29 h 57"/>
                  <a:gd name="T20" fmla="*/ 32 w 58"/>
                  <a:gd name="T21" fmla="*/ 12 h 57"/>
                  <a:gd name="T22" fmla="*/ 46 w 58"/>
                  <a:gd name="T23" fmla="*/ 26 h 57"/>
                  <a:gd name="T24" fmla="*/ 46 w 58"/>
                  <a:gd name="T25" fmla="*/ 31 h 57"/>
                  <a:gd name="T26" fmla="*/ 41 w 58"/>
                  <a:gd name="T27" fmla="*/ 31 h 57"/>
                  <a:gd name="T28" fmla="*/ 33 w 58"/>
                  <a:gd name="T29" fmla="*/ 23 h 57"/>
                  <a:gd name="T30" fmla="*/ 33 w 58"/>
                  <a:gd name="T31" fmla="*/ 43 h 57"/>
                  <a:gd name="T32" fmla="*/ 29 w 58"/>
                  <a:gd name="T33" fmla="*/ 47 h 57"/>
                  <a:gd name="T34" fmla="*/ 25 w 58"/>
                  <a:gd name="T35" fmla="*/ 43 h 57"/>
                  <a:gd name="T36" fmla="*/ 25 w 58"/>
                  <a:gd name="T37" fmla="*/ 23 h 57"/>
                  <a:gd name="T38" fmla="*/ 17 w 58"/>
                  <a:gd name="T39" fmla="*/ 31 h 57"/>
                  <a:gd name="T40" fmla="*/ 12 w 58"/>
                  <a:gd name="T41" fmla="*/ 31 h 57"/>
                  <a:gd name="T42" fmla="*/ 11 w 58"/>
                  <a:gd name="T43" fmla="*/ 29 h 57"/>
                  <a:gd name="T44" fmla="*/ 12 w 58"/>
                  <a:gd name="T45" fmla="*/ 26 h 57"/>
                  <a:gd name="T46" fmla="*/ 27 w 58"/>
                  <a:gd name="T47" fmla="*/ 12 h 57"/>
                  <a:gd name="T48" fmla="*/ 32 w 58"/>
                  <a:gd name="T4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6" y="29"/>
                    </a:moveTo>
                    <a:cubicBezTo>
                      <a:pt x="6" y="42"/>
                      <a:pt x="16" y="52"/>
                      <a:pt x="29" y="52"/>
                    </a:cubicBezTo>
                    <a:cubicBezTo>
                      <a:pt x="42" y="52"/>
                      <a:pt x="52" y="42"/>
                      <a:pt x="52" y="29"/>
                    </a:cubicBezTo>
                    <a:cubicBezTo>
                      <a:pt x="52" y="16"/>
                      <a:pt x="42" y="6"/>
                      <a:pt x="29" y="6"/>
                    </a:cubicBezTo>
                    <a:cubicBezTo>
                      <a:pt x="16" y="6"/>
                      <a:pt x="6" y="16"/>
                      <a:pt x="6" y="29"/>
                    </a:cubicBezTo>
                    <a:close/>
                    <a:moveTo>
                      <a:pt x="32" y="12"/>
                    </a:move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8"/>
                      <a:pt x="47" y="30"/>
                      <a:pt x="46" y="31"/>
                    </a:cubicBezTo>
                    <a:cubicBezTo>
                      <a:pt x="45" y="33"/>
                      <a:pt x="42" y="33"/>
                      <a:pt x="41" y="31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5"/>
                      <a:pt x="31" y="47"/>
                      <a:pt x="29" y="47"/>
                    </a:cubicBezTo>
                    <a:cubicBezTo>
                      <a:pt x="27" y="47"/>
                      <a:pt x="25" y="45"/>
                      <a:pt x="25" y="4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6" y="33"/>
                      <a:pt x="14" y="33"/>
                      <a:pt x="12" y="31"/>
                    </a:cubicBezTo>
                    <a:cubicBezTo>
                      <a:pt x="12" y="31"/>
                      <a:pt x="11" y="30"/>
                      <a:pt x="11" y="29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1"/>
                      <a:pt x="30" y="11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: Shape 28"/>
              <p:cNvSpPr/>
              <p:nvPr/>
            </p:nvSpPr>
            <p:spPr bwMode="auto">
              <a:xfrm>
                <a:off x="11838272" y="3890796"/>
                <a:ext cx="146800" cy="146799"/>
              </a:xfrm>
              <a:custGeom>
                <a:avLst/>
                <a:gdLst>
                  <a:gd name="T0" fmla="*/ 3 w 46"/>
                  <a:gd name="T1" fmla="*/ 0 h 46"/>
                  <a:gd name="T2" fmla="*/ 20 w 46"/>
                  <a:gd name="T3" fmla="*/ 0 h 46"/>
                  <a:gd name="T4" fmla="*/ 20 w 46"/>
                  <a:gd name="T5" fmla="*/ 3 h 46"/>
                  <a:gd name="T6" fmla="*/ 3 w 46"/>
                  <a:gd name="T7" fmla="*/ 3 h 46"/>
                  <a:gd name="T8" fmla="*/ 3 w 46"/>
                  <a:gd name="T9" fmla="*/ 0 h 46"/>
                  <a:gd name="T10" fmla="*/ 26 w 46"/>
                  <a:gd name="T11" fmla="*/ 0 h 46"/>
                  <a:gd name="T12" fmla="*/ 43 w 46"/>
                  <a:gd name="T13" fmla="*/ 0 h 46"/>
                  <a:gd name="T14" fmla="*/ 43 w 46"/>
                  <a:gd name="T15" fmla="*/ 3 h 46"/>
                  <a:gd name="T16" fmla="*/ 26 w 46"/>
                  <a:gd name="T17" fmla="*/ 3 h 46"/>
                  <a:gd name="T18" fmla="*/ 26 w 46"/>
                  <a:gd name="T19" fmla="*/ 0 h 46"/>
                  <a:gd name="T20" fmla="*/ 43 w 46"/>
                  <a:gd name="T21" fmla="*/ 14 h 46"/>
                  <a:gd name="T22" fmla="*/ 41 w 46"/>
                  <a:gd name="T23" fmla="*/ 14 h 46"/>
                  <a:gd name="T24" fmla="*/ 41 w 46"/>
                  <a:gd name="T25" fmla="*/ 3 h 46"/>
                  <a:gd name="T26" fmla="*/ 29 w 46"/>
                  <a:gd name="T27" fmla="*/ 3 h 46"/>
                  <a:gd name="T28" fmla="*/ 29 w 46"/>
                  <a:gd name="T29" fmla="*/ 14 h 46"/>
                  <a:gd name="T30" fmla="*/ 17 w 46"/>
                  <a:gd name="T31" fmla="*/ 14 h 46"/>
                  <a:gd name="T32" fmla="*/ 17 w 46"/>
                  <a:gd name="T33" fmla="*/ 3 h 46"/>
                  <a:gd name="T34" fmla="*/ 6 w 46"/>
                  <a:gd name="T35" fmla="*/ 3 h 46"/>
                  <a:gd name="T36" fmla="*/ 6 w 46"/>
                  <a:gd name="T37" fmla="*/ 14 h 46"/>
                  <a:gd name="T38" fmla="*/ 3 w 46"/>
                  <a:gd name="T39" fmla="*/ 14 h 46"/>
                  <a:gd name="T40" fmla="*/ 0 w 46"/>
                  <a:gd name="T41" fmla="*/ 18 h 46"/>
                  <a:gd name="T42" fmla="*/ 0 w 46"/>
                  <a:gd name="T43" fmla="*/ 43 h 46"/>
                  <a:gd name="T44" fmla="*/ 3 w 46"/>
                  <a:gd name="T45" fmla="*/ 46 h 46"/>
                  <a:gd name="T46" fmla="*/ 17 w 46"/>
                  <a:gd name="T47" fmla="*/ 46 h 46"/>
                  <a:gd name="T48" fmla="*/ 20 w 46"/>
                  <a:gd name="T49" fmla="*/ 43 h 46"/>
                  <a:gd name="T50" fmla="*/ 20 w 46"/>
                  <a:gd name="T51" fmla="*/ 26 h 46"/>
                  <a:gd name="T52" fmla="*/ 26 w 46"/>
                  <a:gd name="T53" fmla="*/ 26 h 46"/>
                  <a:gd name="T54" fmla="*/ 26 w 46"/>
                  <a:gd name="T55" fmla="*/ 43 h 46"/>
                  <a:gd name="T56" fmla="*/ 29 w 46"/>
                  <a:gd name="T57" fmla="*/ 46 h 46"/>
                  <a:gd name="T58" fmla="*/ 43 w 46"/>
                  <a:gd name="T59" fmla="*/ 46 h 46"/>
                  <a:gd name="T60" fmla="*/ 46 w 46"/>
                  <a:gd name="T61" fmla="*/ 43 h 46"/>
                  <a:gd name="T62" fmla="*/ 46 w 46"/>
                  <a:gd name="T63" fmla="*/ 18 h 46"/>
                  <a:gd name="T64" fmla="*/ 43 w 46"/>
                  <a:gd name="T65" fmla="*/ 14 h 46"/>
                  <a:gd name="T66" fmla="*/ 16 w 46"/>
                  <a:gd name="T67" fmla="*/ 43 h 46"/>
                  <a:gd name="T68" fmla="*/ 5 w 46"/>
                  <a:gd name="T69" fmla="*/ 43 h 46"/>
                  <a:gd name="T70" fmla="*/ 3 w 46"/>
                  <a:gd name="T71" fmla="*/ 42 h 46"/>
                  <a:gd name="T72" fmla="*/ 5 w 46"/>
                  <a:gd name="T73" fmla="*/ 40 h 46"/>
                  <a:gd name="T74" fmla="*/ 16 w 46"/>
                  <a:gd name="T75" fmla="*/ 40 h 46"/>
                  <a:gd name="T76" fmla="*/ 17 w 46"/>
                  <a:gd name="T77" fmla="*/ 42 h 46"/>
                  <a:gd name="T78" fmla="*/ 16 w 46"/>
                  <a:gd name="T79" fmla="*/ 43 h 46"/>
                  <a:gd name="T80" fmla="*/ 25 w 46"/>
                  <a:gd name="T81" fmla="*/ 23 h 46"/>
                  <a:gd name="T82" fmla="*/ 22 w 46"/>
                  <a:gd name="T83" fmla="*/ 23 h 46"/>
                  <a:gd name="T84" fmla="*/ 20 w 46"/>
                  <a:gd name="T85" fmla="*/ 22 h 46"/>
                  <a:gd name="T86" fmla="*/ 22 w 46"/>
                  <a:gd name="T87" fmla="*/ 20 h 46"/>
                  <a:gd name="T88" fmla="*/ 25 w 46"/>
                  <a:gd name="T89" fmla="*/ 20 h 46"/>
                  <a:gd name="T90" fmla="*/ 26 w 46"/>
                  <a:gd name="T91" fmla="*/ 22 h 46"/>
                  <a:gd name="T92" fmla="*/ 25 w 46"/>
                  <a:gd name="T93" fmla="*/ 23 h 46"/>
                  <a:gd name="T94" fmla="*/ 42 w 46"/>
                  <a:gd name="T95" fmla="*/ 43 h 46"/>
                  <a:gd name="T96" fmla="*/ 31 w 46"/>
                  <a:gd name="T97" fmla="*/ 43 h 46"/>
                  <a:gd name="T98" fmla="*/ 29 w 46"/>
                  <a:gd name="T99" fmla="*/ 42 h 46"/>
                  <a:gd name="T100" fmla="*/ 31 w 46"/>
                  <a:gd name="T101" fmla="*/ 40 h 46"/>
                  <a:gd name="T102" fmla="*/ 42 w 46"/>
                  <a:gd name="T103" fmla="*/ 40 h 46"/>
                  <a:gd name="T104" fmla="*/ 43 w 46"/>
                  <a:gd name="T105" fmla="*/ 42 h 46"/>
                  <a:gd name="T106" fmla="*/ 42 w 46"/>
                  <a:gd name="T10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46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0"/>
                    </a:lnTo>
                    <a:close/>
                    <a:moveTo>
                      <a:pt x="26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6" y="0"/>
                    </a:lnTo>
                    <a:close/>
                    <a:moveTo>
                      <a:pt x="43" y="14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0" y="16"/>
                      <a:pt x="0" y="1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2" y="46"/>
                      <a:pt x="3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6"/>
                      <a:pt x="20" y="45"/>
                      <a:pt x="20" y="43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5"/>
                      <a:pt x="28" y="46"/>
                      <a:pt x="29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5" y="46"/>
                      <a:pt x="46" y="45"/>
                      <a:pt x="46" y="43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6"/>
                      <a:pt x="45" y="14"/>
                      <a:pt x="43" y="14"/>
                    </a:cubicBezTo>
                    <a:close/>
                    <a:moveTo>
                      <a:pt x="16" y="43"/>
                    </a:moveTo>
                    <a:cubicBezTo>
                      <a:pt x="5" y="43"/>
                      <a:pt x="5" y="43"/>
                      <a:pt x="5" y="43"/>
                    </a:cubicBezTo>
                    <a:cubicBezTo>
                      <a:pt x="4" y="43"/>
                      <a:pt x="3" y="43"/>
                      <a:pt x="3" y="42"/>
                    </a:cubicBezTo>
                    <a:cubicBezTo>
                      <a:pt x="3" y="41"/>
                      <a:pt x="4" y="40"/>
                      <a:pt x="5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0"/>
                      <a:pt x="17" y="41"/>
                      <a:pt x="17" y="42"/>
                    </a:cubicBezTo>
                    <a:cubicBezTo>
                      <a:pt x="17" y="43"/>
                      <a:pt x="17" y="43"/>
                      <a:pt x="16" y="43"/>
                    </a:cubicBezTo>
                    <a:close/>
                    <a:moveTo>
                      <a:pt x="25" y="23"/>
                    </a:move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3"/>
                      <a:pt x="20" y="22"/>
                      <a:pt x="20" y="22"/>
                    </a:cubicBezTo>
                    <a:cubicBezTo>
                      <a:pt x="20" y="21"/>
                      <a:pt x="21" y="20"/>
                      <a:pt x="22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6" y="21"/>
                      <a:pt x="26" y="22"/>
                    </a:cubicBezTo>
                    <a:cubicBezTo>
                      <a:pt x="26" y="22"/>
                      <a:pt x="25" y="23"/>
                      <a:pt x="25" y="23"/>
                    </a:cubicBezTo>
                    <a:close/>
                    <a:moveTo>
                      <a:pt x="42" y="43"/>
                    </a:moveTo>
                    <a:cubicBezTo>
                      <a:pt x="31" y="43"/>
                      <a:pt x="31" y="43"/>
                      <a:pt x="31" y="43"/>
                    </a:cubicBezTo>
                    <a:cubicBezTo>
                      <a:pt x="30" y="43"/>
                      <a:pt x="29" y="43"/>
                      <a:pt x="29" y="42"/>
                    </a:cubicBezTo>
                    <a:cubicBezTo>
                      <a:pt x="29" y="41"/>
                      <a:pt x="30" y="40"/>
                      <a:pt x="31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3" y="40"/>
                      <a:pt x="43" y="41"/>
                      <a:pt x="43" y="42"/>
                    </a:cubicBezTo>
                    <a:cubicBezTo>
                      <a:pt x="43" y="43"/>
                      <a:pt x="43" y="43"/>
                      <a:pt x="4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0" name="Freeform: Shape 29"/>
              <p:cNvSpPr/>
              <p:nvPr/>
            </p:nvSpPr>
            <p:spPr bwMode="auto">
              <a:xfrm>
                <a:off x="11572076" y="3920155"/>
                <a:ext cx="236837" cy="238794"/>
              </a:xfrm>
              <a:custGeom>
                <a:avLst/>
                <a:gdLst>
                  <a:gd name="T0" fmla="*/ 61 w 121"/>
                  <a:gd name="T1" fmla="*/ 122 h 122"/>
                  <a:gd name="T2" fmla="*/ 121 w 121"/>
                  <a:gd name="T3" fmla="*/ 62 h 122"/>
                  <a:gd name="T4" fmla="*/ 84 w 121"/>
                  <a:gd name="T5" fmla="*/ 62 h 122"/>
                  <a:gd name="T6" fmla="*/ 84 w 121"/>
                  <a:gd name="T7" fmla="*/ 0 h 122"/>
                  <a:gd name="T8" fmla="*/ 38 w 121"/>
                  <a:gd name="T9" fmla="*/ 0 h 122"/>
                  <a:gd name="T10" fmla="*/ 38 w 121"/>
                  <a:gd name="T11" fmla="*/ 62 h 122"/>
                  <a:gd name="T12" fmla="*/ 0 w 121"/>
                  <a:gd name="T13" fmla="*/ 62 h 122"/>
                  <a:gd name="T14" fmla="*/ 61 w 121"/>
                  <a:gd name="T1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122">
                    <a:moveTo>
                      <a:pt x="61" y="122"/>
                    </a:moveTo>
                    <a:lnTo>
                      <a:pt x="121" y="62"/>
                    </a:lnTo>
                    <a:lnTo>
                      <a:pt x="84" y="62"/>
                    </a:lnTo>
                    <a:lnTo>
                      <a:pt x="84" y="0"/>
                    </a:lnTo>
                    <a:lnTo>
                      <a:pt x="38" y="0"/>
                    </a:lnTo>
                    <a:lnTo>
                      <a:pt x="38" y="62"/>
                    </a:lnTo>
                    <a:lnTo>
                      <a:pt x="0" y="62"/>
                    </a:lnTo>
                    <a:lnTo>
                      <a:pt x="61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: Shape 30"/>
              <p:cNvSpPr/>
              <p:nvPr/>
            </p:nvSpPr>
            <p:spPr bwMode="auto">
              <a:xfrm>
                <a:off x="11848058" y="3391677"/>
                <a:ext cx="197691" cy="19769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57 w 62"/>
                  <a:gd name="T11" fmla="*/ 35 h 62"/>
                  <a:gd name="T12" fmla="*/ 41 w 62"/>
                  <a:gd name="T13" fmla="*/ 34 h 62"/>
                  <a:gd name="T14" fmla="*/ 46 w 62"/>
                  <a:gd name="T15" fmla="*/ 53 h 62"/>
                  <a:gd name="T16" fmla="*/ 57 w 62"/>
                  <a:gd name="T17" fmla="*/ 35 h 62"/>
                  <a:gd name="T18" fmla="*/ 41 w 62"/>
                  <a:gd name="T19" fmla="*/ 55 h 62"/>
                  <a:gd name="T20" fmla="*/ 36 w 62"/>
                  <a:gd name="T21" fmla="*/ 35 h 62"/>
                  <a:gd name="T22" fmla="*/ 35 w 62"/>
                  <a:gd name="T23" fmla="*/ 35 h 62"/>
                  <a:gd name="T24" fmla="*/ 15 w 62"/>
                  <a:gd name="T25" fmla="*/ 52 h 62"/>
                  <a:gd name="T26" fmla="*/ 31 w 62"/>
                  <a:gd name="T27" fmla="*/ 57 h 62"/>
                  <a:gd name="T28" fmla="*/ 41 w 62"/>
                  <a:gd name="T29" fmla="*/ 55 h 62"/>
                  <a:gd name="T30" fmla="*/ 11 w 62"/>
                  <a:gd name="T31" fmla="*/ 48 h 62"/>
                  <a:gd name="T32" fmla="*/ 33 w 62"/>
                  <a:gd name="T33" fmla="*/ 31 h 62"/>
                  <a:gd name="T34" fmla="*/ 34 w 62"/>
                  <a:gd name="T35" fmla="*/ 31 h 62"/>
                  <a:gd name="T36" fmla="*/ 32 w 62"/>
                  <a:gd name="T37" fmla="*/ 26 h 62"/>
                  <a:gd name="T38" fmla="*/ 4 w 62"/>
                  <a:gd name="T39" fmla="*/ 30 h 62"/>
                  <a:gd name="T40" fmla="*/ 4 w 62"/>
                  <a:gd name="T41" fmla="*/ 31 h 62"/>
                  <a:gd name="T42" fmla="*/ 11 w 62"/>
                  <a:gd name="T43" fmla="*/ 48 h 62"/>
                  <a:gd name="T44" fmla="*/ 5 w 62"/>
                  <a:gd name="T45" fmla="*/ 25 h 62"/>
                  <a:gd name="T46" fmla="*/ 29 w 62"/>
                  <a:gd name="T47" fmla="*/ 22 h 62"/>
                  <a:gd name="T48" fmla="*/ 20 w 62"/>
                  <a:gd name="T49" fmla="*/ 7 h 62"/>
                  <a:gd name="T50" fmla="*/ 5 w 62"/>
                  <a:gd name="T51" fmla="*/ 25 h 62"/>
                  <a:gd name="T52" fmla="*/ 25 w 62"/>
                  <a:gd name="T53" fmla="*/ 5 h 62"/>
                  <a:gd name="T54" fmla="*/ 35 w 62"/>
                  <a:gd name="T55" fmla="*/ 20 h 62"/>
                  <a:gd name="T56" fmla="*/ 49 w 62"/>
                  <a:gd name="T57" fmla="*/ 11 h 62"/>
                  <a:gd name="T58" fmla="*/ 31 w 62"/>
                  <a:gd name="T59" fmla="*/ 4 h 62"/>
                  <a:gd name="T60" fmla="*/ 25 w 62"/>
                  <a:gd name="T61" fmla="*/ 5 h 62"/>
                  <a:gd name="T62" fmla="*/ 51 w 62"/>
                  <a:gd name="T63" fmla="*/ 14 h 62"/>
                  <a:gd name="T64" fmla="*/ 37 w 62"/>
                  <a:gd name="T65" fmla="*/ 24 h 62"/>
                  <a:gd name="T66" fmla="*/ 38 w 62"/>
                  <a:gd name="T67" fmla="*/ 28 h 62"/>
                  <a:gd name="T68" fmla="*/ 39 w 62"/>
                  <a:gd name="T69" fmla="*/ 30 h 62"/>
                  <a:gd name="T70" fmla="*/ 57 w 62"/>
                  <a:gd name="T71" fmla="*/ 30 h 62"/>
                  <a:gd name="T72" fmla="*/ 51 w 62"/>
                  <a:gd name="T73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57" y="35"/>
                    </a:moveTo>
                    <a:cubicBezTo>
                      <a:pt x="56" y="35"/>
                      <a:pt x="49" y="32"/>
                      <a:pt x="41" y="34"/>
                    </a:cubicBezTo>
                    <a:cubicBezTo>
                      <a:pt x="44" y="43"/>
                      <a:pt x="45" y="51"/>
                      <a:pt x="46" y="53"/>
                    </a:cubicBezTo>
                    <a:cubicBezTo>
                      <a:pt x="52" y="49"/>
                      <a:pt x="56" y="42"/>
                      <a:pt x="57" y="35"/>
                    </a:cubicBezTo>
                    <a:close/>
                    <a:moveTo>
                      <a:pt x="41" y="55"/>
                    </a:moveTo>
                    <a:cubicBezTo>
                      <a:pt x="41" y="53"/>
                      <a:pt x="39" y="45"/>
                      <a:pt x="36" y="35"/>
                    </a:cubicBezTo>
                    <a:cubicBezTo>
                      <a:pt x="36" y="35"/>
                      <a:pt x="36" y="35"/>
                      <a:pt x="35" y="35"/>
                    </a:cubicBezTo>
                    <a:cubicBezTo>
                      <a:pt x="20" y="40"/>
                      <a:pt x="15" y="51"/>
                      <a:pt x="15" y="52"/>
                    </a:cubicBezTo>
                    <a:cubicBezTo>
                      <a:pt x="19" y="55"/>
                      <a:pt x="25" y="57"/>
                      <a:pt x="31" y="57"/>
                    </a:cubicBezTo>
                    <a:cubicBezTo>
                      <a:pt x="35" y="57"/>
                      <a:pt x="38" y="57"/>
                      <a:pt x="41" y="55"/>
                    </a:cubicBezTo>
                    <a:close/>
                    <a:moveTo>
                      <a:pt x="11" y="48"/>
                    </a:moveTo>
                    <a:cubicBezTo>
                      <a:pt x="12" y="47"/>
                      <a:pt x="19" y="35"/>
                      <a:pt x="33" y="31"/>
                    </a:cubicBezTo>
                    <a:cubicBezTo>
                      <a:pt x="33" y="31"/>
                      <a:pt x="33" y="31"/>
                      <a:pt x="34" y="31"/>
                    </a:cubicBezTo>
                    <a:cubicBezTo>
                      <a:pt x="33" y="29"/>
                      <a:pt x="32" y="28"/>
                      <a:pt x="32" y="26"/>
                    </a:cubicBezTo>
                    <a:cubicBezTo>
                      <a:pt x="18" y="30"/>
                      <a:pt x="6" y="30"/>
                      <a:pt x="4" y="30"/>
                    </a:cubicBezTo>
                    <a:cubicBezTo>
                      <a:pt x="4" y="30"/>
                      <a:pt x="4" y="30"/>
                      <a:pt x="4" y="31"/>
                    </a:cubicBezTo>
                    <a:cubicBezTo>
                      <a:pt x="4" y="38"/>
                      <a:pt x="7" y="44"/>
                      <a:pt x="11" y="48"/>
                    </a:cubicBezTo>
                    <a:close/>
                    <a:moveTo>
                      <a:pt x="5" y="25"/>
                    </a:moveTo>
                    <a:cubicBezTo>
                      <a:pt x="6" y="25"/>
                      <a:pt x="17" y="25"/>
                      <a:pt x="29" y="22"/>
                    </a:cubicBezTo>
                    <a:cubicBezTo>
                      <a:pt x="25" y="14"/>
                      <a:pt x="20" y="8"/>
                      <a:pt x="20" y="7"/>
                    </a:cubicBezTo>
                    <a:cubicBezTo>
                      <a:pt x="12" y="10"/>
                      <a:pt x="7" y="17"/>
                      <a:pt x="5" y="25"/>
                    </a:cubicBezTo>
                    <a:close/>
                    <a:moveTo>
                      <a:pt x="25" y="5"/>
                    </a:moveTo>
                    <a:cubicBezTo>
                      <a:pt x="25" y="6"/>
                      <a:pt x="30" y="12"/>
                      <a:pt x="35" y="20"/>
                    </a:cubicBezTo>
                    <a:cubicBezTo>
                      <a:pt x="44" y="17"/>
                      <a:pt x="48" y="12"/>
                      <a:pt x="49" y="11"/>
                    </a:cubicBezTo>
                    <a:cubicBezTo>
                      <a:pt x="44" y="7"/>
                      <a:pt x="38" y="4"/>
                      <a:pt x="31" y="4"/>
                    </a:cubicBezTo>
                    <a:cubicBezTo>
                      <a:pt x="29" y="4"/>
                      <a:pt x="27" y="4"/>
                      <a:pt x="25" y="5"/>
                    </a:cubicBezTo>
                    <a:close/>
                    <a:moveTo>
                      <a:pt x="51" y="14"/>
                    </a:moveTo>
                    <a:cubicBezTo>
                      <a:pt x="51" y="15"/>
                      <a:pt x="46" y="20"/>
                      <a:pt x="37" y="24"/>
                    </a:cubicBezTo>
                    <a:cubicBezTo>
                      <a:pt x="37" y="26"/>
                      <a:pt x="38" y="27"/>
                      <a:pt x="38" y="28"/>
                    </a:cubicBezTo>
                    <a:cubicBezTo>
                      <a:pt x="39" y="29"/>
                      <a:pt x="39" y="29"/>
                      <a:pt x="39" y="30"/>
                    </a:cubicBezTo>
                    <a:cubicBezTo>
                      <a:pt x="48" y="29"/>
                      <a:pt x="57" y="30"/>
                      <a:pt x="57" y="30"/>
                    </a:cubicBezTo>
                    <a:cubicBezTo>
                      <a:pt x="57" y="24"/>
                      <a:pt x="55" y="18"/>
                      <a:pt x="5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: Shape 31"/>
              <p:cNvSpPr/>
              <p:nvPr/>
            </p:nvSpPr>
            <p:spPr bwMode="auto">
              <a:xfrm>
                <a:off x="11650369" y="3689191"/>
                <a:ext cx="187904" cy="166372"/>
              </a:xfrm>
              <a:custGeom>
                <a:avLst/>
                <a:gdLst>
                  <a:gd name="T0" fmla="*/ 48 w 59"/>
                  <a:gd name="T1" fmla="*/ 0 h 52"/>
                  <a:gd name="T2" fmla="*/ 11 w 59"/>
                  <a:gd name="T3" fmla="*/ 0 h 52"/>
                  <a:gd name="T4" fmla="*/ 0 w 59"/>
                  <a:gd name="T5" fmla="*/ 12 h 52"/>
                  <a:gd name="T6" fmla="*/ 0 w 59"/>
                  <a:gd name="T7" fmla="*/ 50 h 52"/>
                  <a:gd name="T8" fmla="*/ 2 w 59"/>
                  <a:gd name="T9" fmla="*/ 52 h 52"/>
                  <a:gd name="T10" fmla="*/ 57 w 59"/>
                  <a:gd name="T11" fmla="*/ 52 h 52"/>
                  <a:gd name="T12" fmla="*/ 59 w 59"/>
                  <a:gd name="T13" fmla="*/ 50 h 52"/>
                  <a:gd name="T14" fmla="*/ 59 w 59"/>
                  <a:gd name="T15" fmla="*/ 12 h 52"/>
                  <a:gd name="T16" fmla="*/ 48 w 59"/>
                  <a:gd name="T17" fmla="*/ 0 h 52"/>
                  <a:gd name="T18" fmla="*/ 37 w 59"/>
                  <a:gd name="T19" fmla="*/ 34 h 52"/>
                  <a:gd name="T20" fmla="*/ 37 w 59"/>
                  <a:gd name="T21" fmla="*/ 45 h 52"/>
                  <a:gd name="T22" fmla="*/ 22 w 59"/>
                  <a:gd name="T23" fmla="*/ 45 h 52"/>
                  <a:gd name="T24" fmla="*/ 22 w 59"/>
                  <a:gd name="T25" fmla="*/ 34 h 52"/>
                  <a:gd name="T26" fmla="*/ 11 w 59"/>
                  <a:gd name="T27" fmla="*/ 34 h 52"/>
                  <a:gd name="T28" fmla="*/ 29 w 59"/>
                  <a:gd name="T29" fmla="*/ 19 h 52"/>
                  <a:gd name="T30" fmla="*/ 48 w 59"/>
                  <a:gd name="T31" fmla="*/ 34 h 52"/>
                  <a:gd name="T32" fmla="*/ 37 w 59"/>
                  <a:gd name="T33" fmla="*/ 34 h 52"/>
                  <a:gd name="T34" fmla="*/ 9 w 59"/>
                  <a:gd name="T35" fmla="*/ 8 h 52"/>
                  <a:gd name="T36" fmla="*/ 12 w 59"/>
                  <a:gd name="T37" fmla="*/ 4 h 52"/>
                  <a:gd name="T38" fmla="*/ 46 w 59"/>
                  <a:gd name="T39" fmla="*/ 4 h 52"/>
                  <a:gd name="T40" fmla="*/ 50 w 59"/>
                  <a:gd name="T41" fmla="*/ 8 h 52"/>
                  <a:gd name="T42" fmla="*/ 9 w 59"/>
                  <a:gd name="T4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9" h="52">
                    <a:moveTo>
                      <a:pt x="48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2"/>
                      <a:pt x="2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8" y="52"/>
                      <a:pt x="59" y="52"/>
                      <a:pt x="59" y="50"/>
                    </a:cubicBezTo>
                    <a:cubicBezTo>
                      <a:pt x="59" y="12"/>
                      <a:pt x="59" y="12"/>
                      <a:pt x="59" y="12"/>
                    </a:cubicBezTo>
                    <a:lnTo>
                      <a:pt x="48" y="0"/>
                    </a:lnTo>
                    <a:close/>
                    <a:moveTo>
                      <a:pt x="37" y="34"/>
                    </a:moveTo>
                    <a:cubicBezTo>
                      <a:pt x="37" y="45"/>
                      <a:pt x="37" y="45"/>
                      <a:pt x="37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48" y="34"/>
                      <a:pt x="48" y="34"/>
                      <a:pt x="48" y="34"/>
                    </a:cubicBezTo>
                    <a:lnTo>
                      <a:pt x="37" y="34"/>
                    </a:lnTo>
                    <a:close/>
                    <a:moveTo>
                      <a:pt x="9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3" name="Freeform: Shape 32"/>
              <p:cNvSpPr/>
              <p:nvPr/>
            </p:nvSpPr>
            <p:spPr bwMode="auto">
              <a:xfrm>
                <a:off x="11243244" y="4012150"/>
                <a:ext cx="303387" cy="266197"/>
              </a:xfrm>
              <a:custGeom>
                <a:avLst/>
                <a:gdLst>
                  <a:gd name="T0" fmla="*/ 95 w 95"/>
                  <a:gd name="T1" fmla="*/ 34 h 83"/>
                  <a:gd name="T2" fmla="*/ 83 w 95"/>
                  <a:gd name="T3" fmla="*/ 0 h 83"/>
                  <a:gd name="T4" fmla="*/ 83 w 95"/>
                  <a:gd name="T5" fmla="*/ 0 h 83"/>
                  <a:gd name="T6" fmla="*/ 75 w 95"/>
                  <a:gd name="T7" fmla="*/ 0 h 83"/>
                  <a:gd name="T8" fmla="*/ 31 w 95"/>
                  <a:gd name="T9" fmla="*/ 19 h 83"/>
                  <a:gd name="T10" fmla="*/ 30 w 95"/>
                  <a:gd name="T11" fmla="*/ 34 h 83"/>
                  <a:gd name="T12" fmla="*/ 31 w 95"/>
                  <a:gd name="T13" fmla="*/ 49 h 83"/>
                  <a:gd name="T14" fmla="*/ 75 w 95"/>
                  <a:gd name="T15" fmla="*/ 67 h 83"/>
                  <a:gd name="T16" fmla="*/ 83 w 95"/>
                  <a:gd name="T17" fmla="*/ 67 h 83"/>
                  <a:gd name="T18" fmla="*/ 83 w 95"/>
                  <a:gd name="T19" fmla="*/ 67 h 83"/>
                  <a:gd name="T20" fmla="*/ 95 w 95"/>
                  <a:gd name="T21" fmla="*/ 34 h 83"/>
                  <a:gd name="T22" fmla="*/ 80 w 95"/>
                  <a:gd name="T23" fmla="*/ 62 h 83"/>
                  <a:gd name="T24" fmla="*/ 78 w 95"/>
                  <a:gd name="T25" fmla="*/ 61 h 83"/>
                  <a:gd name="T26" fmla="*/ 75 w 95"/>
                  <a:gd name="T27" fmla="*/ 55 h 83"/>
                  <a:gd name="T28" fmla="*/ 71 w 95"/>
                  <a:gd name="T29" fmla="*/ 34 h 83"/>
                  <a:gd name="T30" fmla="*/ 75 w 95"/>
                  <a:gd name="T31" fmla="*/ 12 h 83"/>
                  <a:gd name="T32" fmla="*/ 78 w 95"/>
                  <a:gd name="T33" fmla="*/ 7 h 83"/>
                  <a:gd name="T34" fmla="*/ 80 w 95"/>
                  <a:gd name="T35" fmla="*/ 5 h 83"/>
                  <a:gd name="T36" fmla="*/ 82 w 95"/>
                  <a:gd name="T37" fmla="*/ 7 h 83"/>
                  <a:gd name="T38" fmla="*/ 86 w 95"/>
                  <a:gd name="T39" fmla="*/ 12 h 83"/>
                  <a:gd name="T40" fmla="*/ 89 w 95"/>
                  <a:gd name="T41" fmla="*/ 34 h 83"/>
                  <a:gd name="T42" fmla="*/ 86 w 95"/>
                  <a:gd name="T43" fmla="*/ 55 h 83"/>
                  <a:gd name="T44" fmla="*/ 82 w 95"/>
                  <a:gd name="T45" fmla="*/ 61 h 83"/>
                  <a:gd name="T46" fmla="*/ 80 w 95"/>
                  <a:gd name="T47" fmla="*/ 62 h 83"/>
                  <a:gd name="T48" fmla="*/ 23 w 95"/>
                  <a:gd name="T49" fmla="*/ 34 h 83"/>
                  <a:gd name="T50" fmla="*/ 24 w 95"/>
                  <a:gd name="T51" fmla="*/ 20 h 83"/>
                  <a:gd name="T52" fmla="*/ 12 w 95"/>
                  <a:gd name="T53" fmla="*/ 21 h 83"/>
                  <a:gd name="T54" fmla="*/ 5 w 95"/>
                  <a:gd name="T55" fmla="*/ 21 h 83"/>
                  <a:gd name="T56" fmla="*/ 0 w 95"/>
                  <a:gd name="T57" fmla="*/ 30 h 83"/>
                  <a:gd name="T58" fmla="*/ 0 w 95"/>
                  <a:gd name="T59" fmla="*/ 38 h 83"/>
                  <a:gd name="T60" fmla="*/ 5 w 95"/>
                  <a:gd name="T61" fmla="*/ 47 h 83"/>
                  <a:gd name="T62" fmla="*/ 12 w 95"/>
                  <a:gd name="T63" fmla="*/ 47 h 83"/>
                  <a:gd name="T64" fmla="*/ 24 w 95"/>
                  <a:gd name="T65" fmla="*/ 47 h 83"/>
                  <a:gd name="T66" fmla="*/ 23 w 95"/>
                  <a:gd name="T67" fmla="*/ 34 h 83"/>
                  <a:gd name="T68" fmla="*/ 34 w 95"/>
                  <a:gd name="T69" fmla="*/ 53 h 83"/>
                  <a:gd name="T70" fmla="*/ 22 w 95"/>
                  <a:gd name="T71" fmla="*/ 51 h 83"/>
                  <a:gd name="T72" fmla="*/ 30 w 95"/>
                  <a:gd name="T73" fmla="*/ 81 h 83"/>
                  <a:gd name="T74" fmla="*/ 33 w 95"/>
                  <a:gd name="T75" fmla="*/ 83 h 83"/>
                  <a:gd name="T76" fmla="*/ 44 w 95"/>
                  <a:gd name="T77" fmla="*/ 78 h 83"/>
                  <a:gd name="T78" fmla="*/ 46 w 95"/>
                  <a:gd name="T79" fmla="*/ 75 h 83"/>
                  <a:gd name="T80" fmla="*/ 34 w 95"/>
                  <a:gd name="T81" fmla="*/ 53 h 83"/>
                  <a:gd name="T82" fmla="*/ 80 w 95"/>
                  <a:gd name="T83" fmla="*/ 45 h 83"/>
                  <a:gd name="T84" fmla="*/ 79 w 95"/>
                  <a:gd name="T85" fmla="*/ 44 h 83"/>
                  <a:gd name="T86" fmla="*/ 78 w 95"/>
                  <a:gd name="T87" fmla="*/ 42 h 83"/>
                  <a:gd name="T88" fmla="*/ 77 w 95"/>
                  <a:gd name="T89" fmla="*/ 34 h 83"/>
                  <a:gd name="T90" fmla="*/ 78 w 95"/>
                  <a:gd name="T91" fmla="*/ 25 h 83"/>
                  <a:gd name="T92" fmla="*/ 79 w 95"/>
                  <a:gd name="T93" fmla="*/ 23 h 83"/>
                  <a:gd name="T94" fmla="*/ 80 w 95"/>
                  <a:gd name="T95" fmla="*/ 23 h 83"/>
                  <a:gd name="T96" fmla="*/ 81 w 95"/>
                  <a:gd name="T97" fmla="*/ 23 h 83"/>
                  <a:gd name="T98" fmla="*/ 82 w 95"/>
                  <a:gd name="T99" fmla="*/ 25 h 83"/>
                  <a:gd name="T100" fmla="*/ 84 w 95"/>
                  <a:gd name="T101" fmla="*/ 34 h 83"/>
                  <a:gd name="T102" fmla="*/ 82 w 95"/>
                  <a:gd name="T103" fmla="*/ 42 h 83"/>
                  <a:gd name="T104" fmla="*/ 81 w 95"/>
                  <a:gd name="T105" fmla="*/ 44 h 83"/>
                  <a:gd name="T106" fmla="*/ 80 w 95"/>
                  <a:gd name="T107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83">
                    <a:moveTo>
                      <a:pt x="95" y="34"/>
                    </a:moveTo>
                    <a:cubicBezTo>
                      <a:pt x="95" y="15"/>
                      <a:pt x="89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57" y="13"/>
                      <a:pt x="31" y="19"/>
                    </a:cubicBezTo>
                    <a:cubicBezTo>
                      <a:pt x="30" y="23"/>
                      <a:pt x="30" y="28"/>
                      <a:pt x="30" y="34"/>
                    </a:cubicBezTo>
                    <a:cubicBezTo>
                      <a:pt x="30" y="39"/>
                      <a:pt x="30" y="44"/>
                      <a:pt x="31" y="49"/>
                    </a:cubicBezTo>
                    <a:cubicBezTo>
                      <a:pt x="57" y="54"/>
                      <a:pt x="75" y="67"/>
                      <a:pt x="75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9" y="67"/>
                      <a:pt x="95" y="52"/>
                      <a:pt x="95" y="34"/>
                    </a:cubicBezTo>
                    <a:close/>
                    <a:moveTo>
                      <a:pt x="80" y="62"/>
                    </a:moveTo>
                    <a:cubicBezTo>
                      <a:pt x="79" y="62"/>
                      <a:pt x="78" y="61"/>
                      <a:pt x="78" y="61"/>
                    </a:cubicBezTo>
                    <a:cubicBezTo>
                      <a:pt x="77" y="60"/>
                      <a:pt x="76" y="58"/>
                      <a:pt x="75" y="55"/>
                    </a:cubicBezTo>
                    <a:cubicBezTo>
                      <a:pt x="72" y="49"/>
                      <a:pt x="71" y="42"/>
                      <a:pt x="71" y="34"/>
                    </a:cubicBezTo>
                    <a:cubicBezTo>
                      <a:pt x="71" y="26"/>
                      <a:pt x="72" y="18"/>
                      <a:pt x="75" y="12"/>
                    </a:cubicBezTo>
                    <a:cubicBezTo>
                      <a:pt x="76" y="10"/>
                      <a:pt x="77" y="8"/>
                      <a:pt x="78" y="7"/>
                    </a:cubicBezTo>
                    <a:cubicBezTo>
                      <a:pt x="78" y="6"/>
                      <a:pt x="79" y="5"/>
                      <a:pt x="80" y="5"/>
                    </a:cubicBezTo>
                    <a:cubicBezTo>
                      <a:pt x="81" y="5"/>
                      <a:pt x="82" y="6"/>
                      <a:pt x="82" y="7"/>
                    </a:cubicBezTo>
                    <a:cubicBezTo>
                      <a:pt x="84" y="8"/>
                      <a:pt x="85" y="10"/>
                      <a:pt x="86" y="12"/>
                    </a:cubicBezTo>
                    <a:cubicBezTo>
                      <a:pt x="88" y="18"/>
                      <a:pt x="89" y="26"/>
                      <a:pt x="89" y="34"/>
                    </a:cubicBezTo>
                    <a:cubicBezTo>
                      <a:pt x="89" y="42"/>
                      <a:pt x="88" y="49"/>
                      <a:pt x="86" y="55"/>
                    </a:cubicBezTo>
                    <a:cubicBezTo>
                      <a:pt x="85" y="58"/>
                      <a:pt x="84" y="60"/>
                      <a:pt x="82" y="61"/>
                    </a:cubicBezTo>
                    <a:cubicBezTo>
                      <a:pt x="82" y="61"/>
                      <a:pt x="81" y="62"/>
                      <a:pt x="80" y="62"/>
                    </a:cubicBezTo>
                    <a:close/>
                    <a:moveTo>
                      <a:pt x="23" y="34"/>
                    </a:moveTo>
                    <a:cubicBezTo>
                      <a:pt x="23" y="29"/>
                      <a:pt x="24" y="24"/>
                      <a:pt x="24" y="20"/>
                    </a:cubicBezTo>
                    <a:cubicBezTo>
                      <a:pt x="20" y="21"/>
                      <a:pt x="16" y="21"/>
                      <a:pt x="1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12" y="47"/>
                    </a:cubicBezTo>
                    <a:cubicBezTo>
                      <a:pt x="16" y="47"/>
                      <a:pt x="20" y="47"/>
                      <a:pt x="24" y="47"/>
                    </a:cubicBezTo>
                    <a:cubicBezTo>
                      <a:pt x="24" y="43"/>
                      <a:pt x="23" y="39"/>
                      <a:pt x="23" y="34"/>
                    </a:cubicBezTo>
                    <a:close/>
                    <a:moveTo>
                      <a:pt x="34" y="53"/>
                    </a:moveTo>
                    <a:cubicBezTo>
                      <a:pt x="22" y="51"/>
                      <a:pt x="22" y="51"/>
                      <a:pt x="22" y="5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2" y="83"/>
                      <a:pt x="33" y="83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6" y="78"/>
                      <a:pt x="46" y="76"/>
                      <a:pt x="46" y="75"/>
                    </a:cubicBezTo>
                    <a:lnTo>
                      <a:pt x="34" y="53"/>
                    </a:lnTo>
                    <a:close/>
                    <a:moveTo>
                      <a:pt x="80" y="45"/>
                    </a:moveTo>
                    <a:cubicBezTo>
                      <a:pt x="80" y="45"/>
                      <a:pt x="79" y="44"/>
                      <a:pt x="79" y="44"/>
                    </a:cubicBezTo>
                    <a:cubicBezTo>
                      <a:pt x="79" y="44"/>
                      <a:pt x="78" y="43"/>
                      <a:pt x="78" y="42"/>
                    </a:cubicBezTo>
                    <a:cubicBezTo>
                      <a:pt x="77" y="40"/>
                      <a:pt x="77" y="37"/>
                      <a:pt x="77" y="34"/>
                    </a:cubicBezTo>
                    <a:cubicBezTo>
                      <a:pt x="77" y="31"/>
                      <a:pt x="77" y="28"/>
                      <a:pt x="78" y="25"/>
                    </a:cubicBezTo>
                    <a:cubicBezTo>
                      <a:pt x="78" y="25"/>
                      <a:pt x="79" y="24"/>
                      <a:pt x="79" y="23"/>
                    </a:cubicBezTo>
                    <a:cubicBezTo>
                      <a:pt x="79" y="23"/>
                      <a:pt x="80" y="23"/>
                      <a:pt x="80" y="23"/>
                    </a:cubicBezTo>
                    <a:cubicBezTo>
                      <a:pt x="80" y="23"/>
                      <a:pt x="81" y="23"/>
                      <a:pt x="81" y="23"/>
                    </a:cubicBezTo>
                    <a:cubicBezTo>
                      <a:pt x="81" y="24"/>
                      <a:pt x="82" y="25"/>
                      <a:pt x="82" y="25"/>
                    </a:cubicBezTo>
                    <a:cubicBezTo>
                      <a:pt x="83" y="28"/>
                      <a:pt x="84" y="31"/>
                      <a:pt x="84" y="34"/>
                    </a:cubicBezTo>
                    <a:cubicBezTo>
                      <a:pt x="84" y="37"/>
                      <a:pt x="83" y="40"/>
                      <a:pt x="82" y="42"/>
                    </a:cubicBezTo>
                    <a:cubicBezTo>
                      <a:pt x="82" y="43"/>
                      <a:pt x="81" y="44"/>
                      <a:pt x="81" y="44"/>
                    </a:cubicBezTo>
                    <a:cubicBezTo>
                      <a:pt x="81" y="44"/>
                      <a:pt x="80" y="45"/>
                      <a:pt x="8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4" name="Freeform: Shape 33"/>
              <p:cNvSpPr/>
              <p:nvPr/>
            </p:nvSpPr>
            <p:spPr bwMode="auto">
              <a:xfrm>
                <a:off x="11767808" y="3599153"/>
                <a:ext cx="160501" cy="64591"/>
              </a:xfrm>
              <a:custGeom>
                <a:avLst/>
                <a:gdLst>
                  <a:gd name="T0" fmla="*/ 50 w 50"/>
                  <a:gd name="T1" fmla="*/ 10 h 20"/>
                  <a:gd name="T2" fmla="*/ 50 w 50"/>
                  <a:gd name="T3" fmla="*/ 10 h 20"/>
                  <a:gd name="T4" fmla="*/ 40 w 50"/>
                  <a:gd name="T5" fmla="*/ 0 h 20"/>
                  <a:gd name="T6" fmla="*/ 28 w 50"/>
                  <a:gd name="T7" fmla="*/ 0 h 20"/>
                  <a:gd name="T8" fmla="*/ 18 w 50"/>
                  <a:gd name="T9" fmla="*/ 10 h 20"/>
                  <a:gd name="T10" fmla="*/ 18 w 50"/>
                  <a:gd name="T11" fmla="*/ 10 h 20"/>
                  <a:gd name="T12" fmla="*/ 18 w 50"/>
                  <a:gd name="T13" fmla="*/ 11 h 20"/>
                  <a:gd name="T14" fmla="*/ 23 w 50"/>
                  <a:gd name="T15" fmla="*/ 11 h 20"/>
                  <a:gd name="T16" fmla="*/ 23 w 50"/>
                  <a:gd name="T17" fmla="*/ 10 h 20"/>
                  <a:gd name="T18" fmla="*/ 23 w 50"/>
                  <a:gd name="T19" fmla="*/ 10 h 20"/>
                  <a:gd name="T20" fmla="*/ 28 w 50"/>
                  <a:gd name="T21" fmla="*/ 5 h 20"/>
                  <a:gd name="T22" fmla="*/ 40 w 50"/>
                  <a:gd name="T23" fmla="*/ 5 h 20"/>
                  <a:gd name="T24" fmla="*/ 45 w 50"/>
                  <a:gd name="T25" fmla="*/ 10 h 20"/>
                  <a:gd name="T26" fmla="*/ 45 w 50"/>
                  <a:gd name="T27" fmla="*/ 10 h 20"/>
                  <a:gd name="T28" fmla="*/ 40 w 50"/>
                  <a:gd name="T29" fmla="*/ 15 h 20"/>
                  <a:gd name="T30" fmla="*/ 35 w 50"/>
                  <a:gd name="T31" fmla="*/ 15 h 20"/>
                  <a:gd name="T32" fmla="*/ 32 w 50"/>
                  <a:gd name="T33" fmla="*/ 20 h 20"/>
                  <a:gd name="T34" fmla="*/ 40 w 50"/>
                  <a:gd name="T35" fmla="*/ 20 h 20"/>
                  <a:gd name="T36" fmla="*/ 50 w 50"/>
                  <a:gd name="T37" fmla="*/ 10 h 20"/>
                  <a:gd name="T38" fmla="*/ 32 w 50"/>
                  <a:gd name="T39" fmla="*/ 10 h 20"/>
                  <a:gd name="T40" fmla="*/ 32 w 50"/>
                  <a:gd name="T41" fmla="*/ 9 h 20"/>
                  <a:gd name="T42" fmla="*/ 27 w 50"/>
                  <a:gd name="T43" fmla="*/ 9 h 20"/>
                  <a:gd name="T44" fmla="*/ 28 w 50"/>
                  <a:gd name="T45" fmla="*/ 10 h 20"/>
                  <a:gd name="T46" fmla="*/ 28 w 50"/>
                  <a:gd name="T47" fmla="*/ 10 h 20"/>
                  <a:gd name="T48" fmla="*/ 22 w 50"/>
                  <a:gd name="T49" fmla="*/ 15 h 20"/>
                  <a:gd name="T50" fmla="*/ 10 w 50"/>
                  <a:gd name="T51" fmla="*/ 15 h 20"/>
                  <a:gd name="T52" fmla="*/ 5 w 50"/>
                  <a:gd name="T53" fmla="*/ 10 h 20"/>
                  <a:gd name="T54" fmla="*/ 5 w 50"/>
                  <a:gd name="T55" fmla="*/ 10 h 20"/>
                  <a:gd name="T56" fmla="*/ 10 w 50"/>
                  <a:gd name="T57" fmla="*/ 5 h 20"/>
                  <a:gd name="T58" fmla="*/ 16 w 50"/>
                  <a:gd name="T59" fmla="*/ 5 h 20"/>
                  <a:gd name="T60" fmla="*/ 19 w 50"/>
                  <a:gd name="T61" fmla="*/ 0 h 20"/>
                  <a:gd name="T62" fmla="*/ 10 w 50"/>
                  <a:gd name="T63" fmla="*/ 0 h 20"/>
                  <a:gd name="T64" fmla="*/ 0 w 50"/>
                  <a:gd name="T65" fmla="*/ 10 h 20"/>
                  <a:gd name="T66" fmla="*/ 0 w 50"/>
                  <a:gd name="T67" fmla="*/ 10 h 20"/>
                  <a:gd name="T68" fmla="*/ 10 w 50"/>
                  <a:gd name="T69" fmla="*/ 20 h 20"/>
                  <a:gd name="T70" fmla="*/ 22 w 50"/>
                  <a:gd name="T71" fmla="*/ 20 h 20"/>
                  <a:gd name="T72" fmla="*/ 32 w 50"/>
                  <a:gd name="T7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20">
                    <a:moveTo>
                      <a:pt x="50" y="10"/>
                    </a:move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5"/>
                      <a:pt x="46" y="0"/>
                      <a:pt x="4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3" y="0"/>
                      <a:pt x="18" y="5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7"/>
                      <a:pt x="25" y="5"/>
                      <a:pt x="28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3" y="5"/>
                      <a:pt x="45" y="7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3"/>
                      <a:pt x="43" y="15"/>
                      <a:pt x="40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7"/>
                      <a:pt x="33" y="18"/>
                      <a:pt x="32" y="20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6" y="20"/>
                      <a:pt x="50" y="15"/>
                      <a:pt x="50" y="10"/>
                    </a:cubicBezTo>
                    <a:close/>
                    <a:moveTo>
                      <a:pt x="32" y="1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9"/>
                      <a:pt x="28" y="9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3"/>
                      <a:pt x="25" y="15"/>
                      <a:pt x="22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5"/>
                      <a:pt x="5" y="13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7"/>
                      <a:pt x="7" y="5"/>
                      <a:pt x="1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3"/>
                      <a:pt x="17" y="1"/>
                      <a:pt x="1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8" y="20"/>
                      <a:pt x="32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5" name="Freeform: Shape 34"/>
              <p:cNvSpPr/>
              <p:nvPr/>
            </p:nvSpPr>
            <p:spPr bwMode="auto">
              <a:xfrm>
                <a:off x="11918522" y="2912132"/>
                <a:ext cx="172245" cy="168330"/>
              </a:xfrm>
              <a:custGeom>
                <a:avLst/>
                <a:gdLst>
                  <a:gd name="T0" fmla="*/ 27 w 54"/>
                  <a:gd name="T1" fmla="*/ 0 h 53"/>
                  <a:gd name="T2" fmla="*/ 0 w 54"/>
                  <a:gd name="T3" fmla="*/ 27 h 53"/>
                  <a:gd name="T4" fmla="*/ 27 w 54"/>
                  <a:gd name="T5" fmla="*/ 53 h 53"/>
                  <a:gd name="T6" fmla="*/ 54 w 54"/>
                  <a:gd name="T7" fmla="*/ 27 h 53"/>
                  <a:gd name="T8" fmla="*/ 27 w 54"/>
                  <a:gd name="T9" fmla="*/ 0 h 53"/>
                  <a:gd name="T10" fmla="*/ 16 w 54"/>
                  <a:gd name="T11" fmla="*/ 43 h 53"/>
                  <a:gd name="T12" fmla="*/ 17 w 54"/>
                  <a:gd name="T13" fmla="*/ 38 h 53"/>
                  <a:gd name="T14" fmla="*/ 7 w 54"/>
                  <a:gd name="T15" fmla="*/ 24 h 53"/>
                  <a:gd name="T16" fmla="*/ 13 w 54"/>
                  <a:gd name="T17" fmla="*/ 12 h 53"/>
                  <a:gd name="T18" fmla="*/ 27 w 54"/>
                  <a:gd name="T19" fmla="*/ 7 h 53"/>
                  <a:gd name="T20" fmla="*/ 41 w 54"/>
                  <a:gd name="T21" fmla="*/ 12 h 53"/>
                  <a:gd name="T22" fmla="*/ 47 w 54"/>
                  <a:gd name="T23" fmla="*/ 24 h 53"/>
                  <a:gd name="T24" fmla="*/ 37 w 54"/>
                  <a:gd name="T25" fmla="*/ 38 h 53"/>
                  <a:gd name="T26" fmla="*/ 38 w 54"/>
                  <a:gd name="T27" fmla="*/ 43 h 53"/>
                  <a:gd name="T28" fmla="*/ 27 w 54"/>
                  <a:gd name="T29" fmla="*/ 47 h 53"/>
                  <a:gd name="T30" fmla="*/ 16 w 54"/>
                  <a:gd name="T31" fmla="*/ 43 h 53"/>
                  <a:gd name="T32" fmla="*/ 29 w 54"/>
                  <a:gd name="T33" fmla="*/ 33 h 53"/>
                  <a:gd name="T34" fmla="*/ 30 w 54"/>
                  <a:gd name="T35" fmla="*/ 35 h 53"/>
                  <a:gd name="T36" fmla="*/ 30 w 54"/>
                  <a:gd name="T37" fmla="*/ 38 h 53"/>
                  <a:gd name="T38" fmla="*/ 29 w 54"/>
                  <a:gd name="T39" fmla="*/ 40 h 53"/>
                  <a:gd name="T40" fmla="*/ 25 w 54"/>
                  <a:gd name="T41" fmla="*/ 40 h 53"/>
                  <a:gd name="T42" fmla="*/ 24 w 54"/>
                  <a:gd name="T43" fmla="*/ 38 h 53"/>
                  <a:gd name="T44" fmla="*/ 24 w 54"/>
                  <a:gd name="T45" fmla="*/ 35 h 53"/>
                  <a:gd name="T46" fmla="*/ 25 w 54"/>
                  <a:gd name="T47" fmla="*/ 33 h 53"/>
                  <a:gd name="T48" fmla="*/ 26 w 54"/>
                  <a:gd name="T49" fmla="*/ 10 h 53"/>
                  <a:gd name="T50" fmla="*/ 28 w 54"/>
                  <a:gd name="T51" fmla="*/ 10 h 53"/>
                  <a:gd name="T52" fmla="*/ 29 w 54"/>
                  <a:gd name="T53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" h="53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41"/>
                      <a:pt x="12" y="53"/>
                      <a:pt x="27" y="53"/>
                    </a:cubicBezTo>
                    <a:cubicBezTo>
                      <a:pt x="42" y="53"/>
                      <a:pt x="54" y="41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  <a:moveTo>
                      <a:pt x="16" y="43"/>
                    </a:moveTo>
                    <a:cubicBezTo>
                      <a:pt x="17" y="42"/>
                      <a:pt x="17" y="40"/>
                      <a:pt x="17" y="38"/>
                    </a:cubicBezTo>
                    <a:cubicBezTo>
                      <a:pt x="17" y="32"/>
                      <a:pt x="13" y="26"/>
                      <a:pt x="7" y="24"/>
                    </a:cubicBezTo>
                    <a:cubicBezTo>
                      <a:pt x="8" y="20"/>
                      <a:pt x="10" y="16"/>
                      <a:pt x="13" y="12"/>
                    </a:cubicBezTo>
                    <a:cubicBezTo>
                      <a:pt x="17" y="9"/>
                      <a:pt x="22" y="7"/>
                      <a:pt x="27" y="7"/>
                    </a:cubicBezTo>
                    <a:cubicBezTo>
                      <a:pt x="32" y="7"/>
                      <a:pt x="37" y="9"/>
                      <a:pt x="41" y="12"/>
                    </a:cubicBezTo>
                    <a:cubicBezTo>
                      <a:pt x="44" y="16"/>
                      <a:pt x="46" y="20"/>
                      <a:pt x="47" y="24"/>
                    </a:cubicBezTo>
                    <a:cubicBezTo>
                      <a:pt x="41" y="26"/>
                      <a:pt x="37" y="32"/>
                      <a:pt x="37" y="38"/>
                    </a:cubicBezTo>
                    <a:cubicBezTo>
                      <a:pt x="37" y="40"/>
                      <a:pt x="37" y="42"/>
                      <a:pt x="38" y="43"/>
                    </a:cubicBezTo>
                    <a:cubicBezTo>
                      <a:pt x="35" y="45"/>
                      <a:pt x="31" y="47"/>
                      <a:pt x="27" y="47"/>
                    </a:cubicBezTo>
                    <a:cubicBezTo>
                      <a:pt x="23" y="47"/>
                      <a:pt x="19" y="45"/>
                      <a:pt x="16" y="43"/>
                    </a:cubicBezTo>
                    <a:close/>
                    <a:moveTo>
                      <a:pt x="29" y="33"/>
                    </a:moveTo>
                    <a:cubicBezTo>
                      <a:pt x="30" y="33"/>
                      <a:pt x="30" y="34"/>
                      <a:pt x="30" y="35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9"/>
                      <a:pt x="30" y="40"/>
                      <a:pt x="29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4" y="39"/>
                      <a:pt x="24" y="38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3"/>
                      <a:pt x="25" y="3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lnTo>
                      <a:pt x="2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6" name="Freeform: Shape 35"/>
              <p:cNvSpPr/>
              <p:nvPr/>
            </p:nvSpPr>
            <p:spPr bwMode="auto">
              <a:xfrm>
                <a:off x="11895034" y="3100035"/>
                <a:ext cx="150715" cy="121354"/>
              </a:xfrm>
              <a:custGeom>
                <a:avLst/>
                <a:gdLst>
                  <a:gd name="T0" fmla="*/ 30 w 77"/>
                  <a:gd name="T1" fmla="*/ 62 h 62"/>
                  <a:gd name="T2" fmla="*/ 0 w 77"/>
                  <a:gd name="T3" fmla="*/ 31 h 62"/>
                  <a:gd name="T4" fmla="*/ 15 w 77"/>
                  <a:gd name="T5" fmla="*/ 17 h 62"/>
                  <a:gd name="T6" fmla="*/ 30 w 77"/>
                  <a:gd name="T7" fmla="*/ 33 h 62"/>
                  <a:gd name="T8" fmla="*/ 62 w 77"/>
                  <a:gd name="T9" fmla="*/ 0 h 62"/>
                  <a:gd name="T10" fmla="*/ 77 w 77"/>
                  <a:gd name="T11" fmla="*/ 15 h 62"/>
                  <a:gd name="T12" fmla="*/ 30 w 77"/>
                  <a:gd name="T13" fmla="*/ 62 h 62"/>
                  <a:gd name="T14" fmla="*/ 9 w 77"/>
                  <a:gd name="T15" fmla="*/ 31 h 62"/>
                  <a:gd name="T16" fmla="*/ 30 w 77"/>
                  <a:gd name="T17" fmla="*/ 54 h 62"/>
                  <a:gd name="T18" fmla="*/ 69 w 77"/>
                  <a:gd name="T19" fmla="*/ 15 h 62"/>
                  <a:gd name="T20" fmla="*/ 62 w 77"/>
                  <a:gd name="T21" fmla="*/ 8 h 62"/>
                  <a:gd name="T22" fmla="*/ 30 w 77"/>
                  <a:gd name="T23" fmla="*/ 41 h 62"/>
                  <a:gd name="T24" fmla="*/ 15 w 77"/>
                  <a:gd name="T25" fmla="*/ 25 h 62"/>
                  <a:gd name="T26" fmla="*/ 9 w 77"/>
                  <a:gd name="T27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62">
                    <a:moveTo>
                      <a:pt x="30" y="62"/>
                    </a:moveTo>
                    <a:lnTo>
                      <a:pt x="0" y="31"/>
                    </a:lnTo>
                    <a:lnTo>
                      <a:pt x="15" y="17"/>
                    </a:lnTo>
                    <a:lnTo>
                      <a:pt x="30" y="33"/>
                    </a:lnTo>
                    <a:lnTo>
                      <a:pt x="62" y="0"/>
                    </a:lnTo>
                    <a:lnTo>
                      <a:pt x="77" y="15"/>
                    </a:lnTo>
                    <a:lnTo>
                      <a:pt x="30" y="62"/>
                    </a:lnTo>
                    <a:close/>
                    <a:moveTo>
                      <a:pt x="9" y="31"/>
                    </a:moveTo>
                    <a:lnTo>
                      <a:pt x="30" y="54"/>
                    </a:lnTo>
                    <a:lnTo>
                      <a:pt x="69" y="15"/>
                    </a:lnTo>
                    <a:lnTo>
                      <a:pt x="62" y="8"/>
                    </a:lnTo>
                    <a:lnTo>
                      <a:pt x="30" y="41"/>
                    </a:lnTo>
                    <a:lnTo>
                      <a:pt x="15" y="25"/>
                    </a:lnTo>
                    <a:lnTo>
                      <a:pt x="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7" name="Freeform: Shape 36"/>
              <p:cNvSpPr/>
              <p:nvPr/>
            </p:nvSpPr>
            <p:spPr bwMode="auto">
              <a:xfrm>
                <a:off x="11640581" y="3336871"/>
                <a:ext cx="178118" cy="236836"/>
              </a:xfrm>
              <a:custGeom>
                <a:avLst/>
                <a:gdLst>
                  <a:gd name="T0" fmla="*/ 53 w 56"/>
                  <a:gd name="T1" fmla="*/ 9 h 74"/>
                  <a:gd name="T2" fmla="*/ 49 w 56"/>
                  <a:gd name="T3" fmla="*/ 9 h 74"/>
                  <a:gd name="T4" fmla="*/ 49 w 56"/>
                  <a:gd name="T5" fmla="*/ 14 h 74"/>
                  <a:gd name="T6" fmla="*/ 51 w 56"/>
                  <a:gd name="T7" fmla="*/ 14 h 74"/>
                  <a:gd name="T8" fmla="*/ 51 w 56"/>
                  <a:gd name="T9" fmla="*/ 51 h 74"/>
                  <a:gd name="T10" fmla="*/ 32 w 56"/>
                  <a:gd name="T11" fmla="*/ 51 h 74"/>
                  <a:gd name="T12" fmla="*/ 32 w 56"/>
                  <a:gd name="T13" fmla="*/ 70 h 74"/>
                  <a:gd name="T14" fmla="*/ 5 w 56"/>
                  <a:gd name="T15" fmla="*/ 70 h 74"/>
                  <a:gd name="T16" fmla="*/ 5 w 56"/>
                  <a:gd name="T17" fmla="*/ 14 h 74"/>
                  <a:gd name="T18" fmla="*/ 7 w 56"/>
                  <a:gd name="T19" fmla="*/ 14 h 74"/>
                  <a:gd name="T20" fmla="*/ 7 w 56"/>
                  <a:gd name="T21" fmla="*/ 9 h 74"/>
                  <a:gd name="T22" fmla="*/ 2 w 56"/>
                  <a:gd name="T23" fmla="*/ 9 h 74"/>
                  <a:gd name="T24" fmla="*/ 0 w 56"/>
                  <a:gd name="T25" fmla="*/ 12 h 74"/>
                  <a:gd name="T26" fmla="*/ 0 w 56"/>
                  <a:gd name="T27" fmla="*/ 72 h 74"/>
                  <a:gd name="T28" fmla="*/ 2 w 56"/>
                  <a:gd name="T29" fmla="*/ 74 h 74"/>
                  <a:gd name="T30" fmla="*/ 39 w 56"/>
                  <a:gd name="T31" fmla="*/ 74 h 74"/>
                  <a:gd name="T32" fmla="*/ 56 w 56"/>
                  <a:gd name="T33" fmla="*/ 58 h 74"/>
                  <a:gd name="T34" fmla="*/ 56 w 56"/>
                  <a:gd name="T35" fmla="*/ 12 h 74"/>
                  <a:gd name="T36" fmla="*/ 53 w 56"/>
                  <a:gd name="T37" fmla="*/ 9 h 74"/>
                  <a:gd name="T38" fmla="*/ 37 w 56"/>
                  <a:gd name="T39" fmla="*/ 70 h 74"/>
                  <a:gd name="T40" fmla="*/ 37 w 56"/>
                  <a:gd name="T41" fmla="*/ 56 h 74"/>
                  <a:gd name="T42" fmla="*/ 51 w 56"/>
                  <a:gd name="T43" fmla="*/ 56 h 74"/>
                  <a:gd name="T44" fmla="*/ 37 w 56"/>
                  <a:gd name="T45" fmla="*/ 70 h 74"/>
                  <a:gd name="T46" fmla="*/ 46 w 56"/>
                  <a:gd name="T47" fmla="*/ 9 h 74"/>
                  <a:gd name="T48" fmla="*/ 37 w 56"/>
                  <a:gd name="T49" fmla="*/ 9 h 74"/>
                  <a:gd name="T50" fmla="*/ 37 w 56"/>
                  <a:gd name="T51" fmla="*/ 5 h 74"/>
                  <a:gd name="T52" fmla="*/ 32 w 56"/>
                  <a:gd name="T53" fmla="*/ 0 h 74"/>
                  <a:gd name="T54" fmla="*/ 23 w 56"/>
                  <a:gd name="T55" fmla="*/ 0 h 74"/>
                  <a:gd name="T56" fmla="*/ 19 w 56"/>
                  <a:gd name="T57" fmla="*/ 5 h 74"/>
                  <a:gd name="T58" fmla="*/ 19 w 56"/>
                  <a:gd name="T59" fmla="*/ 9 h 74"/>
                  <a:gd name="T60" fmla="*/ 9 w 56"/>
                  <a:gd name="T61" fmla="*/ 9 h 74"/>
                  <a:gd name="T62" fmla="*/ 9 w 56"/>
                  <a:gd name="T63" fmla="*/ 19 h 74"/>
                  <a:gd name="T64" fmla="*/ 46 w 56"/>
                  <a:gd name="T65" fmla="*/ 19 h 74"/>
                  <a:gd name="T66" fmla="*/ 46 w 56"/>
                  <a:gd name="T67" fmla="*/ 9 h 74"/>
                  <a:gd name="T68" fmla="*/ 32 w 56"/>
                  <a:gd name="T69" fmla="*/ 9 h 74"/>
                  <a:gd name="T70" fmla="*/ 23 w 56"/>
                  <a:gd name="T71" fmla="*/ 9 h 74"/>
                  <a:gd name="T72" fmla="*/ 23 w 56"/>
                  <a:gd name="T73" fmla="*/ 5 h 74"/>
                  <a:gd name="T74" fmla="*/ 23 w 56"/>
                  <a:gd name="T75" fmla="*/ 5 h 74"/>
                  <a:gd name="T76" fmla="*/ 32 w 56"/>
                  <a:gd name="T77" fmla="*/ 5 h 74"/>
                  <a:gd name="T78" fmla="*/ 32 w 56"/>
                  <a:gd name="T79" fmla="*/ 5 h 74"/>
                  <a:gd name="T80" fmla="*/ 32 w 56"/>
                  <a:gd name="T81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6" h="74">
                    <a:moveTo>
                      <a:pt x="53" y="9"/>
                    </a:moveTo>
                    <a:cubicBezTo>
                      <a:pt x="49" y="9"/>
                      <a:pt x="49" y="9"/>
                      <a:pt x="49" y="9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10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3"/>
                      <a:pt x="1" y="74"/>
                      <a:pt x="2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0"/>
                      <a:pt x="55" y="9"/>
                      <a:pt x="53" y="9"/>
                    </a:cubicBezTo>
                    <a:close/>
                    <a:moveTo>
                      <a:pt x="37" y="70"/>
                    </a:moveTo>
                    <a:cubicBezTo>
                      <a:pt x="37" y="56"/>
                      <a:pt x="37" y="56"/>
                      <a:pt x="37" y="56"/>
                    </a:cubicBezTo>
                    <a:cubicBezTo>
                      <a:pt x="51" y="56"/>
                      <a:pt x="51" y="56"/>
                      <a:pt x="51" y="56"/>
                    </a:cubicBezTo>
                    <a:lnTo>
                      <a:pt x="37" y="70"/>
                    </a:lnTo>
                    <a:close/>
                    <a:moveTo>
                      <a:pt x="46" y="9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2"/>
                      <a:pt x="35" y="0"/>
                      <a:pt x="32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9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46" y="19"/>
                      <a:pt x="46" y="19"/>
                      <a:pt x="46" y="19"/>
                    </a:cubicBezTo>
                    <a:lnTo>
                      <a:pt x="46" y="9"/>
                    </a:lnTo>
                    <a:close/>
                    <a:moveTo>
                      <a:pt x="32" y="9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8" name="Freeform: Shape 37"/>
              <p:cNvSpPr/>
              <p:nvPr/>
            </p:nvSpPr>
            <p:spPr bwMode="auto">
              <a:xfrm>
                <a:off x="10986834" y="3618727"/>
                <a:ext cx="608730" cy="342532"/>
              </a:xfrm>
              <a:custGeom>
                <a:avLst/>
                <a:gdLst>
                  <a:gd name="T0" fmla="*/ 190 w 190"/>
                  <a:gd name="T1" fmla="*/ 74 h 107"/>
                  <a:gd name="T2" fmla="*/ 166 w 190"/>
                  <a:gd name="T3" fmla="*/ 43 h 107"/>
                  <a:gd name="T4" fmla="*/ 122 w 190"/>
                  <a:gd name="T5" fmla="*/ 0 h 107"/>
                  <a:gd name="T6" fmla="*/ 87 w 190"/>
                  <a:gd name="T7" fmla="*/ 17 h 107"/>
                  <a:gd name="T8" fmla="*/ 67 w 190"/>
                  <a:gd name="T9" fmla="*/ 7 h 107"/>
                  <a:gd name="T10" fmla="*/ 42 w 190"/>
                  <a:gd name="T11" fmla="*/ 32 h 107"/>
                  <a:gd name="T12" fmla="*/ 43 w 190"/>
                  <a:gd name="T13" fmla="*/ 35 h 107"/>
                  <a:gd name="T14" fmla="*/ 36 w 190"/>
                  <a:gd name="T15" fmla="*/ 35 h 107"/>
                  <a:gd name="T16" fmla="*/ 0 w 190"/>
                  <a:gd name="T17" fmla="*/ 71 h 107"/>
                  <a:gd name="T18" fmla="*/ 36 w 190"/>
                  <a:gd name="T19" fmla="*/ 107 h 107"/>
                  <a:gd name="T20" fmla="*/ 158 w 190"/>
                  <a:gd name="T21" fmla="*/ 107 h 107"/>
                  <a:gd name="T22" fmla="*/ 158 w 190"/>
                  <a:gd name="T23" fmla="*/ 107 h 107"/>
                  <a:gd name="T24" fmla="*/ 190 w 190"/>
                  <a:gd name="T25" fmla="*/ 7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0" h="107">
                    <a:moveTo>
                      <a:pt x="190" y="74"/>
                    </a:moveTo>
                    <a:cubicBezTo>
                      <a:pt x="190" y="59"/>
                      <a:pt x="180" y="46"/>
                      <a:pt x="166" y="43"/>
                    </a:cubicBezTo>
                    <a:cubicBezTo>
                      <a:pt x="165" y="19"/>
                      <a:pt x="146" y="0"/>
                      <a:pt x="122" y="0"/>
                    </a:cubicBezTo>
                    <a:cubicBezTo>
                      <a:pt x="107" y="0"/>
                      <a:pt x="95" y="6"/>
                      <a:pt x="87" y="17"/>
                    </a:cubicBezTo>
                    <a:cubicBezTo>
                      <a:pt x="82" y="11"/>
                      <a:pt x="75" y="7"/>
                      <a:pt x="67" y="7"/>
                    </a:cubicBezTo>
                    <a:cubicBezTo>
                      <a:pt x="54" y="7"/>
                      <a:pt x="42" y="18"/>
                      <a:pt x="42" y="32"/>
                    </a:cubicBezTo>
                    <a:cubicBezTo>
                      <a:pt x="42" y="33"/>
                      <a:pt x="43" y="34"/>
                      <a:pt x="43" y="35"/>
                    </a:cubicBezTo>
                    <a:cubicBezTo>
                      <a:pt x="41" y="35"/>
                      <a:pt x="38" y="35"/>
                      <a:pt x="36" y="35"/>
                    </a:cubicBezTo>
                    <a:cubicBezTo>
                      <a:pt x="16" y="35"/>
                      <a:pt x="0" y="51"/>
                      <a:pt x="0" y="71"/>
                    </a:cubicBezTo>
                    <a:cubicBezTo>
                      <a:pt x="0" y="91"/>
                      <a:pt x="16" y="107"/>
                      <a:pt x="36" y="107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76" y="107"/>
                      <a:pt x="190" y="92"/>
                      <a:pt x="19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29" name="Freeform: Shape 38"/>
              <p:cNvSpPr/>
              <p:nvPr/>
            </p:nvSpPr>
            <p:spPr bwMode="auto">
              <a:xfrm>
                <a:off x="11632752" y="2722270"/>
                <a:ext cx="291643" cy="317087"/>
              </a:xfrm>
              <a:custGeom>
                <a:avLst/>
                <a:gdLst>
                  <a:gd name="T0" fmla="*/ 61 w 91"/>
                  <a:gd name="T1" fmla="*/ 27 h 99"/>
                  <a:gd name="T2" fmla="*/ 51 w 91"/>
                  <a:gd name="T3" fmla="*/ 38 h 99"/>
                  <a:gd name="T4" fmla="*/ 46 w 91"/>
                  <a:gd name="T5" fmla="*/ 46 h 99"/>
                  <a:gd name="T6" fmla="*/ 48 w 91"/>
                  <a:gd name="T7" fmla="*/ 29 h 99"/>
                  <a:gd name="T8" fmla="*/ 48 w 91"/>
                  <a:gd name="T9" fmla="*/ 14 h 99"/>
                  <a:gd name="T10" fmla="*/ 23 w 91"/>
                  <a:gd name="T11" fmla="*/ 4 h 99"/>
                  <a:gd name="T12" fmla="*/ 13 w 91"/>
                  <a:gd name="T13" fmla="*/ 29 h 99"/>
                  <a:gd name="T14" fmla="*/ 24 w 91"/>
                  <a:gd name="T15" fmla="*/ 40 h 99"/>
                  <a:gd name="T16" fmla="*/ 38 w 91"/>
                  <a:gd name="T17" fmla="*/ 50 h 99"/>
                  <a:gd name="T18" fmla="*/ 29 w 91"/>
                  <a:gd name="T19" fmla="*/ 48 h 99"/>
                  <a:gd name="T20" fmla="*/ 14 w 91"/>
                  <a:gd name="T21" fmla="*/ 48 h 99"/>
                  <a:gd name="T22" fmla="*/ 4 w 91"/>
                  <a:gd name="T23" fmla="*/ 74 h 99"/>
                  <a:gd name="T24" fmla="*/ 30 w 91"/>
                  <a:gd name="T25" fmla="*/ 84 h 99"/>
                  <a:gd name="T26" fmla="*/ 40 w 91"/>
                  <a:gd name="T27" fmla="*/ 73 h 99"/>
                  <a:gd name="T28" fmla="*/ 45 w 91"/>
                  <a:gd name="T29" fmla="*/ 65 h 99"/>
                  <a:gd name="T30" fmla="*/ 43 w 91"/>
                  <a:gd name="T31" fmla="*/ 96 h 99"/>
                  <a:gd name="T32" fmla="*/ 45 w 91"/>
                  <a:gd name="T33" fmla="*/ 99 h 99"/>
                  <a:gd name="T34" fmla="*/ 61 w 91"/>
                  <a:gd name="T35" fmla="*/ 92 h 99"/>
                  <a:gd name="T36" fmla="*/ 78 w 91"/>
                  <a:gd name="T37" fmla="*/ 84 h 99"/>
                  <a:gd name="T38" fmla="*/ 76 w 91"/>
                  <a:gd name="T39" fmla="*/ 81 h 99"/>
                  <a:gd name="T40" fmla="*/ 53 w 91"/>
                  <a:gd name="T41" fmla="*/ 61 h 99"/>
                  <a:gd name="T42" fmla="*/ 61 w 91"/>
                  <a:gd name="T43" fmla="*/ 63 h 99"/>
                  <a:gd name="T44" fmla="*/ 77 w 91"/>
                  <a:gd name="T45" fmla="*/ 63 h 99"/>
                  <a:gd name="T46" fmla="*/ 87 w 91"/>
                  <a:gd name="T47" fmla="*/ 37 h 99"/>
                  <a:gd name="T48" fmla="*/ 61 w 91"/>
                  <a:gd name="T49" fmla="*/ 2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" h="99">
                    <a:moveTo>
                      <a:pt x="61" y="27"/>
                    </a:moveTo>
                    <a:cubicBezTo>
                      <a:pt x="56" y="29"/>
                      <a:pt x="52" y="33"/>
                      <a:pt x="51" y="38"/>
                    </a:cubicBezTo>
                    <a:cubicBezTo>
                      <a:pt x="50" y="40"/>
                      <a:pt x="48" y="43"/>
                      <a:pt x="46" y="46"/>
                    </a:cubicBezTo>
                    <a:cubicBezTo>
                      <a:pt x="46" y="41"/>
                      <a:pt x="47" y="33"/>
                      <a:pt x="48" y="29"/>
                    </a:cubicBezTo>
                    <a:cubicBezTo>
                      <a:pt x="50" y="25"/>
                      <a:pt x="50" y="19"/>
                      <a:pt x="48" y="14"/>
                    </a:cubicBezTo>
                    <a:cubicBezTo>
                      <a:pt x="44" y="4"/>
                      <a:pt x="32" y="0"/>
                      <a:pt x="23" y="4"/>
                    </a:cubicBezTo>
                    <a:cubicBezTo>
                      <a:pt x="13" y="8"/>
                      <a:pt x="9" y="20"/>
                      <a:pt x="13" y="29"/>
                    </a:cubicBezTo>
                    <a:cubicBezTo>
                      <a:pt x="15" y="35"/>
                      <a:pt x="19" y="38"/>
                      <a:pt x="24" y="40"/>
                    </a:cubicBezTo>
                    <a:cubicBezTo>
                      <a:pt x="28" y="41"/>
                      <a:pt x="34" y="46"/>
                      <a:pt x="38" y="50"/>
                    </a:cubicBezTo>
                    <a:cubicBezTo>
                      <a:pt x="34" y="49"/>
                      <a:pt x="31" y="49"/>
                      <a:pt x="29" y="48"/>
                    </a:cubicBezTo>
                    <a:cubicBezTo>
                      <a:pt x="24" y="46"/>
                      <a:pt x="19" y="46"/>
                      <a:pt x="14" y="48"/>
                    </a:cubicBezTo>
                    <a:cubicBezTo>
                      <a:pt x="4" y="52"/>
                      <a:pt x="0" y="64"/>
                      <a:pt x="4" y="74"/>
                    </a:cubicBezTo>
                    <a:cubicBezTo>
                      <a:pt x="8" y="84"/>
                      <a:pt x="20" y="88"/>
                      <a:pt x="30" y="84"/>
                    </a:cubicBezTo>
                    <a:cubicBezTo>
                      <a:pt x="35" y="82"/>
                      <a:pt x="38" y="77"/>
                      <a:pt x="40" y="73"/>
                    </a:cubicBezTo>
                    <a:cubicBezTo>
                      <a:pt x="41" y="70"/>
                      <a:pt x="42" y="67"/>
                      <a:pt x="45" y="65"/>
                    </a:cubicBezTo>
                    <a:cubicBezTo>
                      <a:pt x="50" y="77"/>
                      <a:pt x="48" y="89"/>
                      <a:pt x="43" y="96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68" y="80"/>
                      <a:pt x="58" y="74"/>
                      <a:pt x="53" y="61"/>
                    </a:cubicBezTo>
                    <a:cubicBezTo>
                      <a:pt x="56" y="61"/>
                      <a:pt x="59" y="62"/>
                      <a:pt x="61" y="63"/>
                    </a:cubicBezTo>
                    <a:cubicBezTo>
                      <a:pt x="66" y="65"/>
                      <a:pt x="72" y="65"/>
                      <a:pt x="77" y="63"/>
                    </a:cubicBezTo>
                    <a:cubicBezTo>
                      <a:pt x="87" y="59"/>
                      <a:pt x="91" y="47"/>
                      <a:pt x="87" y="37"/>
                    </a:cubicBezTo>
                    <a:cubicBezTo>
                      <a:pt x="82" y="27"/>
                      <a:pt x="71" y="23"/>
                      <a:pt x="6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0" name="Freeform: Shape 39"/>
              <p:cNvSpPr/>
              <p:nvPr/>
            </p:nvSpPr>
            <p:spPr bwMode="auto">
              <a:xfrm>
                <a:off x="11460507" y="3483672"/>
                <a:ext cx="146800" cy="154628"/>
              </a:xfrm>
              <a:custGeom>
                <a:avLst/>
                <a:gdLst>
                  <a:gd name="T0" fmla="*/ 43 w 46"/>
                  <a:gd name="T1" fmla="*/ 29 h 48"/>
                  <a:gd name="T2" fmla="*/ 46 w 46"/>
                  <a:gd name="T3" fmla="*/ 16 h 48"/>
                  <a:gd name="T4" fmla="*/ 41 w 46"/>
                  <a:gd name="T5" fmla="*/ 8 h 48"/>
                  <a:gd name="T6" fmla="*/ 37 w 46"/>
                  <a:gd name="T7" fmla="*/ 9 h 48"/>
                  <a:gd name="T8" fmla="*/ 28 w 46"/>
                  <a:gd name="T9" fmla="*/ 0 h 48"/>
                  <a:gd name="T10" fmla="*/ 18 w 46"/>
                  <a:gd name="T11" fmla="*/ 0 h 48"/>
                  <a:gd name="T12" fmla="*/ 17 w 46"/>
                  <a:gd name="T13" fmla="*/ 4 h 48"/>
                  <a:gd name="T14" fmla="*/ 4 w 46"/>
                  <a:gd name="T15" fmla="*/ 8 h 48"/>
                  <a:gd name="T16" fmla="*/ 0 w 46"/>
                  <a:gd name="T17" fmla="*/ 16 h 48"/>
                  <a:gd name="T18" fmla="*/ 3 w 46"/>
                  <a:gd name="T19" fmla="*/ 19 h 48"/>
                  <a:gd name="T20" fmla="*/ 0 w 46"/>
                  <a:gd name="T21" fmla="*/ 32 h 48"/>
                  <a:gd name="T22" fmla="*/ 4 w 46"/>
                  <a:gd name="T23" fmla="*/ 40 h 48"/>
                  <a:gd name="T24" fmla="*/ 9 w 46"/>
                  <a:gd name="T25" fmla="*/ 39 h 48"/>
                  <a:gd name="T26" fmla="*/ 18 w 46"/>
                  <a:gd name="T27" fmla="*/ 48 h 48"/>
                  <a:gd name="T28" fmla="*/ 28 w 46"/>
                  <a:gd name="T29" fmla="*/ 48 h 48"/>
                  <a:gd name="T30" fmla="*/ 29 w 46"/>
                  <a:gd name="T31" fmla="*/ 44 h 48"/>
                  <a:gd name="T32" fmla="*/ 41 w 46"/>
                  <a:gd name="T33" fmla="*/ 40 h 48"/>
                  <a:gd name="T34" fmla="*/ 46 w 46"/>
                  <a:gd name="T35" fmla="*/ 32 h 48"/>
                  <a:gd name="T36" fmla="*/ 43 w 46"/>
                  <a:gd name="T37" fmla="*/ 29 h 48"/>
                  <a:gd name="T38" fmla="*/ 23 w 46"/>
                  <a:gd name="T39" fmla="*/ 34 h 48"/>
                  <a:gd name="T40" fmla="*/ 13 w 46"/>
                  <a:gd name="T41" fmla="*/ 24 h 48"/>
                  <a:gd name="T42" fmla="*/ 23 w 46"/>
                  <a:gd name="T43" fmla="*/ 14 h 48"/>
                  <a:gd name="T44" fmla="*/ 33 w 46"/>
                  <a:gd name="T45" fmla="*/ 24 h 48"/>
                  <a:gd name="T46" fmla="*/ 23 w 46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6" h="48">
                    <a:moveTo>
                      <a:pt x="43" y="29"/>
                    </a:moveTo>
                    <a:cubicBezTo>
                      <a:pt x="40" y="24"/>
                      <a:pt x="42" y="19"/>
                      <a:pt x="46" y="1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9"/>
                      <a:pt x="38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3"/>
                      <a:pt x="17" y="4"/>
                    </a:cubicBezTo>
                    <a:cubicBezTo>
                      <a:pt x="14" y="9"/>
                      <a:pt x="9" y="10"/>
                      <a:pt x="4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2" y="18"/>
                      <a:pt x="3" y="19"/>
                    </a:cubicBezTo>
                    <a:cubicBezTo>
                      <a:pt x="5" y="24"/>
                      <a:pt x="4" y="29"/>
                      <a:pt x="0" y="3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6" y="39"/>
                      <a:pt x="7" y="39"/>
                      <a:pt x="9" y="39"/>
                    </a:cubicBezTo>
                    <a:cubicBezTo>
                      <a:pt x="14" y="39"/>
                      <a:pt x="18" y="43"/>
                      <a:pt x="1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7"/>
                      <a:pt x="28" y="45"/>
                      <a:pt x="29" y="44"/>
                    </a:cubicBezTo>
                    <a:cubicBezTo>
                      <a:pt x="31" y="39"/>
                      <a:pt x="37" y="38"/>
                      <a:pt x="41" y="40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1"/>
                      <a:pt x="44" y="30"/>
                      <a:pt x="43" y="29"/>
                    </a:cubicBezTo>
                    <a:close/>
                    <a:moveTo>
                      <a:pt x="23" y="34"/>
                    </a:moveTo>
                    <a:cubicBezTo>
                      <a:pt x="17" y="34"/>
                      <a:pt x="13" y="29"/>
                      <a:pt x="13" y="24"/>
                    </a:cubicBezTo>
                    <a:cubicBezTo>
                      <a:pt x="13" y="19"/>
                      <a:pt x="17" y="14"/>
                      <a:pt x="23" y="14"/>
                    </a:cubicBezTo>
                    <a:cubicBezTo>
                      <a:pt x="28" y="14"/>
                      <a:pt x="33" y="19"/>
                      <a:pt x="33" y="24"/>
                    </a:cubicBezTo>
                    <a:cubicBezTo>
                      <a:pt x="33" y="29"/>
                      <a:pt x="28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1" name="Freeform: Shape 40"/>
              <p:cNvSpPr/>
              <p:nvPr/>
            </p:nvSpPr>
            <p:spPr bwMode="auto">
              <a:xfrm>
                <a:off x="11585776" y="3078504"/>
                <a:ext cx="223135" cy="227050"/>
              </a:xfrm>
              <a:custGeom>
                <a:avLst/>
                <a:gdLst>
                  <a:gd name="T0" fmla="*/ 53 w 70"/>
                  <a:gd name="T1" fmla="*/ 45 h 71"/>
                  <a:gd name="T2" fmla="*/ 41 w 70"/>
                  <a:gd name="T3" fmla="*/ 32 h 71"/>
                  <a:gd name="T4" fmla="*/ 70 w 70"/>
                  <a:gd name="T5" fmla="*/ 10 h 71"/>
                  <a:gd name="T6" fmla="*/ 62 w 70"/>
                  <a:gd name="T7" fmla="*/ 1 h 71"/>
                  <a:gd name="T8" fmla="*/ 25 w 70"/>
                  <a:gd name="T9" fmla="*/ 16 h 71"/>
                  <a:gd name="T10" fmla="*/ 13 w 70"/>
                  <a:gd name="T11" fmla="*/ 5 h 71"/>
                  <a:gd name="T12" fmla="*/ 2 w 70"/>
                  <a:gd name="T13" fmla="*/ 3 h 71"/>
                  <a:gd name="T14" fmla="*/ 4 w 70"/>
                  <a:gd name="T15" fmla="*/ 13 h 71"/>
                  <a:gd name="T16" fmla="*/ 16 w 70"/>
                  <a:gd name="T17" fmla="*/ 25 h 71"/>
                  <a:gd name="T18" fmla="*/ 1 w 70"/>
                  <a:gd name="T19" fmla="*/ 62 h 71"/>
                  <a:gd name="T20" fmla="*/ 10 w 70"/>
                  <a:gd name="T21" fmla="*/ 71 h 71"/>
                  <a:gd name="T22" fmla="*/ 32 w 70"/>
                  <a:gd name="T23" fmla="*/ 41 h 71"/>
                  <a:gd name="T24" fmla="*/ 44 w 70"/>
                  <a:gd name="T25" fmla="*/ 53 h 71"/>
                  <a:gd name="T26" fmla="*/ 44 w 70"/>
                  <a:gd name="T27" fmla="*/ 71 h 71"/>
                  <a:gd name="T28" fmla="*/ 53 w 70"/>
                  <a:gd name="T29" fmla="*/ 71 h 71"/>
                  <a:gd name="T30" fmla="*/ 57 w 70"/>
                  <a:gd name="T31" fmla="*/ 58 h 71"/>
                  <a:gd name="T32" fmla="*/ 70 w 70"/>
                  <a:gd name="T33" fmla="*/ 53 h 71"/>
                  <a:gd name="T34" fmla="*/ 70 w 70"/>
                  <a:gd name="T35" fmla="*/ 45 h 71"/>
                  <a:gd name="T36" fmla="*/ 53 w 70"/>
                  <a:gd name="T37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71">
                    <a:moveTo>
                      <a:pt x="53" y="45"/>
                    </a:moveTo>
                    <a:cubicBezTo>
                      <a:pt x="41" y="32"/>
                      <a:pt x="41" y="32"/>
                      <a:pt x="41" y="32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1"/>
                      <a:pt x="5" y="0"/>
                      <a:pt x="2" y="3"/>
                    </a:cubicBezTo>
                    <a:cubicBezTo>
                      <a:pt x="0" y="5"/>
                      <a:pt x="1" y="10"/>
                      <a:pt x="4" y="1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53" y="45"/>
                      <a:pt x="53" y="45"/>
                      <a:pt x="5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: Shape 41"/>
              <p:cNvSpPr/>
              <p:nvPr/>
            </p:nvSpPr>
            <p:spPr bwMode="auto">
              <a:xfrm>
                <a:off x="11859802" y="3225304"/>
                <a:ext cx="78293" cy="142884"/>
              </a:xfrm>
              <a:custGeom>
                <a:avLst/>
                <a:gdLst>
                  <a:gd name="T0" fmla="*/ 16 w 24"/>
                  <a:gd name="T1" fmla="*/ 44 h 45"/>
                  <a:gd name="T2" fmla="*/ 16 w 24"/>
                  <a:gd name="T3" fmla="*/ 44 h 45"/>
                  <a:gd name="T4" fmla="*/ 23 w 24"/>
                  <a:gd name="T5" fmla="*/ 34 h 45"/>
                  <a:gd name="T6" fmla="*/ 21 w 24"/>
                  <a:gd name="T7" fmla="*/ 23 h 45"/>
                  <a:gd name="T8" fmla="*/ 11 w 24"/>
                  <a:gd name="T9" fmla="*/ 16 h 45"/>
                  <a:gd name="T10" fmla="*/ 11 w 24"/>
                  <a:gd name="T11" fmla="*/ 16 h 45"/>
                  <a:gd name="T12" fmla="*/ 10 w 24"/>
                  <a:gd name="T13" fmla="*/ 17 h 45"/>
                  <a:gd name="T14" fmla="*/ 11 w 24"/>
                  <a:gd name="T15" fmla="*/ 20 h 45"/>
                  <a:gd name="T16" fmla="*/ 12 w 24"/>
                  <a:gd name="T17" fmla="*/ 20 h 45"/>
                  <a:gd name="T18" fmla="*/ 12 w 24"/>
                  <a:gd name="T19" fmla="*/ 20 h 45"/>
                  <a:gd name="T20" fmla="*/ 17 w 24"/>
                  <a:gd name="T21" fmla="*/ 24 h 45"/>
                  <a:gd name="T22" fmla="*/ 19 w 24"/>
                  <a:gd name="T23" fmla="*/ 35 h 45"/>
                  <a:gd name="T24" fmla="*/ 16 w 24"/>
                  <a:gd name="T25" fmla="*/ 40 h 45"/>
                  <a:gd name="T26" fmla="*/ 16 w 24"/>
                  <a:gd name="T27" fmla="*/ 40 h 45"/>
                  <a:gd name="T28" fmla="*/ 10 w 24"/>
                  <a:gd name="T29" fmla="*/ 36 h 45"/>
                  <a:gd name="T30" fmla="*/ 9 w 24"/>
                  <a:gd name="T31" fmla="*/ 31 h 45"/>
                  <a:gd name="T32" fmla="*/ 5 w 24"/>
                  <a:gd name="T33" fmla="*/ 30 h 45"/>
                  <a:gd name="T34" fmla="*/ 6 w 24"/>
                  <a:gd name="T35" fmla="*/ 37 h 45"/>
                  <a:gd name="T36" fmla="*/ 16 w 24"/>
                  <a:gd name="T37" fmla="*/ 44 h 45"/>
                  <a:gd name="T38" fmla="*/ 13 w 24"/>
                  <a:gd name="T39" fmla="*/ 28 h 45"/>
                  <a:gd name="T40" fmla="*/ 15 w 24"/>
                  <a:gd name="T41" fmla="*/ 28 h 45"/>
                  <a:gd name="T42" fmla="*/ 14 w 24"/>
                  <a:gd name="T43" fmla="*/ 24 h 45"/>
                  <a:gd name="T44" fmla="*/ 13 w 24"/>
                  <a:gd name="T45" fmla="*/ 24 h 45"/>
                  <a:gd name="T46" fmla="*/ 12 w 24"/>
                  <a:gd name="T47" fmla="*/ 24 h 45"/>
                  <a:gd name="T48" fmla="*/ 7 w 24"/>
                  <a:gd name="T49" fmla="*/ 21 h 45"/>
                  <a:gd name="T50" fmla="*/ 5 w 24"/>
                  <a:gd name="T51" fmla="*/ 10 h 45"/>
                  <a:gd name="T52" fmla="*/ 9 w 24"/>
                  <a:gd name="T53" fmla="*/ 4 h 45"/>
                  <a:gd name="T54" fmla="*/ 9 w 24"/>
                  <a:gd name="T55" fmla="*/ 4 h 45"/>
                  <a:gd name="T56" fmla="*/ 14 w 24"/>
                  <a:gd name="T57" fmla="*/ 8 h 45"/>
                  <a:gd name="T58" fmla="*/ 15 w 24"/>
                  <a:gd name="T59" fmla="*/ 13 h 45"/>
                  <a:gd name="T60" fmla="*/ 20 w 24"/>
                  <a:gd name="T61" fmla="*/ 15 h 45"/>
                  <a:gd name="T62" fmla="*/ 18 w 24"/>
                  <a:gd name="T63" fmla="*/ 7 h 45"/>
                  <a:gd name="T64" fmla="*/ 8 w 24"/>
                  <a:gd name="T65" fmla="*/ 0 h 45"/>
                  <a:gd name="T66" fmla="*/ 8 w 24"/>
                  <a:gd name="T67" fmla="*/ 1 h 45"/>
                  <a:gd name="T68" fmla="*/ 1 w 24"/>
                  <a:gd name="T69" fmla="*/ 11 h 45"/>
                  <a:gd name="T70" fmla="*/ 3 w 24"/>
                  <a:gd name="T71" fmla="*/ 21 h 45"/>
                  <a:gd name="T72" fmla="*/ 13 w 24"/>
                  <a:gd name="T73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" h="45">
                    <a:moveTo>
                      <a:pt x="16" y="4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21" y="43"/>
                      <a:pt x="24" y="38"/>
                      <a:pt x="23" y="3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18"/>
                      <a:pt x="16" y="15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0" y="16"/>
                      <a:pt x="10" y="17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20"/>
                      <a:pt x="17" y="21"/>
                      <a:pt x="17" y="2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20" y="37"/>
                      <a:pt x="18" y="39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3" y="41"/>
                      <a:pt x="11" y="39"/>
                      <a:pt x="10" y="36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8" y="31"/>
                      <a:pt x="6" y="30"/>
                      <a:pt x="5" y="30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42"/>
                      <a:pt x="12" y="45"/>
                      <a:pt x="16" y="44"/>
                    </a:cubicBezTo>
                    <a:close/>
                    <a:moveTo>
                      <a:pt x="13" y="28"/>
                    </a:moveTo>
                    <a:cubicBezTo>
                      <a:pt x="14" y="28"/>
                      <a:pt x="14" y="28"/>
                      <a:pt x="15" y="28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0" y="25"/>
                      <a:pt x="8" y="23"/>
                      <a:pt x="7" y="2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7"/>
                      <a:pt x="6" y="5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4"/>
                      <a:pt x="14" y="6"/>
                      <a:pt x="14" y="8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7" y="13"/>
                      <a:pt x="18" y="14"/>
                      <a:pt x="20" y="15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3"/>
                      <a:pt x="13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3" y="1"/>
                      <a:pt x="0" y="6"/>
                      <a:pt x="1" y="1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6"/>
                      <a:pt x="9" y="29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: Shape 42"/>
              <p:cNvSpPr/>
              <p:nvPr/>
            </p:nvSpPr>
            <p:spPr bwMode="auto">
              <a:xfrm>
                <a:off x="11253030" y="3186158"/>
                <a:ext cx="293599" cy="295556"/>
              </a:xfrm>
              <a:custGeom>
                <a:avLst/>
                <a:gdLst>
                  <a:gd name="T0" fmla="*/ 29 w 92"/>
                  <a:gd name="T1" fmla="*/ 18 h 92"/>
                  <a:gd name="T2" fmla="*/ 92 w 92"/>
                  <a:gd name="T3" fmla="*/ 0 h 92"/>
                  <a:gd name="T4" fmla="*/ 92 w 92"/>
                  <a:gd name="T5" fmla="*/ 6 h 92"/>
                  <a:gd name="T6" fmla="*/ 92 w 92"/>
                  <a:gd name="T7" fmla="*/ 18 h 92"/>
                  <a:gd name="T8" fmla="*/ 92 w 92"/>
                  <a:gd name="T9" fmla="*/ 67 h 92"/>
                  <a:gd name="T10" fmla="*/ 72 w 92"/>
                  <a:gd name="T11" fmla="*/ 81 h 92"/>
                  <a:gd name="T12" fmla="*/ 52 w 92"/>
                  <a:gd name="T13" fmla="*/ 67 h 92"/>
                  <a:gd name="T14" fmla="*/ 72 w 92"/>
                  <a:gd name="T15" fmla="*/ 52 h 92"/>
                  <a:gd name="T16" fmla="*/ 80 w 92"/>
                  <a:gd name="T17" fmla="*/ 54 h 92"/>
                  <a:gd name="T18" fmla="*/ 80 w 92"/>
                  <a:gd name="T19" fmla="*/ 24 h 92"/>
                  <a:gd name="T20" fmla="*/ 40 w 92"/>
                  <a:gd name="T21" fmla="*/ 35 h 92"/>
                  <a:gd name="T22" fmla="*/ 40 w 92"/>
                  <a:gd name="T23" fmla="*/ 78 h 92"/>
                  <a:gd name="T24" fmla="*/ 20 w 92"/>
                  <a:gd name="T25" fmla="*/ 92 h 92"/>
                  <a:gd name="T26" fmla="*/ 0 w 92"/>
                  <a:gd name="T27" fmla="*/ 78 h 92"/>
                  <a:gd name="T28" fmla="*/ 20 w 92"/>
                  <a:gd name="T29" fmla="*/ 64 h 92"/>
                  <a:gd name="T30" fmla="*/ 29 w 92"/>
                  <a:gd name="T31" fmla="*/ 65 h 92"/>
                  <a:gd name="T32" fmla="*/ 29 w 92"/>
                  <a:gd name="T33" fmla="*/ 35 h 92"/>
                  <a:gd name="T34" fmla="*/ 29 w 92"/>
                  <a:gd name="T35" fmla="*/ 1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92">
                    <a:moveTo>
                      <a:pt x="29" y="18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74"/>
                      <a:pt x="83" y="81"/>
                      <a:pt x="72" y="81"/>
                    </a:cubicBezTo>
                    <a:cubicBezTo>
                      <a:pt x="61" y="81"/>
                      <a:pt x="52" y="74"/>
                      <a:pt x="52" y="67"/>
                    </a:cubicBezTo>
                    <a:cubicBezTo>
                      <a:pt x="52" y="59"/>
                      <a:pt x="61" y="52"/>
                      <a:pt x="72" y="52"/>
                    </a:cubicBezTo>
                    <a:cubicBezTo>
                      <a:pt x="75" y="52"/>
                      <a:pt x="78" y="53"/>
                      <a:pt x="80" y="5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86"/>
                      <a:pt x="31" y="92"/>
                      <a:pt x="20" y="92"/>
                    </a:cubicBezTo>
                    <a:cubicBezTo>
                      <a:pt x="9" y="92"/>
                      <a:pt x="0" y="86"/>
                      <a:pt x="0" y="78"/>
                    </a:cubicBezTo>
                    <a:cubicBezTo>
                      <a:pt x="0" y="70"/>
                      <a:pt x="9" y="64"/>
                      <a:pt x="20" y="64"/>
                    </a:cubicBezTo>
                    <a:cubicBezTo>
                      <a:pt x="23" y="64"/>
                      <a:pt x="26" y="64"/>
                      <a:pt x="29" y="65"/>
                    </a:cubicBezTo>
                    <a:cubicBezTo>
                      <a:pt x="29" y="35"/>
                      <a:pt x="29" y="35"/>
                      <a:pt x="29" y="35"/>
                    </a:cubicBezTo>
                    <a:lnTo>
                      <a:pt x="2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4" name="Freeform: Shape 43"/>
              <p:cNvSpPr/>
              <p:nvPr/>
            </p:nvSpPr>
            <p:spPr bwMode="auto">
              <a:xfrm>
                <a:off x="11489868" y="2540239"/>
                <a:ext cx="207477" cy="291641"/>
              </a:xfrm>
              <a:custGeom>
                <a:avLst/>
                <a:gdLst>
                  <a:gd name="T0" fmla="*/ 38 w 65"/>
                  <a:gd name="T1" fmla="*/ 46 h 91"/>
                  <a:gd name="T2" fmla="*/ 46 w 65"/>
                  <a:gd name="T3" fmla="*/ 26 h 91"/>
                  <a:gd name="T4" fmla="*/ 52 w 65"/>
                  <a:gd name="T5" fmla="*/ 33 h 91"/>
                  <a:gd name="T6" fmla="*/ 47 w 65"/>
                  <a:gd name="T7" fmla="*/ 46 h 91"/>
                  <a:gd name="T8" fmla="*/ 52 w 65"/>
                  <a:gd name="T9" fmla="*/ 59 h 91"/>
                  <a:gd name="T10" fmla="*/ 45 w 65"/>
                  <a:gd name="T11" fmla="*/ 65 h 91"/>
                  <a:gd name="T12" fmla="*/ 38 w 65"/>
                  <a:gd name="T13" fmla="*/ 46 h 91"/>
                  <a:gd name="T14" fmla="*/ 32 w 65"/>
                  <a:gd name="T15" fmla="*/ 78 h 91"/>
                  <a:gd name="T16" fmla="*/ 19 w 65"/>
                  <a:gd name="T17" fmla="*/ 46 h 91"/>
                  <a:gd name="T18" fmla="*/ 33 w 65"/>
                  <a:gd name="T19" fmla="*/ 13 h 91"/>
                  <a:gd name="T20" fmla="*/ 39 w 65"/>
                  <a:gd name="T21" fmla="*/ 20 h 91"/>
                  <a:gd name="T22" fmla="*/ 39 w 65"/>
                  <a:gd name="T23" fmla="*/ 20 h 91"/>
                  <a:gd name="T24" fmla="*/ 28 w 65"/>
                  <a:gd name="T25" fmla="*/ 46 h 91"/>
                  <a:gd name="T26" fmla="*/ 39 w 65"/>
                  <a:gd name="T27" fmla="*/ 72 h 91"/>
                  <a:gd name="T28" fmla="*/ 32 w 65"/>
                  <a:gd name="T29" fmla="*/ 78 h 91"/>
                  <a:gd name="T30" fmla="*/ 6 w 65"/>
                  <a:gd name="T31" fmla="*/ 20 h 91"/>
                  <a:gd name="T32" fmla="*/ 20 w 65"/>
                  <a:gd name="T33" fmla="*/ 0 h 91"/>
                  <a:gd name="T34" fmla="*/ 20 w 65"/>
                  <a:gd name="T35" fmla="*/ 0 h 91"/>
                  <a:gd name="T36" fmla="*/ 27 w 65"/>
                  <a:gd name="T37" fmla="*/ 6 h 91"/>
                  <a:gd name="T38" fmla="*/ 10 w 65"/>
                  <a:gd name="T39" fmla="*/ 45 h 91"/>
                  <a:gd name="T40" fmla="*/ 26 w 65"/>
                  <a:gd name="T41" fmla="*/ 85 h 91"/>
                  <a:gd name="T42" fmla="*/ 19 w 65"/>
                  <a:gd name="T43" fmla="*/ 91 h 91"/>
                  <a:gd name="T44" fmla="*/ 5 w 65"/>
                  <a:gd name="T45" fmla="*/ 70 h 91"/>
                  <a:gd name="T46" fmla="*/ 1 w 65"/>
                  <a:gd name="T47" fmla="*/ 45 h 91"/>
                  <a:gd name="T48" fmla="*/ 6 w 65"/>
                  <a:gd name="T49" fmla="*/ 20 h 91"/>
                  <a:gd name="T50" fmla="*/ 61 w 65"/>
                  <a:gd name="T51" fmla="*/ 51 h 91"/>
                  <a:gd name="T52" fmla="*/ 65 w 65"/>
                  <a:gd name="T53" fmla="*/ 46 h 91"/>
                  <a:gd name="T54" fmla="*/ 61 w 65"/>
                  <a:gd name="T55" fmla="*/ 41 h 91"/>
                  <a:gd name="T56" fmla="*/ 56 w 65"/>
                  <a:gd name="T57" fmla="*/ 46 h 91"/>
                  <a:gd name="T58" fmla="*/ 61 w 65"/>
                  <a:gd name="T59" fmla="*/ 5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91">
                    <a:moveTo>
                      <a:pt x="38" y="46"/>
                    </a:moveTo>
                    <a:cubicBezTo>
                      <a:pt x="38" y="38"/>
                      <a:pt x="41" y="31"/>
                      <a:pt x="46" y="26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49" y="36"/>
                      <a:pt x="47" y="41"/>
                      <a:pt x="47" y="46"/>
                    </a:cubicBezTo>
                    <a:cubicBezTo>
                      <a:pt x="47" y="51"/>
                      <a:pt x="49" y="56"/>
                      <a:pt x="52" y="59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0" y="60"/>
                      <a:pt x="37" y="53"/>
                      <a:pt x="38" y="46"/>
                    </a:cubicBezTo>
                    <a:close/>
                    <a:moveTo>
                      <a:pt x="32" y="78"/>
                    </a:moveTo>
                    <a:cubicBezTo>
                      <a:pt x="24" y="69"/>
                      <a:pt x="19" y="58"/>
                      <a:pt x="19" y="46"/>
                    </a:cubicBezTo>
                    <a:cubicBezTo>
                      <a:pt x="19" y="33"/>
                      <a:pt x="24" y="22"/>
                      <a:pt x="33" y="13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2" y="27"/>
                      <a:pt x="28" y="36"/>
                      <a:pt x="28" y="46"/>
                    </a:cubicBezTo>
                    <a:cubicBezTo>
                      <a:pt x="28" y="55"/>
                      <a:pt x="32" y="65"/>
                      <a:pt x="39" y="72"/>
                    </a:cubicBezTo>
                    <a:lnTo>
                      <a:pt x="32" y="78"/>
                    </a:lnTo>
                    <a:close/>
                    <a:moveTo>
                      <a:pt x="6" y="20"/>
                    </a:moveTo>
                    <a:cubicBezTo>
                      <a:pt x="9" y="13"/>
                      <a:pt x="14" y="6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6" y="17"/>
                      <a:pt x="10" y="31"/>
                      <a:pt x="10" y="45"/>
                    </a:cubicBezTo>
                    <a:cubicBezTo>
                      <a:pt x="10" y="60"/>
                      <a:pt x="15" y="74"/>
                      <a:pt x="26" y="85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3" y="85"/>
                      <a:pt x="9" y="78"/>
                      <a:pt x="5" y="70"/>
                    </a:cubicBezTo>
                    <a:cubicBezTo>
                      <a:pt x="2" y="62"/>
                      <a:pt x="0" y="54"/>
                      <a:pt x="1" y="45"/>
                    </a:cubicBezTo>
                    <a:cubicBezTo>
                      <a:pt x="1" y="37"/>
                      <a:pt x="3" y="28"/>
                      <a:pt x="6" y="20"/>
                    </a:cubicBezTo>
                    <a:close/>
                    <a:moveTo>
                      <a:pt x="61" y="51"/>
                    </a:moveTo>
                    <a:cubicBezTo>
                      <a:pt x="63" y="51"/>
                      <a:pt x="65" y="49"/>
                      <a:pt x="65" y="46"/>
                    </a:cubicBezTo>
                    <a:cubicBezTo>
                      <a:pt x="65" y="44"/>
                      <a:pt x="63" y="41"/>
                      <a:pt x="61" y="41"/>
                    </a:cubicBezTo>
                    <a:cubicBezTo>
                      <a:pt x="58" y="41"/>
                      <a:pt x="56" y="43"/>
                      <a:pt x="56" y="46"/>
                    </a:cubicBezTo>
                    <a:cubicBezTo>
                      <a:pt x="56" y="49"/>
                      <a:pt x="58" y="51"/>
                      <a:pt x="6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: Shape 44"/>
              <p:cNvSpPr/>
              <p:nvPr/>
            </p:nvSpPr>
            <p:spPr bwMode="auto">
              <a:xfrm>
                <a:off x="11413531" y="2853412"/>
                <a:ext cx="201605" cy="201604"/>
              </a:xfrm>
              <a:custGeom>
                <a:avLst/>
                <a:gdLst>
                  <a:gd name="T0" fmla="*/ 63 w 103"/>
                  <a:gd name="T1" fmla="*/ 27 h 103"/>
                  <a:gd name="T2" fmla="*/ 65 w 103"/>
                  <a:gd name="T3" fmla="*/ 2 h 103"/>
                  <a:gd name="T4" fmla="*/ 19 w 103"/>
                  <a:gd name="T5" fmla="*/ 0 h 103"/>
                  <a:gd name="T6" fmla="*/ 1 w 103"/>
                  <a:gd name="T7" fmla="*/ 20 h 103"/>
                  <a:gd name="T8" fmla="*/ 0 w 103"/>
                  <a:gd name="T9" fmla="*/ 77 h 103"/>
                  <a:gd name="T10" fmla="*/ 39 w 103"/>
                  <a:gd name="T11" fmla="*/ 77 h 103"/>
                  <a:gd name="T12" fmla="*/ 37 w 103"/>
                  <a:gd name="T13" fmla="*/ 102 h 103"/>
                  <a:gd name="T14" fmla="*/ 101 w 103"/>
                  <a:gd name="T15" fmla="*/ 103 h 103"/>
                  <a:gd name="T16" fmla="*/ 103 w 103"/>
                  <a:gd name="T17" fmla="*/ 27 h 103"/>
                  <a:gd name="T18" fmla="*/ 63 w 103"/>
                  <a:gd name="T19" fmla="*/ 27 h 103"/>
                  <a:gd name="T20" fmla="*/ 19 w 103"/>
                  <a:gd name="T21" fmla="*/ 10 h 103"/>
                  <a:gd name="T22" fmla="*/ 19 w 103"/>
                  <a:gd name="T23" fmla="*/ 20 h 103"/>
                  <a:gd name="T24" fmla="*/ 9 w 103"/>
                  <a:gd name="T25" fmla="*/ 20 h 103"/>
                  <a:gd name="T26" fmla="*/ 19 w 103"/>
                  <a:gd name="T27" fmla="*/ 10 h 103"/>
                  <a:gd name="T28" fmla="*/ 6 w 103"/>
                  <a:gd name="T29" fmla="*/ 71 h 103"/>
                  <a:gd name="T30" fmla="*/ 6 w 103"/>
                  <a:gd name="T31" fmla="*/ 27 h 103"/>
                  <a:gd name="T32" fmla="*/ 26 w 103"/>
                  <a:gd name="T33" fmla="*/ 27 h 103"/>
                  <a:gd name="T34" fmla="*/ 26 w 103"/>
                  <a:gd name="T35" fmla="*/ 7 h 103"/>
                  <a:gd name="T36" fmla="*/ 58 w 103"/>
                  <a:gd name="T37" fmla="*/ 7 h 103"/>
                  <a:gd name="T38" fmla="*/ 58 w 103"/>
                  <a:gd name="T39" fmla="*/ 27 h 103"/>
                  <a:gd name="T40" fmla="*/ 39 w 103"/>
                  <a:gd name="T41" fmla="*/ 46 h 103"/>
                  <a:gd name="T42" fmla="*/ 39 w 103"/>
                  <a:gd name="T43" fmla="*/ 71 h 103"/>
                  <a:gd name="T44" fmla="*/ 6 w 103"/>
                  <a:gd name="T45" fmla="*/ 71 h 103"/>
                  <a:gd name="T46" fmla="*/ 57 w 103"/>
                  <a:gd name="T47" fmla="*/ 36 h 103"/>
                  <a:gd name="T48" fmla="*/ 57 w 103"/>
                  <a:gd name="T49" fmla="*/ 46 h 103"/>
                  <a:gd name="T50" fmla="*/ 47 w 103"/>
                  <a:gd name="T51" fmla="*/ 46 h 103"/>
                  <a:gd name="T52" fmla="*/ 57 w 103"/>
                  <a:gd name="T53" fmla="*/ 36 h 103"/>
                  <a:gd name="T54" fmla="*/ 94 w 103"/>
                  <a:gd name="T55" fmla="*/ 97 h 103"/>
                  <a:gd name="T56" fmla="*/ 44 w 103"/>
                  <a:gd name="T57" fmla="*/ 97 h 103"/>
                  <a:gd name="T58" fmla="*/ 45 w 103"/>
                  <a:gd name="T59" fmla="*/ 51 h 103"/>
                  <a:gd name="T60" fmla="*/ 63 w 103"/>
                  <a:gd name="T61" fmla="*/ 53 h 103"/>
                  <a:gd name="T62" fmla="*/ 63 w 103"/>
                  <a:gd name="T63" fmla="*/ 33 h 103"/>
                  <a:gd name="T64" fmla="*/ 96 w 103"/>
                  <a:gd name="T65" fmla="*/ 33 h 103"/>
                  <a:gd name="T66" fmla="*/ 94 w 103"/>
                  <a:gd name="T67" fmla="*/ 9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03">
                    <a:moveTo>
                      <a:pt x="63" y="27"/>
                    </a:moveTo>
                    <a:lnTo>
                      <a:pt x="65" y="2"/>
                    </a:lnTo>
                    <a:lnTo>
                      <a:pt x="19" y="0"/>
                    </a:lnTo>
                    <a:lnTo>
                      <a:pt x="1" y="20"/>
                    </a:lnTo>
                    <a:lnTo>
                      <a:pt x="0" y="77"/>
                    </a:lnTo>
                    <a:lnTo>
                      <a:pt x="39" y="77"/>
                    </a:lnTo>
                    <a:lnTo>
                      <a:pt x="37" y="102"/>
                    </a:lnTo>
                    <a:lnTo>
                      <a:pt x="101" y="103"/>
                    </a:lnTo>
                    <a:lnTo>
                      <a:pt x="103" y="27"/>
                    </a:lnTo>
                    <a:lnTo>
                      <a:pt x="63" y="27"/>
                    </a:lnTo>
                    <a:close/>
                    <a:moveTo>
                      <a:pt x="19" y="10"/>
                    </a:moveTo>
                    <a:lnTo>
                      <a:pt x="19" y="20"/>
                    </a:lnTo>
                    <a:lnTo>
                      <a:pt x="9" y="20"/>
                    </a:lnTo>
                    <a:lnTo>
                      <a:pt x="19" y="10"/>
                    </a:lnTo>
                    <a:close/>
                    <a:moveTo>
                      <a:pt x="6" y="71"/>
                    </a:moveTo>
                    <a:lnTo>
                      <a:pt x="6" y="27"/>
                    </a:lnTo>
                    <a:lnTo>
                      <a:pt x="26" y="27"/>
                    </a:lnTo>
                    <a:lnTo>
                      <a:pt x="26" y="7"/>
                    </a:lnTo>
                    <a:lnTo>
                      <a:pt x="58" y="7"/>
                    </a:lnTo>
                    <a:lnTo>
                      <a:pt x="58" y="27"/>
                    </a:lnTo>
                    <a:lnTo>
                      <a:pt x="39" y="46"/>
                    </a:lnTo>
                    <a:lnTo>
                      <a:pt x="39" y="71"/>
                    </a:lnTo>
                    <a:lnTo>
                      <a:pt x="6" y="71"/>
                    </a:lnTo>
                    <a:close/>
                    <a:moveTo>
                      <a:pt x="57" y="36"/>
                    </a:moveTo>
                    <a:lnTo>
                      <a:pt x="57" y="46"/>
                    </a:lnTo>
                    <a:lnTo>
                      <a:pt x="47" y="46"/>
                    </a:lnTo>
                    <a:lnTo>
                      <a:pt x="57" y="36"/>
                    </a:lnTo>
                    <a:close/>
                    <a:moveTo>
                      <a:pt x="94" y="97"/>
                    </a:moveTo>
                    <a:lnTo>
                      <a:pt x="44" y="97"/>
                    </a:lnTo>
                    <a:lnTo>
                      <a:pt x="45" y="51"/>
                    </a:lnTo>
                    <a:lnTo>
                      <a:pt x="63" y="53"/>
                    </a:lnTo>
                    <a:lnTo>
                      <a:pt x="63" y="33"/>
                    </a:lnTo>
                    <a:lnTo>
                      <a:pt x="96" y="33"/>
                    </a:lnTo>
                    <a:lnTo>
                      <a:pt x="9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6" name="Freeform: Shape 45"/>
              <p:cNvSpPr/>
              <p:nvPr/>
            </p:nvSpPr>
            <p:spPr bwMode="auto">
              <a:xfrm>
                <a:off x="11153207" y="4299877"/>
                <a:ext cx="326874" cy="277941"/>
              </a:xfrm>
              <a:custGeom>
                <a:avLst/>
                <a:gdLst>
                  <a:gd name="T0" fmla="*/ 76 w 102"/>
                  <a:gd name="T1" fmla="*/ 1 h 87"/>
                  <a:gd name="T2" fmla="*/ 7 w 102"/>
                  <a:gd name="T3" fmla="*/ 22 h 87"/>
                  <a:gd name="T4" fmla="*/ 1 w 102"/>
                  <a:gd name="T5" fmla="*/ 32 h 87"/>
                  <a:gd name="T6" fmla="*/ 15 w 102"/>
                  <a:gd name="T7" fmla="*/ 80 h 87"/>
                  <a:gd name="T8" fmla="*/ 26 w 102"/>
                  <a:gd name="T9" fmla="*/ 86 h 87"/>
                  <a:gd name="T10" fmla="*/ 95 w 102"/>
                  <a:gd name="T11" fmla="*/ 65 h 87"/>
                  <a:gd name="T12" fmla="*/ 101 w 102"/>
                  <a:gd name="T13" fmla="*/ 55 h 87"/>
                  <a:gd name="T14" fmla="*/ 87 w 102"/>
                  <a:gd name="T15" fmla="*/ 7 h 87"/>
                  <a:gd name="T16" fmla="*/ 76 w 102"/>
                  <a:gd name="T17" fmla="*/ 1 h 87"/>
                  <a:gd name="T18" fmla="*/ 8 w 102"/>
                  <a:gd name="T19" fmla="*/ 27 h 87"/>
                  <a:gd name="T20" fmla="*/ 78 w 102"/>
                  <a:gd name="T21" fmla="*/ 7 h 87"/>
                  <a:gd name="T22" fmla="*/ 81 w 102"/>
                  <a:gd name="T23" fmla="*/ 8 h 87"/>
                  <a:gd name="T24" fmla="*/ 84 w 102"/>
                  <a:gd name="T25" fmla="*/ 17 h 87"/>
                  <a:gd name="T26" fmla="*/ 9 w 102"/>
                  <a:gd name="T27" fmla="*/ 38 h 87"/>
                  <a:gd name="T28" fmla="*/ 7 w 102"/>
                  <a:gd name="T29" fmla="*/ 30 h 87"/>
                  <a:gd name="T30" fmla="*/ 8 w 102"/>
                  <a:gd name="T31" fmla="*/ 27 h 87"/>
                  <a:gd name="T32" fmla="*/ 94 w 102"/>
                  <a:gd name="T33" fmla="*/ 60 h 87"/>
                  <a:gd name="T34" fmla="*/ 24 w 102"/>
                  <a:gd name="T35" fmla="*/ 80 h 87"/>
                  <a:gd name="T36" fmla="*/ 21 w 102"/>
                  <a:gd name="T37" fmla="*/ 78 h 87"/>
                  <a:gd name="T38" fmla="*/ 14 w 102"/>
                  <a:gd name="T39" fmla="*/ 54 h 87"/>
                  <a:gd name="T40" fmla="*/ 88 w 102"/>
                  <a:gd name="T41" fmla="*/ 33 h 87"/>
                  <a:gd name="T42" fmla="*/ 95 w 102"/>
                  <a:gd name="T43" fmla="*/ 57 h 87"/>
                  <a:gd name="T44" fmla="*/ 94 w 102"/>
                  <a:gd name="T45" fmla="*/ 60 h 87"/>
                  <a:gd name="T46" fmla="*/ 22 w 102"/>
                  <a:gd name="T47" fmla="*/ 64 h 87"/>
                  <a:gd name="T48" fmla="*/ 27 w 102"/>
                  <a:gd name="T49" fmla="*/ 62 h 87"/>
                  <a:gd name="T50" fmla="*/ 31 w 102"/>
                  <a:gd name="T51" fmla="*/ 73 h 87"/>
                  <a:gd name="T52" fmla="*/ 25 w 102"/>
                  <a:gd name="T53" fmla="*/ 74 h 87"/>
                  <a:gd name="T54" fmla="*/ 22 w 102"/>
                  <a:gd name="T55" fmla="*/ 64 h 87"/>
                  <a:gd name="T56" fmla="*/ 33 w 102"/>
                  <a:gd name="T57" fmla="*/ 60 h 87"/>
                  <a:gd name="T58" fmla="*/ 38 w 102"/>
                  <a:gd name="T59" fmla="*/ 59 h 87"/>
                  <a:gd name="T60" fmla="*/ 41 w 102"/>
                  <a:gd name="T61" fmla="*/ 70 h 87"/>
                  <a:gd name="T62" fmla="*/ 36 w 102"/>
                  <a:gd name="T63" fmla="*/ 71 h 87"/>
                  <a:gd name="T64" fmla="*/ 33 w 102"/>
                  <a:gd name="T65" fmla="*/ 60 h 87"/>
                  <a:gd name="T66" fmla="*/ 43 w 102"/>
                  <a:gd name="T67" fmla="*/ 57 h 87"/>
                  <a:gd name="T68" fmla="*/ 49 w 102"/>
                  <a:gd name="T69" fmla="*/ 56 h 87"/>
                  <a:gd name="T70" fmla="*/ 52 w 102"/>
                  <a:gd name="T71" fmla="*/ 66 h 87"/>
                  <a:gd name="T72" fmla="*/ 47 w 102"/>
                  <a:gd name="T73" fmla="*/ 68 h 87"/>
                  <a:gd name="T74" fmla="*/ 43 w 102"/>
                  <a:gd name="T75" fmla="*/ 5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87">
                    <a:moveTo>
                      <a:pt x="76" y="1"/>
                    </a:moveTo>
                    <a:cubicBezTo>
                      <a:pt x="7" y="22"/>
                      <a:pt x="7" y="22"/>
                      <a:pt x="7" y="22"/>
                    </a:cubicBezTo>
                    <a:cubicBezTo>
                      <a:pt x="2" y="23"/>
                      <a:pt x="0" y="28"/>
                      <a:pt x="1" y="32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7" y="84"/>
                      <a:pt x="21" y="87"/>
                      <a:pt x="26" y="86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100" y="64"/>
                      <a:pt x="102" y="59"/>
                      <a:pt x="101" y="55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5" y="3"/>
                      <a:pt x="81" y="0"/>
                      <a:pt x="76" y="1"/>
                    </a:cubicBezTo>
                    <a:close/>
                    <a:moveTo>
                      <a:pt x="8" y="27"/>
                    </a:moveTo>
                    <a:cubicBezTo>
                      <a:pt x="78" y="7"/>
                      <a:pt x="78" y="7"/>
                      <a:pt x="78" y="7"/>
                    </a:cubicBezTo>
                    <a:cubicBezTo>
                      <a:pt x="79" y="6"/>
                      <a:pt x="81" y="7"/>
                      <a:pt x="81" y="8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29"/>
                      <a:pt x="7" y="27"/>
                      <a:pt x="8" y="27"/>
                    </a:cubicBezTo>
                    <a:close/>
                    <a:moveTo>
                      <a:pt x="94" y="6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81"/>
                      <a:pt x="21" y="80"/>
                      <a:pt x="21" y="78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6" y="58"/>
                      <a:pt x="95" y="60"/>
                      <a:pt x="94" y="60"/>
                    </a:cubicBezTo>
                    <a:close/>
                    <a:moveTo>
                      <a:pt x="22" y="64"/>
                    </a:moveTo>
                    <a:cubicBezTo>
                      <a:pt x="27" y="62"/>
                      <a:pt x="27" y="62"/>
                      <a:pt x="27" y="62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22" y="64"/>
                    </a:lnTo>
                    <a:close/>
                    <a:moveTo>
                      <a:pt x="33" y="60"/>
                    </a:moveTo>
                    <a:cubicBezTo>
                      <a:pt x="38" y="59"/>
                      <a:pt x="38" y="59"/>
                      <a:pt x="38" y="59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36" y="71"/>
                      <a:pt x="36" y="71"/>
                      <a:pt x="36" y="71"/>
                    </a:cubicBezTo>
                    <a:lnTo>
                      <a:pt x="33" y="60"/>
                    </a:lnTo>
                    <a:close/>
                    <a:moveTo>
                      <a:pt x="43" y="57"/>
                    </a:moveTo>
                    <a:cubicBezTo>
                      <a:pt x="49" y="56"/>
                      <a:pt x="49" y="56"/>
                      <a:pt x="49" y="5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47" y="68"/>
                      <a:pt x="47" y="68"/>
                      <a:pt x="47" y="68"/>
                    </a:cubicBezTo>
                    <a:lnTo>
                      <a:pt x="43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: Shape 46"/>
              <p:cNvSpPr/>
              <p:nvPr/>
            </p:nvSpPr>
            <p:spPr bwMode="auto">
              <a:xfrm>
                <a:off x="11274562" y="2275999"/>
                <a:ext cx="295557" cy="305343"/>
              </a:xfrm>
              <a:custGeom>
                <a:avLst/>
                <a:gdLst>
                  <a:gd name="T0" fmla="*/ 65 w 92"/>
                  <a:gd name="T1" fmla="*/ 96 h 96"/>
                  <a:gd name="T2" fmla="*/ 36 w 92"/>
                  <a:gd name="T3" fmla="*/ 49 h 96"/>
                  <a:gd name="T4" fmla="*/ 36 w 92"/>
                  <a:gd name="T5" fmla="*/ 72 h 96"/>
                  <a:gd name="T6" fmla="*/ 0 w 92"/>
                  <a:gd name="T7" fmla="*/ 36 h 96"/>
                  <a:gd name="T8" fmla="*/ 36 w 92"/>
                  <a:gd name="T9" fmla="*/ 0 h 96"/>
                  <a:gd name="T10" fmla="*/ 36 w 92"/>
                  <a:gd name="T11" fmla="*/ 24 h 96"/>
                  <a:gd name="T12" fmla="*/ 65 w 92"/>
                  <a:gd name="T1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6">
                    <a:moveTo>
                      <a:pt x="65" y="96"/>
                    </a:moveTo>
                    <a:cubicBezTo>
                      <a:pt x="76" y="77"/>
                      <a:pt x="78" y="48"/>
                      <a:pt x="36" y="49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86" y="22"/>
                      <a:pt x="92" y="68"/>
                      <a:pt x="65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: Shape 47"/>
              <p:cNvSpPr/>
              <p:nvPr/>
            </p:nvSpPr>
            <p:spPr bwMode="auto">
              <a:xfrm>
                <a:off x="11188439" y="2508922"/>
                <a:ext cx="275984" cy="195733"/>
              </a:xfrm>
              <a:custGeom>
                <a:avLst/>
                <a:gdLst>
                  <a:gd name="T0" fmla="*/ 70 w 86"/>
                  <a:gd name="T1" fmla="*/ 58 h 61"/>
                  <a:gd name="T2" fmla="*/ 75 w 86"/>
                  <a:gd name="T3" fmla="*/ 49 h 61"/>
                  <a:gd name="T4" fmla="*/ 80 w 86"/>
                  <a:gd name="T5" fmla="*/ 41 h 61"/>
                  <a:gd name="T6" fmla="*/ 85 w 86"/>
                  <a:gd name="T7" fmla="*/ 32 h 61"/>
                  <a:gd name="T8" fmla="*/ 83 w 86"/>
                  <a:gd name="T9" fmla="*/ 25 h 61"/>
                  <a:gd name="T10" fmla="*/ 65 w 86"/>
                  <a:gd name="T11" fmla="*/ 9 h 61"/>
                  <a:gd name="T12" fmla="*/ 58 w 86"/>
                  <a:gd name="T13" fmla="*/ 9 h 61"/>
                  <a:gd name="T14" fmla="*/ 50 w 86"/>
                  <a:gd name="T15" fmla="*/ 17 h 61"/>
                  <a:gd name="T16" fmla="*/ 49 w 86"/>
                  <a:gd name="T17" fmla="*/ 18 h 61"/>
                  <a:gd name="T18" fmla="*/ 17 w 86"/>
                  <a:gd name="T19" fmla="*/ 0 h 61"/>
                  <a:gd name="T20" fmla="*/ 0 w 86"/>
                  <a:gd name="T21" fmla="*/ 3 h 61"/>
                  <a:gd name="T22" fmla="*/ 4 w 86"/>
                  <a:gd name="T23" fmla="*/ 16 h 61"/>
                  <a:gd name="T24" fmla="*/ 9 w 86"/>
                  <a:gd name="T25" fmla="*/ 15 h 61"/>
                  <a:gd name="T26" fmla="*/ 11 w 86"/>
                  <a:gd name="T27" fmla="*/ 24 h 61"/>
                  <a:gd name="T28" fmla="*/ 20 w 86"/>
                  <a:gd name="T29" fmla="*/ 21 h 61"/>
                  <a:gd name="T30" fmla="*/ 23 w 86"/>
                  <a:gd name="T31" fmla="*/ 30 h 61"/>
                  <a:gd name="T32" fmla="*/ 32 w 86"/>
                  <a:gd name="T33" fmla="*/ 27 h 61"/>
                  <a:gd name="T34" fmla="*/ 35 w 86"/>
                  <a:gd name="T35" fmla="*/ 36 h 61"/>
                  <a:gd name="T36" fmla="*/ 39 w 86"/>
                  <a:gd name="T37" fmla="*/ 35 h 61"/>
                  <a:gd name="T38" fmla="*/ 39 w 86"/>
                  <a:gd name="T39" fmla="*/ 36 h 61"/>
                  <a:gd name="T40" fmla="*/ 37 w 86"/>
                  <a:gd name="T41" fmla="*/ 47 h 61"/>
                  <a:gd name="T42" fmla="*/ 41 w 86"/>
                  <a:gd name="T43" fmla="*/ 53 h 61"/>
                  <a:gd name="T44" fmla="*/ 64 w 86"/>
                  <a:gd name="T45" fmla="*/ 61 h 61"/>
                  <a:gd name="T46" fmla="*/ 70 w 86"/>
                  <a:gd name="T47" fmla="*/ 58 h 61"/>
                  <a:gd name="T48" fmla="*/ 15 w 86"/>
                  <a:gd name="T49" fmla="*/ 10 h 61"/>
                  <a:gd name="T50" fmla="*/ 18 w 86"/>
                  <a:gd name="T51" fmla="*/ 6 h 61"/>
                  <a:gd name="T52" fmla="*/ 46 w 86"/>
                  <a:gd name="T53" fmla="*/ 21 h 61"/>
                  <a:gd name="T54" fmla="*/ 43 w 86"/>
                  <a:gd name="T55" fmla="*/ 25 h 61"/>
                  <a:gd name="T56" fmla="*/ 15 w 86"/>
                  <a:gd name="T57" fmla="*/ 10 h 61"/>
                  <a:gd name="T58" fmla="*/ 61 w 86"/>
                  <a:gd name="T59" fmla="*/ 54 h 61"/>
                  <a:gd name="T60" fmla="*/ 57 w 86"/>
                  <a:gd name="T61" fmla="*/ 52 h 61"/>
                  <a:gd name="T62" fmla="*/ 56 w 86"/>
                  <a:gd name="T63" fmla="*/ 49 h 61"/>
                  <a:gd name="T64" fmla="*/ 69 w 86"/>
                  <a:gd name="T65" fmla="*/ 24 h 61"/>
                  <a:gd name="T66" fmla="*/ 72 w 86"/>
                  <a:gd name="T67" fmla="*/ 23 h 61"/>
                  <a:gd name="T68" fmla="*/ 77 w 86"/>
                  <a:gd name="T69" fmla="*/ 26 h 61"/>
                  <a:gd name="T70" fmla="*/ 77 w 86"/>
                  <a:gd name="T71" fmla="*/ 29 h 61"/>
                  <a:gd name="T72" fmla="*/ 64 w 86"/>
                  <a:gd name="T73" fmla="*/ 53 h 61"/>
                  <a:gd name="T74" fmla="*/ 61 w 86"/>
                  <a:gd name="T75" fmla="*/ 5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6" h="61">
                    <a:moveTo>
                      <a:pt x="70" y="58"/>
                    </a:moveTo>
                    <a:cubicBezTo>
                      <a:pt x="75" y="49"/>
                      <a:pt x="75" y="49"/>
                      <a:pt x="75" y="49"/>
                    </a:cubicBezTo>
                    <a:cubicBezTo>
                      <a:pt x="77" y="47"/>
                      <a:pt x="79" y="43"/>
                      <a:pt x="80" y="41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6" y="29"/>
                      <a:pt x="85" y="26"/>
                      <a:pt x="83" y="25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3" y="7"/>
                      <a:pt x="60" y="8"/>
                      <a:pt x="58" y="9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9" y="17"/>
                      <a:pt x="49" y="18"/>
                      <a:pt x="49" y="1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39" y="36"/>
                      <a:pt x="39" y="36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50"/>
                      <a:pt x="38" y="53"/>
                      <a:pt x="41" y="53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6" y="61"/>
                      <a:pt x="69" y="60"/>
                      <a:pt x="70" y="58"/>
                    </a:cubicBezTo>
                    <a:close/>
                    <a:moveTo>
                      <a:pt x="15" y="10"/>
                    </a:moveTo>
                    <a:cubicBezTo>
                      <a:pt x="18" y="6"/>
                      <a:pt x="18" y="6"/>
                      <a:pt x="18" y="6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3" y="25"/>
                      <a:pt x="43" y="25"/>
                      <a:pt x="43" y="25"/>
                    </a:cubicBezTo>
                    <a:lnTo>
                      <a:pt x="15" y="10"/>
                    </a:lnTo>
                    <a:close/>
                    <a:moveTo>
                      <a:pt x="61" y="54"/>
                    </a:moveTo>
                    <a:cubicBezTo>
                      <a:pt x="57" y="52"/>
                      <a:pt x="57" y="52"/>
                      <a:pt x="57" y="52"/>
                    </a:cubicBezTo>
                    <a:cubicBezTo>
                      <a:pt x="56" y="51"/>
                      <a:pt x="55" y="50"/>
                      <a:pt x="56" y="49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3"/>
                      <a:pt x="71" y="23"/>
                      <a:pt x="72" y="23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8" y="26"/>
                      <a:pt x="78" y="28"/>
                      <a:pt x="77" y="2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4" y="54"/>
                      <a:pt x="62" y="55"/>
                      <a:pt x="6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: Shape 48"/>
              <p:cNvSpPr/>
              <p:nvPr/>
            </p:nvSpPr>
            <p:spPr bwMode="auto">
              <a:xfrm>
                <a:off x="10996621" y="4129590"/>
                <a:ext cx="221179" cy="191818"/>
              </a:xfrm>
              <a:custGeom>
                <a:avLst/>
                <a:gdLst>
                  <a:gd name="T0" fmla="*/ 56 w 69"/>
                  <a:gd name="T1" fmla="*/ 0 h 60"/>
                  <a:gd name="T2" fmla="*/ 13 w 69"/>
                  <a:gd name="T3" fmla="*/ 0 h 60"/>
                  <a:gd name="T4" fmla="*/ 0 w 69"/>
                  <a:gd name="T5" fmla="*/ 13 h 60"/>
                  <a:gd name="T6" fmla="*/ 0 w 69"/>
                  <a:gd name="T7" fmla="*/ 58 h 60"/>
                  <a:gd name="T8" fmla="*/ 2 w 69"/>
                  <a:gd name="T9" fmla="*/ 60 h 60"/>
                  <a:gd name="T10" fmla="*/ 66 w 69"/>
                  <a:gd name="T11" fmla="*/ 60 h 60"/>
                  <a:gd name="T12" fmla="*/ 69 w 69"/>
                  <a:gd name="T13" fmla="*/ 58 h 60"/>
                  <a:gd name="T14" fmla="*/ 69 w 69"/>
                  <a:gd name="T15" fmla="*/ 13 h 60"/>
                  <a:gd name="T16" fmla="*/ 56 w 69"/>
                  <a:gd name="T17" fmla="*/ 0 h 60"/>
                  <a:gd name="T18" fmla="*/ 34 w 69"/>
                  <a:gd name="T19" fmla="*/ 51 h 60"/>
                  <a:gd name="T20" fmla="*/ 13 w 69"/>
                  <a:gd name="T21" fmla="*/ 34 h 60"/>
                  <a:gd name="T22" fmla="*/ 26 w 69"/>
                  <a:gd name="T23" fmla="*/ 34 h 60"/>
                  <a:gd name="T24" fmla="*/ 26 w 69"/>
                  <a:gd name="T25" fmla="*/ 21 h 60"/>
                  <a:gd name="T26" fmla="*/ 43 w 69"/>
                  <a:gd name="T27" fmla="*/ 21 h 60"/>
                  <a:gd name="T28" fmla="*/ 43 w 69"/>
                  <a:gd name="T29" fmla="*/ 34 h 60"/>
                  <a:gd name="T30" fmla="*/ 56 w 69"/>
                  <a:gd name="T31" fmla="*/ 34 h 60"/>
                  <a:gd name="T32" fmla="*/ 34 w 69"/>
                  <a:gd name="T33" fmla="*/ 51 h 60"/>
                  <a:gd name="T34" fmla="*/ 10 w 69"/>
                  <a:gd name="T35" fmla="*/ 9 h 60"/>
                  <a:gd name="T36" fmla="*/ 15 w 69"/>
                  <a:gd name="T37" fmla="*/ 4 h 60"/>
                  <a:gd name="T38" fmla="*/ 54 w 69"/>
                  <a:gd name="T39" fmla="*/ 4 h 60"/>
                  <a:gd name="T40" fmla="*/ 58 w 69"/>
                  <a:gd name="T41" fmla="*/ 9 h 60"/>
                  <a:gd name="T42" fmla="*/ 10 w 69"/>
                  <a:gd name="T43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9" h="60">
                    <a:moveTo>
                      <a:pt x="5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2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8" y="60"/>
                      <a:pt x="69" y="59"/>
                      <a:pt x="69" y="58"/>
                    </a:cubicBezTo>
                    <a:cubicBezTo>
                      <a:pt x="69" y="13"/>
                      <a:pt x="69" y="13"/>
                      <a:pt x="69" y="13"/>
                    </a:cubicBezTo>
                    <a:lnTo>
                      <a:pt x="56" y="0"/>
                    </a:lnTo>
                    <a:close/>
                    <a:moveTo>
                      <a:pt x="34" y="51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56" y="34"/>
                      <a:pt x="56" y="34"/>
                      <a:pt x="56" y="34"/>
                    </a:cubicBezTo>
                    <a:lnTo>
                      <a:pt x="34" y="51"/>
                    </a:lnTo>
                    <a:close/>
                    <a:moveTo>
                      <a:pt x="10" y="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8" y="9"/>
                      <a:pt x="58" y="9"/>
                      <a:pt x="58" y="9"/>
                    </a:cubicBez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: Shape 49"/>
              <p:cNvSpPr/>
              <p:nvPr/>
            </p:nvSpPr>
            <p:spPr bwMode="auto">
              <a:xfrm>
                <a:off x="11303921" y="2003931"/>
                <a:ext cx="182032" cy="248580"/>
              </a:xfrm>
              <a:custGeom>
                <a:avLst/>
                <a:gdLst>
                  <a:gd name="T0" fmla="*/ 57 w 57"/>
                  <a:gd name="T1" fmla="*/ 48 h 78"/>
                  <a:gd name="T2" fmla="*/ 57 w 57"/>
                  <a:gd name="T3" fmla="*/ 48 h 78"/>
                  <a:gd name="T4" fmla="*/ 57 w 57"/>
                  <a:gd name="T5" fmla="*/ 48 h 78"/>
                  <a:gd name="T6" fmla="*/ 28 w 57"/>
                  <a:gd name="T7" fmla="*/ 0 h 78"/>
                  <a:gd name="T8" fmla="*/ 0 w 57"/>
                  <a:gd name="T9" fmla="*/ 48 h 78"/>
                  <a:gd name="T10" fmla="*/ 0 w 57"/>
                  <a:gd name="T11" fmla="*/ 48 h 78"/>
                  <a:gd name="T12" fmla="*/ 0 w 57"/>
                  <a:gd name="T13" fmla="*/ 48 h 78"/>
                  <a:gd name="T14" fmla="*/ 0 w 57"/>
                  <a:gd name="T15" fmla="*/ 49 h 78"/>
                  <a:gd name="T16" fmla="*/ 0 w 57"/>
                  <a:gd name="T17" fmla="*/ 49 h 78"/>
                  <a:gd name="T18" fmla="*/ 0 w 57"/>
                  <a:gd name="T19" fmla="*/ 49 h 78"/>
                  <a:gd name="T20" fmla="*/ 28 w 57"/>
                  <a:gd name="T21" fmla="*/ 78 h 78"/>
                  <a:gd name="T22" fmla="*/ 57 w 57"/>
                  <a:gd name="T23" fmla="*/ 49 h 78"/>
                  <a:gd name="T24" fmla="*/ 57 w 57"/>
                  <a:gd name="T25" fmla="*/ 49 h 78"/>
                  <a:gd name="T26" fmla="*/ 57 w 57"/>
                  <a:gd name="T27" fmla="*/ 49 h 78"/>
                  <a:gd name="T28" fmla="*/ 57 w 57"/>
                  <a:gd name="T29" fmla="*/ 48 h 78"/>
                  <a:gd name="T30" fmla="*/ 48 w 57"/>
                  <a:gd name="T31" fmla="*/ 49 h 78"/>
                  <a:gd name="T32" fmla="*/ 48 w 57"/>
                  <a:gd name="T33" fmla="*/ 49 h 78"/>
                  <a:gd name="T34" fmla="*/ 42 w 57"/>
                  <a:gd name="T35" fmla="*/ 62 h 78"/>
                  <a:gd name="T36" fmla="*/ 28 w 57"/>
                  <a:gd name="T37" fmla="*/ 68 h 78"/>
                  <a:gd name="T38" fmla="*/ 26 w 57"/>
                  <a:gd name="T39" fmla="*/ 68 h 78"/>
                  <a:gd name="T40" fmla="*/ 43 w 57"/>
                  <a:gd name="T41" fmla="*/ 37 h 78"/>
                  <a:gd name="T42" fmla="*/ 43 w 57"/>
                  <a:gd name="T43" fmla="*/ 33 h 78"/>
                  <a:gd name="T44" fmla="*/ 48 w 57"/>
                  <a:gd name="T45" fmla="*/ 48 h 78"/>
                  <a:gd name="T46" fmla="*/ 48 w 57"/>
                  <a:gd name="T47" fmla="*/ 48 h 78"/>
                  <a:gd name="T48" fmla="*/ 48 w 57"/>
                  <a:gd name="T49" fmla="*/ 48 h 78"/>
                  <a:gd name="T50" fmla="*/ 48 w 57"/>
                  <a:gd name="T51" fmla="*/ 48 h 78"/>
                  <a:gd name="T52" fmla="*/ 48 w 57"/>
                  <a:gd name="T53" fmla="*/ 49 h 78"/>
                  <a:gd name="T54" fmla="*/ 48 w 57"/>
                  <a:gd name="T55" fmla="*/ 4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7" h="78">
                    <a:moveTo>
                      <a:pt x="57" y="48"/>
                    </a:move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24"/>
                      <a:pt x="28" y="0"/>
                      <a:pt x="28" y="0"/>
                    </a:cubicBezTo>
                    <a:cubicBezTo>
                      <a:pt x="28" y="0"/>
                      <a:pt x="0" y="24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5"/>
                      <a:pt x="13" y="78"/>
                      <a:pt x="28" y="78"/>
                    </a:cubicBezTo>
                    <a:cubicBezTo>
                      <a:pt x="44" y="78"/>
                      <a:pt x="57" y="65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8"/>
                      <a:pt x="57" y="48"/>
                      <a:pt x="57" y="48"/>
                    </a:cubicBezTo>
                    <a:close/>
                    <a:moveTo>
                      <a:pt x="48" y="49"/>
                    </a:move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54"/>
                      <a:pt x="46" y="59"/>
                      <a:pt x="42" y="62"/>
                    </a:cubicBezTo>
                    <a:cubicBezTo>
                      <a:pt x="38" y="66"/>
                      <a:pt x="34" y="68"/>
                      <a:pt x="28" y="68"/>
                    </a:cubicBezTo>
                    <a:cubicBezTo>
                      <a:pt x="28" y="68"/>
                      <a:pt x="27" y="68"/>
                      <a:pt x="26" y="68"/>
                    </a:cubicBezTo>
                    <a:cubicBezTo>
                      <a:pt x="36" y="61"/>
                      <a:pt x="43" y="50"/>
                      <a:pt x="43" y="37"/>
                    </a:cubicBezTo>
                    <a:cubicBezTo>
                      <a:pt x="43" y="35"/>
                      <a:pt x="43" y="34"/>
                      <a:pt x="43" y="33"/>
                    </a:cubicBezTo>
                    <a:cubicBezTo>
                      <a:pt x="46" y="38"/>
                      <a:pt x="48" y="43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: Shape 50"/>
              <p:cNvSpPr/>
              <p:nvPr/>
            </p:nvSpPr>
            <p:spPr bwMode="auto">
              <a:xfrm>
                <a:off x="11108188" y="1823857"/>
                <a:ext cx="285770" cy="272068"/>
              </a:xfrm>
              <a:custGeom>
                <a:avLst/>
                <a:gdLst>
                  <a:gd name="T0" fmla="*/ 52 w 89"/>
                  <a:gd name="T1" fmla="*/ 3 h 85"/>
                  <a:gd name="T2" fmla="*/ 4 w 89"/>
                  <a:gd name="T3" fmla="*/ 36 h 85"/>
                  <a:gd name="T4" fmla="*/ 3 w 89"/>
                  <a:gd name="T5" fmla="*/ 45 h 85"/>
                  <a:gd name="T6" fmla="*/ 28 w 89"/>
                  <a:gd name="T7" fmla="*/ 82 h 85"/>
                  <a:gd name="T8" fmla="*/ 37 w 89"/>
                  <a:gd name="T9" fmla="*/ 83 h 85"/>
                  <a:gd name="T10" fmla="*/ 85 w 89"/>
                  <a:gd name="T11" fmla="*/ 50 h 85"/>
                  <a:gd name="T12" fmla="*/ 87 w 89"/>
                  <a:gd name="T13" fmla="*/ 41 h 85"/>
                  <a:gd name="T14" fmla="*/ 61 w 89"/>
                  <a:gd name="T15" fmla="*/ 4 h 85"/>
                  <a:gd name="T16" fmla="*/ 52 w 89"/>
                  <a:gd name="T17" fmla="*/ 3 h 85"/>
                  <a:gd name="T18" fmla="*/ 38 w 89"/>
                  <a:gd name="T19" fmla="*/ 48 h 85"/>
                  <a:gd name="T20" fmla="*/ 31 w 89"/>
                  <a:gd name="T21" fmla="*/ 71 h 85"/>
                  <a:gd name="T22" fmla="*/ 11 w 89"/>
                  <a:gd name="T23" fmla="*/ 42 h 85"/>
                  <a:gd name="T24" fmla="*/ 38 w 89"/>
                  <a:gd name="T25" fmla="*/ 48 h 85"/>
                  <a:gd name="T26" fmla="*/ 14 w 89"/>
                  <a:gd name="T27" fmla="*/ 40 h 85"/>
                  <a:gd name="T28" fmla="*/ 52 w 89"/>
                  <a:gd name="T29" fmla="*/ 13 h 85"/>
                  <a:gd name="T30" fmla="*/ 43 w 89"/>
                  <a:gd name="T31" fmla="*/ 41 h 85"/>
                  <a:gd name="T32" fmla="*/ 14 w 89"/>
                  <a:gd name="T33" fmla="*/ 40 h 85"/>
                  <a:gd name="T34" fmla="*/ 39 w 89"/>
                  <a:gd name="T35" fmla="*/ 48 h 85"/>
                  <a:gd name="T36" fmla="*/ 50 w 89"/>
                  <a:gd name="T37" fmla="*/ 50 h 85"/>
                  <a:gd name="T38" fmla="*/ 51 w 89"/>
                  <a:gd name="T39" fmla="*/ 40 h 85"/>
                  <a:gd name="T40" fmla="*/ 74 w 89"/>
                  <a:gd name="T41" fmla="*/ 47 h 85"/>
                  <a:gd name="T42" fmla="*/ 38 w 89"/>
                  <a:gd name="T43" fmla="*/ 72 h 85"/>
                  <a:gd name="T44" fmla="*/ 39 w 89"/>
                  <a:gd name="T45" fmla="*/ 48 h 85"/>
                  <a:gd name="T46" fmla="*/ 51 w 89"/>
                  <a:gd name="T47" fmla="*/ 39 h 85"/>
                  <a:gd name="T48" fmla="*/ 55 w 89"/>
                  <a:gd name="T49" fmla="*/ 11 h 85"/>
                  <a:gd name="T50" fmla="*/ 75 w 89"/>
                  <a:gd name="T51" fmla="*/ 40 h 85"/>
                  <a:gd name="T52" fmla="*/ 51 w 89"/>
                  <a:gd name="T53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9" h="85">
                    <a:moveTo>
                      <a:pt x="52" y="3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1" y="38"/>
                      <a:pt x="0" y="42"/>
                      <a:pt x="3" y="45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30" y="85"/>
                      <a:pt x="34" y="85"/>
                      <a:pt x="37" y="83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8" y="48"/>
                      <a:pt x="89" y="44"/>
                      <a:pt x="87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9" y="1"/>
                      <a:pt x="55" y="0"/>
                      <a:pt x="52" y="3"/>
                    </a:cubicBezTo>
                    <a:close/>
                    <a:moveTo>
                      <a:pt x="38" y="48"/>
                    </a:moveTo>
                    <a:cubicBezTo>
                      <a:pt x="31" y="71"/>
                      <a:pt x="31" y="71"/>
                      <a:pt x="31" y="71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38" y="48"/>
                    </a:lnTo>
                    <a:close/>
                    <a:moveTo>
                      <a:pt x="14" y="40"/>
                    </a:moveTo>
                    <a:cubicBezTo>
                      <a:pt x="52" y="13"/>
                      <a:pt x="52" y="13"/>
                      <a:pt x="52" y="13"/>
                    </a:cubicBezTo>
                    <a:cubicBezTo>
                      <a:pt x="43" y="41"/>
                      <a:pt x="43" y="41"/>
                      <a:pt x="43" y="41"/>
                    </a:cubicBezTo>
                    <a:lnTo>
                      <a:pt x="14" y="40"/>
                    </a:lnTo>
                    <a:close/>
                    <a:moveTo>
                      <a:pt x="39" y="48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38" y="72"/>
                      <a:pt x="38" y="72"/>
                      <a:pt x="38" y="72"/>
                    </a:cubicBezTo>
                    <a:lnTo>
                      <a:pt x="39" y="48"/>
                    </a:lnTo>
                    <a:close/>
                    <a:moveTo>
                      <a:pt x="51" y="39"/>
                    </a:moveTo>
                    <a:cubicBezTo>
                      <a:pt x="55" y="11"/>
                      <a:pt x="55" y="11"/>
                      <a:pt x="55" y="11"/>
                    </a:cubicBezTo>
                    <a:cubicBezTo>
                      <a:pt x="75" y="40"/>
                      <a:pt x="75" y="40"/>
                      <a:pt x="75" y="40"/>
                    </a:cubicBezTo>
                    <a:lnTo>
                      <a:pt x="5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: Shape 51"/>
              <p:cNvSpPr/>
              <p:nvPr/>
            </p:nvSpPr>
            <p:spPr bwMode="auto">
              <a:xfrm>
                <a:off x="10996621" y="1667271"/>
                <a:ext cx="217264" cy="221178"/>
              </a:xfrm>
              <a:custGeom>
                <a:avLst/>
                <a:gdLst>
                  <a:gd name="T0" fmla="*/ 34 w 68"/>
                  <a:gd name="T1" fmla="*/ 0 h 69"/>
                  <a:gd name="T2" fmla="*/ 0 w 68"/>
                  <a:gd name="T3" fmla="*/ 35 h 69"/>
                  <a:gd name="T4" fmla="*/ 34 w 68"/>
                  <a:gd name="T5" fmla="*/ 69 h 69"/>
                  <a:gd name="T6" fmla="*/ 68 w 68"/>
                  <a:gd name="T7" fmla="*/ 35 h 69"/>
                  <a:gd name="T8" fmla="*/ 34 w 68"/>
                  <a:gd name="T9" fmla="*/ 0 h 69"/>
                  <a:gd name="T10" fmla="*/ 34 w 68"/>
                  <a:gd name="T11" fmla="*/ 62 h 69"/>
                  <a:gd name="T12" fmla="*/ 7 w 68"/>
                  <a:gd name="T13" fmla="*/ 35 h 69"/>
                  <a:gd name="T14" fmla="*/ 34 w 68"/>
                  <a:gd name="T15" fmla="*/ 7 h 69"/>
                  <a:gd name="T16" fmla="*/ 62 w 68"/>
                  <a:gd name="T17" fmla="*/ 35 h 69"/>
                  <a:gd name="T18" fmla="*/ 34 w 68"/>
                  <a:gd name="T19" fmla="*/ 62 h 69"/>
                  <a:gd name="T20" fmla="*/ 22 w 68"/>
                  <a:gd name="T21" fmla="*/ 24 h 69"/>
                  <a:gd name="T22" fmla="*/ 36 w 68"/>
                  <a:gd name="T23" fmla="*/ 35 h 69"/>
                  <a:gd name="T24" fmla="*/ 22 w 68"/>
                  <a:gd name="T25" fmla="*/ 45 h 69"/>
                  <a:gd name="T26" fmla="*/ 22 w 68"/>
                  <a:gd name="T27" fmla="*/ 24 h 69"/>
                  <a:gd name="T28" fmla="*/ 39 w 68"/>
                  <a:gd name="T29" fmla="*/ 24 h 69"/>
                  <a:gd name="T30" fmla="*/ 54 w 68"/>
                  <a:gd name="T31" fmla="*/ 35 h 69"/>
                  <a:gd name="T32" fmla="*/ 39 w 68"/>
                  <a:gd name="T33" fmla="*/ 45 h 69"/>
                  <a:gd name="T34" fmla="*/ 39 w 68"/>
                  <a:gd name="T35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" h="69">
                    <a:moveTo>
                      <a:pt x="34" y="0"/>
                    </a:moveTo>
                    <a:cubicBezTo>
                      <a:pt x="15" y="0"/>
                      <a:pt x="0" y="16"/>
                      <a:pt x="0" y="35"/>
                    </a:cubicBezTo>
                    <a:cubicBezTo>
                      <a:pt x="0" y="53"/>
                      <a:pt x="15" y="69"/>
                      <a:pt x="34" y="69"/>
                    </a:cubicBezTo>
                    <a:cubicBezTo>
                      <a:pt x="53" y="69"/>
                      <a:pt x="68" y="53"/>
                      <a:pt x="68" y="35"/>
                    </a:cubicBezTo>
                    <a:cubicBezTo>
                      <a:pt x="68" y="16"/>
                      <a:pt x="53" y="0"/>
                      <a:pt x="34" y="0"/>
                    </a:cubicBezTo>
                    <a:close/>
                    <a:moveTo>
                      <a:pt x="34" y="62"/>
                    </a:moveTo>
                    <a:cubicBezTo>
                      <a:pt x="19" y="62"/>
                      <a:pt x="7" y="50"/>
                      <a:pt x="7" y="35"/>
                    </a:cubicBezTo>
                    <a:cubicBezTo>
                      <a:pt x="7" y="19"/>
                      <a:pt x="19" y="7"/>
                      <a:pt x="34" y="7"/>
                    </a:cubicBezTo>
                    <a:cubicBezTo>
                      <a:pt x="50" y="7"/>
                      <a:pt x="62" y="19"/>
                      <a:pt x="62" y="35"/>
                    </a:cubicBezTo>
                    <a:cubicBezTo>
                      <a:pt x="62" y="50"/>
                      <a:pt x="50" y="62"/>
                      <a:pt x="34" y="62"/>
                    </a:cubicBezTo>
                    <a:close/>
                    <a:moveTo>
                      <a:pt x="22" y="24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22" y="45"/>
                      <a:pt x="22" y="45"/>
                      <a:pt x="22" y="45"/>
                    </a:cubicBezTo>
                    <a:lnTo>
                      <a:pt x="22" y="24"/>
                    </a:lnTo>
                    <a:close/>
                    <a:moveTo>
                      <a:pt x="39" y="24"/>
                    </a:moveTo>
                    <a:cubicBezTo>
                      <a:pt x="54" y="35"/>
                      <a:pt x="54" y="35"/>
                      <a:pt x="54" y="35"/>
                    </a:cubicBezTo>
                    <a:cubicBezTo>
                      <a:pt x="39" y="45"/>
                      <a:pt x="39" y="45"/>
                      <a:pt x="39" y="45"/>
                    </a:cubicBezTo>
                    <a:lnTo>
                      <a:pt x="3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3" name="Freeform: Shape 52"/>
              <p:cNvSpPr/>
              <p:nvPr/>
            </p:nvSpPr>
            <p:spPr bwMode="auto">
              <a:xfrm>
                <a:off x="11096444" y="2135072"/>
                <a:ext cx="172245" cy="197690"/>
              </a:xfrm>
              <a:custGeom>
                <a:avLst/>
                <a:gdLst>
                  <a:gd name="T0" fmla="*/ 50 w 54"/>
                  <a:gd name="T1" fmla="*/ 12 h 62"/>
                  <a:gd name="T2" fmla="*/ 42 w 54"/>
                  <a:gd name="T3" fmla="*/ 5 h 62"/>
                  <a:gd name="T4" fmla="*/ 33 w 54"/>
                  <a:gd name="T5" fmla="*/ 0 h 62"/>
                  <a:gd name="T6" fmla="*/ 6 w 54"/>
                  <a:gd name="T7" fmla="*/ 0 h 62"/>
                  <a:gd name="T8" fmla="*/ 0 w 54"/>
                  <a:gd name="T9" fmla="*/ 6 h 62"/>
                  <a:gd name="T10" fmla="*/ 0 w 54"/>
                  <a:gd name="T11" fmla="*/ 56 h 62"/>
                  <a:gd name="T12" fmla="*/ 6 w 54"/>
                  <a:gd name="T13" fmla="*/ 62 h 62"/>
                  <a:gd name="T14" fmla="*/ 48 w 54"/>
                  <a:gd name="T15" fmla="*/ 62 h 62"/>
                  <a:gd name="T16" fmla="*/ 54 w 54"/>
                  <a:gd name="T17" fmla="*/ 56 h 62"/>
                  <a:gd name="T18" fmla="*/ 54 w 54"/>
                  <a:gd name="T19" fmla="*/ 21 h 62"/>
                  <a:gd name="T20" fmla="*/ 50 w 54"/>
                  <a:gd name="T21" fmla="*/ 12 h 62"/>
                  <a:gd name="T22" fmla="*/ 35 w 54"/>
                  <a:gd name="T23" fmla="*/ 9 h 62"/>
                  <a:gd name="T24" fmla="*/ 35 w 54"/>
                  <a:gd name="T25" fmla="*/ 9 h 62"/>
                  <a:gd name="T26" fmla="*/ 37 w 54"/>
                  <a:gd name="T27" fmla="*/ 10 h 62"/>
                  <a:gd name="T28" fmla="*/ 44 w 54"/>
                  <a:gd name="T29" fmla="*/ 17 h 62"/>
                  <a:gd name="T30" fmla="*/ 45 w 54"/>
                  <a:gd name="T31" fmla="*/ 19 h 62"/>
                  <a:gd name="T32" fmla="*/ 46 w 54"/>
                  <a:gd name="T33" fmla="*/ 20 h 62"/>
                  <a:gd name="T34" fmla="*/ 35 w 54"/>
                  <a:gd name="T35" fmla="*/ 20 h 62"/>
                  <a:gd name="T36" fmla="*/ 35 w 54"/>
                  <a:gd name="T37" fmla="*/ 9 h 62"/>
                  <a:gd name="T38" fmla="*/ 46 w 54"/>
                  <a:gd name="T39" fmla="*/ 54 h 62"/>
                  <a:gd name="T40" fmla="*/ 8 w 54"/>
                  <a:gd name="T41" fmla="*/ 54 h 62"/>
                  <a:gd name="T42" fmla="*/ 8 w 54"/>
                  <a:gd name="T43" fmla="*/ 8 h 62"/>
                  <a:gd name="T44" fmla="*/ 31 w 54"/>
                  <a:gd name="T45" fmla="*/ 8 h 62"/>
                  <a:gd name="T46" fmla="*/ 31 w 54"/>
                  <a:gd name="T47" fmla="*/ 23 h 62"/>
                  <a:gd name="T48" fmla="*/ 46 w 54"/>
                  <a:gd name="T49" fmla="*/ 23 h 62"/>
                  <a:gd name="T50" fmla="*/ 46 w 54"/>
                  <a:gd name="T51" fmla="*/ 5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62">
                    <a:moveTo>
                      <a:pt x="50" y="12"/>
                    </a:moveTo>
                    <a:cubicBezTo>
                      <a:pt x="42" y="5"/>
                      <a:pt x="42" y="5"/>
                      <a:pt x="42" y="5"/>
                    </a:cubicBezTo>
                    <a:cubicBezTo>
                      <a:pt x="40" y="2"/>
                      <a:pt x="36" y="0"/>
                      <a:pt x="3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9"/>
                      <a:pt x="3" y="62"/>
                      <a:pt x="6" y="62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51" y="62"/>
                      <a:pt x="54" y="59"/>
                      <a:pt x="54" y="56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18"/>
                      <a:pt x="52" y="14"/>
                      <a:pt x="50" y="12"/>
                    </a:cubicBezTo>
                    <a:close/>
                    <a:moveTo>
                      <a:pt x="35" y="9"/>
                    </a:moveTo>
                    <a:cubicBezTo>
                      <a:pt x="35" y="9"/>
                      <a:pt x="35" y="9"/>
                      <a:pt x="35" y="9"/>
                    </a:cubicBezTo>
                    <a:cubicBezTo>
                      <a:pt x="36" y="9"/>
                      <a:pt x="37" y="10"/>
                      <a:pt x="37" y="10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8"/>
                      <a:pt x="45" y="19"/>
                    </a:cubicBezTo>
                    <a:cubicBezTo>
                      <a:pt x="46" y="19"/>
                      <a:pt x="46" y="19"/>
                      <a:pt x="46" y="20"/>
                    </a:cubicBezTo>
                    <a:cubicBezTo>
                      <a:pt x="35" y="20"/>
                      <a:pt x="35" y="20"/>
                      <a:pt x="35" y="20"/>
                    </a:cubicBezTo>
                    <a:lnTo>
                      <a:pt x="35" y="9"/>
                    </a:lnTo>
                    <a:close/>
                    <a:moveTo>
                      <a:pt x="46" y="54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46" y="23"/>
                      <a:pt x="46" y="23"/>
                      <a:pt x="46" y="23"/>
                    </a:cubicBez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4" name="Freeform: Shape 53"/>
              <p:cNvSpPr/>
              <p:nvPr/>
            </p:nvSpPr>
            <p:spPr bwMode="auto">
              <a:xfrm>
                <a:off x="11082743" y="2730100"/>
                <a:ext cx="279899" cy="297514"/>
              </a:xfrm>
              <a:custGeom>
                <a:avLst/>
                <a:gdLst>
                  <a:gd name="T0" fmla="*/ 78 w 87"/>
                  <a:gd name="T1" fmla="*/ 0 h 93"/>
                  <a:gd name="T2" fmla="*/ 9 w 87"/>
                  <a:gd name="T3" fmla="*/ 0 h 93"/>
                  <a:gd name="T4" fmla="*/ 0 w 87"/>
                  <a:gd name="T5" fmla="*/ 9 h 93"/>
                  <a:gd name="T6" fmla="*/ 0 w 87"/>
                  <a:gd name="T7" fmla="*/ 84 h 93"/>
                  <a:gd name="T8" fmla="*/ 9 w 87"/>
                  <a:gd name="T9" fmla="*/ 93 h 93"/>
                  <a:gd name="T10" fmla="*/ 78 w 87"/>
                  <a:gd name="T11" fmla="*/ 93 h 93"/>
                  <a:gd name="T12" fmla="*/ 87 w 87"/>
                  <a:gd name="T13" fmla="*/ 84 h 93"/>
                  <a:gd name="T14" fmla="*/ 87 w 87"/>
                  <a:gd name="T15" fmla="*/ 9 h 93"/>
                  <a:gd name="T16" fmla="*/ 78 w 87"/>
                  <a:gd name="T17" fmla="*/ 0 h 93"/>
                  <a:gd name="T18" fmla="*/ 75 w 87"/>
                  <a:gd name="T19" fmla="*/ 81 h 93"/>
                  <a:gd name="T20" fmla="*/ 12 w 87"/>
                  <a:gd name="T21" fmla="*/ 81 h 93"/>
                  <a:gd name="T22" fmla="*/ 12 w 87"/>
                  <a:gd name="T23" fmla="*/ 12 h 93"/>
                  <a:gd name="T24" fmla="*/ 75 w 87"/>
                  <a:gd name="T25" fmla="*/ 12 h 93"/>
                  <a:gd name="T26" fmla="*/ 75 w 87"/>
                  <a:gd name="T27" fmla="*/ 81 h 93"/>
                  <a:gd name="T28" fmla="*/ 23 w 87"/>
                  <a:gd name="T29" fmla="*/ 41 h 93"/>
                  <a:gd name="T30" fmla="*/ 64 w 87"/>
                  <a:gd name="T31" fmla="*/ 41 h 93"/>
                  <a:gd name="T32" fmla="*/ 64 w 87"/>
                  <a:gd name="T33" fmla="*/ 46 h 93"/>
                  <a:gd name="T34" fmla="*/ 23 w 87"/>
                  <a:gd name="T35" fmla="*/ 46 h 93"/>
                  <a:gd name="T36" fmla="*/ 23 w 87"/>
                  <a:gd name="T37" fmla="*/ 41 h 93"/>
                  <a:gd name="T38" fmla="*/ 23 w 87"/>
                  <a:gd name="T39" fmla="*/ 52 h 93"/>
                  <a:gd name="T40" fmla="*/ 64 w 87"/>
                  <a:gd name="T41" fmla="*/ 52 h 93"/>
                  <a:gd name="T42" fmla="*/ 64 w 87"/>
                  <a:gd name="T43" fmla="*/ 58 h 93"/>
                  <a:gd name="T44" fmla="*/ 23 w 87"/>
                  <a:gd name="T45" fmla="*/ 58 h 93"/>
                  <a:gd name="T46" fmla="*/ 23 w 87"/>
                  <a:gd name="T47" fmla="*/ 52 h 93"/>
                  <a:gd name="T48" fmla="*/ 23 w 87"/>
                  <a:gd name="T49" fmla="*/ 64 h 93"/>
                  <a:gd name="T50" fmla="*/ 64 w 87"/>
                  <a:gd name="T51" fmla="*/ 64 h 93"/>
                  <a:gd name="T52" fmla="*/ 64 w 87"/>
                  <a:gd name="T53" fmla="*/ 69 h 93"/>
                  <a:gd name="T54" fmla="*/ 23 w 87"/>
                  <a:gd name="T55" fmla="*/ 69 h 93"/>
                  <a:gd name="T56" fmla="*/ 23 w 87"/>
                  <a:gd name="T57" fmla="*/ 64 h 93"/>
                  <a:gd name="T58" fmla="*/ 23 w 87"/>
                  <a:gd name="T59" fmla="*/ 29 h 93"/>
                  <a:gd name="T60" fmla="*/ 64 w 87"/>
                  <a:gd name="T61" fmla="*/ 29 h 93"/>
                  <a:gd name="T62" fmla="*/ 64 w 87"/>
                  <a:gd name="T63" fmla="*/ 35 h 93"/>
                  <a:gd name="T64" fmla="*/ 23 w 87"/>
                  <a:gd name="T65" fmla="*/ 35 h 93"/>
                  <a:gd name="T66" fmla="*/ 23 w 87"/>
                  <a:gd name="T67" fmla="*/ 2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93">
                    <a:moveTo>
                      <a:pt x="7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3"/>
                      <a:pt x="9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83" y="93"/>
                      <a:pt x="87" y="89"/>
                      <a:pt x="87" y="84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4"/>
                      <a:pt x="83" y="0"/>
                      <a:pt x="78" y="0"/>
                    </a:cubicBezTo>
                    <a:close/>
                    <a:moveTo>
                      <a:pt x="75" y="81"/>
                    </a:moveTo>
                    <a:cubicBezTo>
                      <a:pt x="12" y="81"/>
                      <a:pt x="12" y="81"/>
                      <a:pt x="12" y="8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5" y="81"/>
                    </a:lnTo>
                    <a:close/>
                    <a:moveTo>
                      <a:pt x="23" y="41"/>
                    </a:move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23" y="46"/>
                      <a:pt x="23" y="46"/>
                      <a:pt x="23" y="46"/>
                    </a:cubicBezTo>
                    <a:lnTo>
                      <a:pt x="23" y="41"/>
                    </a:lnTo>
                    <a:close/>
                    <a:moveTo>
                      <a:pt x="23" y="52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23" y="58"/>
                      <a:pt x="23" y="58"/>
                      <a:pt x="23" y="58"/>
                    </a:cubicBezTo>
                    <a:lnTo>
                      <a:pt x="23" y="52"/>
                    </a:lnTo>
                    <a:close/>
                    <a:moveTo>
                      <a:pt x="23" y="64"/>
                    </a:move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23" y="69"/>
                      <a:pt x="23" y="69"/>
                      <a:pt x="23" y="69"/>
                    </a:cubicBezTo>
                    <a:lnTo>
                      <a:pt x="23" y="64"/>
                    </a:lnTo>
                    <a:close/>
                    <a:moveTo>
                      <a:pt x="23" y="29"/>
                    </a:moveTo>
                    <a:cubicBezTo>
                      <a:pt x="64" y="29"/>
                      <a:pt x="64" y="29"/>
                      <a:pt x="64" y="29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2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5" name="Freeform: Shape 54"/>
              <p:cNvSpPr/>
              <p:nvPr/>
            </p:nvSpPr>
            <p:spPr bwMode="auto">
              <a:xfrm>
                <a:off x="11031853" y="3084377"/>
                <a:ext cx="262282" cy="197690"/>
              </a:xfrm>
              <a:custGeom>
                <a:avLst/>
                <a:gdLst>
                  <a:gd name="T0" fmla="*/ 0 w 134"/>
                  <a:gd name="T1" fmla="*/ 0 h 101"/>
                  <a:gd name="T2" fmla="*/ 0 w 134"/>
                  <a:gd name="T3" fmla="*/ 101 h 101"/>
                  <a:gd name="T4" fmla="*/ 134 w 134"/>
                  <a:gd name="T5" fmla="*/ 101 h 101"/>
                  <a:gd name="T6" fmla="*/ 134 w 134"/>
                  <a:gd name="T7" fmla="*/ 0 h 101"/>
                  <a:gd name="T8" fmla="*/ 0 w 134"/>
                  <a:gd name="T9" fmla="*/ 0 h 101"/>
                  <a:gd name="T10" fmla="*/ 25 w 134"/>
                  <a:gd name="T11" fmla="*/ 93 h 101"/>
                  <a:gd name="T12" fmla="*/ 8 w 134"/>
                  <a:gd name="T13" fmla="*/ 93 h 101"/>
                  <a:gd name="T14" fmla="*/ 8 w 134"/>
                  <a:gd name="T15" fmla="*/ 77 h 101"/>
                  <a:gd name="T16" fmla="*/ 25 w 134"/>
                  <a:gd name="T17" fmla="*/ 77 h 101"/>
                  <a:gd name="T18" fmla="*/ 25 w 134"/>
                  <a:gd name="T19" fmla="*/ 93 h 101"/>
                  <a:gd name="T20" fmla="*/ 25 w 134"/>
                  <a:gd name="T21" fmla="*/ 59 h 101"/>
                  <a:gd name="T22" fmla="*/ 8 w 134"/>
                  <a:gd name="T23" fmla="*/ 59 h 101"/>
                  <a:gd name="T24" fmla="*/ 8 w 134"/>
                  <a:gd name="T25" fmla="*/ 43 h 101"/>
                  <a:gd name="T26" fmla="*/ 25 w 134"/>
                  <a:gd name="T27" fmla="*/ 43 h 101"/>
                  <a:gd name="T28" fmla="*/ 25 w 134"/>
                  <a:gd name="T29" fmla="*/ 59 h 101"/>
                  <a:gd name="T30" fmla="*/ 25 w 134"/>
                  <a:gd name="T31" fmla="*/ 26 h 101"/>
                  <a:gd name="T32" fmla="*/ 8 w 134"/>
                  <a:gd name="T33" fmla="*/ 26 h 101"/>
                  <a:gd name="T34" fmla="*/ 8 w 134"/>
                  <a:gd name="T35" fmla="*/ 8 h 101"/>
                  <a:gd name="T36" fmla="*/ 25 w 134"/>
                  <a:gd name="T37" fmla="*/ 8 h 101"/>
                  <a:gd name="T38" fmla="*/ 25 w 134"/>
                  <a:gd name="T39" fmla="*/ 26 h 101"/>
                  <a:gd name="T40" fmla="*/ 102 w 134"/>
                  <a:gd name="T41" fmla="*/ 93 h 101"/>
                  <a:gd name="T42" fmla="*/ 35 w 134"/>
                  <a:gd name="T43" fmla="*/ 93 h 101"/>
                  <a:gd name="T44" fmla="*/ 35 w 134"/>
                  <a:gd name="T45" fmla="*/ 8 h 101"/>
                  <a:gd name="T46" fmla="*/ 102 w 134"/>
                  <a:gd name="T47" fmla="*/ 8 h 101"/>
                  <a:gd name="T48" fmla="*/ 102 w 134"/>
                  <a:gd name="T49" fmla="*/ 93 h 101"/>
                  <a:gd name="T50" fmla="*/ 126 w 134"/>
                  <a:gd name="T51" fmla="*/ 93 h 101"/>
                  <a:gd name="T52" fmla="*/ 110 w 134"/>
                  <a:gd name="T53" fmla="*/ 93 h 101"/>
                  <a:gd name="T54" fmla="*/ 110 w 134"/>
                  <a:gd name="T55" fmla="*/ 77 h 101"/>
                  <a:gd name="T56" fmla="*/ 126 w 134"/>
                  <a:gd name="T57" fmla="*/ 77 h 101"/>
                  <a:gd name="T58" fmla="*/ 126 w 134"/>
                  <a:gd name="T59" fmla="*/ 93 h 101"/>
                  <a:gd name="T60" fmla="*/ 126 w 134"/>
                  <a:gd name="T61" fmla="*/ 59 h 101"/>
                  <a:gd name="T62" fmla="*/ 110 w 134"/>
                  <a:gd name="T63" fmla="*/ 59 h 101"/>
                  <a:gd name="T64" fmla="*/ 110 w 134"/>
                  <a:gd name="T65" fmla="*/ 43 h 101"/>
                  <a:gd name="T66" fmla="*/ 126 w 134"/>
                  <a:gd name="T67" fmla="*/ 43 h 101"/>
                  <a:gd name="T68" fmla="*/ 126 w 134"/>
                  <a:gd name="T69" fmla="*/ 59 h 101"/>
                  <a:gd name="T70" fmla="*/ 126 w 134"/>
                  <a:gd name="T71" fmla="*/ 26 h 101"/>
                  <a:gd name="T72" fmla="*/ 110 w 134"/>
                  <a:gd name="T73" fmla="*/ 26 h 101"/>
                  <a:gd name="T74" fmla="*/ 110 w 134"/>
                  <a:gd name="T75" fmla="*/ 8 h 101"/>
                  <a:gd name="T76" fmla="*/ 126 w 134"/>
                  <a:gd name="T77" fmla="*/ 8 h 101"/>
                  <a:gd name="T78" fmla="*/ 126 w 134"/>
                  <a:gd name="T79" fmla="*/ 26 h 101"/>
                  <a:gd name="T80" fmla="*/ 51 w 134"/>
                  <a:gd name="T81" fmla="*/ 26 h 101"/>
                  <a:gd name="T82" fmla="*/ 51 w 134"/>
                  <a:gd name="T83" fmla="*/ 77 h 101"/>
                  <a:gd name="T84" fmla="*/ 84 w 134"/>
                  <a:gd name="T85" fmla="*/ 51 h 101"/>
                  <a:gd name="T86" fmla="*/ 51 w 134"/>
                  <a:gd name="T87" fmla="*/ 2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4" h="101">
                    <a:moveTo>
                      <a:pt x="0" y="0"/>
                    </a:moveTo>
                    <a:lnTo>
                      <a:pt x="0" y="101"/>
                    </a:lnTo>
                    <a:lnTo>
                      <a:pt x="134" y="101"/>
                    </a:lnTo>
                    <a:lnTo>
                      <a:pt x="134" y="0"/>
                    </a:lnTo>
                    <a:lnTo>
                      <a:pt x="0" y="0"/>
                    </a:lnTo>
                    <a:close/>
                    <a:moveTo>
                      <a:pt x="25" y="93"/>
                    </a:moveTo>
                    <a:lnTo>
                      <a:pt x="8" y="93"/>
                    </a:lnTo>
                    <a:lnTo>
                      <a:pt x="8" y="77"/>
                    </a:lnTo>
                    <a:lnTo>
                      <a:pt x="25" y="77"/>
                    </a:lnTo>
                    <a:lnTo>
                      <a:pt x="25" y="93"/>
                    </a:lnTo>
                    <a:close/>
                    <a:moveTo>
                      <a:pt x="25" y="59"/>
                    </a:moveTo>
                    <a:lnTo>
                      <a:pt x="8" y="59"/>
                    </a:lnTo>
                    <a:lnTo>
                      <a:pt x="8" y="43"/>
                    </a:lnTo>
                    <a:lnTo>
                      <a:pt x="25" y="43"/>
                    </a:lnTo>
                    <a:lnTo>
                      <a:pt x="25" y="59"/>
                    </a:lnTo>
                    <a:close/>
                    <a:moveTo>
                      <a:pt x="25" y="26"/>
                    </a:moveTo>
                    <a:lnTo>
                      <a:pt x="8" y="26"/>
                    </a:lnTo>
                    <a:lnTo>
                      <a:pt x="8" y="8"/>
                    </a:lnTo>
                    <a:lnTo>
                      <a:pt x="25" y="8"/>
                    </a:lnTo>
                    <a:lnTo>
                      <a:pt x="25" y="26"/>
                    </a:lnTo>
                    <a:close/>
                    <a:moveTo>
                      <a:pt x="102" y="93"/>
                    </a:moveTo>
                    <a:lnTo>
                      <a:pt x="35" y="93"/>
                    </a:lnTo>
                    <a:lnTo>
                      <a:pt x="35" y="8"/>
                    </a:lnTo>
                    <a:lnTo>
                      <a:pt x="102" y="8"/>
                    </a:lnTo>
                    <a:lnTo>
                      <a:pt x="102" y="93"/>
                    </a:lnTo>
                    <a:close/>
                    <a:moveTo>
                      <a:pt x="126" y="93"/>
                    </a:moveTo>
                    <a:lnTo>
                      <a:pt x="110" y="93"/>
                    </a:lnTo>
                    <a:lnTo>
                      <a:pt x="110" y="77"/>
                    </a:lnTo>
                    <a:lnTo>
                      <a:pt x="126" y="77"/>
                    </a:lnTo>
                    <a:lnTo>
                      <a:pt x="126" y="93"/>
                    </a:lnTo>
                    <a:close/>
                    <a:moveTo>
                      <a:pt x="126" y="59"/>
                    </a:moveTo>
                    <a:lnTo>
                      <a:pt x="110" y="59"/>
                    </a:lnTo>
                    <a:lnTo>
                      <a:pt x="110" y="43"/>
                    </a:lnTo>
                    <a:lnTo>
                      <a:pt x="126" y="43"/>
                    </a:lnTo>
                    <a:lnTo>
                      <a:pt x="126" y="59"/>
                    </a:lnTo>
                    <a:close/>
                    <a:moveTo>
                      <a:pt x="126" y="26"/>
                    </a:moveTo>
                    <a:lnTo>
                      <a:pt x="110" y="26"/>
                    </a:lnTo>
                    <a:lnTo>
                      <a:pt x="110" y="8"/>
                    </a:lnTo>
                    <a:lnTo>
                      <a:pt x="126" y="8"/>
                    </a:lnTo>
                    <a:lnTo>
                      <a:pt x="126" y="26"/>
                    </a:lnTo>
                    <a:close/>
                    <a:moveTo>
                      <a:pt x="51" y="26"/>
                    </a:moveTo>
                    <a:lnTo>
                      <a:pt x="51" y="77"/>
                    </a:lnTo>
                    <a:lnTo>
                      <a:pt x="84" y="51"/>
                    </a:lnTo>
                    <a:lnTo>
                      <a:pt x="5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6" name="Freeform: Shape 55"/>
              <p:cNvSpPr/>
              <p:nvPr/>
            </p:nvSpPr>
            <p:spPr bwMode="auto">
              <a:xfrm>
                <a:off x="11333281" y="3027613"/>
                <a:ext cx="156586" cy="146799"/>
              </a:xfrm>
              <a:custGeom>
                <a:avLst/>
                <a:gdLst>
                  <a:gd name="T0" fmla="*/ 80 w 80"/>
                  <a:gd name="T1" fmla="*/ 29 h 75"/>
                  <a:gd name="T2" fmla="*/ 52 w 80"/>
                  <a:gd name="T3" fmla="*/ 24 h 75"/>
                  <a:gd name="T4" fmla="*/ 41 w 80"/>
                  <a:gd name="T5" fmla="*/ 0 h 75"/>
                  <a:gd name="T6" fmla="*/ 28 w 80"/>
                  <a:gd name="T7" fmla="*/ 24 h 75"/>
                  <a:gd name="T8" fmla="*/ 0 w 80"/>
                  <a:gd name="T9" fmla="*/ 29 h 75"/>
                  <a:gd name="T10" fmla="*/ 19 w 80"/>
                  <a:gd name="T11" fmla="*/ 49 h 75"/>
                  <a:gd name="T12" fmla="*/ 15 w 80"/>
                  <a:gd name="T13" fmla="*/ 75 h 75"/>
                  <a:gd name="T14" fmla="*/ 41 w 80"/>
                  <a:gd name="T15" fmla="*/ 62 h 75"/>
                  <a:gd name="T16" fmla="*/ 65 w 80"/>
                  <a:gd name="T17" fmla="*/ 75 h 75"/>
                  <a:gd name="T18" fmla="*/ 60 w 80"/>
                  <a:gd name="T19" fmla="*/ 49 h 75"/>
                  <a:gd name="T20" fmla="*/ 80 w 80"/>
                  <a:gd name="T21" fmla="*/ 29 h 75"/>
                  <a:gd name="T22" fmla="*/ 41 w 80"/>
                  <a:gd name="T23" fmla="*/ 57 h 75"/>
                  <a:gd name="T24" fmla="*/ 23 w 80"/>
                  <a:gd name="T25" fmla="*/ 65 h 75"/>
                  <a:gd name="T26" fmla="*/ 26 w 80"/>
                  <a:gd name="T27" fmla="*/ 45 h 75"/>
                  <a:gd name="T28" fmla="*/ 11 w 80"/>
                  <a:gd name="T29" fmla="*/ 32 h 75"/>
                  <a:gd name="T30" fmla="*/ 31 w 80"/>
                  <a:gd name="T31" fmla="*/ 29 h 75"/>
                  <a:gd name="T32" fmla="*/ 41 w 80"/>
                  <a:gd name="T33" fmla="*/ 11 h 75"/>
                  <a:gd name="T34" fmla="*/ 49 w 80"/>
                  <a:gd name="T35" fmla="*/ 29 h 75"/>
                  <a:gd name="T36" fmla="*/ 68 w 80"/>
                  <a:gd name="T37" fmla="*/ 32 h 75"/>
                  <a:gd name="T38" fmla="*/ 54 w 80"/>
                  <a:gd name="T39" fmla="*/ 45 h 75"/>
                  <a:gd name="T40" fmla="*/ 57 w 80"/>
                  <a:gd name="T41" fmla="*/ 65 h 75"/>
                  <a:gd name="T42" fmla="*/ 41 w 80"/>
                  <a:gd name="T4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75">
                    <a:moveTo>
                      <a:pt x="80" y="29"/>
                    </a:moveTo>
                    <a:lnTo>
                      <a:pt x="52" y="24"/>
                    </a:lnTo>
                    <a:lnTo>
                      <a:pt x="41" y="0"/>
                    </a:lnTo>
                    <a:lnTo>
                      <a:pt x="28" y="24"/>
                    </a:lnTo>
                    <a:lnTo>
                      <a:pt x="0" y="29"/>
                    </a:lnTo>
                    <a:lnTo>
                      <a:pt x="19" y="49"/>
                    </a:lnTo>
                    <a:lnTo>
                      <a:pt x="15" y="75"/>
                    </a:lnTo>
                    <a:lnTo>
                      <a:pt x="41" y="62"/>
                    </a:lnTo>
                    <a:lnTo>
                      <a:pt x="65" y="75"/>
                    </a:lnTo>
                    <a:lnTo>
                      <a:pt x="60" y="49"/>
                    </a:lnTo>
                    <a:lnTo>
                      <a:pt x="80" y="29"/>
                    </a:lnTo>
                    <a:close/>
                    <a:moveTo>
                      <a:pt x="41" y="57"/>
                    </a:moveTo>
                    <a:lnTo>
                      <a:pt x="23" y="65"/>
                    </a:lnTo>
                    <a:lnTo>
                      <a:pt x="26" y="45"/>
                    </a:lnTo>
                    <a:lnTo>
                      <a:pt x="11" y="32"/>
                    </a:lnTo>
                    <a:lnTo>
                      <a:pt x="31" y="29"/>
                    </a:lnTo>
                    <a:lnTo>
                      <a:pt x="41" y="11"/>
                    </a:lnTo>
                    <a:lnTo>
                      <a:pt x="49" y="29"/>
                    </a:lnTo>
                    <a:lnTo>
                      <a:pt x="68" y="32"/>
                    </a:lnTo>
                    <a:lnTo>
                      <a:pt x="54" y="45"/>
                    </a:lnTo>
                    <a:lnTo>
                      <a:pt x="57" y="65"/>
                    </a:lnTo>
                    <a:lnTo>
                      <a:pt x="41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7" name="Freeform: Shape 56"/>
              <p:cNvSpPr/>
              <p:nvPr/>
            </p:nvSpPr>
            <p:spPr bwMode="auto">
              <a:xfrm>
                <a:off x="10818503" y="1526343"/>
                <a:ext cx="191818" cy="207477"/>
              </a:xfrm>
              <a:custGeom>
                <a:avLst/>
                <a:gdLst>
                  <a:gd name="T0" fmla="*/ 48 w 60"/>
                  <a:gd name="T1" fmla="*/ 11 h 65"/>
                  <a:gd name="T2" fmla="*/ 60 w 60"/>
                  <a:gd name="T3" fmla="*/ 6 h 65"/>
                  <a:gd name="T4" fmla="*/ 60 w 60"/>
                  <a:gd name="T5" fmla="*/ 44 h 65"/>
                  <a:gd name="T6" fmla="*/ 48 w 60"/>
                  <a:gd name="T7" fmla="*/ 48 h 65"/>
                  <a:gd name="T8" fmla="*/ 36 w 60"/>
                  <a:gd name="T9" fmla="*/ 45 h 65"/>
                  <a:gd name="T10" fmla="*/ 24 w 60"/>
                  <a:gd name="T11" fmla="*/ 41 h 65"/>
                  <a:gd name="T12" fmla="*/ 12 w 60"/>
                  <a:gd name="T13" fmla="*/ 46 h 65"/>
                  <a:gd name="T14" fmla="*/ 12 w 60"/>
                  <a:gd name="T15" fmla="*/ 8 h 65"/>
                  <a:gd name="T16" fmla="*/ 24 w 60"/>
                  <a:gd name="T17" fmla="*/ 4 h 65"/>
                  <a:gd name="T18" fmla="*/ 36 w 60"/>
                  <a:gd name="T19" fmla="*/ 7 h 65"/>
                  <a:gd name="T20" fmla="*/ 48 w 60"/>
                  <a:gd name="T21" fmla="*/ 11 h 65"/>
                  <a:gd name="T22" fmla="*/ 4 w 60"/>
                  <a:gd name="T23" fmla="*/ 0 h 65"/>
                  <a:gd name="T24" fmla="*/ 8 w 60"/>
                  <a:gd name="T25" fmla="*/ 4 h 65"/>
                  <a:gd name="T26" fmla="*/ 8 w 60"/>
                  <a:gd name="T27" fmla="*/ 65 h 65"/>
                  <a:gd name="T28" fmla="*/ 0 w 60"/>
                  <a:gd name="T29" fmla="*/ 65 h 65"/>
                  <a:gd name="T30" fmla="*/ 0 w 60"/>
                  <a:gd name="T31" fmla="*/ 4 h 65"/>
                  <a:gd name="T32" fmla="*/ 4 w 60"/>
                  <a:gd name="T3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65">
                    <a:moveTo>
                      <a:pt x="48" y="11"/>
                    </a:moveTo>
                    <a:cubicBezTo>
                      <a:pt x="53" y="11"/>
                      <a:pt x="58" y="8"/>
                      <a:pt x="60" y="6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58" y="46"/>
                      <a:pt x="53" y="48"/>
                      <a:pt x="48" y="48"/>
                    </a:cubicBezTo>
                    <a:cubicBezTo>
                      <a:pt x="43" y="48"/>
                      <a:pt x="39" y="47"/>
                      <a:pt x="36" y="45"/>
                    </a:cubicBezTo>
                    <a:cubicBezTo>
                      <a:pt x="33" y="43"/>
                      <a:pt x="29" y="41"/>
                      <a:pt x="24" y="41"/>
                    </a:cubicBezTo>
                    <a:cubicBezTo>
                      <a:pt x="19" y="41"/>
                      <a:pt x="15" y="44"/>
                      <a:pt x="12" y="4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5" y="6"/>
                      <a:pt x="19" y="4"/>
                      <a:pt x="24" y="4"/>
                    </a:cubicBezTo>
                    <a:cubicBezTo>
                      <a:pt x="29" y="4"/>
                      <a:pt x="33" y="5"/>
                      <a:pt x="36" y="7"/>
                    </a:cubicBezTo>
                    <a:cubicBezTo>
                      <a:pt x="39" y="9"/>
                      <a:pt x="43" y="11"/>
                      <a:pt x="48" y="11"/>
                    </a:cubicBezTo>
                    <a:close/>
                    <a:moveTo>
                      <a:pt x="4" y="0"/>
                    </a:moveTo>
                    <a:cubicBezTo>
                      <a:pt x="6" y="0"/>
                      <a:pt x="8" y="1"/>
                      <a:pt x="8" y="4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8" name="Freeform: Shape 57"/>
              <p:cNvSpPr/>
              <p:nvPr/>
            </p:nvSpPr>
            <p:spPr bwMode="auto">
              <a:xfrm>
                <a:off x="10575795" y="1424562"/>
                <a:ext cx="203562" cy="207477"/>
              </a:xfrm>
              <a:custGeom>
                <a:avLst/>
                <a:gdLst>
                  <a:gd name="T0" fmla="*/ 54 w 64"/>
                  <a:gd name="T1" fmla="*/ 0 h 65"/>
                  <a:gd name="T2" fmla="*/ 44 w 64"/>
                  <a:gd name="T3" fmla="*/ 11 h 65"/>
                  <a:gd name="T4" fmla="*/ 44 w 64"/>
                  <a:gd name="T5" fmla="*/ 41 h 65"/>
                  <a:gd name="T6" fmla="*/ 52 w 64"/>
                  <a:gd name="T7" fmla="*/ 41 h 65"/>
                  <a:gd name="T8" fmla="*/ 52 w 64"/>
                  <a:gd name="T9" fmla="*/ 65 h 65"/>
                  <a:gd name="T10" fmla="*/ 64 w 64"/>
                  <a:gd name="T11" fmla="*/ 65 h 65"/>
                  <a:gd name="T12" fmla="*/ 64 w 64"/>
                  <a:gd name="T13" fmla="*/ 11 h 65"/>
                  <a:gd name="T14" fmla="*/ 54 w 64"/>
                  <a:gd name="T15" fmla="*/ 0 h 65"/>
                  <a:gd name="T16" fmla="*/ 26 w 64"/>
                  <a:gd name="T17" fmla="*/ 0 h 65"/>
                  <a:gd name="T18" fmla="*/ 24 w 64"/>
                  <a:gd name="T19" fmla="*/ 2 h 65"/>
                  <a:gd name="T20" fmla="*/ 24 w 64"/>
                  <a:gd name="T21" fmla="*/ 17 h 65"/>
                  <a:gd name="T22" fmla="*/ 22 w 64"/>
                  <a:gd name="T23" fmla="*/ 18 h 65"/>
                  <a:gd name="T24" fmla="*/ 20 w 64"/>
                  <a:gd name="T25" fmla="*/ 17 h 65"/>
                  <a:gd name="T26" fmla="*/ 20 w 64"/>
                  <a:gd name="T27" fmla="*/ 2 h 65"/>
                  <a:gd name="T28" fmla="*/ 18 w 64"/>
                  <a:gd name="T29" fmla="*/ 0 h 65"/>
                  <a:gd name="T30" fmla="*/ 16 w 64"/>
                  <a:gd name="T31" fmla="*/ 2 h 65"/>
                  <a:gd name="T32" fmla="*/ 16 w 64"/>
                  <a:gd name="T33" fmla="*/ 17 h 65"/>
                  <a:gd name="T34" fmla="*/ 14 w 64"/>
                  <a:gd name="T35" fmla="*/ 18 h 65"/>
                  <a:gd name="T36" fmla="*/ 12 w 64"/>
                  <a:gd name="T37" fmla="*/ 17 h 65"/>
                  <a:gd name="T38" fmla="*/ 12 w 64"/>
                  <a:gd name="T39" fmla="*/ 2 h 65"/>
                  <a:gd name="T40" fmla="*/ 10 w 64"/>
                  <a:gd name="T41" fmla="*/ 0 h 65"/>
                  <a:gd name="T42" fmla="*/ 8 w 64"/>
                  <a:gd name="T43" fmla="*/ 2 h 65"/>
                  <a:gd name="T44" fmla="*/ 8 w 64"/>
                  <a:gd name="T45" fmla="*/ 17 h 65"/>
                  <a:gd name="T46" fmla="*/ 6 w 64"/>
                  <a:gd name="T47" fmla="*/ 18 h 65"/>
                  <a:gd name="T48" fmla="*/ 4 w 64"/>
                  <a:gd name="T49" fmla="*/ 17 h 65"/>
                  <a:gd name="T50" fmla="*/ 4 w 64"/>
                  <a:gd name="T51" fmla="*/ 2 h 65"/>
                  <a:gd name="T52" fmla="*/ 2 w 64"/>
                  <a:gd name="T53" fmla="*/ 0 h 65"/>
                  <a:gd name="T54" fmla="*/ 0 w 64"/>
                  <a:gd name="T55" fmla="*/ 2 h 65"/>
                  <a:gd name="T56" fmla="*/ 0 w 64"/>
                  <a:gd name="T57" fmla="*/ 17 h 65"/>
                  <a:gd name="T58" fmla="*/ 0 w 64"/>
                  <a:gd name="T59" fmla="*/ 21 h 65"/>
                  <a:gd name="T60" fmla="*/ 3 w 64"/>
                  <a:gd name="T61" fmla="*/ 25 h 65"/>
                  <a:gd name="T62" fmla="*/ 8 w 64"/>
                  <a:gd name="T63" fmla="*/ 33 h 65"/>
                  <a:gd name="T64" fmla="*/ 8 w 64"/>
                  <a:gd name="T65" fmla="*/ 65 h 65"/>
                  <a:gd name="T66" fmla="*/ 20 w 64"/>
                  <a:gd name="T67" fmla="*/ 65 h 65"/>
                  <a:gd name="T68" fmla="*/ 20 w 64"/>
                  <a:gd name="T69" fmla="*/ 33 h 65"/>
                  <a:gd name="T70" fmla="*/ 25 w 64"/>
                  <a:gd name="T71" fmla="*/ 25 h 65"/>
                  <a:gd name="T72" fmla="*/ 28 w 64"/>
                  <a:gd name="T73" fmla="*/ 21 h 65"/>
                  <a:gd name="T74" fmla="*/ 28 w 64"/>
                  <a:gd name="T75" fmla="*/ 17 h 65"/>
                  <a:gd name="T76" fmla="*/ 28 w 64"/>
                  <a:gd name="T77" fmla="*/ 2 h 65"/>
                  <a:gd name="T78" fmla="*/ 26 w 64"/>
                  <a:gd name="T7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" h="65">
                    <a:moveTo>
                      <a:pt x="54" y="0"/>
                    </a:moveTo>
                    <a:cubicBezTo>
                      <a:pt x="49" y="0"/>
                      <a:pt x="44" y="5"/>
                      <a:pt x="44" y="1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5"/>
                      <a:pt x="60" y="0"/>
                      <a:pt x="54" y="0"/>
                    </a:cubicBezTo>
                    <a:close/>
                    <a:moveTo>
                      <a:pt x="26" y="0"/>
                    </a:moveTo>
                    <a:cubicBezTo>
                      <a:pt x="25" y="0"/>
                      <a:pt x="24" y="1"/>
                      <a:pt x="24" y="2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1" y="18"/>
                      <a:pt x="20" y="17"/>
                      <a:pt x="20" y="1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7" y="0"/>
                      <a:pt x="16" y="1"/>
                      <a:pt x="16" y="2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8"/>
                      <a:pt x="14" y="18"/>
                    </a:cubicBezTo>
                    <a:cubicBezTo>
                      <a:pt x="13" y="18"/>
                      <a:pt x="12" y="17"/>
                      <a:pt x="12" y="17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7" y="18"/>
                      <a:pt x="6" y="18"/>
                    </a:cubicBezTo>
                    <a:cubicBezTo>
                      <a:pt x="5" y="18"/>
                      <a:pt x="4" y="17"/>
                      <a:pt x="4" y="1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3" y="25"/>
                    </a:cubicBezTo>
                    <a:cubicBezTo>
                      <a:pt x="5" y="26"/>
                      <a:pt x="8" y="28"/>
                      <a:pt x="8" y="33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28"/>
                      <a:pt x="22" y="26"/>
                      <a:pt x="25" y="25"/>
                    </a:cubicBezTo>
                    <a:cubicBezTo>
                      <a:pt x="26" y="23"/>
                      <a:pt x="28" y="22"/>
                      <a:pt x="28" y="2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49" name="Freeform: Shape 58"/>
              <p:cNvSpPr/>
              <p:nvPr/>
            </p:nvSpPr>
            <p:spPr bwMode="auto">
              <a:xfrm>
                <a:off x="10977048" y="3327085"/>
                <a:ext cx="236837" cy="266197"/>
              </a:xfrm>
              <a:custGeom>
                <a:avLst/>
                <a:gdLst>
                  <a:gd name="T0" fmla="*/ 58 w 74"/>
                  <a:gd name="T1" fmla="*/ 25 h 83"/>
                  <a:gd name="T2" fmla="*/ 63 w 74"/>
                  <a:gd name="T3" fmla="*/ 22 h 83"/>
                  <a:gd name="T4" fmla="*/ 68 w 74"/>
                  <a:gd name="T5" fmla="*/ 12 h 83"/>
                  <a:gd name="T6" fmla="*/ 65 w 74"/>
                  <a:gd name="T7" fmla="*/ 3 h 83"/>
                  <a:gd name="T8" fmla="*/ 58 w 74"/>
                  <a:gd name="T9" fmla="*/ 0 h 83"/>
                  <a:gd name="T10" fmla="*/ 46 w 74"/>
                  <a:gd name="T11" fmla="*/ 6 h 83"/>
                  <a:gd name="T12" fmla="*/ 36 w 74"/>
                  <a:gd name="T13" fmla="*/ 24 h 83"/>
                  <a:gd name="T14" fmla="*/ 27 w 74"/>
                  <a:gd name="T15" fmla="*/ 6 h 83"/>
                  <a:gd name="T16" fmla="*/ 18 w 74"/>
                  <a:gd name="T17" fmla="*/ 2 h 83"/>
                  <a:gd name="T18" fmla="*/ 11 w 74"/>
                  <a:gd name="T19" fmla="*/ 5 h 83"/>
                  <a:gd name="T20" fmla="*/ 12 w 74"/>
                  <a:gd name="T21" fmla="*/ 21 h 83"/>
                  <a:gd name="T22" fmla="*/ 18 w 74"/>
                  <a:gd name="T23" fmla="*/ 25 h 83"/>
                  <a:gd name="T24" fmla="*/ 0 w 74"/>
                  <a:gd name="T25" fmla="*/ 25 h 83"/>
                  <a:gd name="T26" fmla="*/ 0 w 74"/>
                  <a:gd name="T27" fmla="*/ 47 h 83"/>
                  <a:gd name="T28" fmla="*/ 6 w 74"/>
                  <a:gd name="T29" fmla="*/ 47 h 83"/>
                  <a:gd name="T30" fmla="*/ 6 w 74"/>
                  <a:gd name="T31" fmla="*/ 83 h 83"/>
                  <a:gd name="T32" fmla="*/ 69 w 74"/>
                  <a:gd name="T33" fmla="*/ 83 h 83"/>
                  <a:gd name="T34" fmla="*/ 69 w 74"/>
                  <a:gd name="T35" fmla="*/ 47 h 83"/>
                  <a:gd name="T36" fmla="*/ 74 w 74"/>
                  <a:gd name="T37" fmla="*/ 47 h 83"/>
                  <a:gd name="T38" fmla="*/ 74 w 74"/>
                  <a:gd name="T39" fmla="*/ 25 h 83"/>
                  <a:gd name="T40" fmla="*/ 58 w 74"/>
                  <a:gd name="T41" fmla="*/ 25 h 83"/>
                  <a:gd name="T42" fmla="*/ 50 w 74"/>
                  <a:gd name="T43" fmla="*/ 10 h 83"/>
                  <a:gd name="T44" fmla="*/ 58 w 74"/>
                  <a:gd name="T45" fmla="*/ 6 h 83"/>
                  <a:gd name="T46" fmla="*/ 61 w 74"/>
                  <a:gd name="T47" fmla="*/ 7 h 83"/>
                  <a:gd name="T48" fmla="*/ 59 w 74"/>
                  <a:gd name="T49" fmla="*/ 18 h 83"/>
                  <a:gd name="T50" fmla="*/ 46 w 74"/>
                  <a:gd name="T51" fmla="*/ 25 h 83"/>
                  <a:gd name="T52" fmla="*/ 42 w 74"/>
                  <a:gd name="T53" fmla="*/ 25 h 83"/>
                  <a:gd name="T54" fmla="*/ 50 w 74"/>
                  <a:gd name="T55" fmla="*/ 10 h 83"/>
                  <a:gd name="T56" fmla="*/ 14 w 74"/>
                  <a:gd name="T57" fmla="*/ 12 h 83"/>
                  <a:gd name="T58" fmla="*/ 15 w 74"/>
                  <a:gd name="T59" fmla="*/ 9 h 83"/>
                  <a:gd name="T60" fmla="*/ 18 w 74"/>
                  <a:gd name="T61" fmla="*/ 8 h 83"/>
                  <a:gd name="T62" fmla="*/ 18 w 74"/>
                  <a:gd name="T63" fmla="*/ 8 h 83"/>
                  <a:gd name="T64" fmla="*/ 23 w 74"/>
                  <a:gd name="T65" fmla="*/ 10 h 83"/>
                  <a:gd name="T66" fmla="*/ 30 w 74"/>
                  <a:gd name="T67" fmla="*/ 23 h 83"/>
                  <a:gd name="T68" fmla="*/ 30 w 74"/>
                  <a:gd name="T69" fmla="*/ 24 h 83"/>
                  <a:gd name="T70" fmla="*/ 29 w 74"/>
                  <a:gd name="T71" fmla="*/ 24 h 83"/>
                  <a:gd name="T72" fmla="*/ 17 w 74"/>
                  <a:gd name="T73" fmla="*/ 17 h 83"/>
                  <a:gd name="T74" fmla="*/ 14 w 74"/>
                  <a:gd name="T75" fmla="*/ 12 h 83"/>
                  <a:gd name="T76" fmla="*/ 32 w 74"/>
                  <a:gd name="T77" fmla="*/ 78 h 83"/>
                  <a:gd name="T78" fmla="*/ 11 w 74"/>
                  <a:gd name="T79" fmla="*/ 78 h 83"/>
                  <a:gd name="T80" fmla="*/ 11 w 74"/>
                  <a:gd name="T81" fmla="*/ 44 h 83"/>
                  <a:gd name="T82" fmla="*/ 32 w 74"/>
                  <a:gd name="T83" fmla="*/ 44 h 83"/>
                  <a:gd name="T84" fmla="*/ 32 w 74"/>
                  <a:gd name="T85" fmla="*/ 78 h 83"/>
                  <a:gd name="T86" fmla="*/ 32 w 74"/>
                  <a:gd name="T87" fmla="*/ 41 h 83"/>
                  <a:gd name="T88" fmla="*/ 6 w 74"/>
                  <a:gd name="T89" fmla="*/ 41 h 83"/>
                  <a:gd name="T90" fmla="*/ 6 w 74"/>
                  <a:gd name="T91" fmla="*/ 31 h 83"/>
                  <a:gd name="T92" fmla="*/ 32 w 74"/>
                  <a:gd name="T93" fmla="*/ 31 h 83"/>
                  <a:gd name="T94" fmla="*/ 32 w 74"/>
                  <a:gd name="T95" fmla="*/ 41 h 83"/>
                  <a:gd name="T96" fmla="*/ 63 w 74"/>
                  <a:gd name="T97" fmla="*/ 78 h 83"/>
                  <a:gd name="T98" fmla="*/ 42 w 74"/>
                  <a:gd name="T99" fmla="*/ 78 h 83"/>
                  <a:gd name="T100" fmla="*/ 42 w 74"/>
                  <a:gd name="T101" fmla="*/ 44 h 83"/>
                  <a:gd name="T102" fmla="*/ 63 w 74"/>
                  <a:gd name="T103" fmla="*/ 44 h 83"/>
                  <a:gd name="T104" fmla="*/ 63 w 74"/>
                  <a:gd name="T105" fmla="*/ 78 h 83"/>
                  <a:gd name="T106" fmla="*/ 69 w 74"/>
                  <a:gd name="T107" fmla="*/ 41 h 83"/>
                  <a:gd name="T108" fmla="*/ 42 w 74"/>
                  <a:gd name="T109" fmla="*/ 41 h 83"/>
                  <a:gd name="T110" fmla="*/ 42 w 74"/>
                  <a:gd name="T111" fmla="*/ 31 h 83"/>
                  <a:gd name="T112" fmla="*/ 69 w 74"/>
                  <a:gd name="T113" fmla="*/ 31 h 83"/>
                  <a:gd name="T114" fmla="*/ 69 w 74"/>
                  <a:gd name="T11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4" h="83">
                    <a:moveTo>
                      <a:pt x="58" y="25"/>
                    </a:moveTo>
                    <a:cubicBezTo>
                      <a:pt x="60" y="24"/>
                      <a:pt x="61" y="23"/>
                      <a:pt x="63" y="22"/>
                    </a:cubicBezTo>
                    <a:cubicBezTo>
                      <a:pt x="65" y="19"/>
                      <a:pt x="67" y="16"/>
                      <a:pt x="68" y="12"/>
                    </a:cubicBezTo>
                    <a:cubicBezTo>
                      <a:pt x="69" y="9"/>
                      <a:pt x="68" y="5"/>
                      <a:pt x="65" y="3"/>
                    </a:cubicBezTo>
                    <a:cubicBezTo>
                      <a:pt x="63" y="1"/>
                      <a:pt x="61" y="0"/>
                      <a:pt x="58" y="0"/>
                    </a:cubicBezTo>
                    <a:cubicBezTo>
                      <a:pt x="54" y="0"/>
                      <a:pt x="50" y="2"/>
                      <a:pt x="46" y="6"/>
                    </a:cubicBezTo>
                    <a:cubicBezTo>
                      <a:pt x="41" y="11"/>
                      <a:pt x="38" y="19"/>
                      <a:pt x="36" y="24"/>
                    </a:cubicBezTo>
                    <a:cubicBezTo>
                      <a:pt x="35" y="19"/>
                      <a:pt x="32" y="11"/>
                      <a:pt x="27" y="6"/>
                    </a:cubicBezTo>
                    <a:cubicBezTo>
                      <a:pt x="25" y="4"/>
                      <a:pt x="21" y="2"/>
                      <a:pt x="18" y="2"/>
                    </a:cubicBezTo>
                    <a:cubicBezTo>
                      <a:pt x="15" y="2"/>
                      <a:pt x="13" y="3"/>
                      <a:pt x="11" y="5"/>
                    </a:cubicBezTo>
                    <a:cubicBezTo>
                      <a:pt x="7" y="9"/>
                      <a:pt x="8" y="16"/>
                      <a:pt x="12" y="21"/>
                    </a:cubicBezTo>
                    <a:cubicBezTo>
                      <a:pt x="14" y="23"/>
                      <a:pt x="16" y="24"/>
                      <a:pt x="18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58" y="25"/>
                    </a:lnTo>
                    <a:close/>
                    <a:moveTo>
                      <a:pt x="50" y="10"/>
                    </a:moveTo>
                    <a:cubicBezTo>
                      <a:pt x="53" y="7"/>
                      <a:pt x="56" y="6"/>
                      <a:pt x="58" y="6"/>
                    </a:cubicBezTo>
                    <a:cubicBezTo>
                      <a:pt x="59" y="6"/>
                      <a:pt x="60" y="6"/>
                      <a:pt x="61" y="7"/>
                    </a:cubicBezTo>
                    <a:cubicBezTo>
                      <a:pt x="63" y="9"/>
                      <a:pt x="62" y="14"/>
                      <a:pt x="59" y="18"/>
                    </a:cubicBezTo>
                    <a:cubicBezTo>
                      <a:pt x="55" y="21"/>
                      <a:pt x="50" y="24"/>
                      <a:pt x="46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3" y="21"/>
                      <a:pt x="46" y="14"/>
                      <a:pt x="50" y="10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4" y="10"/>
                      <a:pt x="15" y="9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0" y="8"/>
                      <a:pt x="22" y="9"/>
                      <a:pt x="23" y="10"/>
                    </a:cubicBezTo>
                    <a:cubicBezTo>
                      <a:pt x="26" y="13"/>
                      <a:pt x="28" y="18"/>
                      <a:pt x="30" y="23"/>
                    </a:cubicBezTo>
                    <a:cubicBezTo>
                      <a:pt x="30" y="23"/>
                      <a:pt x="30" y="24"/>
                      <a:pt x="30" y="24"/>
                    </a:cubicBezTo>
                    <a:cubicBezTo>
                      <a:pt x="30" y="24"/>
                      <a:pt x="29" y="24"/>
                      <a:pt x="29" y="24"/>
                    </a:cubicBezTo>
                    <a:cubicBezTo>
                      <a:pt x="24" y="22"/>
                      <a:pt x="19" y="20"/>
                      <a:pt x="17" y="17"/>
                    </a:cubicBezTo>
                    <a:cubicBezTo>
                      <a:pt x="15" y="16"/>
                      <a:pt x="14" y="14"/>
                      <a:pt x="14" y="12"/>
                    </a:cubicBezTo>
                    <a:close/>
                    <a:moveTo>
                      <a:pt x="32" y="78"/>
                    </a:move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78"/>
                    </a:lnTo>
                    <a:close/>
                    <a:moveTo>
                      <a:pt x="32" y="41"/>
                    </a:moveTo>
                    <a:cubicBezTo>
                      <a:pt x="6" y="41"/>
                      <a:pt x="6" y="41"/>
                      <a:pt x="6" y="4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2" y="31"/>
                      <a:pt x="32" y="31"/>
                      <a:pt x="32" y="31"/>
                    </a:cubicBezTo>
                    <a:lnTo>
                      <a:pt x="32" y="41"/>
                    </a:lnTo>
                    <a:close/>
                    <a:moveTo>
                      <a:pt x="63" y="78"/>
                    </a:move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63" y="44"/>
                      <a:pt x="63" y="44"/>
                      <a:pt x="63" y="44"/>
                    </a:cubicBezTo>
                    <a:lnTo>
                      <a:pt x="63" y="78"/>
                    </a:lnTo>
                    <a:close/>
                    <a:moveTo>
                      <a:pt x="69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69" y="31"/>
                      <a:pt x="69" y="31"/>
                      <a:pt x="69" y="31"/>
                    </a:cubicBezTo>
                    <a:lnTo>
                      <a:pt x="6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0" name="Freeform: Shape 59"/>
              <p:cNvSpPr/>
              <p:nvPr/>
            </p:nvSpPr>
            <p:spPr bwMode="auto">
              <a:xfrm>
                <a:off x="10906584" y="4526927"/>
                <a:ext cx="246623" cy="201604"/>
              </a:xfrm>
              <a:custGeom>
                <a:avLst/>
                <a:gdLst>
                  <a:gd name="T0" fmla="*/ 1 w 77"/>
                  <a:gd name="T1" fmla="*/ 42 h 63"/>
                  <a:gd name="T2" fmla="*/ 8 w 77"/>
                  <a:gd name="T3" fmla="*/ 55 h 63"/>
                  <a:gd name="T4" fmla="*/ 21 w 77"/>
                  <a:gd name="T5" fmla="*/ 61 h 63"/>
                  <a:gd name="T6" fmla="*/ 38 w 77"/>
                  <a:gd name="T7" fmla="*/ 63 h 63"/>
                  <a:gd name="T8" fmla="*/ 56 w 77"/>
                  <a:gd name="T9" fmla="*/ 61 h 63"/>
                  <a:gd name="T10" fmla="*/ 69 w 77"/>
                  <a:gd name="T11" fmla="*/ 55 h 63"/>
                  <a:gd name="T12" fmla="*/ 76 w 77"/>
                  <a:gd name="T13" fmla="*/ 42 h 63"/>
                  <a:gd name="T14" fmla="*/ 71 w 77"/>
                  <a:gd name="T15" fmla="*/ 16 h 63"/>
                  <a:gd name="T16" fmla="*/ 72 w 77"/>
                  <a:gd name="T17" fmla="*/ 11 h 63"/>
                  <a:gd name="T18" fmla="*/ 70 w 77"/>
                  <a:gd name="T19" fmla="*/ 0 h 63"/>
                  <a:gd name="T20" fmla="*/ 67 w 77"/>
                  <a:gd name="T21" fmla="*/ 0 h 63"/>
                  <a:gd name="T22" fmla="*/ 60 w 77"/>
                  <a:gd name="T23" fmla="*/ 3 h 63"/>
                  <a:gd name="T24" fmla="*/ 38 w 77"/>
                  <a:gd name="T25" fmla="*/ 5 h 63"/>
                  <a:gd name="T26" fmla="*/ 17 w 77"/>
                  <a:gd name="T27" fmla="*/ 3 h 63"/>
                  <a:gd name="T28" fmla="*/ 9 w 77"/>
                  <a:gd name="T29" fmla="*/ 0 h 63"/>
                  <a:gd name="T30" fmla="*/ 7 w 77"/>
                  <a:gd name="T31" fmla="*/ 0 h 63"/>
                  <a:gd name="T32" fmla="*/ 5 w 77"/>
                  <a:gd name="T33" fmla="*/ 11 h 63"/>
                  <a:gd name="T34" fmla="*/ 6 w 77"/>
                  <a:gd name="T35" fmla="*/ 16 h 63"/>
                  <a:gd name="T36" fmla="*/ 9 w 77"/>
                  <a:gd name="T37" fmla="*/ 42 h 63"/>
                  <a:gd name="T38" fmla="*/ 18 w 77"/>
                  <a:gd name="T39" fmla="*/ 30 h 63"/>
                  <a:gd name="T40" fmla="*/ 27 w 77"/>
                  <a:gd name="T41" fmla="*/ 29 h 63"/>
                  <a:gd name="T42" fmla="*/ 38 w 77"/>
                  <a:gd name="T43" fmla="*/ 30 h 63"/>
                  <a:gd name="T44" fmla="*/ 49 w 77"/>
                  <a:gd name="T45" fmla="*/ 29 h 63"/>
                  <a:gd name="T46" fmla="*/ 59 w 77"/>
                  <a:gd name="T47" fmla="*/ 30 h 63"/>
                  <a:gd name="T48" fmla="*/ 67 w 77"/>
                  <a:gd name="T49" fmla="*/ 42 h 63"/>
                  <a:gd name="T50" fmla="*/ 64 w 77"/>
                  <a:gd name="T51" fmla="*/ 52 h 63"/>
                  <a:gd name="T52" fmla="*/ 56 w 77"/>
                  <a:gd name="T53" fmla="*/ 57 h 63"/>
                  <a:gd name="T54" fmla="*/ 45 w 77"/>
                  <a:gd name="T55" fmla="*/ 58 h 63"/>
                  <a:gd name="T56" fmla="*/ 31 w 77"/>
                  <a:gd name="T57" fmla="*/ 58 h 63"/>
                  <a:gd name="T58" fmla="*/ 20 w 77"/>
                  <a:gd name="T59" fmla="*/ 57 h 63"/>
                  <a:gd name="T60" fmla="*/ 12 w 77"/>
                  <a:gd name="T61" fmla="*/ 52 h 63"/>
                  <a:gd name="T62" fmla="*/ 9 w 77"/>
                  <a:gd name="T63" fmla="*/ 42 h 63"/>
                  <a:gd name="T64" fmla="*/ 53 w 77"/>
                  <a:gd name="T65" fmla="*/ 48 h 63"/>
                  <a:gd name="T66" fmla="*/ 53 w 77"/>
                  <a:gd name="T67" fmla="*/ 34 h 63"/>
                  <a:gd name="T68" fmla="*/ 19 w 77"/>
                  <a:gd name="T69" fmla="*/ 41 h 63"/>
                  <a:gd name="T70" fmla="*/ 29 w 77"/>
                  <a:gd name="T71" fmla="*/ 41 h 63"/>
                  <a:gd name="T72" fmla="*/ 19 w 77"/>
                  <a:gd name="T73" fmla="*/ 4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7" h="63">
                    <a:moveTo>
                      <a:pt x="0" y="33"/>
                    </a:moveTo>
                    <a:cubicBezTo>
                      <a:pt x="0" y="36"/>
                      <a:pt x="0" y="39"/>
                      <a:pt x="1" y="42"/>
                    </a:cubicBezTo>
                    <a:cubicBezTo>
                      <a:pt x="1" y="45"/>
                      <a:pt x="2" y="47"/>
                      <a:pt x="3" y="49"/>
                    </a:cubicBezTo>
                    <a:cubicBezTo>
                      <a:pt x="5" y="51"/>
                      <a:pt x="6" y="53"/>
                      <a:pt x="8" y="55"/>
                    </a:cubicBezTo>
                    <a:cubicBezTo>
                      <a:pt x="10" y="56"/>
                      <a:pt x="12" y="58"/>
                      <a:pt x="14" y="59"/>
                    </a:cubicBezTo>
                    <a:cubicBezTo>
                      <a:pt x="16" y="60"/>
                      <a:pt x="18" y="61"/>
                      <a:pt x="21" y="61"/>
                    </a:cubicBezTo>
                    <a:cubicBezTo>
                      <a:pt x="23" y="62"/>
                      <a:pt x="26" y="62"/>
                      <a:pt x="29" y="63"/>
                    </a:cubicBezTo>
                    <a:cubicBezTo>
                      <a:pt x="32" y="63"/>
                      <a:pt x="35" y="63"/>
                      <a:pt x="38" y="63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50" y="62"/>
                      <a:pt x="53" y="62"/>
                      <a:pt x="56" y="61"/>
                    </a:cubicBezTo>
                    <a:cubicBezTo>
                      <a:pt x="58" y="61"/>
                      <a:pt x="61" y="60"/>
                      <a:pt x="63" y="59"/>
                    </a:cubicBezTo>
                    <a:cubicBezTo>
                      <a:pt x="65" y="58"/>
                      <a:pt x="67" y="56"/>
                      <a:pt x="69" y="55"/>
                    </a:cubicBezTo>
                    <a:cubicBezTo>
                      <a:pt x="71" y="53"/>
                      <a:pt x="72" y="51"/>
                      <a:pt x="73" y="49"/>
                    </a:cubicBezTo>
                    <a:cubicBezTo>
                      <a:pt x="74" y="47"/>
                      <a:pt x="75" y="45"/>
                      <a:pt x="76" y="42"/>
                    </a:cubicBezTo>
                    <a:cubicBezTo>
                      <a:pt x="77" y="39"/>
                      <a:pt x="77" y="36"/>
                      <a:pt x="77" y="33"/>
                    </a:cubicBezTo>
                    <a:cubicBezTo>
                      <a:pt x="77" y="26"/>
                      <a:pt x="75" y="21"/>
                      <a:pt x="71" y="16"/>
                    </a:cubicBezTo>
                    <a:cubicBezTo>
                      <a:pt x="71" y="16"/>
                      <a:pt x="71" y="15"/>
                      <a:pt x="71" y="14"/>
                    </a:cubicBezTo>
                    <a:cubicBezTo>
                      <a:pt x="71" y="13"/>
                      <a:pt x="72" y="12"/>
                      <a:pt x="72" y="11"/>
                    </a:cubicBezTo>
                    <a:cubicBezTo>
                      <a:pt x="72" y="10"/>
                      <a:pt x="72" y="8"/>
                      <a:pt x="72" y="6"/>
                    </a:cubicBezTo>
                    <a:cubicBezTo>
                      <a:pt x="71" y="4"/>
                      <a:pt x="71" y="2"/>
                      <a:pt x="70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8" y="0"/>
                      <a:pt x="67" y="0"/>
                    </a:cubicBezTo>
                    <a:cubicBezTo>
                      <a:pt x="67" y="0"/>
                      <a:pt x="65" y="1"/>
                      <a:pt x="64" y="1"/>
                    </a:cubicBezTo>
                    <a:cubicBezTo>
                      <a:pt x="63" y="1"/>
                      <a:pt x="61" y="2"/>
                      <a:pt x="60" y="3"/>
                    </a:cubicBezTo>
                    <a:cubicBezTo>
                      <a:pt x="58" y="4"/>
                      <a:pt x="56" y="5"/>
                      <a:pt x="53" y="7"/>
                    </a:cubicBezTo>
                    <a:cubicBezTo>
                      <a:pt x="50" y="6"/>
                      <a:pt x="45" y="5"/>
                      <a:pt x="38" y="5"/>
                    </a:cubicBezTo>
                    <a:cubicBezTo>
                      <a:pt x="32" y="5"/>
                      <a:pt x="27" y="6"/>
                      <a:pt x="23" y="7"/>
                    </a:cubicBezTo>
                    <a:cubicBezTo>
                      <a:pt x="21" y="5"/>
                      <a:pt x="19" y="4"/>
                      <a:pt x="17" y="3"/>
                    </a:cubicBezTo>
                    <a:cubicBezTo>
                      <a:pt x="15" y="2"/>
                      <a:pt x="14" y="1"/>
                      <a:pt x="12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5" y="4"/>
                      <a:pt x="5" y="6"/>
                    </a:cubicBezTo>
                    <a:cubicBezTo>
                      <a:pt x="5" y="8"/>
                      <a:pt x="5" y="10"/>
                      <a:pt x="5" y="11"/>
                    </a:cubicBezTo>
                    <a:cubicBezTo>
                      <a:pt x="5" y="12"/>
                      <a:pt x="5" y="13"/>
                      <a:pt x="5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2" y="21"/>
                      <a:pt x="0" y="26"/>
                      <a:pt x="0" y="33"/>
                    </a:cubicBezTo>
                    <a:close/>
                    <a:moveTo>
                      <a:pt x="9" y="42"/>
                    </a:moveTo>
                    <a:cubicBezTo>
                      <a:pt x="9" y="38"/>
                      <a:pt x="11" y="35"/>
                      <a:pt x="14" y="32"/>
                    </a:cubicBezTo>
                    <a:cubicBezTo>
                      <a:pt x="15" y="31"/>
                      <a:pt x="16" y="30"/>
                      <a:pt x="18" y="30"/>
                    </a:cubicBezTo>
                    <a:cubicBezTo>
                      <a:pt x="19" y="30"/>
                      <a:pt x="20" y="29"/>
                      <a:pt x="22" y="29"/>
                    </a:cubicBezTo>
                    <a:cubicBezTo>
                      <a:pt x="24" y="29"/>
                      <a:pt x="25" y="29"/>
                      <a:pt x="27" y="29"/>
                    </a:cubicBezTo>
                    <a:cubicBezTo>
                      <a:pt x="28" y="29"/>
                      <a:pt x="30" y="29"/>
                      <a:pt x="32" y="30"/>
                    </a:cubicBezTo>
                    <a:cubicBezTo>
                      <a:pt x="35" y="30"/>
                      <a:pt x="36" y="30"/>
                      <a:pt x="38" y="30"/>
                    </a:cubicBezTo>
                    <a:cubicBezTo>
                      <a:pt x="40" y="30"/>
                      <a:pt x="42" y="30"/>
                      <a:pt x="44" y="30"/>
                    </a:cubicBezTo>
                    <a:cubicBezTo>
                      <a:pt x="46" y="29"/>
                      <a:pt x="48" y="29"/>
                      <a:pt x="49" y="29"/>
                    </a:cubicBezTo>
                    <a:cubicBezTo>
                      <a:pt x="51" y="29"/>
                      <a:pt x="52" y="29"/>
                      <a:pt x="54" y="29"/>
                    </a:cubicBezTo>
                    <a:cubicBezTo>
                      <a:pt x="56" y="29"/>
                      <a:pt x="57" y="30"/>
                      <a:pt x="59" y="30"/>
                    </a:cubicBezTo>
                    <a:cubicBezTo>
                      <a:pt x="60" y="30"/>
                      <a:pt x="61" y="31"/>
                      <a:pt x="62" y="32"/>
                    </a:cubicBezTo>
                    <a:cubicBezTo>
                      <a:pt x="65" y="35"/>
                      <a:pt x="67" y="38"/>
                      <a:pt x="67" y="42"/>
                    </a:cubicBezTo>
                    <a:cubicBezTo>
                      <a:pt x="67" y="44"/>
                      <a:pt x="67" y="46"/>
                      <a:pt x="66" y="48"/>
                    </a:cubicBezTo>
                    <a:cubicBezTo>
                      <a:pt x="66" y="49"/>
                      <a:pt x="65" y="51"/>
                      <a:pt x="64" y="52"/>
                    </a:cubicBezTo>
                    <a:cubicBezTo>
                      <a:pt x="63" y="53"/>
                      <a:pt x="62" y="54"/>
                      <a:pt x="61" y="55"/>
                    </a:cubicBezTo>
                    <a:cubicBezTo>
                      <a:pt x="59" y="56"/>
                      <a:pt x="58" y="56"/>
                      <a:pt x="56" y="57"/>
                    </a:cubicBezTo>
                    <a:cubicBezTo>
                      <a:pt x="55" y="57"/>
                      <a:pt x="53" y="57"/>
                      <a:pt x="51" y="58"/>
                    </a:cubicBezTo>
                    <a:cubicBezTo>
                      <a:pt x="48" y="58"/>
                      <a:pt x="46" y="58"/>
                      <a:pt x="45" y="58"/>
                    </a:cubicBezTo>
                    <a:cubicBezTo>
                      <a:pt x="43" y="58"/>
                      <a:pt x="41" y="58"/>
                      <a:pt x="38" y="58"/>
                    </a:cubicBezTo>
                    <a:cubicBezTo>
                      <a:pt x="35" y="58"/>
                      <a:pt x="33" y="58"/>
                      <a:pt x="31" y="58"/>
                    </a:cubicBezTo>
                    <a:cubicBezTo>
                      <a:pt x="30" y="58"/>
                      <a:pt x="28" y="58"/>
                      <a:pt x="25" y="58"/>
                    </a:cubicBezTo>
                    <a:cubicBezTo>
                      <a:pt x="23" y="57"/>
                      <a:pt x="21" y="57"/>
                      <a:pt x="20" y="57"/>
                    </a:cubicBezTo>
                    <a:cubicBezTo>
                      <a:pt x="19" y="56"/>
                      <a:pt x="17" y="56"/>
                      <a:pt x="16" y="55"/>
                    </a:cubicBezTo>
                    <a:cubicBezTo>
                      <a:pt x="14" y="54"/>
                      <a:pt x="13" y="53"/>
                      <a:pt x="12" y="52"/>
                    </a:cubicBezTo>
                    <a:cubicBezTo>
                      <a:pt x="11" y="51"/>
                      <a:pt x="11" y="49"/>
                      <a:pt x="10" y="48"/>
                    </a:cubicBezTo>
                    <a:cubicBezTo>
                      <a:pt x="9" y="46"/>
                      <a:pt x="9" y="44"/>
                      <a:pt x="9" y="42"/>
                    </a:cubicBezTo>
                    <a:close/>
                    <a:moveTo>
                      <a:pt x="48" y="41"/>
                    </a:moveTo>
                    <a:cubicBezTo>
                      <a:pt x="48" y="45"/>
                      <a:pt x="50" y="48"/>
                      <a:pt x="53" y="48"/>
                    </a:cubicBezTo>
                    <a:cubicBezTo>
                      <a:pt x="55" y="48"/>
                      <a:pt x="58" y="45"/>
                      <a:pt x="58" y="41"/>
                    </a:cubicBezTo>
                    <a:cubicBezTo>
                      <a:pt x="58" y="37"/>
                      <a:pt x="55" y="34"/>
                      <a:pt x="53" y="34"/>
                    </a:cubicBezTo>
                    <a:cubicBezTo>
                      <a:pt x="50" y="34"/>
                      <a:pt x="48" y="37"/>
                      <a:pt x="48" y="41"/>
                    </a:cubicBezTo>
                    <a:close/>
                    <a:moveTo>
                      <a:pt x="19" y="41"/>
                    </a:moveTo>
                    <a:cubicBezTo>
                      <a:pt x="19" y="45"/>
                      <a:pt x="21" y="48"/>
                      <a:pt x="24" y="48"/>
                    </a:cubicBezTo>
                    <a:cubicBezTo>
                      <a:pt x="27" y="48"/>
                      <a:pt x="29" y="45"/>
                      <a:pt x="29" y="41"/>
                    </a:cubicBezTo>
                    <a:cubicBezTo>
                      <a:pt x="29" y="37"/>
                      <a:pt x="27" y="34"/>
                      <a:pt x="24" y="34"/>
                    </a:cubicBezTo>
                    <a:cubicBezTo>
                      <a:pt x="21" y="34"/>
                      <a:pt x="19" y="37"/>
                      <a:pt x="1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1" name="Freeform: Shape 60"/>
              <p:cNvSpPr/>
              <p:nvPr/>
            </p:nvSpPr>
            <p:spPr bwMode="auto">
              <a:xfrm>
                <a:off x="10654088" y="1900192"/>
                <a:ext cx="401253" cy="401252"/>
              </a:xfrm>
              <a:custGeom>
                <a:avLst/>
                <a:gdLst>
                  <a:gd name="T0" fmla="*/ 0 w 125"/>
                  <a:gd name="T1" fmla="*/ 63 h 125"/>
                  <a:gd name="T2" fmla="*/ 125 w 125"/>
                  <a:gd name="T3" fmla="*/ 63 h 125"/>
                  <a:gd name="T4" fmla="*/ 98 w 125"/>
                  <a:gd name="T5" fmla="*/ 83 h 125"/>
                  <a:gd name="T6" fmla="*/ 117 w 125"/>
                  <a:gd name="T7" fmla="*/ 67 h 125"/>
                  <a:gd name="T8" fmla="*/ 98 w 125"/>
                  <a:gd name="T9" fmla="*/ 83 h 125"/>
                  <a:gd name="T10" fmla="*/ 25 w 125"/>
                  <a:gd name="T11" fmla="*/ 59 h 125"/>
                  <a:gd name="T12" fmla="*/ 13 w 125"/>
                  <a:gd name="T13" fmla="*/ 42 h 125"/>
                  <a:gd name="T14" fmla="*/ 90 w 125"/>
                  <a:gd name="T15" fmla="*/ 42 h 125"/>
                  <a:gd name="T16" fmla="*/ 67 w 125"/>
                  <a:gd name="T17" fmla="*/ 59 h 125"/>
                  <a:gd name="T18" fmla="*/ 90 w 125"/>
                  <a:gd name="T19" fmla="*/ 42 h 125"/>
                  <a:gd name="T20" fmla="*/ 67 w 125"/>
                  <a:gd name="T21" fmla="*/ 9 h 125"/>
                  <a:gd name="T22" fmla="*/ 82 w 125"/>
                  <a:gd name="T23" fmla="*/ 23 h 125"/>
                  <a:gd name="T24" fmla="*/ 67 w 125"/>
                  <a:gd name="T25" fmla="*/ 34 h 125"/>
                  <a:gd name="T26" fmla="*/ 53 w 125"/>
                  <a:gd name="T27" fmla="*/ 12 h 125"/>
                  <a:gd name="T28" fmla="*/ 59 w 125"/>
                  <a:gd name="T29" fmla="*/ 34 h 125"/>
                  <a:gd name="T30" fmla="*/ 43 w 125"/>
                  <a:gd name="T31" fmla="*/ 23 h 125"/>
                  <a:gd name="T32" fmla="*/ 59 w 125"/>
                  <a:gd name="T33" fmla="*/ 59 h 125"/>
                  <a:gd name="T34" fmla="*/ 36 w 125"/>
                  <a:gd name="T35" fmla="*/ 42 h 125"/>
                  <a:gd name="T36" fmla="*/ 13 w 125"/>
                  <a:gd name="T37" fmla="*/ 83 h 125"/>
                  <a:gd name="T38" fmla="*/ 25 w 125"/>
                  <a:gd name="T39" fmla="*/ 67 h 125"/>
                  <a:gd name="T40" fmla="*/ 13 w 125"/>
                  <a:gd name="T41" fmla="*/ 83 h 125"/>
                  <a:gd name="T42" fmla="*/ 59 w 125"/>
                  <a:gd name="T43" fmla="*/ 67 h 125"/>
                  <a:gd name="T44" fmla="*/ 36 w 125"/>
                  <a:gd name="T45" fmla="*/ 83 h 125"/>
                  <a:gd name="T46" fmla="*/ 59 w 125"/>
                  <a:gd name="T47" fmla="*/ 92 h 125"/>
                  <a:gd name="T48" fmla="*/ 53 w 125"/>
                  <a:gd name="T49" fmla="*/ 113 h 125"/>
                  <a:gd name="T50" fmla="*/ 38 w 125"/>
                  <a:gd name="T51" fmla="*/ 92 h 125"/>
                  <a:gd name="T52" fmla="*/ 82 w 125"/>
                  <a:gd name="T53" fmla="*/ 102 h 125"/>
                  <a:gd name="T54" fmla="*/ 67 w 125"/>
                  <a:gd name="T55" fmla="*/ 116 h 125"/>
                  <a:gd name="T56" fmla="*/ 87 w 125"/>
                  <a:gd name="T57" fmla="*/ 92 h 125"/>
                  <a:gd name="T58" fmla="*/ 67 w 125"/>
                  <a:gd name="T59" fmla="*/ 83 h 125"/>
                  <a:gd name="T60" fmla="*/ 92 w 125"/>
                  <a:gd name="T61" fmla="*/ 67 h 125"/>
                  <a:gd name="T62" fmla="*/ 67 w 125"/>
                  <a:gd name="T63" fmla="*/ 83 h 125"/>
                  <a:gd name="T64" fmla="*/ 98 w 125"/>
                  <a:gd name="T65" fmla="*/ 42 h 125"/>
                  <a:gd name="T66" fmla="*/ 117 w 125"/>
                  <a:gd name="T67" fmla="*/ 59 h 125"/>
                  <a:gd name="T68" fmla="*/ 108 w 125"/>
                  <a:gd name="T69" fmla="*/ 34 h 125"/>
                  <a:gd name="T70" fmla="*/ 86 w 125"/>
                  <a:gd name="T71" fmla="*/ 14 h 125"/>
                  <a:gd name="T72" fmla="*/ 108 w 125"/>
                  <a:gd name="T73" fmla="*/ 34 h 125"/>
                  <a:gd name="T74" fmla="*/ 39 w 125"/>
                  <a:gd name="T75" fmla="*/ 14 h 125"/>
                  <a:gd name="T76" fmla="*/ 17 w 125"/>
                  <a:gd name="T77" fmla="*/ 34 h 125"/>
                  <a:gd name="T78" fmla="*/ 17 w 125"/>
                  <a:gd name="T79" fmla="*/ 92 h 125"/>
                  <a:gd name="T80" fmla="*/ 39 w 125"/>
                  <a:gd name="T81" fmla="*/ 111 h 125"/>
                  <a:gd name="T82" fmla="*/ 17 w 125"/>
                  <a:gd name="T83" fmla="*/ 92 h 125"/>
                  <a:gd name="T84" fmla="*/ 86 w 125"/>
                  <a:gd name="T85" fmla="*/ 111 h 125"/>
                  <a:gd name="T86" fmla="*/ 108 w 125"/>
                  <a:gd name="T87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5" h="125">
                    <a:moveTo>
                      <a:pt x="63" y="0"/>
                    </a:moveTo>
                    <a:cubicBezTo>
                      <a:pt x="28" y="0"/>
                      <a:pt x="0" y="28"/>
                      <a:pt x="0" y="63"/>
                    </a:cubicBezTo>
                    <a:cubicBezTo>
                      <a:pt x="0" y="97"/>
                      <a:pt x="28" y="125"/>
                      <a:pt x="63" y="125"/>
                    </a:cubicBezTo>
                    <a:cubicBezTo>
                      <a:pt x="97" y="125"/>
                      <a:pt x="125" y="97"/>
                      <a:pt x="125" y="63"/>
                    </a:cubicBezTo>
                    <a:cubicBezTo>
                      <a:pt x="125" y="28"/>
                      <a:pt x="97" y="0"/>
                      <a:pt x="63" y="0"/>
                    </a:cubicBezTo>
                    <a:close/>
                    <a:moveTo>
                      <a:pt x="98" y="83"/>
                    </a:moveTo>
                    <a:cubicBezTo>
                      <a:pt x="99" y="78"/>
                      <a:pt x="100" y="73"/>
                      <a:pt x="100" y="67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16" y="73"/>
                      <a:pt x="115" y="78"/>
                      <a:pt x="113" y="83"/>
                    </a:cubicBezTo>
                    <a:lnTo>
                      <a:pt x="98" y="83"/>
                    </a:lnTo>
                    <a:close/>
                    <a:moveTo>
                      <a:pt x="27" y="42"/>
                    </a:moveTo>
                    <a:cubicBezTo>
                      <a:pt x="26" y="47"/>
                      <a:pt x="26" y="53"/>
                      <a:pt x="25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3"/>
                      <a:pt x="11" y="47"/>
                      <a:pt x="13" y="42"/>
                    </a:cubicBezTo>
                    <a:lnTo>
                      <a:pt x="27" y="42"/>
                    </a:lnTo>
                    <a:close/>
                    <a:moveTo>
                      <a:pt x="90" y="42"/>
                    </a:moveTo>
                    <a:cubicBezTo>
                      <a:pt x="91" y="47"/>
                      <a:pt x="92" y="53"/>
                      <a:pt x="92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90" y="42"/>
                    </a:lnTo>
                    <a:close/>
                    <a:moveTo>
                      <a:pt x="67" y="34"/>
                    </a:moveTo>
                    <a:cubicBezTo>
                      <a:pt x="67" y="9"/>
                      <a:pt x="67" y="9"/>
                      <a:pt x="67" y="9"/>
                    </a:cubicBezTo>
                    <a:cubicBezTo>
                      <a:pt x="69" y="10"/>
                      <a:pt x="71" y="11"/>
                      <a:pt x="73" y="12"/>
                    </a:cubicBezTo>
                    <a:cubicBezTo>
                      <a:pt x="76" y="14"/>
                      <a:pt x="79" y="18"/>
                      <a:pt x="82" y="23"/>
                    </a:cubicBezTo>
                    <a:cubicBezTo>
                      <a:pt x="84" y="26"/>
                      <a:pt x="86" y="30"/>
                      <a:pt x="87" y="34"/>
                    </a:cubicBezTo>
                    <a:cubicBezTo>
                      <a:pt x="67" y="34"/>
                      <a:pt x="67" y="34"/>
                      <a:pt x="67" y="34"/>
                    </a:cubicBezTo>
                    <a:close/>
                    <a:moveTo>
                      <a:pt x="43" y="23"/>
                    </a:moveTo>
                    <a:cubicBezTo>
                      <a:pt x="46" y="18"/>
                      <a:pt x="50" y="14"/>
                      <a:pt x="53" y="12"/>
                    </a:cubicBezTo>
                    <a:cubicBezTo>
                      <a:pt x="55" y="11"/>
                      <a:pt x="57" y="10"/>
                      <a:pt x="59" y="9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40" y="30"/>
                      <a:pt x="41" y="26"/>
                      <a:pt x="43" y="23"/>
                    </a:cubicBezTo>
                    <a:close/>
                    <a:moveTo>
                      <a:pt x="59" y="42"/>
                    </a:moveTo>
                    <a:cubicBezTo>
                      <a:pt x="59" y="59"/>
                      <a:pt x="59" y="59"/>
                      <a:pt x="59" y="59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34" y="53"/>
                      <a:pt x="35" y="47"/>
                      <a:pt x="36" y="42"/>
                    </a:cubicBezTo>
                    <a:lnTo>
                      <a:pt x="59" y="42"/>
                    </a:lnTo>
                    <a:close/>
                    <a:moveTo>
                      <a:pt x="13" y="83"/>
                    </a:moveTo>
                    <a:cubicBezTo>
                      <a:pt x="11" y="78"/>
                      <a:pt x="9" y="73"/>
                      <a:pt x="9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6" y="73"/>
                      <a:pt x="26" y="78"/>
                      <a:pt x="27" y="83"/>
                    </a:cubicBezTo>
                    <a:lnTo>
                      <a:pt x="13" y="83"/>
                    </a:lnTo>
                    <a:close/>
                    <a:moveTo>
                      <a:pt x="34" y="67"/>
                    </a:move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5" y="78"/>
                      <a:pt x="34" y="73"/>
                      <a:pt x="34" y="67"/>
                    </a:cubicBezTo>
                    <a:close/>
                    <a:moveTo>
                      <a:pt x="59" y="92"/>
                    </a:moveTo>
                    <a:cubicBezTo>
                      <a:pt x="59" y="116"/>
                      <a:pt x="59" y="116"/>
                      <a:pt x="59" y="116"/>
                    </a:cubicBezTo>
                    <a:cubicBezTo>
                      <a:pt x="57" y="116"/>
                      <a:pt x="55" y="115"/>
                      <a:pt x="53" y="113"/>
                    </a:cubicBezTo>
                    <a:cubicBezTo>
                      <a:pt x="50" y="111"/>
                      <a:pt x="46" y="107"/>
                      <a:pt x="43" y="102"/>
                    </a:cubicBezTo>
                    <a:cubicBezTo>
                      <a:pt x="41" y="99"/>
                      <a:pt x="40" y="96"/>
                      <a:pt x="38" y="92"/>
                    </a:cubicBezTo>
                    <a:cubicBezTo>
                      <a:pt x="59" y="92"/>
                      <a:pt x="59" y="92"/>
                      <a:pt x="59" y="92"/>
                    </a:cubicBezTo>
                    <a:close/>
                    <a:moveTo>
                      <a:pt x="82" y="102"/>
                    </a:moveTo>
                    <a:cubicBezTo>
                      <a:pt x="79" y="107"/>
                      <a:pt x="76" y="111"/>
                      <a:pt x="73" y="113"/>
                    </a:cubicBezTo>
                    <a:cubicBezTo>
                      <a:pt x="71" y="115"/>
                      <a:pt x="69" y="116"/>
                      <a:pt x="67" y="116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86" y="96"/>
                      <a:pt x="84" y="99"/>
                      <a:pt x="82" y="102"/>
                    </a:cubicBezTo>
                    <a:close/>
                    <a:moveTo>
                      <a:pt x="67" y="83"/>
                    </a:moveTo>
                    <a:cubicBezTo>
                      <a:pt x="67" y="67"/>
                      <a:pt x="67" y="67"/>
                      <a:pt x="67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73"/>
                      <a:pt x="91" y="78"/>
                      <a:pt x="90" y="83"/>
                    </a:cubicBezTo>
                    <a:lnTo>
                      <a:pt x="67" y="83"/>
                    </a:lnTo>
                    <a:close/>
                    <a:moveTo>
                      <a:pt x="100" y="59"/>
                    </a:moveTo>
                    <a:cubicBezTo>
                      <a:pt x="100" y="53"/>
                      <a:pt x="99" y="47"/>
                      <a:pt x="98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115" y="47"/>
                      <a:pt x="116" y="53"/>
                      <a:pt x="117" y="59"/>
                    </a:cubicBezTo>
                    <a:lnTo>
                      <a:pt x="100" y="59"/>
                    </a:lnTo>
                    <a:close/>
                    <a:moveTo>
                      <a:pt x="108" y="34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93" y="26"/>
                      <a:pt x="90" y="19"/>
                      <a:pt x="86" y="14"/>
                    </a:cubicBezTo>
                    <a:cubicBezTo>
                      <a:pt x="92" y="17"/>
                      <a:pt x="97" y="20"/>
                      <a:pt x="101" y="24"/>
                    </a:cubicBezTo>
                    <a:cubicBezTo>
                      <a:pt x="104" y="27"/>
                      <a:pt x="106" y="30"/>
                      <a:pt x="108" y="34"/>
                    </a:cubicBezTo>
                    <a:close/>
                    <a:moveTo>
                      <a:pt x="25" y="24"/>
                    </a:moveTo>
                    <a:cubicBezTo>
                      <a:pt x="29" y="20"/>
                      <a:pt x="34" y="17"/>
                      <a:pt x="39" y="14"/>
                    </a:cubicBezTo>
                    <a:cubicBezTo>
                      <a:pt x="35" y="19"/>
                      <a:pt x="32" y="26"/>
                      <a:pt x="30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9" y="30"/>
                      <a:pt x="22" y="27"/>
                      <a:pt x="25" y="24"/>
                    </a:cubicBezTo>
                    <a:close/>
                    <a:moveTo>
                      <a:pt x="17" y="92"/>
                    </a:moveTo>
                    <a:cubicBezTo>
                      <a:pt x="30" y="92"/>
                      <a:pt x="30" y="92"/>
                      <a:pt x="30" y="92"/>
                    </a:cubicBezTo>
                    <a:cubicBezTo>
                      <a:pt x="32" y="99"/>
                      <a:pt x="35" y="106"/>
                      <a:pt x="39" y="111"/>
                    </a:cubicBezTo>
                    <a:cubicBezTo>
                      <a:pt x="34" y="109"/>
                      <a:pt x="29" y="105"/>
                      <a:pt x="25" y="101"/>
                    </a:cubicBezTo>
                    <a:cubicBezTo>
                      <a:pt x="22" y="98"/>
                      <a:pt x="19" y="95"/>
                      <a:pt x="17" y="92"/>
                    </a:cubicBezTo>
                    <a:close/>
                    <a:moveTo>
                      <a:pt x="101" y="101"/>
                    </a:moveTo>
                    <a:cubicBezTo>
                      <a:pt x="97" y="105"/>
                      <a:pt x="92" y="109"/>
                      <a:pt x="86" y="111"/>
                    </a:cubicBezTo>
                    <a:cubicBezTo>
                      <a:pt x="90" y="106"/>
                      <a:pt x="93" y="99"/>
                      <a:pt x="96" y="92"/>
                    </a:cubicBezTo>
                    <a:cubicBezTo>
                      <a:pt x="108" y="92"/>
                      <a:pt x="108" y="92"/>
                      <a:pt x="108" y="92"/>
                    </a:cubicBezTo>
                    <a:cubicBezTo>
                      <a:pt x="106" y="95"/>
                      <a:pt x="104" y="98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2" name="Freeform: Shape 61"/>
              <p:cNvSpPr/>
              <p:nvPr/>
            </p:nvSpPr>
            <p:spPr bwMode="auto">
              <a:xfrm>
                <a:off x="10577753" y="1690759"/>
                <a:ext cx="189861" cy="187904"/>
              </a:xfrm>
              <a:custGeom>
                <a:avLst/>
                <a:gdLst>
                  <a:gd name="T0" fmla="*/ 49 w 59"/>
                  <a:gd name="T1" fmla="*/ 0 h 59"/>
                  <a:gd name="T2" fmla="*/ 9 w 59"/>
                  <a:gd name="T3" fmla="*/ 0 h 59"/>
                  <a:gd name="T4" fmla="*/ 0 w 59"/>
                  <a:gd name="T5" fmla="*/ 10 h 59"/>
                  <a:gd name="T6" fmla="*/ 0 w 59"/>
                  <a:gd name="T7" fmla="*/ 49 h 59"/>
                  <a:gd name="T8" fmla="*/ 9 w 59"/>
                  <a:gd name="T9" fmla="*/ 59 h 59"/>
                  <a:gd name="T10" fmla="*/ 49 w 59"/>
                  <a:gd name="T11" fmla="*/ 59 h 59"/>
                  <a:gd name="T12" fmla="*/ 59 w 59"/>
                  <a:gd name="T13" fmla="*/ 49 h 59"/>
                  <a:gd name="T14" fmla="*/ 59 w 59"/>
                  <a:gd name="T15" fmla="*/ 10 h 59"/>
                  <a:gd name="T16" fmla="*/ 49 w 59"/>
                  <a:gd name="T17" fmla="*/ 0 h 59"/>
                  <a:gd name="T18" fmla="*/ 40 w 59"/>
                  <a:gd name="T19" fmla="*/ 2 h 59"/>
                  <a:gd name="T20" fmla="*/ 40 w 59"/>
                  <a:gd name="T21" fmla="*/ 11 h 59"/>
                  <a:gd name="T22" fmla="*/ 31 w 59"/>
                  <a:gd name="T23" fmla="*/ 11 h 59"/>
                  <a:gd name="T24" fmla="*/ 31 w 59"/>
                  <a:gd name="T25" fmla="*/ 2 h 59"/>
                  <a:gd name="T26" fmla="*/ 40 w 59"/>
                  <a:gd name="T27" fmla="*/ 2 h 59"/>
                  <a:gd name="T28" fmla="*/ 27 w 59"/>
                  <a:gd name="T29" fmla="*/ 2 h 59"/>
                  <a:gd name="T30" fmla="*/ 27 w 59"/>
                  <a:gd name="T31" fmla="*/ 11 h 59"/>
                  <a:gd name="T32" fmla="*/ 18 w 59"/>
                  <a:gd name="T33" fmla="*/ 11 h 59"/>
                  <a:gd name="T34" fmla="*/ 18 w 59"/>
                  <a:gd name="T35" fmla="*/ 2 h 59"/>
                  <a:gd name="T36" fmla="*/ 27 w 59"/>
                  <a:gd name="T37" fmla="*/ 2 h 59"/>
                  <a:gd name="T38" fmla="*/ 1 w 59"/>
                  <a:gd name="T39" fmla="*/ 11 h 59"/>
                  <a:gd name="T40" fmla="*/ 1 w 59"/>
                  <a:gd name="T41" fmla="*/ 10 h 59"/>
                  <a:gd name="T42" fmla="*/ 9 w 59"/>
                  <a:gd name="T43" fmla="*/ 2 h 59"/>
                  <a:gd name="T44" fmla="*/ 14 w 59"/>
                  <a:gd name="T45" fmla="*/ 2 h 59"/>
                  <a:gd name="T46" fmla="*/ 14 w 59"/>
                  <a:gd name="T47" fmla="*/ 11 h 59"/>
                  <a:gd name="T48" fmla="*/ 1 w 59"/>
                  <a:gd name="T49" fmla="*/ 11 h 59"/>
                  <a:gd name="T50" fmla="*/ 44 w 59"/>
                  <a:gd name="T51" fmla="*/ 37 h 59"/>
                  <a:gd name="T52" fmla="*/ 33 w 59"/>
                  <a:gd name="T53" fmla="*/ 37 h 59"/>
                  <a:gd name="T54" fmla="*/ 33 w 59"/>
                  <a:gd name="T55" fmla="*/ 48 h 59"/>
                  <a:gd name="T56" fmla="*/ 25 w 59"/>
                  <a:gd name="T57" fmla="*/ 48 h 59"/>
                  <a:gd name="T58" fmla="*/ 25 w 59"/>
                  <a:gd name="T59" fmla="*/ 37 h 59"/>
                  <a:gd name="T60" fmla="*/ 14 w 59"/>
                  <a:gd name="T61" fmla="*/ 37 h 59"/>
                  <a:gd name="T62" fmla="*/ 14 w 59"/>
                  <a:gd name="T63" fmla="*/ 30 h 59"/>
                  <a:gd name="T64" fmla="*/ 25 w 59"/>
                  <a:gd name="T65" fmla="*/ 30 h 59"/>
                  <a:gd name="T66" fmla="*/ 25 w 59"/>
                  <a:gd name="T67" fmla="*/ 18 h 59"/>
                  <a:gd name="T68" fmla="*/ 33 w 59"/>
                  <a:gd name="T69" fmla="*/ 18 h 59"/>
                  <a:gd name="T70" fmla="*/ 33 w 59"/>
                  <a:gd name="T71" fmla="*/ 30 h 59"/>
                  <a:gd name="T72" fmla="*/ 44 w 59"/>
                  <a:gd name="T73" fmla="*/ 30 h 59"/>
                  <a:gd name="T74" fmla="*/ 44 w 59"/>
                  <a:gd name="T75" fmla="*/ 37 h 59"/>
                  <a:gd name="T76" fmla="*/ 57 w 59"/>
                  <a:gd name="T77" fmla="*/ 11 h 59"/>
                  <a:gd name="T78" fmla="*/ 44 w 59"/>
                  <a:gd name="T79" fmla="*/ 11 h 59"/>
                  <a:gd name="T80" fmla="*/ 44 w 59"/>
                  <a:gd name="T81" fmla="*/ 2 h 59"/>
                  <a:gd name="T82" fmla="*/ 49 w 59"/>
                  <a:gd name="T83" fmla="*/ 2 h 59"/>
                  <a:gd name="T84" fmla="*/ 57 w 59"/>
                  <a:gd name="T85" fmla="*/ 10 h 59"/>
                  <a:gd name="T86" fmla="*/ 57 w 59"/>
                  <a:gd name="T8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9" h="59">
                    <a:moveTo>
                      <a:pt x="4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5"/>
                      <a:pt x="4" y="59"/>
                      <a:pt x="9" y="59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54" y="59"/>
                      <a:pt x="59" y="55"/>
                      <a:pt x="59" y="4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4"/>
                      <a:pt x="54" y="0"/>
                      <a:pt x="49" y="0"/>
                    </a:cubicBezTo>
                    <a:close/>
                    <a:moveTo>
                      <a:pt x="40" y="2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2"/>
                      <a:pt x="31" y="2"/>
                      <a:pt x="31" y="2"/>
                    </a:cubicBezTo>
                    <a:lnTo>
                      <a:pt x="40" y="2"/>
                    </a:lnTo>
                    <a:close/>
                    <a:moveTo>
                      <a:pt x="27" y="2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2"/>
                      <a:pt x="18" y="2"/>
                      <a:pt x="18" y="2"/>
                    </a:cubicBezTo>
                    <a:lnTo>
                      <a:pt x="27" y="2"/>
                    </a:lnTo>
                    <a:close/>
                    <a:moveTo>
                      <a:pt x="1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5"/>
                      <a:pt x="5" y="2"/>
                      <a:pt x="9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1"/>
                      <a:pt x="14" y="11"/>
                      <a:pt x="14" y="11"/>
                    </a:cubicBezTo>
                    <a:lnTo>
                      <a:pt x="1" y="11"/>
                    </a:lnTo>
                    <a:close/>
                    <a:moveTo>
                      <a:pt x="44" y="37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44" y="30"/>
                      <a:pt x="44" y="30"/>
                      <a:pt x="44" y="30"/>
                    </a:cubicBezTo>
                    <a:lnTo>
                      <a:pt x="44" y="37"/>
                    </a:lnTo>
                    <a:close/>
                    <a:moveTo>
                      <a:pt x="57" y="11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53" y="2"/>
                      <a:pt x="57" y="5"/>
                      <a:pt x="57" y="10"/>
                    </a:cubicBezTo>
                    <a:lnTo>
                      <a:pt x="57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3" name="Freeform: Shape 62"/>
              <p:cNvSpPr/>
              <p:nvPr/>
            </p:nvSpPr>
            <p:spPr bwMode="auto">
              <a:xfrm>
                <a:off x="10793059" y="1731862"/>
                <a:ext cx="176160" cy="137013"/>
              </a:xfrm>
              <a:custGeom>
                <a:avLst/>
                <a:gdLst>
                  <a:gd name="T0" fmla="*/ 34 w 90"/>
                  <a:gd name="T1" fmla="*/ 70 h 70"/>
                  <a:gd name="T2" fmla="*/ 0 w 90"/>
                  <a:gd name="T3" fmla="*/ 36 h 70"/>
                  <a:gd name="T4" fmla="*/ 18 w 90"/>
                  <a:gd name="T5" fmla="*/ 19 h 70"/>
                  <a:gd name="T6" fmla="*/ 34 w 90"/>
                  <a:gd name="T7" fmla="*/ 36 h 70"/>
                  <a:gd name="T8" fmla="*/ 72 w 90"/>
                  <a:gd name="T9" fmla="*/ 0 h 70"/>
                  <a:gd name="T10" fmla="*/ 90 w 90"/>
                  <a:gd name="T11" fmla="*/ 16 h 70"/>
                  <a:gd name="T12" fmla="*/ 34 w 90"/>
                  <a:gd name="T13" fmla="*/ 70 h 70"/>
                  <a:gd name="T14" fmla="*/ 9 w 90"/>
                  <a:gd name="T15" fmla="*/ 36 h 70"/>
                  <a:gd name="T16" fmla="*/ 34 w 90"/>
                  <a:gd name="T17" fmla="*/ 60 h 70"/>
                  <a:gd name="T18" fmla="*/ 80 w 90"/>
                  <a:gd name="T19" fmla="*/ 16 h 70"/>
                  <a:gd name="T20" fmla="*/ 72 w 90"/>
                  <a:gd name="T21" fmla="*/ 8 h 70"/>
                  <a:gd name="T22" fmla="*/ 34 w 90"/>
                  <a:gd name="T23" fmla="*/ 46 h 70"/>
                  <a:gd name="T24" fmla="*/ 18 w 90"/>
                  <a:gd name="T25" fmla="*/ 28 h 70"/>
                  <a:gd name="T26" fmla="*/ 9 w 90"/>
                  <a:gd name="T27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70">
                    <a:moveTo>
                      <a:pt x="34" y="70"/>
                    </a:moveTo>
                    <a:lnTo>
                      <a:pt x="0" y="36"/>
                    </a:lnTo>
                    <a:lnTo>
                      <a:pt x="18" y="19"/>
                    </a:lnTo>
                    <a:lnTo>
                      <a:pt x="34" y="36"/>
                    </a:lnTo>
                    <a:lnTo>
                      <a:pt x="72" y="0"/>
                    </a:lnTo>
                    <a:lnTo>
                      <a:pt x="90" y="16"/>
                    </a:lnTo>
                    <a:lnTo>
                      <a:pt x="34" y="70"/>
                    </a:lnTo>
                    <a:close/>
                    <a:moveTo>
                      <a:pt x="9" y="36"/>
                    </a:moveTo>
                    <a:lnTo>
                      <a:pt x="34" y="60"/>
                    </a:lnTo>
                    <a:lnTo>
                      <a:pt x="80" y="16"/>
                    </a:lnTo>
                    <a:lnTo>
                      <a:pt x="72" y="8"/>
                    </a:lnTo>
                    <a:lnTo>
                      <a:pt x="34" y="46"/>
                    </a:lnTo>
                    <a:lnTo>
                      <a:pt x="18" y="28"/>
                    </a:lnTo>
                    <a:lnTo>
                      <a:pt x="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4" name="Freeform: Shape 63"/>
              <p:cNvSpPr/>
              <p:nvPr/>
            </p:nvSpPr>
            <p:spPr bwMode="auto">
              <a:xfrm>
                <a:off x="10789144" y="4738319"/>
                <a:ext cx="252496" cy="258367"/>
              </a:xfrm>
              <a:custGeom>
                <a:avLst/>
                <a:gdLst>
                  <a:gd name="T0" fmla="*/ 69 w 79"/>
                  <a:gd name="T1" fmla="*/ 22 h 81"/>
                  <a:gd name="T2" fmla="*/ 22 w 79"/>
                  <a:gd name="T3" fmla="*/ 14 h 81"/>
                  <a:gd name="T4" fmla="*/ 19 w 79"/>
                  <a:gd name="T5" fmla="*/ 3 h 81"/>
                  <a:gd name="T6" fmla="*/ 0 w 79"/>
                  <a:gd name="T7" fmla="*/ 5 h 81"/>
                  <a:gd name="T8" fmla="*/ 12 w 79"/>
                  <a:gd name="T9" fmla="*/ 12 h 81"/>
                  <a:gd name="T10" fmla="*/ 14 w 79"/>
                  <a:gd name="T11" fmla="*/ 54 h 81"/>
                  <a:gd name="T12" fmla="*/ 61 w 79"/>
                  <a:gd name="T13" fmla="*/ 59 h 81"/>
                  <a:gd name="T14" fmla="*/ 76 w 79"/>
                  <a:gd name="T15" fmla="*/ 20 h 81"/>
                  <a:gd name="T16" fmla="*/ 36 w 79"/>
                  <a:gd name="T17" fmla="*/ 32 h 81"/>
                  <a:gd name="T18" fmla="*/ 45 w 79"/>
                  <a:gd name="T19" fmla="*/ 39 h 81"/>
                  <a:gd name="T20" fmla="*/ 44 w 79"/>
                  <a:gd name="T21" fmla="*/ 44 h 81"/>
                  <a:gd name="T22" fmla="*/ 33 w 79"/>
                  <a:gd name="T23" fmla="*/ 47 h 81"/>
                  <a:gd name="T24" fmla="*/ 44 w 79"/>
                  <a:gd name="T25" fmla="*/ 44 h 81"/>
                  <a:gd name="T26" fmla="*/ 38 w 79"/>
                  <a:gd name="T27" fmla="*/ 23 h 81"/>
                  <a:gd name="T28" fmla="*/ 47 w 79"/>
                  <a:gd name="T29" fmla="*/ 29 h 81"/>
                  <a:gd name="T30" fmla="*/ 22 w 79"/>
                  <a:gd name="T31" fmla="*/ 19 h 81"/>
                  <a:gd name="T32" fmla="*/ 32 w 79"/>
                  <a:gd name="T33" fmla="*/ 27 h 81"/>
                  <a:gd name="T34" fmla="*/ 22 w 79"/>
                  <a:gd name="T35" fmla="*/ 19 h 81"/>
                  <a:gd name="T36" fmla="*/ 31 w 79"/>
                  <a:gd name="T37" fmla="*/ 32 h 81"/>
                  <a:gd name="T38" fmla="*/ 21 w 79"/>
                  <a:gd name="T39" fmla="*/ 35 h 81"/>
                  <a:gd name="T40" fmla="*/ 20 w 79"/>
                  <a:gd name="T41" fmla="*/ 40 h 81"/>
                  <a:gd name="T42" fmla="*/ 28 w 79"/>
                  <a:gd name="T43" fmla="*/ 46 h 81"/>
                  <a:gd name="T44" fmla="*/ 20 w 79"/>
                  <a:gd name="T45" fmla="*/ 40 h 81"/>
                  <a:gd name="T46" fmla="*/ 48 w 79"/>
                  <a:gd name="T47" fmla="*/ 50 h 81"/>
                  <a:gd name="T48" fmla="*/ 57 w 79"/>
                  <a:gd name="T49" fmla="*/ 47 h 81"/>
                  <a:gd name="T50" fmla="*/ 59 w 79"/>
                  <a:gd name="T51" fmla="*/ 42 h 81"/>
                  <a:gd name="T52" fmla="*/ 51 w 79"/>
                  <a:gd name="T53" fmla="*/ 35 h 81"/>
                  <a:gd name="T54" fmla="*/ 59 w 79"/>
                  <a:gd name="T55" fmla="*/ 42 h 81"/>
                  <a:gd name="T56" fmla="*/ 52 w 79"/>
                  <a:gd name="T57" fmla="*/ 30 h 81"/>
                  <a:gd name="T58" fmla="*/ 66 w 79"/>
                  <a:gd name="T59" fmla="*/ 28 h 81"/>
                  <a:gd name="T60" fmla="*/ 9 w 79"/>
                  <a:gd name="T61" fmla="*/ 66 h 81"/>
                  <a:gd name="T62" fmla="*/ 24 w 79"/>
                  <a:gd name="T63" fmla="*/ 69 h 81"/>
                  <a:gd name="T64" fmla="*/ 18 w 79"/>
                  <a:gd name="T65" fmla="*/ 60 h 81"/>
                  <a:gd name="T66" fmla="*/ 39 w 79"/>
                  <a:gd name="T67" fmla="*/ 72 h 81"/>
                  <a:gd name="T68" fmla="*/ 54 w 79"/>
                  <a:gd name="T69" fmla="*/ 75 h 81"/>
                  <a:gd name="T70" fmla="*/ 48 w 79"/>
                  <a:gd name="T71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9" h="81">
                    <a:moveTo>
                      <a:pt x="76" y="20"/>
                    </a:moveTo>
                    <a:cubicBezTo>
                      <a:pt x="73" y="19"/>
                      <a:pt x="70" y="20"/>
                      <a:pt x="69" y="22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6"/>
                      <a:pt x="21" y="4"/>
                      <a:pt x="19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0"/>
                      <a:pt x="4" y="1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51"/>
                      <a:pt x="11" y="53"/>
                      <a:pt x="14" y="54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8" y="63"/>
                      <a:pt x="60" y="62"/>
                      <a:pt x="61" y="5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9" y="24"/>
                      <a:pt x="78" y="21"/>
                      <a:pt x="76" y="20"/>
                    </a:cubicBezTo>
                    <a:close/>
                    <a:moveTo>
                      <a:pt x="35" y="37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5" y="39"/>
                      <a:pt x="45" y="39"/>
                      <a:pt x="45" y="39"/>
                    </a:cubicBezTo>
                    <a:lnTo>
                      <a:pt x="35" y="37"/>
                    </a:lnTo>
                    <a:close/>
                    <a:moveTo>
                      <a:pt x="44" y="44"/>
                    </a:moveTo>
                    <a:cubicBezTo>
                      <a:pt x="43" y="49"/>
                      <a:pt x="43" y="49"/>
                      <a:pt x="43" y="49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2"/>
                      <a:pt x="34" y="42"/>
                      <a:pt x="34" y="42"/>
                    </a:cubicBezTo>
                    <a:lnTo>
                      <a:pt x="44" y="44"/>
                    </a:lnTo>
                    <a:close/>
                    <a:moveTo>
                      <a:pt x="37" y="28"/>
                    </a:moveTo>
                    <a:cubicBezTo>
                      <a:pt x="38" y="23"/>
                      <a:pt x="38" y="23"/>
                      <a:pt x="38" y="23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9"/>
                      <a:pt x="47" y="29"/>
                      <a:pt x="47" y="29"/>
                    </a:cubicBezTo>
                    <a:lnTo>
                      <a:pt x="37" y="28"/>
                    </a:lnTo>
                    <a:close/>
                    <a:moveTo>
                      <a:pt x="22" y="19"/>
                    </a:move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2" y="19"/>
                    </a:lnTo>
                    <a:close/>
                    <a:moveTo>
                      <a:pt x="21" y="30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1" y="35"/>
                      <a:pt x="21" y="35"/>
                      <a:pt x="21" y="35"/>
                    </a:cubicBezTo>
                    <a:lnTo>
                      <a:pt x="21" y="30"/>
                    </a:lnTo>
                    <a:close/>
                    <a:moveTo>
                      <a:pt x="20" y="40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0" y="45"/>
                      <a:pt x="20" y="45"/>
                      <a:pt x="20" y="45"/>
                    </a:cubicBezTo>
                    <a:lnTo>
                      <a:pt x="20" y="40"/>
                    </a:lnTo>
                    <a:close/>
                    <a:moveTo>
                      <a:pt x="54" y="52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7" y="47"/>
                      <a:pt x="57" y="47"/>
                      <a:pt x="57" y="47"/>
                    </a:cubicBezTo>
                    <a:lnTo>
                      <a:pt x="54" y="52"/>
                    </a:lnTo>
                    <a:close/>
                    <a:moveTo>
                      <a:pt x="59" y="42"/>
                    </a:move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61" y="37"/>
                      <a:pt x="61" y="37"/>
                      <a:pt x="61" y="37"/>
                    </a:cubicBezTo>
                    <a:lnTo>
                      <a:pt x="59" y="42"/>
                    </a:lnTo>
                    <a:close/>
                    <a:moveTo>
                      <a:pt x="64" y="33"/>
                    </a:move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66" y="28"/>
                      <a:pt x="66" y="28"/>
                      <a:pt x="66" y="28"/>
                    </a:cubicBezTo>
                    <a:lnTo>
                      <a:pt x="64" y="33"/>
                    </a:lnTo>
                    <a:close/>
                    <a:moveTo>
                      <a:pt x="9" y="66"/>
                    </a:moveTo>
                    <a:cubicBezTo>
                      <a:pt x="8" y="70"/>
                      <a:pt x="11" y="74"/>
                      <a:pt x="15" y="75"/>
                    </a:cubicBezTo>
                    <a:cubicBezTo>
                      <a:pt x="19" y="76"/>
                      <a:pt x="23" y="73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5" y="65"/>
                      <a:pt x="22" y="61"/>
                      <a:pt x="18" y="60"/>
                    </a:cubicBezTo>
                    <a:cubicBezTo>
                      <a:pt x="14" y="59"/>
                      <a:pt x="10" y="62"/>
                      <a:pt x="9" y="66"/>
                    </a:cubicBezTo>
                    <a:close/>
                    <a:moveTo>
                      <a:pt x="39" y="72"/>
                    </a:moveTo>
                    <a:cubicBezTo>
                      <a:pt x="38" y="76"/>
                      <a:pt x="41" y="80"/>
                      <a:pt x="45" y="81"/>
                    </a:cubicBezTo>
                    <a:cubicBezTo>
                      <a:pt x="49" y="81"/>
                      <a:pt x="53" y="79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0"/>
                      <a:pt x="52" y="66"/>
                      <a:pt x="48" y="66"/>
                    </a:cubicBezTo>
                    <a:cubicBezTo>
                      <a:pt x="43" y="65"/>
                      <a:pt x="39" y="68"/>
                      <a:pt x="3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5" name="Freeform: Shape 64"/>
              <p:cNvSpPr/>
              <p:nvPr/>
            </p:nvSpPr>
            <p:spPr bwMode="auto">
              <a:xfrm>
                <a:off x="10975090" y="4354682"/>
                <a:ext cx="150715" cy="152672"/>
              </a:xfrm>
              <a:custGeom>
                <a:avLst/>
                <a:gdLst>
                  <a:gd name="T0" fmla="*/ 24 w 47"/>
                  <a:gd name="T1" fmla="*/ 0 h 48"/>
                  <a:gd name="T2" fmla="*/ 0 w 47"/>
                  <a:gd name="T3" fmla="*/ 24 h 48"/>
                  <a:gd name="T4" fmla="*/ 24 w 47"/>
                  <a:gd name="T5" fmla="*/ 48 h 48"/>
                  <a:gd name="T6" fmla="*/ 47 w 47"/>
                  <a:gd name="T7" fmla="*/ 24 h 48"/>
                  <a:gd name="T8" fmla="*/ 24 w 47"/>
                  <a:gd name="T9" fmla="*/ 0 h 48"/>
                  <a:gd name="T10" fmla="*/ 6 w 47"/>
                  <a:gd name="T11" fmla="*/ 24 h 48"/>
                  <a:gd name="T12" fmla="*/ 24 w 47"/>
                  <a:gd name="T13" fmla="*/ 6 h 48"/>
                  <a:gd name="T14" fmla="*/ 24 w 47"/>
                  <a:gd name="T15" fmla="*/ 42 h 48"/>
                  <a:gd name="T16" fmla="*/ 6 w 47"/>
                  <a:gd name="T1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37" y="48"/>
                      <a:pt x="47" y="37"/>
                      <a:pt x="47" y="24"/>
                    </a:cubicBezTo>
                    <a:cubicBezTo>
                      <a:pt x="47" y="11"/>
                      <a:pt x="37" y="0"/>
                      <a:pt x="24" y="0"/>
                    </a:cubicBezTo>
                    <a:close/>
                    <a:moveTo>
                      <a:pt x="6" y="24"/>
                    </a:moveTo>
                    <a:cubicBezTo>
                      <a:pt x="6" y="14"/>
                      <a:pt x="14" y="6"/>
                      <a:pt x="24" y="6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14" y="42"/>
                      <a:pt x="6" y="34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6" name="Freeform: Shape 65"/>
              <p:cNvSpPr/>
              <p:nvPr/>
            </p:nvSpPr>
            <p:spPr bwMode="auto">
              <a:xfrm>
                <a:off x="10642344" y="3839905"/>
                <a:ext cx="379722" cy="369934"/>
              </a:xfrm>
              <a:custGeom>
                <a:avLst/>
                <a:gdLst>
                  <a:gd name="T0" fmla="*/ 22 w 119"/>
                  <a:gd name="T1" fmla="*/ 19 h 116"/>
                  <a:gd name="T2" fmla="*/ 58 w 119"/>
                  <a:gd name="T3" fmla="*/ 33 h 116"/>
                  <a:gd name="T4" fmla="*/ 62 w 119"/>
                  <a:gd name="T5" fmla="*/ 12 h 116"/>
                  <a:gd name="T6" fmla="*/ 82 w 119"/>
                  <a:gd name="T7" fmla="*/ 3 h 116"/>
                  <a:gd name="T8" fmla="*/ 91 w 119"/>
                  <a:gd name="T9" fmla="*/ 23 h 116"/>
                  <a:gd name="T10" fmla="*/ 95 w 119"/>
                  <a:gd name="T11" fmla="*/ 49 h 116"/>
                  <a:gd name="T12" fmla="*/ 95 w 119"/>
                  <a:gd name="T13" fmla="*/ 50 h 116"/>
                  <a:gd name="T14" fmla="*/ 99 w 119"/>
                  <a:gd name="T15" fmla="*/ 41 h 116"/>
                  <a:gd name="T16" fmla="*/ 119 w 119"/>
                  <a:gd name="T17" fmla="*/ 49 h 116"/>
                  <a:gd name="T18" fmla="*/ 93 w 119"/>
                  <a:gd name="T19" fmla="*/ 116 h 116"/>
                  <a:gd name="T20" fmla="*/ 73 w 119"/>
                  <a:gd name="T21" fmla="*/ 109 h 116"/>
                  <a:gd name="T22" fmla="*/ 75 w 119"/>
                  <a:gd name="T23" fmla="*/ 103 h 116"/>
                  <a:gd name="T24" fmla="*/ 63 w 119"/>
                  <a:gd name="T25" fmla="*/ 103 h 116"/>
                  <a:gd name="T26" fmla="*/ 53 w 119"/>
                  <a:gd name="T27" fmla="*/ 106 h 116"/>
                  <a:gd name="T28" fmla="*/ 35 w 119"/>
                  <a:gd name="T29" fmla="*/ 102 h 116"/>
                  <a:gd name="T30" fmla="*/ 30 w 119"/>
                  <a:gd name="T31" fmla="*/ 100 h 116"/>
                  <a:gd name="T32" fmla="*/ 28 w 119"/>
                  <a:gd name="T33" fmla="*/ 99 h 116"/>
                  <a:gd name="T34" fmla="*/ 21 w 119"/>
                  <a:gd name="T35" fmla="*/ 83 h 116"/>
                  <a:gd name="T36" fmla="*/ 22 w 119"/>
                  <a:gd name="T37" fmla="*/ 80 h 116"/>
                  <a:gd name="T38" fmla="*/ 22 w 119"/>
                  <a:gd name="T39" fmla="*/ 70 h 116"/>
                  <a:gd name="T40" fmla="*/ 24 w 119"/>
                  <a:gd name="T41" fmla="*/ 67 h 116"/>
                  <a:gd name="T42" fmla="*/ 24 w 119"/>
                  <a:gd name="T43" fmla="*/ 57 h 116"/>
                  <a:gd name="T44" fmla="*/ 27 w 119"/>
                  <a:gd name="T45" fmla="*/ 52 h 116"/>
                  <a:gd name="T46" fmla="*/ 11 w 119"/>
                  <a:gd name="T47" fmla="*/ 46 h 116"/>
                  <a:gd name="T48" fmla="*/ 3 w 119"/>
                  <a:gd name="T49" fmla="*/ 28 h 116"/>
                  <a:gd name="T50" fmla="*/ 22 w 119"/>
                  <a:gd name="T51" fmla="*/ 19 h 116"/>
                  <a:gd name="T52" fmla="*/ 86 w 119"/>
                  <a:gd name="T53" fmla="*/ 106 h 116"/>
                  <a:gd name="T54" fmla="*/ 90 w 119"/>
                  <a:gd name="T55" fmla="*/ 104 h 116"/>
                  <a:gd name="T56" fmla="*/ 88 w 119"/>
                  <a:gd name="T57" fmla="*/ 99 h 116"/>
                  <a:gd name="T58" fmla="*/ 84 w 119"/>
                  <a:gd name="T59" fmla="*/ 101 h 116"/>
                  <a:gd name="T60" fmla="*/ 86 w 119"/>
                  <a:gd name="T61" fmla="*/ 106 h 116"/>
                  <a:gd name="T62" fmla="*/ 15 w 119"/>
                  <a:gd name="T63" fmla="*/ 40 h 116"/>
                  <a:gd name="T64" fmla="*/ 41 w 119"/>
                  <a:gd name="T65" fmla="*/ 50 h 116"/>
                  <a:gd name="T66" fmla="*/ 42 w 119"/>
                  <a:gd name="T67" fmla="*/ 50 h 116"/>
                  <a:gd name="T68" fmla="*/ 39 w 119"/>
                  <a:gd name="T69" fmla="*/ 57 h 116"/>
                  <a:gd name="T70" fmla="*/ 38 w 119"/>
                  <a:gd name="T71" fmla="*/ 57 h 116"/>
                  <a:gd name="T72" fmla="*/ 31 w 119"/>
                  <a:gd name="T73" fmla="*/ 60 h 116"/>
                  <a:gd name="T74" fmla="*/ 32 w 119"/>
                  <a:gd name="T75" fmla="*/ 66 h 116"/>
                  <a:gd name="T76" fmla="*/ 34 w 119"/>
                  <a:gd name="T77" fmla="*/ 68 h 116"/>
                  <a:gd name="T78" fmla="*/ 31 w 119"/>
                  <a:gd name="T79" fmla="*/ 70 h 116"/>
                  <a:gd name="T80" fmla="*/ 30 w 119"/>
                  <a:gd name="T81" fmla="*/ 73 h 116"/>
                  <a:gd name="T82" fmla="*/ 30 w 119"/>
                  <a:gd name="T83" fmla="*/ 78 h 116"/>
                  <a:gd name="T84" fmla="*/ 32 w 119"/>
                  <a:gd name="T85" fmla="*/ 81 h 116"/>
                  <a:gd name="T86" fmla="*/ 30 w 119"/>
                  <a:gd name="T87" fmla="*/ 83 h 116"/>
                  <a:gd name="T88" fmla="*/ 28 w 119"/>
                  <a:gd name="T89" fmla="*/ 85 h 116"/>
                  <a:gd name="T90" fmla="*/ 31 w 119"/>
                  <a:gd name="T91" fmla="*/ 93 h 116"/>
                  <a:gd name="T92" fmla="*/ 33 w 119"/>
                  <a:gd name="T93" fmla="*/ 93 h 116"/>
                  <a:gd name="T94" fmla="*/ 38 w 119"/>
                  <a:gd name="T95" fmla="*/ 95 h 116"/>
                  <a:gd name="T96" fmla="*/ 60 w 119"/>
                  <a:gd name="T97" fmla="*/ 96 h 116"/>
                  <a:gd name="T98" fmla="*/ 78 w 119"/>
                  <a:gd name="T99" fmla="*/ 95 h 116"/>
                  <a:gd name="T100" fmla="*/ 92 w 119"/>
                  <a:gd name="T101" fmla="*/ 59 h 116"/>
                  <a:gd name="T102" fmla="*/ 88 w 119"/>
                  <a:gd name="T103" fmla="*/ 55 h 116"/>
                  <a:gd name="T104" fmla="*/ 83 w 119"/>
                  <a:gd name="T105" fmla="*/ 20 h 116"/>
                  <a:gd name="T106" fmla="*/ 79 w 119"/>
                  <a:gd name="T107" fmla="*/ 12 h 116"/>
                  <a:gd name="T108" fmla="*/ 70 w 119"/>
                  <a:gd name="T109" fmla="*/ 15 h 116"/>
                  <a:gd name="T110" fmla="*/ 67 w 119"/>
                  <a:gd name="T111" fmla="*/ 37 h 116"/>
                  <a:gd name="T112" fmla="*/ 66 w 119"/>
                  <a:gd name="T113" fmla="*/ 44 h 116"/>
                  <a:gd name="T114" fmla="*/ 20 w 119"/>
                  <a:gd name="T115" fmla="*/ 26 h 116"/>
                  <a:gd name="T116" fmla="*/ 10 w 119"/>
                  <a:gd name="T117" fmla="*/ 31 h 116"/>
                  <a:gd name="T118" fmla="*/ 15 w 119"/>
                  <a:gd name="T119" fmla="*/ 4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9" h="116">
                    <a:moveTo>
                      <a:pt x="22" y="19"/>
                    </a:moveTo>
                    <a:cubicBezTo>
                      <a:pt x="58" y="33"/>
                      <a:pt x="58" y="33"/>
                      <a:pt x="58" y="33"/>
                    </a:cubicBezTo>
                    <a:cubicBezTo>
                      <a:pt x="59" y="24"/>
                      <a:pt x="59" y="21"/>
                      <a:pt x="62" y="12"/>
                    </a:cubicBezTo>
                    <a:cubicBezTo>
                      <a:pt x="65" y="4"/>
                      <a:pt x="74" y="0"/>
                      <a:pt x="82" y="3"/>
                    </a:cubicBezTo>
                    <a:cubicBezTo>
                      <a:pt x="90" y="6"/>
                      <a:pt x="94" y="15"/>
                      <a:pt x="91" y="23"/>
                    </a:cubicBezTo>
                    <a:cubicBezTo>
                      <a:pt x="87" y="34"/>
                      <a:pt x="89" y="41"/>
                      <a:pt x="95" y="49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68" y="101"/>
                      <a:pt x="66" y="102"/>
                      <a:pt x="63" y="103"/>
                    </a:cubicBezTo>
                    <a:cubicBezTo>
                      <a:pt x="60" y="104"/>
                      <a:pt x="57" y="106"/>
                      <a:pt x="53" y="106"/>
                    </a:cubicBezTo>
                    <a:cubicBezTo>
                      <a:pt x="48" y="106"/>
                      <a:pt x="42" y="105"/>
                      <a:pt x="35" y="102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1" y="97"/>
                      <a:pt x="18" y="89"/>
                      <a:pt x="21" y="83"/>
                    </a:cubicBezTo>
                    <a:cubicBezTo>
                      <a:pt x="21" y="82"/>
                      <a:pt x="22" y="81"/>
                      <a:pt x="22" y="80"/>
                    </a:cubicBezTo>
                    <a:cubicBezTo>
                      <a:pt x="21" y="77"/>
                      <a:pt x="21" y="73"/>
                      <a:pt x="22" y="70"/>
                    </a:cubicBezTo>
                    <a:cubicBezTo>
                      <a:pt x="23" y="69"/>
                      <a:pt x="23" y="68"/>
                      <a:pt x="24" y="67"/>
                    </a:cubicBezTo>
                    <a:cubicBezTo>
                      <a:pt x="23" y="64"/>
                      <a:pt x="23" y="60"/>
                      <a:pt x="24" y="57"/>
                    </a:cubicBezTo>
                    <a:cubicBezTo>
                      <a:pt x="25" y="55"/>
                      <a:pt x="26" y="54"/>
                      <a:pt x="27" y="52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4" y="44"/>
                      <a:pt x="0" y="35"/>
                      <a:pt x="3" y="28"/>
                    </a:cubicBezTo>
                    <a:cubicBezTo>
                      <a:pt x="6" y="20"/>
                      <a:pt x="14" y="16"/>
                      <a:pt x="22" y="19"/>
                    </a:cubicBezTo>
                    <a:close/>
                    <a:moveTo>
                      <a:pt x="86" y="106"/>
                    </a:moveTo>
                    <a:cubicBezTo>
                      <a:pt x="88" y="106"/>
                      <a:pt x="90" y="106"/>
                      <a:pt x="90" y="104"/>
                    </a:cubicBezTo>
                    <a:cubicBezTo>
                      <a:pt x="91" y="102"/>
                      <a:pt x="90" y="100"/>
                      <a:pt x="88" y="99"/>
                    </a:cubicBezTo>
                    <a:cubicBezTo>
                      <a:pt x="86" y="98"/>
                      <a:pt x="84" y="99"/>
                      <a:pt x="84" y="101"/>
                    </a:cubicBezTo>
                    <a:cubicBezTo>
                      <a:pt x="83" y="103"/>
                      <a:pt x="84" y="105"/>
                      <a:pt x="86" y="106"/>
                    </a:cubicBezTo>
                    <a:close/>
                    <a:moveTo>
                      <a:pt x="15" y="40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56"/>
                      <a:pt x="32" y="57"/>
                      <a:pt x="31" y="60"/>
                    </a:cubicBezTo>
                    <a:cubicBezTo>
                      <a:pt x="31" y="62"/>
                      <a:pt x="31" y="64"/>
                      <a:pt x="32" y="66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1"/>
                      <a:pt x="30" y="72"/>
                      <a:pt x="30" y="73"/>
                    </a:cubicBezTo>
                    <a:cubicBezTo>
                      <a:pt x="29" y="75"/>
                      <a:pt x="29" y="77"/>
                      <a:pt x="30" y="78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9" y="84"/>
                      <a:pt x="28" y="85"/>
                      <a:pt x="28" y="85"/>
                    </a:cubicBezTo>
                    <a:cubicBezTo>
                      <a:pt x="27" y="88"/>
                      <a:pt x="28" y="92"/>
                      <a:pt x="31" y="93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51" y="100"/>
                      <a:pt x="56" y="97"/>
                      <a:pt x="60" y="96"/>
                    </a:cubicBezTo>
                    <a:cubicBezTo>
                      <a:pt x="64" y="94"/>
                      <a:pt x="68" y="92"/>
                      <a:pt x="78" y="95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0" y="58"/>
                      <a:pt x="89" y="56"/>
                      <a:pt x="88" y="55"/>
                    </a:cubicBezTo>
                    <a:cubicBezTo>
                      <a:pt x="81" y="43"/>
                      <a:pt x="78" y="34"/>
                      <a:pt x="83" y="20"/>
                    </a:cubicBezTo>
                    <a:cubicBezTo>
                      <a:pt x="85" y="17"/>
                      <a:pt x="83" y="13"/>
                      <a:pt x="79" y="12"/>
                    </a:cubicBezTo>
                    <a:cubicBezTo>
                      <a:pt x="76" y="10"/>
                      <a:pt x="72" y="12"/>
                      <a:pt x="70" y="15"/>
                    </a:cubicBezTo>
                    <a:cubicBezTo>
                      <a:pt x="67" y="24"/>
                      <a:pt x="67" y="27"/>
                      <a:pt x="67" y="37"/>
                    </a:cubicBezTo>
                    <a:cubicBezTo>
                      <a:pt x="67" y="39"/>
                      <a:pt x="66" y="42"/>
                      <a:pt x="66" y="44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6" y="25"/>
                      <a:pt x="12" y="27"/>
                      <a:pt x="10" y="31"/>
                    </a:cubicBezTo>
                    <a:cubicBezTo>
                      <a:pt x="9" y="34"/>
                      <a:pt x="11" y="38"/>
                      <a:pt x="1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7" name="Freeform: Shape 66"/>
              <p:cNvSpPr/>
              <p:nvPr/>
            </p:nvSpPr>
            <p:spPr bwMode="auto">
              <a:xfrm>
                <a:off x="10495545" y="4229413"/>
                <a:ext cx="459973" cy="403210"/>
              </a:xfrm>
              <a:custGeom>
                <a:avLst/>
                <a:gdLst>
                  <a:gd name="T0" fmla="*/ 144 w 144"/>
                  <a:gd name="T1" fmla="*/ 41 h 126"/>
                  <a:gd name="T2" fmla="*/ 102 w 144"/>
                  <a:gd name="T3" fmla="*/ 0 h 126"/>
                  <a:gd name="T4" fmla="*/ 72 w 144"/>
                  <a:gd name="T5" fmla="*/ 14 h 126"/>
                  <a:gd name="T6" fmla="*/ 41 w 144"/>
                  <a:gd name="T7" fmla="*/ 0 h 126"/>
                  <a:gd name="T8" fmla="*/ 0 w 144"/>
                  <a:gd name="T9" fmla="*/ 41 h 126"/>
                  <a:gd name="T10" fmla="*/ 13 w 144"/>
                  <a:gd name="T11" fmla="*/ 72 h 126"/>
                  <a:gd name="T12" fmla="*/ 13 w 144"/>
                  <a:gd name="T13" fmla="*/ 72 h 126"/>
                  <a:gd name="T14" fmla="*/ 58 w 144"/>
                  <a:gd name="T15" fmla="*/ 117 h 126"/>
                  <a:gd name="T16" fmla="*/ 72 w 144"/>
                  <a:gd name="T17" fmla="*/ 126 h 126"/>
                  <a:gd name="T18" fmla="*/ 85 w 144"/>
                  <a:gd name="T19" fmla="*/ 117 h 126"/>
                  <a:gd name="T20" fmla="*/ 130 w 144"/>
                  <a:gd name="T21" fmla="*/ 72 h 126"/>
                  <a:gd name="T22" fmla="*/ 130 w 144"/>
                  <a:gd name="T23" fmla="*/ 72 h 126"/>
                  <a:gd name="T24" fmla="*/ 144 w 144"/>
                  <a:gd name="T25" fmla="*/ 41 h 126"/>
                  <a:gd name="T26" fmla="*/ 118 w 144"/>
                  <a:gd name="T27" fmla="*/ 59 h 126"/>
                  <a:gd name="T28" fmla="*/ 73 w 144"/>
                  <a:gd name="T29" fmla="*/ 104 h 126"/>
                  <a:gd name="T30" fmla="*/ 72 w 144"/>
                  <a:gd name="T31" fmla="*/ 105 h 126"/>
                  <a:gd name="T32" fmla="*/ 71 w 144"/>
                  <a:gd name="T33" fmla="*/ 104 h 126"/>
                  <a:gd name="T34" fmla="*/ 25 w 144"/>
                  <a:gd name="T35" fmla="*/ 59 h 126"/>
                  <a:gd name="T36" fmla="*/ 18 w 144"/>
                  <a:gd name="T37" fmla="*/ 41 h 126"/>
                  <a:gd name="T38" fmla="*/ 41 w 144"/>
                  <a:gd name="T39" fmla="*/ 18 h 126"/>
                  <a:gd name="T40" fmla="*/ 58 w 144"/>
                  <a:gd name="T41" fmla="*/ 26 h 126"/>
                  <a:gd name="T42" fmla="*/ 72 w 144"/>
                  <a:gd name="T43" fmla="*/ 40 h 126"/>
                  <a:gd name="T44" fmla="*/ 85 w 144"/>
                  <a:gd name="T45" fmla="*/ 26 h 126"/>
                  <a:gd name="T46" fmla="*/ 102 w 144"/>
                  <a:gd name="T47" fmla="*/ 18 h 126"/>
                  <a:gd name="T48" fmla="*/ 126 w 144"/>
                  <a:gd name="T49" fmla="*/ 41 h 126"/>
                  <a:gd name="T50" fmla="*/ 118 w 144"/>
                  <a:gd name="T51" fmla="*/ 5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4" h="126">
                    <a:moveTo>
                      <a:pt x="144" y="41"/>
                    </a:moveTo>
                    <a:cubicBezTo>
                      <a:pt x="144" y="19"/>
                      <a:pt x="125" y="0"/>
                      <a:pt x="102" y="0"/>
                    </a:cubicBezTo>
                    <a:cubicBezTo>
                      <a:pt x="90" y="0"/>
                      <a:pt x="79" y="5"/>
                      <a:pt x="72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18" y="0"/>
                      <a:pt x="0" y="19"/>
                      <a:pt x="0" y="41"/>
                    </a:cubicBezTo>
                    <a:cubicBezTo>
                      <a:pt x="0" y="54"/>
                      <a:pt x="5" y="65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63" y="122"/>
                      <a:pt x="67" y="126"/>
                      <a:pt x="72" y="126"/>
                    </a:cubicBezTo>
                    <a:cubicBezTo>
                      <a:pt x="76" y="126"/>
                      <a:pt x="81" y="122"/>
                      <a:pt x="85" y="117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9" y="65"/>
                      <a:pt x="144" y="54"/>
                      <a:pt x="144" y="41"/>
                    </a:cubicBezTo>
                    <a:close/>
                    <a:moveTo>
                      <a:pt x="118" y="59"/>
                    </a:moveTo>
                    <a:cubicBezTo>
                      <a:pt x="73" y="104"/>
                      <a:pt x="73" y="104"/>
                      <a:pt x="73" y="104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105"/>
                      <a:pt x="71" y="105"/>
                      <a:pt x="71" y="10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0" y="54"/>
                      <a:pt x="18" y="48"/>
                      <a:pt x="18" y="41"/>
                    </a:cubicBezTo>
                    <a:cubicBezTo>
                      <a:pt x="18" y="29"/>
                      <a:pt x="28" y="18"/>
                      <a:pt x="41" y="18"/>
                    </a:cubicBezTo>
                    <a:cubicBezTo>
                      <a:pt x="48" y="18"/>
                      <a:pt x="54" y="21"/>
                      <a:pt x="58" y="26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90" y="21"/>
                      <a:pt x="96" y="18"/>
                      <a:pt x="102" y="18"/>
                    </a:cubicBezTo>
                    <a:cubicBezTo>
                      <a:pt x="115" y="18"/>
                      <a:pt x="126" y="29"/>
                      <a:pt x="126" y="41"/>
                    </a:cubicBezTo>
                    <a:cubicBezTo>
                      <a:pt x="126" y="48"/>
                      <a:pt x="123" y="54"/>
                      <a:pt x="11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8" name="Freeform: Shape 67"/>
              <p:cNvSpPr/>
              <p:nvPr/>
            </p:nvSpPr>
            <p:spPr bwMode="auto">
              <a:xfrm>
                <a:off x="10558179" y="4663940"/>
                <a:ext cx="195733" cy="195733"/>
              </a:xfrm>
              <a:custGeom>
                <a:avLst/>
                <a:gdLst>
                  <a:gd name="T0" fmla="*/ 31 w 61"/>
                  <a:gd name="T1" fmla="*/ 0 h 61"/>
                  <a:gd name="T2" fmla="*/ 0 w 61"/>
                  <a:gd name="T3" fmla="*/ 30 h 61"/>
                  <a:gd name="T4" fmla="*/ 31 w 61"/>
                  <a:gd name="T5" fmla="*/ 61 h 61"/>
                  <a:gd name="T6" fmla="*/ 61 w 61"/>
                  <a:gd name="T7" fmla="*/ 30 h 61"/>
                  <a:gd name="T8" fmla="*/ 31 w 61"/>
                  <a:gd name="T9" fmla="*/ 0 h 61"/>
                  <a:gd name="T10" fmla="*/ 31 w 61"/>
                  <a:gd name="T11" fmla="*/ 55 h 61"/>
                  <a:gd name="T12" fmla="*/ 6 w 61"/>
                  <a:gd name="T13" fmla="*/ 30 h 61"/>
                  <a:gd name="T14" fmla="*/ 31 w 61"/>
                  <a:gd name="T15" fmla="*/ 6 h 61"/>
                  <a:gd name="T16" fmla="*/ 55 w 61"/>
                  <a:gd name="T17" fmla="*/ 30 h 61"/>
                  <a:gd name="T18" fmla="*/ 31 w 61"/>
                  <a:gd name="T19" fmla="*/ 55 h 61"/>
                  <a:gd name="T20" fmla="*/ 27 w 61"/>
                  <a:gd name="T21" fmla="*/ 15 h 61"/>
                  <a:gd name="T22" fmla="*/ 34 w 61"/>
                  <a:gd name="T23" fmla="*/ 15 h 61"/>
                  <a:gd name="T24" fmla="*/ 34 w 61"/>
                  <a:gd name="T25" fmla="*/ 23 h 61"/>
                  <a:gd name="T26" fmla="*/ 27 w 61"/>
                  <a:gd name="T27" fmla="*/ 23 h 61"/>
                  <a:gd name="T28" fmla="*/ 27 w 61"/>
                  <a:gd name="T29" fmla="*/ 15 h 61"/>
                  <a:gd name="T30" fmla="*/ 38 w 61"/>
                  <a:gd name="T31" fmla="*/ 46 h 61"/>
                  <a:gd name="T32" fmla="*/ 23 w 61"/>
                  <a:gd name="T33" fmla="*/ 46 h 61"/>
                  <a:gd name="T34" fmla="*/ 23 w 61"/>
                  <a:gd name="T35" fmla="*/ 42 h 61"/>
                  <a:gd name="T36" fmla="*/ 27 w 61"/>
                  <a:gd name="T37" fmla="*/ 42 h 61"/>
                  <a:gd name="T38" fmla="*/ 27 w 61"/>
                  <a:gd name="T39" fmla="*/ 30 h 61"/>
                  <a:gd name="T40" fmla="*/ 23 w 61"/>
                  <a:gd name="T41" fmla="*/ 30 h 61"/>
                  <a:gd name="T42" fmla="*/ 23 w 61"/>
                  <a:gd name="T43" fmla="*/ 27 h 61"/>
                  <a:gd name="T44" fmla="*/ 34 w 61"/>
                  <a:gd name="T45" fmla="*/ 27 h 61"/>
                  <a:gd name="T46" fmla="*/ 34 w 61"/>
                  <a:gd name="T47" fmla="*/ 42 h 61"/>
                  <a:gd name="T48" fmla="*/ 38 w 61"/>
                  <a:gd name="T49" fmla="*/ 42 h 61"/>
                  <a:gd name="T50" fmla="*/ 38 w 61"/>
                  <a:gd name="T51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1"/>
                      <a:pt x="31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4"/>
                      <a:pt x="47" y="0"/>
                      <a:pt x="31" y="0"/>
                    </a:cubicBezTo>
                    <a:close/>
                    <a:moveTo>
                      <a:pt x="31" y="55"/>
                    </a:moveTo>
                    <a:cubicBezTo>
                      <a:pt x="17" y="55"/>
                      <a:pt x="6" y="44"/>
                      <a:pt x="6" y="30"/>
                    </a:cubicBezTo>
                    <a:cubicBezTo>
                      <a:pt x="6" y="17"/>
                      <a:pt x="17" y="6"/>
                      <a:pt x="31" y="6"/>
                    </a:cubicBezTo>
                    <a:cubicBezTo>
                      <a:pt x="44" y="6"/>
                      <a:pt x="55" y="17"/>
                      <a:pt x="55" y="30"/>
                    </a:cubicBezTo>
                    <a:cubicBezTo>
                      <a:pt x="55" y="44"/>
                      <a:pt x="44" y="55"/>
                      <a:pt x="31" y="55"/>
                    </a:cubicBezTo>
                    <a:close/>
                    <a:moveTo>
                      <a:pt x="27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27" y="23"/>
                      <a:pt x="27" y="23"/>
                      <a:pt x="27" y="23"/>
                    </a:cubicBezTo>
                    <a:lnTo>
                      <a:pt x="27" y="15"/>
                    </a:lnTo>
                    <a:close/>
                    <a:moveTo>
                      <a:pt x="38" y="46"/>
                    </a:move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8" y="42"/>
                      <a:pt x="38" y="42"/>
                      <a:pt x="38" y="42"/>
                    </a:cubicBezTo>
                    <a:lnTo>
                      <a:pt x="3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59" name="Freeform: Shape 68"/>
              <p:cNvSpPr/>
              <p:nvPr/>
            </p:nvSpPr>
            <p:spPr bwMode="auto">
              <a:xfrm>
                <a:off x="10607112" y="4990815"/>
                <a:ext cx="299472" cy="301429"/>
              </a:xfrm>
              <a:custGeom>
                <a:avLst/>
                <a:gdLst>
                  <a:gd name="T0" fmla="*/ 85 w 94"/>
                  <a:gd name="T1" fmla="*/ 20 h 94"/>
                  <a:gd name="T2" fmla="*/ 37 w 94"/>
                  <a:gd name="T3" fmla="*/ 2 h 94"/>
                  <a:gd name="T4" fmla="*/ 20 w 94"/>
                  <a:gd name="T5" fmla="*/ 10 h 94"/>
                  <a:gd name="T6" fmla="*/ 2 w 94"/>
                  <a:gd name="T7" fmla="*/ 57 h 94"/>
                  <a:gd name="T8" fmla="*/ 10 w 94"/>
                  <a:gd name="T9" fmla="*/ 74 h 94"/>
                  <a:gd name="T10" fmla="*/ 57 w 94"/>
                  <a:gd name="T11" fmla="*/ 92 h 94"/>
                  <a:gd name="T12" fmla="*/ 74 w 94"/>
                  <a:gd name="T13" fmla="*/ 84 h 94"/>
                  <a:gd name="T14" fmla="*/ 92 w 94"/>
                  <a:gd name="T15" fmla="*/ 37 h 94"/>
                  <a:gd name="T16" fmla="*/ 85 w 94"/>
                  <a:gd name="T17" fmla="*/ 20 h 94"/>
                  <a:gd name="T18" fmla="*/ 36 w 94"/>
                  <a:gd name="T19" fmla="*/ 38 h 94"/>
                  <a:gd name="T20" fmla="*/ 62 w 94"/>
                  <a:gd name="T21" fmla="*/ 47 h 94"/>
                  <a:gd name="T22" fmla="*/ 61 w 94"/>
                  <a:gd name="T23" fmla="*/ 52 h 94"/>
                  <a:gd name="T24" fmla="*/ 42 w 94"/>
                  <a:gd name="T25" fmla="*/ 61 h 94"/>
                  <a:gd name="T26" fmla="*/ 33 w 94"/>
                  <a:gd name="T27" fmla="*/ 42 h 94"/>
                  <a:gd name="T28" fmla="*/ 36 w 94"/>
                  <a:gd name="T29" fmla="*/ 38 h 94"/>
                  <a:gd name="T30" fmla="*/ 76 w 94"/>
                  <a:gd name="T31" fmla="*/ 53 h 94"/>
                  <a:gd name="T32" fmla="*/ 69 w 94"/>
                  <a:gd name="T33" fmla="*/ 71 h 94"/>
                  <a:gd name="T34" fmla="*/ 66 w 94"/>
                  <a:gd name="T35" fmla="*/ 80 h 94"/>
                  <a:gd name="T36" fmla="*/ 59 w 94"/>
                  <a:gd name="T37" fmla="*/ 82 h 94"/>
                  <a:gd name="T38" fmla="*/ 15 w 94"/>
                  <a:gd name="T39" fmla="*/ 65 h 94"/>
                  <a:gd name="T40" fmla="*/ 12 w 94"/>
                  <a:gd name="T41" fmla="*/ 59 h 94"/>
                  <a:gd name="T42" fmla="*/ 15 w 94"/>
                  <a:gd name="T43" fmla="*/ 50 h 94"/>
                  <a:gd name="T44" fmla="*/ 22 w 94"/>
                  <a:gd name="T45" fmla="*/ 32 h 94"/>
                  <a:gd name="T46" fmla="*/ 22 w 94"/>
                  <a:gd name="T47" fmla="*/ 32 h 94"/>
                  <a:gd name="T48" fmla="*/ 29 w 94"/>
                  <a:gd name="T49" fmla="*/ 35 h 94"/>
                  <a:gd name="T50" fmla="*/ 27 w 94"/>
                  <a:gd name="T51" fmla="*/ 39 h 94"/>
                  <a:gd name="T52" fmla="*/ 39 w 94"/>
                  <a:gd name="T53" fmla="*/ 67 h 94"/>
                  <a:gd name="T54" fmla="*/ 67 w 94"/>
                  <a:gd name="T55" fmla="*/ 55 h 94"/>
                  <a:gd name="T56" fmla="*/ 69 w 94"/>
                  <a:gd name="T57" fmla="*/ 50 h 94"/>
                  <a:gd name="T58" fmla="*/ 76 w 94"/>
                  <a:gd name="T59" fmla="*/ 53 h 94"/>
                  <a:gd name="T60" fmla="*/ 82 w 94"/>
                  <a:gd name="T61" fmla="*/ 37 h 94"/>
                  <a:gd name="T62" fmla="*/ 79 w 94"/>
                  <a:gd name="T63" fmla="*/ 38 h 94"/>
                  <a:gd name="T64" fmla="*/ 74 w 94"/>
                  <a:gd name="T65" fmla="*/ 37 h 94"/>
                  <a:gd name="T66" fmla="*/ 73 w 94"/>
                  <a:gd name="T67" fmla="*/ 34 h 94"/>
                  <a:gd name="T68" fmla="*/ 74 w 94"/>
                  <a:gd name="T69" fmla="*/ 29 h 94"/>
                  <a:gd name="T70" fmla="*/ 77 w 94"/>
                  <a:gd name="T71" fmla="*/ 28 h 94"/>
                  <a:gd name="T72" fmla="*/ 82 w 94"/>
                  <a:gd name="T73" fmla="*/ 29 h 94"/>
                  <a:gd name="T74" fmla="*/ 83 w 94"/>
                  <a:gd name="T75" fmla="*/ 33 h 94"/>
                  <a:gd name="T76" fmla="*/ 82 w 94"/>
                  <a:gd name="T77" fmla="*/ 3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4" h="94">
                    <a:moveTo>
                      <a:pt x="85" y="20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0" y="0"/>
                      <a:pt x="23" y="3"/>
                      <a:pt x="20" y="10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4"/>
                      <a:pt x="3" y="71"/>
                      <a:pt x="10" y="74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64" y="94"/>
                      <a:pt x="71" y="91"/>
                      <a:pt x="74" y="84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4" y="30"/>
                      <a:pt x="91" y="23"/>
                      <a:pt x="85" y="20"/>
                    </a:cubicBezTo>
                    <a:close/>
                    <a:moveTo>
                      <a:pt x="36" y="38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2" y="49"/>
                      <a:pt x="61" y="51"/>
                      <a:pt x="61" y="52"/>
                    </a:cubicBezTo>
                    <a:cubicBezTo>
                      <a:pt x="58" y="60"/>
                      <a:pt x="49" y="64"/>
                      <a:pt x="42" y="61"/>
                    </a:cubicBezTo>
                    <a:cubicBezTo>
                      <a:pt x="34" y="58"/>
                      <a:pt x="31" y="49"/>
                      <a:pt x="33" y="42"/>
                    </a:cubicBezTo>
                    <a:cubicBezTo>
                      <a:pt x="34" y="40"/>
                      <a:pt x="35" y="39"/>
                      <a:pt x="36" y="38"/>
                    </a:cubicBezTo>
                    <a:close/>
                    <a:moveTo>
                      <a:pt x="76" y="53"/>
                    </a:moveTo>
                    <a:cubicBezTo>
                      <a:pt x="69" y="71"/>
                      <a:pt x="69" y="71"/>
                      <a:pt x="69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5" y="82"/>
                      <a:pt x="62" y="83"/>
                      <a:pt x="59" y="82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2" y="64"/>
                      <a:pt x="11" y="62"/>
                      <a:pt x="12" y="5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8" y="36"/>
                      <a:pt x="27" y="38"/>
                      <a:pt x="27" y="39"/>
                    </a:cubicBezTo>
                    <a:cubicBezTo>
                      <a:pt x="23" y="51"/>
                      <a:pt x="28" y="63"/>
                      <a:pt x="39" y="67"/>
                    </a:cubicBezTo>
                    <a:cubicBezTo>
                      <a:pt x="51" y="72"/>
                      <a:pt x="63" y="66"/>
                      <a:pt x="67" y="55"/>
                    </a:cubicBezTo>
                    <a:cubicBezTo>
                      <a:pt x="68" y="53"/>
                      <a:pt x="68" y="52"/>
                      <a:pt x="69" y="50"/>
                    </a:cubicBezTo>
                    <a:cubicBezTo>
                      <a:pt x="76" y="53"/>
                      <a:pt x="76" y="53"/>
                      <a:pt x="76" y="53"/>
                    </a:cubicBezTo>
                    <a:close/>
                    <a:moveTo>
                      <a:pt x="82" y="37"/>
                    </a:moveTo>
                    <a:cubicBezTo>
                      <a:pt x="81" y="38"/>
                      <a:pt x="80" y="39"/>
                      <a:pt x="79" y="3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3" y="36"/>
                      <a:pt x="72" y="35"/>
                      <a:pt x="73" y="34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5" y="28"/>
                      <a:pt x="76" y="27"/>
                      <a:pt x="77" y="28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3" y="30"/>
                      <a:pt x="84" y="31"/>
                      <a:pt x="83" y="33"/>
                    </a:cubicBezTo>
                    <a:lnTo>
                      <a:pt x="82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0" name="Freeform: Shape 69"/>
              <p:cNvSpPr/>
              <p:nvPr/>
            </p:nvSpPr>
            <p:spPr bwMode="auto">
              <a:xfrm>
                <a:off x="10793059" y="3628514"/>
                <a:ext cx="168330" cy="168330"/>
              </a:xfrm>
              <a:custGeom>
                <a:avLst/>
                <a:gdLst>
                  <a:gd name="T0" fmla="*/ 44 w 53"/>
                  <a:gd name="T1" fmla="*/ 0 h 53"/>
                  <a:gd name="T2" fmla="*/ 9 w 53"/>
                  <a:gd name="T3" fmla="*/ 0 h 53"/>
                  <a:gd name="T4" fmla="*/ 0 w 53"/>
                  <a:gd name="T5" fmla="*/ 9 h 53"/>
                  <a:gd name="T6" fmla="*/ 0 w 53"/>
                  <a:gd name="T7" fmla="*/ 44 h 53"/>
                  <a:gd name="T8" fmla="*/ 9 w 53"/>
                  <a:gd name="T9" fmla="*/ 53 h 53"/>
                  <a:gd name="T10" fmla="*/ 44 w 53"/>
                  <a:gd name="T11" fmla="*/ 53 h 53"/>
                  <a:gd name="T12" fmla="*/ 53 w 53"/>
                  <a:gd name="T13" fmla="*/ 44 h 53"/>
                  <a:gd name="T14" fmla="*/ 53 w 53"/>
                  <a:gd name="T15" fmla="*/ 9 h 53"/>
                  <a:gd name="T16" fmla="*/ 44 w 53"/>
                  <a:gd name="T17" fmla="*/ 0 h 53"/>
                  <a:gd name="T18" fmla="*/ 20 w 53"/>
                  <a:gd name="T19" fmla="*/ 43 h 53"/>
                  <a:gd name="T20" fmla="*/ 13 w 53"/>
                  <a:gd name="T21" fmla="*/ 43 h 53"/>
                  <a:gd name="T22" fmla="*/ 13 w 53"/>
                  <a:gd name="T23" fmla="*/ 20 h 53"/>
                  <a:gd name="T24" fmla="*/ 20 w 53"/>
                  <a:gd name="T25" fmla="*/ 20 h 53"/>
                  <a:gd name="T26" fmla="*/ 20 w 53"/>
                  <a:gd name="T27" fmla="*/ 43 h 53"/>
                  <a:gd name="T28" fmla="*/ 17 w 53"/>
                  <a:gd name="T29" fmla="*/ 16 h 53"/>
                  <a:gd name="T30" fmla="*/ 13 w 53"/>
                  <a:gd name="T31" fmla="*/ 13 h 53"/>
                  <a:gd name="T32" fmla="*/ 17 w 53"/>
                  <a:gd name="T33" fmla="*/ 10 h 53"/>
                  <a:gd name="T34" fmla="*/ 20 w 53"/>
                  <a:gd name="T35" fmla="*/ 13 h 53"/>
                  <a:gd name="T36" fmla="*/ 17 w 53"/>
                  <a:gd name="T37" fmla="*/ 16 h 53"/>
                  <a:gd name="T38" fmla="*/ 43 w 53"/>
                  <a:gd name="T39" fmla="*/ 43 h 53"/>
                  <a:gd name="T40" fmla="*/ 37 w 53"/>
                  <a:gd name="T41" fmla="*/ 43 h 53"/>
                  <a:gd name="T42" fmla="*/ 37 w 53"/>
                  <a:gd name="T43" fmla="*/ 30 h 53"/>
                  <a:gd name="T44" fmla="*/ 33 w 53"/>
                  <a:gd name="T45" fmla="*/ 26 h 53"/>
                  <a:gd name="T46" fmla="*/ 30 w 53"/>
                  <a:gd name="T47" fmla="*/ 30 h 53"/>
                  <a:gd name="T48" fmla="*/ 30 w 53"/>
                  <a:gd name="T49" fmla="*/ 43 h 53"/>
                  <a:gd name="T50" fmla="*/ 23 w 53"/>
                  <a:gd name="T51" fmla="*/ 43 h 53"/>
                  <a:gd name="T52" fmla="*/ 23 w 53"/>
                  <a:gd name="T53" fmla="*/ 20 h 53"/>
                  <a:gd name="T54" fmla="*/ 30 w 53"/>
                  <a:gd name="T55" fmla="*/ 20 h 53"/>
                  <a:gd name="T56" fmla="*/ 30 w 53"/>
                  <a:gd name="T57" fmla="*/ 24 h 53"/>
                  <a:gd name="T58" fmla="*/ 36 w 53"/>
                  <a:gd name="T59" fmla="*/ 20 h 53"/>
                  <a:gd name="T60" fmla="*/ 43 w 53"/>
                  <a:gd name="T61" fmla="*/ 28 h 53"/>
                  <a:gd name="T62" fmla="*/ 43 w 53"/>
                  <a:gd name="T63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3" h="53">
                    <a:moveTo>
                      <a:pt x="4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9"/>
                      <a:pt x="4" y="53"/>
                      <a:pt x="9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9" y="53"/>
                      <a:pt x="53" y="49"/>
                      <a:pt x="53" y="44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4"/>
                      <a:pt x="49" y="0"/>
                      <a:pt x="44" y="0"/>
                    </a:cubicBezTo>
                    <a:close/>
                    <a:moveTo>
                      <a:pt x="20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20" y="20"/>
                      <a:pt x="20" y="20"/>
                      <a:pt x="20" y="20"/>
                    </a:cubicBezTo>
                    <a:lnTo>
                      <a:pt x="20" y="43"/>
                    </a:lnTo>
                    <a:close/>
                    <a:moveTo>
                      <a:pt x="17" y="16"/>
                    </a:moveTo>
                    <a:cubicBezTo>
                      <a:pt x="15" y="16"/>
                      <a:pt x="13" y="15"/>
                      <a:pt x="13" y="13"/>
                    </a:cubicBezTo>
                    <a:cubicBezTo>
                      <a:pt x="13" y="11"/>
                      <a:pt x="15" y="10"/>
                      <a:pt x="17" y="10"/>
                    </a:cubicBezTo>
                    <a:cubicBezTo>
                      <a:pt x="18" y="10"/>
                      <a:pt x="20" y="11"/>
                      <a:pt x="20" y="13"/>
                    </a:cubicBezTo>
                    <a:cubicBezTo>
                      <a:pt x="20" y="15"/>
                      <a:pt x="18" y="16"/>
                      <a:pt x="17" y="16"/>
                    </a:cubicBezTo>
                    <a:close/>
                    <a:moveTo>
                      <a:pt x="43" y="43"/>
                    </a:move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28"/>
                      <a:pt x="35" y="26"/>
                      <a:pt x="33" y="26"/>
                    </a:cubicBezTo>
                    <a:cubicBezTo>
                      <a:pt x="31" y="26"/>
                      <a:pt x="30" y="28"/>
                      <a:pt x="30" y="3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1" y="22"/>
                      <a:pt x="33" y="20"/>
                      <a:pt x="36" y="20"/>
                    </a:cubicBezTo>
                    <a:cubicBezTo>
                      <a:pt x="40" y="20"/>
                      <a:pt x="43" y="23"/>
                      <a:pt x="43" y="28"/>
                    </a:cubicBezTo>
                    <a:lnTo>
                      <a:pt x="4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1" name="Freeform: Shape 70"/>
              <p:cNvSpPr/>
              <p:nvPr/>
            </p:nvSpPr>
            <p:spPr bwMode="auto">
              <a:xfrm>
                <a:off x="10646259" y="3395591"/>
                <a:ext cx="309258" cy="193775"/>
              </a:xfrm>
              <a:custGeom>
                <a:avLst/>
                <a:gdLst>
                  <a:gd name="T0" fmla="*/ 49 w 158"/>
                  <a:gd name="T1" fmla="*/ 70 h 99"/>
                  <a:gd name="T2" fmla="*/ 49 w 158"/>
                  <a:gd name="T3" fmla="*/ 39 h 99"/>
                  <a:gd name="T4" fmla="*/ 78 w 158"/>
                  <a:gd name="T5" fmla="*/ 39 h 99"/>
                  <a:gd name="T6" fmla="*/ 39 w 158"/>
                  <a:gd name="T7" fmla="*/ 0 h 99"/>
                  <a:gd name="T8" fmla="*/ 0 w 158"/>
                  <a:gd name="T9" fmla="*/ 39 h 99"/>
                  <a:gd name="T10" fmla="*/ 29 w 158"/>
                  <a:gd name="T11" fmla="*/ 39 h 99"/>
                  <a:gd name="T12" fmla="*/ 29 w 158"/>
                  <a:gd name="T13" fmla="*/ 89 h 99"/>
                  <a:gd name="T14" fmla="*/ 88 w 158"/>
                  <a:gd name="T15" fmla="*/ 89 h 99"/>
                  <a:gd name="T16" fmla="*/ 68 w 158"/>
                  <a:gd name="T17" fmla="*/ 70 h 99"/>
                  <a:gd name="T18" fmla="*/ 49 w 158"/>
                  <a:gd name="T19" fmla="*/ 70 h 99"/>
                  <a:gd name="T20" fmla="*/ 129 w 158"/>
                  <a:gd name="T21" fmla="*/ 58 h 99"/>
                  <a:gd name="T22" fmla="*/ 129 w 158"/>
                  <a:gd name="T23" fmla="*/ 9 h 99"/>
                  <a:gd name="T24" fmla="*/ 68 w 158"/>
                  <a:gd name="T25" fmla="*/ 9 h 99"/>
                  <a:gd name="T26" fmla="*/ 88 w 158"/>
                  <a:gd name="T27" fmla="*/ 29 h 99"/>
                  <a:gd name="T28" fmla="*/ 107 w 158"/>
                  <a:gd name="T29" fmla="*/ 29 h 99"/>
                  <a:gd name="T30" fmla="*/ 107 w 158"/>
                  <a:gd name="T31" fmla="*/ 58 h 99"/>
                  <a:gd name="T32" fmla="*/ 78 w 158"/>
                  <a:gd name="T33" fmla="*/ 58 h 99"/>
                  <a:gd name="T34" fmla="*/ 119 w 158"/>
                  <a:gd name="T35" fmla="*/ 99 h 99"/>
                  <a:gd name="T36" fmla="*/ 158 w 158"/>
                  <a:gd name="T37" fmla="*/ 58 h 99"/>
                  <a:gd name="T38" fmla="*/ 129 w 158"/>
                  <a:gd name="T39" fmla="*/ 5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8" h="99">
                    <a:moveTo>
                      <a:pt x="49" y="70"/>
                    </a:moveTo>
                    <a:lnTo>
                      <a:pt x="49" y="39"/>
                    </a:lnTo>
                    <a:lnTo>
                      <a:pt x="78" y="39"/>
                    </a:lnTo>
                    <a:lnTo>
                      <a:pt x="39" y="0"/>
                    </a:lnTo>
                    <a:lnTo>
                      <a:pt x="0" y="39"/>
                    </a:lnTo>
                    <a:lnTo>
                      <a:pt x="29" y="39"/>
                    </a:lnTo>
                    <a:lnTo>
                      <a:pt x="29" y="89"/>
                    </a:lnTo>
                    <a:lnTo>
                      <a:pt x="88" y="89"/>
                    </a:lnTo>
                    <a:lnTo>
                      <a:pt x="68" y="70"/>
                    </a:lnTo>
                    <a:lnTo>
                      <a:pt x="49" y="70"/>
                    </a:lnTo>
                    <a:close/>
                    <a:moveTo>
                      <a:pt x="129" y="58"/>
                    </a:moveTo>
                    <a:lnTo>
                      <a:pt x="129" y="9"/>
                    </a:lnTo>
                    <a:lnTo>
                      <a:pt x="68" y="9"/>
                    </a:lnTo>
                    <a:lnTo>
                      <a:pt x="88" y="29"/>
                    </a:lnTo>
                    <a:lnTo>
                      <a:pt x="107" y="29"/>
                    </a:lnTo>
                    <a:lnTo>
                      <a:pt x="107" y="58"/>
                    </a:lnTo>
                    <a:lnTo>
                      <a:pt x="78" y="58"/>
                    </a:lnTo>
                    <a:lnTo>
                      <a:pt x="119" y="99"/>
                    </a:lnTo>
                    <a:lnTo>
                      <a:pt x="158" y="58"/>
                    </a:lnTo>
                    <a:lnTo>
                      <a:pt x="129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2" name="Freeform: Shape 71"/>
              <p:cNvSpPr/>
              <p:nvPr/>
            </p:nvSpPr>
            <p:spPr bwMode="auto">
              <a:xfrm>
                <a:off x="10910498" y="2367994"/>
                <a:ext cx="321002" cy="322959"/>
              </a:xfrm>
              <a:custGeom>
                <a:avLst/>
                <a:gdLst>
                  <a:gd name="T0" fmla="*/ 96 w 100"/>
                  <a:gd name="T1" fmla="*/ 85 h 101"/>
                  <a:gd name="T2" fmla="*/ 73 w 100"/>
                  <a:gd name="T3" fmla="*/ 65 h 101"/>
                  <a:gd name="T4" fmla="*/ 66 w 100"/>
                  <a:gd name="T5" fmla="*/ 62 h 101"/>
                  <a:gd name="T6" fmla="*/ 74 w 100"/>
                  <a:gd name="T7" fmla="*/ 37 h 101"/>
                  <a:gd name="T8" fmla="*/ 37 w 100"/>
                  <a:gd name="T9" fmla="*/ 0 h 101"/>
                  <a:gd name="T10" fmla="*/ 0 w 100"/>
                  <a:gd name="T11" fmla="*/ 37 h 101"/>
                  <a:gd name="T12" fmla="*/ 37 w 100"/>
                  <a:gd name="T13" fmla="*/ 75 h 101"/>
                  <a:gd name="T14" fmla="*/ 61 w 100"/>
                  <a:gd name="T15" fmla="*/ 66 h 101"/>
                  <a:gd name="T16" fmla="*/ 64 w 100"/>
                  <a:gd name="T17" fmla="*/ 73 h 101"/>
                  <a:gd name="T18" fmla="*/ 84 w 100"/>
                  <a:gd name="T19" fmla="*/ 96 h 101"/>
                  <a:gd name="T20" fmla="*/ 97 w 100"/>
                  <a:gd name="T21" fmla="*/ 97 h 101"/>
                  <a:gd name="T22" fmla="*/ 96 w 100"/>
                  <a:gd name="T23" fmla="*/ 85 h 101"/>
                  <a:gd name="T24" fmla="*/ 37 w 100"/>
                  <a:gd name="T25" fmla="*/ 62 h 101"/>
                  <a:gd name="T26" fmla="*/ 12 w 100"/>
                  <a:gd name="T27" fmla="*/ 37 h 101"/>
                  <a:gd name="T28" fmla="*/ 37 w 100"/>
                  <a:gd name="T29" fmla="*/ 12 h 101"/>
                  <a:gd name="T30" fmla="*/ 62 w 100"/>
                  <a:gd name="T31" fmla="*/ 37 h 101"/>
                  <a:gd name="T32" fmla="*/ 37 w 100"/>
                  <a:gd name="T33" fmla="*/ 6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101">
                    <a:moveTo>
                      <a:pt x="96" y="85"/>
                    </a:moveTo>
                    <a:cubicBezTo>
                      <a:pt x="73" y="65"/>
                      <a:pt x="73" y="65"/>
                      <a:pt x="73" y="65"/>
                    </a:cubicBezTo>
                    <a:cubicBezTo>
                      <a:pt x="70" y="62"/>
                      <a:pt x="68" y="61"/>
                      <a:pt x="66" y="62"/>
                    </a:cubicBezTo>
                    <a:cubicBezTo>
                      <a:pt x="71" y="55"/>
                      <a:pt x="74" y="47"/>
                      <a:pt x="74" y="37"/>
                    </a:cubicBezTo>
                    <a:cubicBezTo>
                      <a:pt x="74" y="17"/>
                      <a:pt x="58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46" y="75"/>
                      <a:pt x="55" y="71"/>
                      <a:pt x="61" y="66"/>
                    </a:cubicBezTo>
                    <a:cubicBezTo>
                      <a:pt x="61" y="68"/>
                      <a:pt x="62" y="70"/>
                      <a:pt x="64" y="73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88" y="100"/>
                      <a:pt x="94" y="101"/>
                      <a:pt x="97" y="97"/>
                    </a:cubicBezTo>
                    <a:cubicBezTo>
                      <a:pt x="100" y="94"/>
                      <a:pt x="100" y="88"/>
                      <a:pt x="96" y="85"/>
                    </a:cubicBezTo>
                    <a:close/>
                    <a:moveTo>
                      <a:pt x="37" y="62"/>
                    </a:moveTo>
                    <a:cubicBezTo>
                      <a:pt x="23" y="62"/>
                      <a:pt x="12" y="51"/>
                      <a:pt x="12" y="37"/>
                    </a:cubicBezTo>
                    <a:cubicBezTo>
                      <a:pt x="12" y="24"/>
                      <a:pt x="23" y="12"/>
                      <a:pt x="37" y="12"/>
                    </a:cubicBezTo>
                    <a:cubicBezTo>
                      <a:pt x="51" y="12"/>
                      <a:pt x="62" y="24"/>
                      <a:pt x="62" y="37"/>
                    </a:cubicBezTo>
                    <a:cubicBezTo>
                      <a:pt x="62" y="51"/>
                      <a:pt x="51" y="62"/>
                      <a:pt x="3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3" name="Freeform: Shape 72"/>
              <p:cNvSpPr/>
              <p:nvPr/>
            </p:nvSpPr>
            <p:spPr bwMode="auto">
              <a:xfrm>
                <a:off x="10581667" y="2328848"/>
                <a:ext cx="395380" cy="383636"/>
              </a:xfrm>
              <a:custGeom>
                <a:avLst/>
                <a:gdLst>
                  <a:gd name="T0" fmla="*/ 78 w 124"/>
                  <a:gd name="T1" fmla="*/ 84 h 120"/>
                  <a:gd name="T2" fmla="*/ 75 w 124"/>
                  <a:gd name="T3" fmla="*/ 75 h 120"/>
                  <a:gd name="T4" fmla="*/ 86 w 124"/>
                  <a:gd name="T5" fmla="*/ 54 h 120"/>
                  <a:gd name="T6" fmla="*/ 89 w 124"/>
                  <a:gd name="T7" fmla="*/ 37 h 120"/>
                  <a:gd name="T8" fmla="*/ 62 w 124"/>
                  <a:gd name="T9" fmla="*/ 0 h 120"/>
                  <a:gd name="T10" fmla="*/ 36 w 124"/>
                  <a:gd name="T11" fmla="*/ 37 h 120"/>
                  <a:gd name="T12" fmla="*/ 39 w 124"/>
                  <a:gd name="T13" fmla="*/ 54 h 120"/>
                  <a:gd name="T14" fmla="*/ 50 w 124"/>
                  <a:gd name="T15" fmla="*/ 75 h 120"/>
                  <a:gd name="T16" fmla="*/ 47 w 124"/>
                  <a:gd name="T17" fmla="*/ 84 h 120"/>
                  <a:gd name="T18" fmla="*/ 0 w 124"/>
                  <a:gd name="T19" fmla="*/ 120 h 120"/>
                  <a:gd name="T20" fmla="*/ 62 w 124"/>
                  <a:gd name="T21" fmla="*/ 120 h 120"/>
                  <a:gd name="T22" fmla="*/ 124 w 124"/>
                  <a:gd name="T23" fmla="*/ 120 h 120"/>
                  <a:gd name="T24" fmla="*/ 78 w 124"/>
                  <a:gd name="T25" fmla="*/ 8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4" h="120">
                    <a:moveTo>
                      <a:pt x="78" y="84"/>
                    </a:moveTo>
                    <a:cubicBezTo>
                      <a:pt x="75" y="84"/>
                      <a:pt x="75" y="75"/>
                      <a:pt x="75" y="75"/>
                    </a:cubicBezTo>
                    <a:cubicBezTo>
                      <a:pt x="75" y="75"/>
                      <a:pt x="84" y="66"/>
                      <a:pt x="86" y="54"/>
                    </a:cubicBezTo>
                    <a:cubicBezTo>
                      <a:pt x="91" y="54"/>
                      <a:pt x="94" y="42"/>
                      <a:pt x="89" y="37"/>
                    </a:cubicBezTo>
                    <a:cubicBezTo>
                      <a:pt x="89" y="32"/>
                      <a:pt x="96" y="0"/>
                      <a:pt x="62" y="0"/>
                    </a:cubicBezTo>
                    <a:cubicBezTo>
                      <a:pt x="29" y="0"/>
                      <a:pt x="36" y="32"/>
                      <a:pt x="36" y="37"/>
                    </a:cubicBezTo>
                    <a:cubicBezTo>
                      <a:pt x="31" y="42"/>
                      <a:pt x="34" y="54"/>
                      <a:pt x="39" y="54"/>
                    </a:cubicBezTo>
                    <a:cubicBezTo>
                      <a:pt x="41" y="66"/>
                      <a:pt x="50" y="75"/>
                      <a:pt x="50" y="75"/>
                    </a:cubicBezTo>
                    <a:cubicBezTo>
                      <a:pt x="50" y="75"/>
                      <a:pt x="50" y="84"/>
                      <a:pt x="47" y="84"/>
                    </a:cubicBezTo>
                    <a:cubicBezTo>
                      <a:pt x="37" y="86"/>
                      <a:pt x="0" y="102"/>
                      <a:pt x="0" y="120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124" y="120"/>
                      <a:pt x="124" y="120"/>
                      <a:pt x="124" y="120"/>
                    </a:cubicBezTo>
                    <a:cubicBezTo>
                      <a:pt x="124" y="102"/>
                      <a:pt x="88" y="86"/>
                      <a:pt x="78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4" name="Freeform: Shape 73"/>
              <p:cNvSpPr/>
              <p:nvPr/>
            </p:nvSpPr>
            <p:spPr bwMode="auto">
              <a:xfrm>
                <a:off x="10658002" y="5303987"/>
                <a:ext cx="131142" cy="207477"/>
              </a:xfrm>
              <a:custGeom>
                <a:avLst/>
                <a:gdLst>
                  <a:gd name="T0" fmla="*/ 21 w 41"/>
                  <a:gd name="T1" fmla="*/ 0 h 65"/>
                  <a:gd name="T2" fmla="*/ 0 w 41"/>
                  <a:gd name="T3" fmla="*/ 20 h 65"/>
                  <a:gd name="T4" fmla="*/ 21 w 41"/>
                  <a:gd name="T5" fmla="*/ 65 h 65"/>
                  <a:gd name="T6" fmla="*/ 41 w 41"/>
                  <a:gd name="T7" fmla="*/ 20 h 65"/>
                  <a:gd name="T8" fmla="*/ 21 w 41"/>
                  <a:gd name="T9" fmla="*/ 0 h 65"/>
                  <a:gd name="T10" fmla="*/ 21 w 41"/>
                  <a:gd name="T11" fmla="*/ 33 h 65"/>
                  <a:gd name="T12" fmla="*/ 8 w 41"/>
                  <a:gd name="T13" fmla="*/ 20 h 65"/>
                  <a:gd name="T14" fmla="*/ 21 w 41"/>
                  <a:gd name="T15" fmla="*/ 8 h 65"/>
                  <a:gd name="T16" fmla="*/ 33 w 41"/>
                  <a:gd name="T17" fmla="*/ 20 h 65"/>
                  <a:gd name="T18" fmla="*/ 21 w 41"/>
                  <a:gd name="T19" fmla="*/ 33 h 65"/>
                  <a:gd name="T20" fmla="*/ 13 w 41"/>
                  <a:gd name="T21" fmla="*/ 20 h 65"/>
                  <a:gd name="T22" fmla="*/ 21 w 41"/>
                  <a:gd name="T23" fmla="*/ 28 h 65"/>
                  <a:gd name="T24" fmla="*/ 29 w 41"/>
                  <a:gd name="T25" fmla="*/ 20 h 65"/>
                  <a:gd name="T26" fmla="*/ 21 w 41"/>
                  <a:gd name="T27" fmla="*/ 12 h 65"/>
                  <a:gd name="T28" fmla="*/ 13 w 41"/>
                  <a:gd name="T29" fmla="*/ 2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65">
                    <a:moveTo>
                      <a:pt x="21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41"/>
                      <a:pt x="21" y="65"/>
                      <a:pt x="21" y="65"/>
                    </a:cubicBezTo>
                    <a:cubicBezTo>
                      <a:pt x="21" y="65"/>
                      <a:pt x="41" y="41"/>
                      <a:pt x="41" y="20"/>
                    </a:cubicBezTo>
                    <a:cubicBezTo>
                      <a:pt x="41" y="9"/>
                      <a:pt x="32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8" y="27"/>
                      <a:pt x="8" y="20"/>
                    </a:cubicBezTo>
                    <a:cubicBezTo>
                      <a:pt x="8" y="13"/>
                      <a:pt x="14" y="8"/>
                      <a:pt x="21" y="8"/>
                    </a:cubicBezTo>
                    <a:cubicBezTo>
                      <a:pt x="28" y="8"/>
                      <a:pt x="33" y="13"/>
                      <a:pt x="33" y="20"/>
                    </a:cubicBezTo>
                    <a:cubicBezTo>
                      <a:pt x="33" y="27"/>
                      <a:pt x="28" y="33"/>
                      <a:pt x="21" y="33"/>
                    </a:cubicBezTo>
                    <a:close/>
                    <a:moveTo>
                      <a:pt x="13" y="20"/>
                    </a:moveTo>
                    <a:cubicBezTo>
                      <a:pt x="13" y="25"/>
                      <a:pt x="16" y="28"/>
                      <a:pt x="21" y="28"/>
                    </a:cubicBezTo>
                    <a:cubicBezTo>
                      <a:pt x="25" y="28"/>
                      <a:pt x="29" y="25"/>
                      <a:pt x="29" y="20"/>
                    </a:cubicBezTo>
                    <a:cubicBezTo>
                      <a:pt x="29" y="16"/>
                      <a:pt x="25" y="12"/>
                      <a:pt x="21" y="12"/>
                    </a:cubicBezTo>
                    <a:cubicBezTo>
                      <a:pt x="16" y="12"/>
                      <a:pt x="13" y="16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5" name="Freeform: Shape 74"/>
              <p:cNvSpPr/>
              <p:nvPr/>
            </p:nvSpPr>
            <p:spPr bwMode="auto">
              <a:xfrm>
                <a:off x="10515118" y="5527123"/>
                <a:ext cx="203562" cy="275983"/>
              </a:xfrm>
              <a:custGeom>
                <a:avLst/>
                <a:gdLst>
                  <a:gd name="T0" fmla="*/ 58 w 64"/>
                  <a:gd name="T1" fmla="*/ 9 h 86"/>
                  <a:gd name="T2" fmla="*/ 24 w 64"/>
                  <a:gd name="T3" fmla="*/ 1 h 86"/>
                  <a:gd name="T4" fmla="*/ 16 w 64"/>
                  <a:gd name="T5" fmla="*/ 7 h 86"/>
                  <a:gd name="T6" fmla="*/ 1 w 64"/>
                  <a:gd name="T7" fmla="*/ 68 h 86"/>
                  <a:gd name="T8" fmla="*/ 6 w 64"/>
                  <a:gd name="T9" fmla="*/ 77 h 86"/>
                  <a:gd name="T10" fmla="*/ 39 w 64"/>
                  <a:gd name="T11" fmla="*/ 85 h 86"/>
                  <a:gd name="T12" fmla="*/ 48 w 64"/>
                  <a:gd name="T13" fmla="*/ 80 h 86"/>
                  <a:gd name="T14" fmla="*/ 63 w 64"/>
                  <a:gd name="T15" fmla="*/ 18 h 86"/>
                  <a:gd name="T16" fmla="*/ 58 w 64"/>
                  <a:gd name="T17" fmla="*/ 9 h 86"/>
                  <a:gd name="T18" fmla="*/ 31 w 64"/>
                  <a:gd name="T19" fmla="*/ 7 h 86"/>
                  <a:gd name="T20" fmla="*/ 50 w 64"/>
                  <a:gd name="T21" fmla="*/ 11 h 86"/>
                  <a:gd name="T22" fmla="*/ 49 w 64"/>
                  <a:gd name="T23" fmla="*/ 14 h 86"/>
                  <a:gd name="T24" fmla="*/ 30 w 64"/>
                  <a:gd name="T25" fmla="*/ 9 h 86"/>
                  <a:gd name="T26" fmla="*/ 31 w 64"/>
                  <a:gd name="T27" fmla="*/ 7 h 86"/>
                  <a:gd name="T28" fmla="*/ 24 w 64"/>
                  <a:gd name="T29" fmla="*/ 76 h 86"/>
                  <a:gd name="T30" fmla="*/ 20 w 64"/>
                  <a:gd name="T31" fmla="*/ 71 h 86"/>
                  <a:gd name="T32" fmla="*/ 26 w 64"/>
                  <a:gd name="T33" fmla="*/ 67 h 86"/>
                  <a:gd name="T34" fmla="*/ 30 w 64"/>
                  <a:gd name="T35" fmla="*/ 73 h 86"/>
                  <a:gd name="T36" fmla="*/ 24 w 64"/>
                  <a:gd name="T37" fmla="*/ 76 h 86"/>
                  <a:gd name="T38" fmla="*/ 46 w 64"/>
                  <a:gd name="T39" fmla="*/ 67 h 86"/>
                  <a:gd name="T40" fmla="*/ 8 w 64"/>
                  <a:gd name="T41" fmla="*/ 58 h 86"/>
                  <a:gd name="T42" fmla="*/ 20 w 64"/>
                  <a:gd name="T43" fmla="*/ 10 h 86"/>
                  <a:gd name="T44" fmla="*/ 58 w 64"/>
                  <a:gd name="T45" fmla="*/ 19 h 86"/>
                  <a:gd name="T46" fmla="*/ 46 w 64"/>
                  <a:gd name="T47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6">
                    <a:moveTo>
                      <a:pt x="58" y="9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1" y="0"/>
                      <a:pt x="17" y="3"/>
                      <a:pt x="16" y="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2"/>
                      <a:pt x="2" y="76"/>
                      <a:pt x="6" y="77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43" y="86"/>
                      <a:pt x="47" y="84"/>
                      <a:pt x="48" y="80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4" y="14"/>
                      <a:pt x="61" y="10"/>
                      <a:pt x="58" y="9"/>
                    </a:cubicBezTo>
                    <a:close/>
                    <a:moveTo>
                      <a:pt x="31" y="7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30" y="9"/>
                      <a:pt x="30" y="9"/>
                      <a:pt x="30" y="9"/>
                    </a:cubicBezTo>
                    <a:lnTo>
                      <a:pt x="31" y="7"/>
                    </a:lnTo>
                    <a:close/>
                    <a:moveTo>
                      <a:pt x="24" y="76"/>
                    </a:moveTo>
                    <a:cubicBezTo>
                      <a:pt x="21" y="76"/>
                      <a:pt x="19" y="73"/>
                      <a:pt x="20" y="71"/>
                    </a:cubicBezTo>
                    <a:cubicBezTo>
                      <a:pt x="21" y="68"/>
                      <a:pt x="23" y="66"/>
                      <a:pt x="26" y="67"/>
                    </a:cubicBezTo>
                    <a:cubicBezTo>
                      <a:pt x="29" y="68"/>
                      <a:pt x="30" y="70"/>
                      <a:pt x="30" y="73"/>
                    </a:cubicBezTo>
                    <a:cubicBezTo>
                      <a:pt x="29" y="75"/>
                      <a:pt x="26" y="77"/>
                      <a:pt x="24" y="76"/>
                    </a:cubicBezTo>
                    <a:close/>
                    <a:moveTo>
                      <a:pt x="46" y="67"/>
                    </a:moveTo>
                    <a:cubicBezTo>
                      <a:pt x="8" y="58"/>
                      <a:pt x="8" y="58"/>
                      <a:pt x="8" y="58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58" y="19"/>
                      <a:pt x="58" y="19"/>
                      <a:pt x="58" y="19"/>
                    </a:cubicBezTo>
                    <a:lnTo>
                      <a:pt x="46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6" name="Freeform: Shape 75"/>
              <p:cNvSpPr/>
              <p:nvPr/>
            </p:nvSpPr>
            <p:spPr bwMode="auto">
              <a:xfrm>
                <a:off x="10470099" y="3638300"/>
                <a:ext cx="274026" cy="207477"/>
              </a:xfrm>
              <a:custGeom>
                <a:avLst/>
                <a:gdLst>
                  <a:gd name="T0" fmla="*/ 75 w 86"/>
                  <a:gd name="T1" fmla="*/ 11 h 65"/>
                  <a:gd name="T2" fmla="*/ 75 w 86"/>
                  <a:gd name="T3" fmla="*/ 0 h 65"/>
                  <a:gd name="T4" fmla="*/ 0 w 86"/>
                  <a:gd name="T5" fmla="*/ 0 h 65"/>
                  <a:gd name="T6" fmla="*/ 0 w 86"/>
                  <a:gd name="T7" fmla="*/ 60 h 65"/>
                  <a:gd name="T8" fmla="*/ 5 w 86"/>
                  <a:gd name="T9" fmla="*/ 65 h 65"/>
                  <a:gd name="T10" fmla="*/ 78 w 86"/>
                  <a:gd name="T11" fmla="*/ 65 h 65"/>
                  <a:gd name="T12" fmla="*/ 86 w 86"/>
                  <a:gd name="T13" fmla="*/ 57 h 65"/>
                  <a:gd name="T14" fmla="*/ 86 w 86"/>
                  <a:gd name="T15" fmla="*/ 11 h 65"/>
                  <a:gd name="T16" fmla="*/ 75 w 86"/>
                  <a:gd name="T17" fmla="*/ 11 h 65"/>
                  <a:gd name="T18" fmla="*/ 70 w 86"/>
                  <a:gd name="T19" fmla="*/ 60 h 65"/>
                  <a:gd name="T20" fmla="*/ 5 w 86"/>
                  <a:gd name="T21" fmla="*/ 60 h 65"/>
                  <a:gd name="T22" fmla="*/ 5 w 86"/>
                  <a:gd name="T23" fmla="*/ 5 h 65"/>
                  <a:gd name="T24" fmla="*/ 70 w 86"/>
                  <a:gd name="T25" fmla="*/ 5 h 65"/>
                  <a:gd name="T26" fmla="*/ 70 w 86"/>
                  <a:gd name="T27" fmla="*/ 60 h 65"/>
                  <a:gd name="T28" fmla="*/ 10 w 86"/>
                  <a:gd name="T29" fmla="*/ 16 h 65"/>
                  <a:gd name="T30" fmla="*/ 64 w 86"/>
                  <a:gd name="T31" fmla="*/ 16 h 65"/>
                  <a:gd name="T32" fmla="*/ 64 w 86"/>
                  <a:gd name="T33" fmla="*/ 22 h 65"/>
                  <a:gd name="T34" fmla="*/ 10 w 86"/>
                  <a:gd name="T35" fmla="*/ 22 h 65"/>
                  <a:gd name="T36" fmla="*/ 10 w 86"/>
                  <a:gd name="T37" fmla="*/ 16 h 65"/>
                  <a:gd name="T38" fmla="*/ 43 w 86"/>
                  <a:gd name="T39" fmla="*/ 27 h 65"/>
                  <a:gd name="T40" fmla="*/ 64 w 86"/>
                  <a:gd name="T41" fmla="*/ 27 h 65"/>
                  <a:gd name="T42" fmla="*/ 64 w 86"/>
                  <a:gd name="T43" fmla="*/ 32 h 65"/>
                  <a:gd name="T44" fmla="*/ 43 w 86"/>
                  <a:gd name="T45" fmla="*/ 32 h 65"/>
                  <a:gd name="T46" fmla="*/ 43 w 86"/>
                  <a:gd name="T47" fmla="*/ 27 h 65"/>
                  <a:gd name="T48" fmla="*/ 43 w 86"/>
                  <a:gd name="T49" fmla="*/ 38 h 65"/>
                  <a:gd name="T50" fmla="*/ 64 w 86"/>
                  <a:gd name="T51" fmla="*/ 38 h 65"/>
                  <a:gd name="T52" fmla="*/ 64 w 86"/>
                  <a:gd name="T53" fmla="*/ 43 h 65"/>
                  <a:gd name="T54" fmla="*/ 43 w 86"/>
                  <a:gd name="T55" fmla="*/ 43 h 65"/>
                  <a:gd name="T56" fmla="*/ 43 w 86"/>
                  <a:gd name="T57" fmla="*/ 38 h 65"/>
                  <a:gd name="T58" fmla="*/ 43 w 86"/>
                  <a:gd name="T59" fmla="*/ 49 h 65"/>
                  <a:gd name="T60" fmla="*/ 59 w 86"/>
                  <a:gd name="T61" fmla="*/ 49 h 65"/>
                  <a:gd name="T62" fmla="*/ 59 w 86"/>
                  <a:gd name="T63" fmla="*/ 54 h 65"/>
                  <a:gd name="T64" fmla="*/ 43 w 86"/>
                  <a:gd name="T65" fmla="*/ 54 h 65"/>
                  <a:gd name="T66" fmla="*/ 43 w 86"/>
                  <a:gd name="T67" fmla="*/ 49 h 65"/>
                  <a:gd name="T68" fmla="*/ 10 w 86"/>
                  <a:gd name="T69" fmla="*/ 27 h 65"/>
                  <a:gd name="T70" fmla="*/ 37 w 86"/>
                  <a:gd name="T71" fmla="*/ 27 h 65"/>
                  <a:gd name="T72" fmla="*/ 37 w 86"/>
                  <a:gd name="T73" fmla="*/ 54 h 65"/>
                  <a:gd name="T74" fmla="*/ 10 w 86"/>
                  <a:gd name="T75" fmla="*/ 54 h 65"/>
                  <a:gd name="T76" fmla="*/ 10 w 86"/>
                  <a:gd name="T77" fmla="*/ 2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6" h="65">
                    <a:moveTo>
                      <a:pt x="75" y="1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82" y="65"/>
                      <a:pt x="86" y="61"/>
                      <a:pt x="86" y="57"/>
                    </a:cubicBezTo>
                    <a:cubicBezTo>
                      <a:pt x="86" y="11"/>
                      <a:pt x="86" y="11"/>
                      <a:pt x="86" y="11"/>
                    </a:cubicBezTo>
                    <a:lnTo>
                      <a:pt x="75" y="11"/>
                    </a:lnTo>
                    <a:close/>
                    <a:moveTo>
                      <a:pt x="70" y="60"/>
                    </a:moveTo>
                    <a:cubicBezTo>
                      <a:pt x="5" y="60"/>
                      <a:pt x="5" y="60"/>
                      <a:pt x="5" y="6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0" y="5"/>
                      <a:pt x="70" y="5"/>
                      <a:pt x="70" y="5"/>
                    </a:cubicBezTo>
                    <a:lnTo>
                      <a:pt x="70" y="60"/>
                    </a:lnTo>
                    <a:close/>
                    <a:moveTo>
                      <a:pt x="10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10" y="22"/>
                      <a:pt x="10" y="22"/>
                      <a:pt x="10" y="22"/>
                    </a:cubicBezTo>
                    <a:lnTo>
                      <a:pt x="10" y="16"/>
                    </a:lnTo>
                    <a:close/>
                    <a:moveTo>
                      <a:pt x="43" y="27"/>
                    </a:move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43" y="32"/>
                      <a:pt x="43" y="32"/>
                      <a:pt x="43" y="32"/>
                    </a:cubicBezTo>
                    <a:lnTo>
                      <a:pt x="43" y="27"/>
                    </a:lnTo>
                    <a:close/>
                    <a:moveTo>
                      <a:pt x="43" y="38"/>
                    </a:move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43" y="43"/>
                      <a:pt x="43" y="43"/>
                      <a:pt x="43" y="43"/>
                    </a:cubicBezTo>
                    <a:lnTo>
                      <a:pt x="43" y="38"/>
                    </a:lnTo>
                    <a:close/>
                    <a:moveTo>
                      <a:pt x="43" y="49"/>
                    </a:moveTo>
                    <a:cubicBezTo>
                      <a:pt x="59" y="49"/>
                      <a:pt x="59" y="49"/>
                      <a:pt x="59" y="49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3" y="54"/>
                      <a:pt x="43" y="54"/>
                      <a:pt x="43" y="54"/>
                    </a:cubicBezTo>
                    <a:lnTo>
                      <a:pt x="43" y="49"/>
                    </a:lnTo>
                    <a:close/>
                    <a:moveTo>
                      <a:pt x="10" y="27"/>
                    </a:move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10" y="54"/>
                      <a:pt x="10" y="54"/>
                      <a:pt x="10" y="54"/>
                    </a:cubicBezTo>
                    <a:lnTo>
                      <a:pt x="1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7" name="Freeform: Shape 76"/>
              <p:cNvSpPr/>
              <p:nvPr/>
            </p:nvSpPr>
            <p:spPr bwMode="auto">
              <a:xfrm>
                <a:off x="10763698" y="2767289"/>
                <a:ext cx="256411" cy="256409"/>
              </a:xfrm>
              <a:custGeom>
                <a:avLst/>
                <a:gdLst>
                  <a:gd name="T0" fmla="*/ 0 w 131"/>
                  <a:gd name="T1" fmla="*/ 131 h 131"/>
                  <a:gd name="T2" fmla="*/ 65 w 131"/>
                  <a:gd name="T3" fmla="*/ 131 h 131"/>
                  <a:gd name="T4" fmla="*/ 65 w 131"/>
                  <a:gd name="T5" fmla="*/ 0 h 131"/>
                  <a:gd name="T6" fmla="*/ 0 w 131"/>
                  <a:gd name="T7" fmla="*/ 0 h 131"/>
                  <a:gd name="T8" fmla="*/ 0 w 131"/>
                  <a:gd name="T9" fmla="*/ 131 h 131"/>
                  <a:gd name="T10" fmla="*/ 41 w 131"/>
                  <a:gd name="T11" fmla="*/ 17 h 131"/>
                  <a:gd name="T12" fmla="*/ 57 w 131"/>
                  <a:gd name="T13" fmla="*/ 17 h 131"/>
                  <a:gd name="T14" fmla="*/ 57 w 131"/>
                  <a:gd name="T15" fmla="*/ 33 h 131"/>
                  <a:gd name="T16" fmla="*/ 41 w 131"/>
                  <a:gd name="T17" fmla="*/ 33 h 131"/>
                  <a:gd name="T18" fmla="*/ 41 w 131"/>
                  <a:gd name="T19" fmla="*/ 17 h 131"/>
                  <a:gd name="T20" fmla="*/ 41 w 131"/>
                  <a:gd name="T21" fmla="*/ 49 h 131"/>
                  <a:gd name="T22" fmla="*/ 57 w 131"/>
                  <a:gd name="T23" fmla="*/ 49 h 131"/>
                  <a:gd name="T24" fmla="*/ 57 w 131"/>
                  <a:gd name="T25" fmla="*/ 66 h 131"/>
                  <a:gd name="T26" fmla="*/ 41 w 131"/>
                  <a:gd name="T27" fmla="*/ 66 h 131"/>
                  <a:gd name="T28" fmla="*/ 41 w 131"/>
                  <a:gd name="T29" fmla="*/ 49 h 131"/>
                  <a:gd name="T30" fmla="*/ 41 w 131"/>
                  <a:gd name="T31" fmla="*/ 82 h 131"/>
                  <a:gd name="T32" fmla="*/ 57 w 131"/>
                  <a:gd name="T33" fmla="*/ 82 h 131"/>
                  <a:gd name="T34" fmla="*/ 57 w 131"/>
                  <a:gd name="T35" fmla="*/ 98 h 131"/>
                  <a:gd name="T36" fmla="*/ 41 w 131"/>
                  <a:gd name="T37" fmla="*/ 98 h 131"/>
                  <a:gd name="T38" fmla="*/ 41 w 131"/>
                  <a:gd name="T39" fmla="*/ 82 h 131"/>
                  <a:gd name="T40" fmla="*/ 8 w 131"/>
                  <a:gd name="T41" fmla="*/ 17 h 131"/>
                  <a:gd name="T42" fmla="*/ 24 w 131"/>
                  <a:gd name="T43" fmla="*/ 17 h 131"/>
                  <a:gd name="T44" fmla="*/ 24 w 131"/>
                  <a:gd name="T45" fmla="*/ 33 h 131"/>
                  <a:gd name="T46" fmla="*/ 8 w 131"/>
                  <a:gd name="T47" fmla="*/ 33 h 131"/>
                  <a:gd name="T48" fmla="*/ 8 w 131"/>
                  <a:gd name="T49" fmla="*/ 17 h 131"/>
                  <a:gd name="T50" fmla="*/ 8 w 131"/>
                  <a:gd name="T51" fmla="*/ 49 h 131"/>
                  <a:gd name="T52" fmla="*/ 24 w 131"/>
                  <a:gd name="T53" fmla="*/ 49 h 131"/>
                  <a:gd name="T54" fmla="*/ 24 w 131"/>
                  <a:gd name="T55" fmla="*/ 66 h 131"/>
                  <a:gd name="T56" fmla="*/ 8 w 131"/>
                  <a:gd name="T57" fmla="*/ 66 h 131"/>
                  <a:gd name="T58" fmla="*/ 8 w 131"/>
                  <a:gd name="T59" fmla="*/ 49 h 131"/>
                  <a:gd name="T60" fmla="*/ 8 w 131"/>
                  <a:gd name="T61" fmla="*/ 82 h 131"/>
                  <a:gd name="T62" fmla="*/ 24 w 131"/>
                  <a:gd name="T63" fmla="*/ 82 h 131"/>
                  <a:gd name="T64" fmla="*/ 24 w 131"/>
                  <a:gd name="T65" fmla="*/ 98 h 131"/>
                  <a:gd name="T66" fmla="*/ 8 w 131"/>
                  <a:gd name="T67" fmla="*/ 98 h 131"/>
                  <a:gd name="T68" fmla="*/ 8 w 131"/>
                  <a:gd name="T69" fmla="*/ 82 h 131"/>
                  <a:gd name="T70" fmla="*/ 73 w 131"/>
                  <a:gd name="T71" fmla="*/ 41 h 131"/>
                  <a:gd name="T72" fmla="*/ 131 w 131"/>
                  <a:gd name="T73" fmla="*/ 41 h 131"/>
                  <a:gd name="T74" fmla="*/ 131 w 131"/>
                  <a:gd name="T75" fmla="*/ 49 h 131"/>
                  <a:gd name="T76" fmla="*/ 73 w 131"/>
                  <a:gd name="T77" fmla="*/ 49 h 131"/>
                  <a:gd name="T78" fmla="*/ 73 w 131"/>
                  <a:gd name="T79" fmla="*/ 41 h 131"/>
                  <a:gd name="T80" fmla="*/ 73 w 131"/>
                  <a:gd name="T81" fmla="*/ 131 h 131"/>
                  <a:gd name="T82" fmla="*/ 90 w 131"/>
                  <a:gd name="T83" fmla="*/ 131 h 131"/>
                  <a:gd name="T84" fmla="*/ 90 w 131"/>
                  <a:gd name="T85" fmla="*/ 98 h 131"/>
                  <a:gd name="T86" fmla="*/ 114 w 131"/>
                  <a:gd name="T87" fmla="*/ 98 h 131"/>
                  <a:gd name="T88" fmla="*/ 114 w 131"/>
                  <a:gd name="T89" fmla="*/ 131 h 131"/>
                  <a:gd name="T90" fmla="*/ 131 w 131"/>
                  <a:gd name="T91" fmla="*/ 131 h 131"/>
                  <a:gd name="T92" fmla="*/ 131 w 131"/>
                  <a:gd name="T93" fmla="*/ 57 h 131"/>
                  <a:gd name="T94" fmla="*/ 73 w 131"/>
                  <a:gd name="T95" fmla="*/ 57 h 131"/>
                  <a:gd name="T96" fmla="*/ 73 w 131"/>
                  <a:gd name="T9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31">
                    <a:moveTo>
                      <a:pt x="0" y="131"/>
                    </a:moveTo>
                    <a:lnTo>
                      <a:pt x="65" y="131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131"/>
                    </a:lnTo>
                    <a:close/>
                    <a:moveTo>
                      <a:pt x="41" y="17"/>
                    </a:moveTo>
                    <a:lnTo>
                      <a:pt x="57" y="17"/>
                    </a:lnTo>
                    <a:lnTo>
                      <a:pt x="57" y="33"/>
                    </a:lnTo>
                    <a:lnTo>
                      <a:pt x="41" y="33"/>
                    </a:lnTo>
                    <a:lnTo>
                      <a:pt x="41" y="17"/>
                    </a:lnTo>
                    <a:close/>
                    <a:moveTo>
                      <a:pt x="41" y="49"/>
                    </a:moveTo>
                    <a:lnTo>
                      <a:pt x="57" y="49"/>
                    </a:lnTo>
                    <a:lnTo>
                      <a:pt x="57" y="66"/>
                    </a:lnTo>
                    <a:lnTo>
                      <a:pt x="41" y="66"/>
                    </a:lnTo>
                    <a:lnTo>
                      <a:pt x="41" y="49"/>
                    </a:lnTo>
                    <a:close/>
                    <a:moveTo>
                      <a:pt x="41" y="82"/>
                    </a:moveTo>
                    <a:lnTo>
                      <a:pt x="57" y="82"/>
                    </a:lnTo>
                    <a:lnTo>
                      <a:pt x="57" y="98"/>
                    </a:lnTo>
                    <a:lnTo>
                      <a:pt x="41" y="98"/>
                    </a:lnTo>
                    <a:lnTo>
                      <a:pt x="41" y="82"/>
                    </a:lnTo>
                    <a:close/>
                    <a:moveTo>
                      <a:pt x="8" y="17"/>
                    </a:moveTo>
                    <a:lnTo>
                      <a:pt x="24" y="17"/>
                    </a:lnTo>
                    <a:lnTo>
                      <a:pt x="24" y="33"/>
                    </a:lnTo>
                    <a:lnTo>
                      <a:pt x="8" y="33"/>
                    </a:lnTo>
                    <a:lnTo>
                      <a:pt x="8" y="17"/>
                    </a:lnTo>
                    <a:close/>
                    <a:moveTo>
                      <a:pt x="8" y="49"/>
                    </a:moveTo>
                    <a:lnTo>
                      <a:pt x="24" y="49"/>
                    </a:lnTo>
                    <a:lnTo>
                      <a:pt x="24" y="66"/>
                    </a:lnTo>
                    <a:lnTo>
                      <a:pt x="8" y="66"/>
                    </a:lnTo>
                    <a:lnTo>
                      <a:pt x="8" y="49"/>
                    </a:lnTo>
                    <a:close/>
                    <a:moveTo>
                      <a:pt x="8" y="82"/>
                    </a:moveTo>
                    <a:lnTo>
                      <a:pt x="24" y="82"/>
                    </a:lnTo>
                    <a:lnTo>
                      <a:pt x="24" y="98"/>
                    </a:lnTo>
                    <a:lnTo>
                      <a:pt x="8" y="98"/>
                    </a:lnTo>
                    <a:lnTo>
                      <a:pt x="8" y="82"/>
                    </a:lnTo>
                    <a:close/>
                    <a:moveTo>
                      <a:pt x="73" y="41"/>
                    </a:moveTo>
                    <a:lnTo>
                      <a:pt x="131" y="41"/>
                    </a:lnTo>
                    <a:lnTo>
                      <a:pt x="131" y="49"/>
                    </a:lnTo>
                    <a:lnTo>
                      <a:pt x="73" y="49"/>
                    </a:lnTo>
                    <a:lnTo>
                      <a:pt x="73" y="41"/>
                    </a:lnTo>
                    <a:close/>
                    <a:moveTo>
                      <a:pt x="73" y="131"/>
                    </a:moveTo>
                    <a:lnTo>
                      <a:pt x="90" y="131"/>
                    </a:lnTo>
                    <a:lnTo>
                      <a:pt x="90" y="98"/>
                    </a:lnTo>
                    <a:lnTo>
                      <a:pt x="114" y="98"/>
                    </a:lnTo>
                    <a:lnTo>
                      <a:pt x="114" y="131"/>
                    </a:lnTo>
                    <a:lnTo>
                      <a:pt x="131" y="131"/>
                    </a:lnTo>
                    <a:lnTo>
                      <a:pt x="131" y="57"/>
                    </a:lnTo>
                    <a:lnTo>
                      <a:pt x="73" y="57"/>
                    </a:lnTo>
                    <a:lnTo>
                      <a:pt x="73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8" name="Freeform: Shape 77"/>
              <p:cNvSpPr/>
              <p:nvPr/>
            </p:nvSpPr>
            <p:spPr bwMode="auto">
              <a:xfrm>
                <a:off x="10712808" y="3080462"/>
                <a:ext cx="272069" cy="272068"/>
              </a:xfrm>
              <a:custGeom>
                <a:avLst/>
                <a:gdLst>
                  <a:gd name="T0" fmla="*/ 79 w 85"/>
                  <a:gd name="T1" fmla="*/ 24 h 85"/>
                  <a:gd name="T2" fmla="*/ 61 w 85"/>
                  <a:gd name="T3" fmla="*/ 6 h 85"/>
                  <a:gd name="T4" fmla="*/ 66 w 85"/>
                  <a:gd name="T5" fmla="*/ 0 h 85"/>
                  <a:gd name="T6" fmla="*/ 85 w 85"/>
                  <a:gd name="T7" fmla="*/ 19 h 85"/>
                  <a:gd name="T8" fmla="*/ 79 w 85"/>
                  <a:gd name="T9" fmla="*/ 24 h 85"/>
                  <a:gd name="T10" fmla="*/ 74 w 85"/>
                  <a:gd name="T11" fmla="*/ 30 h 85"/>
                  <a:gd name="T12" fmla="*/ 71 w 85"/>
                  <a:gd name="T13" fmla="*/ 59 h 85"/>
                  <a:gd name="T14" fmla="*/ 13 w 85"/>
                  <a:gd name="T15" fmla="*/ 85 h 85"/>
                  <a:gd name="T16" fmla="*/ 8 w 85"/>
                  <a:gd name="T17" fmla="*/ 81 h 85"/>
                  <a:gd name="T18" fmla="*/ 31 w 85"/>
                  <a:gd name="T19" fmla="*/ 58 h 85"/>
                  <a:gd name="T20" fmla="*/ 34 w 85"/>
                  <a:gd name="T21" fmla="*/ 59 h 85"/>
                  <a:gd name="T22" fmla="*/ 42 w 85"/>
                  <a:gd name="T23" fmla="*/ 51 h 85"/>
                  <a:gd name="T24" fmla="*/ 34 w 85"/>
                  <a:gd name="T25" fmla="*/ 43 h 85"/>
                  <a:gd name="T26" fmla="*/ 26 w 85"/>
                  <a:gd name="T27" fmla="*/ 51 h 85"/>
                  <a:gd name="T28" fmla="*/ 27 w 85"/>
                  <a:gd name="T29" fmla="*/ 54 h 85"/>
                  <a:gd name="T30" fmla="*/ 4 w 85"/>
                  <a:gd name="T31" fmla="*/ 76 h 85"/>
                  <a:gd name="T32" fmla="*/ 0 w 85"/>
                  <a:gd name="T33" fmla="*/ 72 h 85"/>
                  <a:gd name="T34" fmla="*/ 26 w 85"/>
                  <a:gd name="T35" fmla="*/ 14 h 85"/>
                  <a:gd name="T36" fmla="*/ 55 w 85"/>
                  <a:gd name="T37" fmla="*/ 11 h 85"/>
                  <a:gd name="T38" fmla="*/ 74 w 85"/>
                  <a:gd name="T39" fmla="*/ 3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85">
                    <a:moveTo>
                      <a:pt x="79" y="24"/>
                    </a:moveTo>
                    <a:cubicBezTo>
                      <a:pt x="61" y="6"/>
                      <a:pt x="61" y="6"/>
                      <a:pt x="61" y="6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85" y="19"/>
                      <a:pt x="85" y="19"/>
                      <a:pt x="85" y="19"/>
                    </a:cubicBezTo>
                    <a:lnTo>
                      <a:pt x="79" y="24"/>
                    </a:lnTo>
                    <a:close/>
                    <a:moveTo>
                      <a:pt x="74" y="30"/>
                    </a:moveTo>
                    <a:cubicBezTo>
                      <a:pt x="71" y="59"/>
                      <a:pt x="71" y="59"/>
                      <a:pt x="71" y="59"/>
                    </a:cubicBezTo>
                    <a:cubicBezTo>
                      <a:pt x="47" y="59"/>
                      <a:pt x="13" y="85"/>
                      <a:pt x="13" y="85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2" y="59"/>
                      <a:pt x="33" y="59"/>
                      <a:pt x="34" y="59"/>
                    </a:cubicBezTo>
                    <a:cubicBezTo>
                      <a:pt x="38" y="59"/>
                      <a:pt x="42" y="55"/>
                      <a:pt x="42" y="51"/>
                    </a:cubicBezTo>
                    <a:cubicBezTo>
                      <a:pt x="42" y="46"/>
                      <a:pt x="38" y="43"/>
                      <a:pt x="34" y="43"/>
                    </a:cubicBezTo>
                    <a:cubicBezTo>
                      <a:pt x="30" y="43"/>
                      <a:pt x="26" y="46"/>
                      <a:pt x="26" y="51"/>
                    </a:cubicBezTo>
                    <a:cubicBezTo>
                      <a:pt x="26" y="52"/>
                      <a:pt x="26" y="53"/>
                      <a:pt x="27" y="54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26" y="37"/>
                      <a:pt x="26" y="14"/>
                    </a:cubicBezTo>
                    <a:cubicBezTo>
                      <a:pt x="55" y="11"/>
                      <a:pt x="55" y="11"/>
                      <a:pt x="55" y="11"/>
                    </a:cubicBezTo>
                    <a:lnTo>
                      <a:pt x="74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69" name="Freeform: Shape 78"/>
              <p:cNvSpPr/>
              <p:nvPr/>
            </p:nvSpPr>
            <p:spPr bwMode="auto">
              <a:xfrm>
                <a:off x="10466184" y="2757502"/>
                <a:ext cx="246623" cy="246623"/>
              </a:xfrm>
              <a:custGeom>
                <a:avLst/>
                <a:gdLst>
                  <a:gd name="T0" fmla="*/ 53 w 77"/>
                  <a:gd name="T1" fmla="*/ 30 h 77"/>
                  <a:gd name="T2" fmla="*/ 26 w 77"/>
                  <a:gd name="T3" fmla="*/ 2 h 77"/>
                  <a:gd name="T4" fmla="*/ 39 w 77"/>
                  <a:gd name="T5" fmla="*/ 0 h 77"/>
                  <a:gd name="T6" fmla="*/ 53 w 77"/>
                  <a:gd name="T7" fmla="*/ 3 h 77"/>
                  <a:gd name="T8" fmla="*/ 53 w 77"/>
                  <a:gd name="T9" fmla="*/ 30 h 77"/>
                  <a:gd name="T10" fmla="*/ 58 w 77"/>
                  <a:gd name="T11" fmla="*/ 53 h 77"/>
                  <a:gd name="T12" fmla="*/ 58 w 77"/>
                  <a:gd name="T13" fmla="*/ 5 h 77"/>
                  <a:gd name="T14" fmla="*/ 77 w 77"/>
                  <a:gd name="T15" fmla="*/ 38 h 77"/>
                  <a:gd name="T16" fmla="*/ 74 w 77"/>
                  <a:gd name="T17" fmla="*/ 53 h 77"/>
                  <a:gd name="T18" fmla="*/ 58 w 77"/>
                  <a:gd name="T19" fmla="*/ 53 h 77"/>
                  <a:gd name="T20" fmla="*/ 24 w 77"/>
                  <a:gd name="T21" fmla="*/ 58 h 77"/>
                  <a:gd name="T22" fmla="*/ 72 w 77"/>
                  <a:gd name="T23" fmla="*/ 58 h 77"/>
                  <a:gd name="T24" fmla="*/ 39 w 77"/>
                  <a:gd name="T25" fmla="*/ 77 h 77"/>
                  <a:gd name="T26" fmla="*/ 24 w 77"/>
                  <a:gd name="T27" fmla="*/ 74 h 77"/>
                  <a:gd name="T28" fmla="*/ 24 w 77"/>
                  <a:gd name="T29" fmla="*/ 58 h 77"/>
                  <a:gd name="T30" fmla="*/ 32 w 77"/>
                  <a:gd name="T31" fmla="*/ 17 h 77"/>
                  <a:gd name="T32" fmla="*/ 1 w 77"/>
                  <a:gd name="T33" fmla="*/ 48 h 77"/>
                  <a:gd name="T34" fmla="*/ 0 w 77"/>
                  <a:gd name="T35" fmla="*/ 38 h 77"/>
                  <a:gd name="T36" fmla="*/ 20 w 77"/>
                  <a:gd name="T37" fmla="*/ 5 h 77"/>
                  <a:gd name="T38" fmla="*/ 32 w 77"/>
                  <a:gd name="T39" fmla="*/ 17 h 77"/>
                  <a:gd name="T40" fmla="*/ 20 w 77"/>
                  <a:gd name="T41" fmla="*/ 38 h 77"/>
                  <a:gd name="T42" fmla="*/ 20 w 77"/>
                  <a:gd name="T43" fmla="*/ 72 h 77"/>
                  <a:gd name="T44" fmla="*/ 4 w 77"/>
                  <a:gd name="T45" fmla="*/ 54 h 77"/>
                  <a:gd name="T46" fmla="*/ 20 w 77"/>
                  <a:gd name="T47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77">
                    <a:moveTo>
                      <a:pt x="53" y="30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30" y="1"/>
                      <a:pt x="34" y="0"/>
                      <a:pt x="39" y="0"/>
                    </a:cubicBezTo>
                    <a:cubicBezTo>
                      <a:pt x="44" y="0"/>
                      <a:pt x="49" y="1"/>
                      <a:pt x="53" y="3"/>
                    </a:cubicBezTo>
                    <a:lnTo>
                      <a:pt x="53" y="30"/>
                    </a:lnTo>
                    <a:close/>
                    <a:moveTo>
                      <a:pt x="58" y="5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9" y="12"/>
                      <a:pt x="77" y="24"/>
                      <a:pt x="77" y="38"/>
                    </a:cubicBezTo>
                    <a:cubicBezTo>
                      <a:pt x="77" y="43"/>
                      <a:pt x="76" y="48"/>
                      <a:pt x="74" y="53"/>
                    </a:cubicBezTo>
                    <a:lnTo>
                      <a:pt x="58" y="53"/>
                    </a:lnTo>
                    <a:close/>
                    <a:moveTo>
                      <a:pt x="24" y="58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5" y="69"/>
                      <a:pt x="53" y="77"/>
                      <a:pt x="39" y="77"/>
                    </a:cubicBezTo>
                    <a:cubicBezTo>
                      <a:pt x="34" y="77"/>
                      <a:pt x="29" y="76"/>
                      <a:pt x="24" y="74"/>
                    </a:cubicBezTo>
                    <a:lnTo>
                      <a:pt x="24" y="58"/>
                    </a:lnTo>
                    <a:close/>
                    <a:moveTo>
                      <a:pt x="32" y="17"/>
                    </a:moveTo>
                    <a:cubicBezTo>
                      <a:pt x="1" y="48"/>
                      <a:pt x="1" y="48"/>
                      <a:pt x="1" y="48"/>
                    </a:cubicBezTo>
                    <a:cubicBezTo>
                      <a:pt x="1" y="45"/>
                      <a:pt x="0" y="42"/>
                      <a:pt x="0" y="38"/>
                    </a:cubicBezTo>
                    <a:cubicBezTo>
                      <a:pt x="0" y="24"/>
                      <a:pt x="8" y="11"/>
                      <a:pt x="20" y="5"/>
                    </a:cubicBezTo>
                    <a:lnTo>
                      <a:pt x="32" y="17"/>
                    </a:lnTo>
                    <a:close/>
                    <a:moveTo>
                      <a:pt x="20" y="38"/>
                    </a:moveTo>
                    <a:cubicBezTo>
                      <a:pt x="20" y="72"/>
                      <a:pt x="20" y="72"/>
                      <a:pt x="20" y="72"/>
                    </a:cubicBezTo>
                    <a:cubicBezTo>
                      <a:pt x="12" y="68"/>
                      <a:pt x="7" y="61"/>
                      <a:pt x="4" y="54"/>
                    </a:cubicBezTo>
                    <a:lnTo>
                      <a:pt x="2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70" name="Freeform: Shape 79"/>
              <p:cNvSpPr/>
              <p:nvPr/>
            </p:nvSpPr>
            <p:spPr bwMode="auto">
              <a:xfrm>
                <a:off x="10462270" y="3049145"/>
                <a:ext cx="230965" cy="185946"/>
              </a:xfrm>
              <a:custGeom>
                <a:avLst/>
                <a:gdLst>
                  <a:gd name="T0" fmla="*/ 0 w 72"/>
                  <a:gd name="T1" fmla="*/ 0 h 58"/>
                  <a:gd name="T2" fmla="*/ 0 w 72"/>
                  <a:gd name="T3" fmla="*/ 58 h 58"/>
                  <a:gd name="T4" fmla="*/ 72 w 72"/>
                  <a:gd name="T5" fmla="*/ 58 h 58"/>
                  <a:gd name="T6" fmla="*/ 72 w 72"/>
                  <a:gd name="T7" fmla="*/ 0 h 58"/>
                  <a:gd name="T8" fmla="*/ 0 w 72"/>
                  <a:gd name="T9" fmla="*/ 0 h 58"/>
                  <a:gd name="T10" fmla="*/ 67 w 72"/>
                  <a:gd name="T11" fmla="*/ 53 h 58"/>
                  <a:gd name="T12" fmla="*/ 4 w 72"/>
                  <a:gd name="T13" fmla="*/ 53 h 58"/>
                  <a:gd name="T14" fmla="*/ 4 w 72"/>
                  <a:gd name="T15" fmla="*/ 4 h 58"/>
                  <a:gd name="T16" fmla="*/ 67 w 72"/>
                  <a:gd name="T17" fmla="*/ 4 h 58"/>
                  <a:gd name="T18" fmla="*/ 67 w 72"/>
                  <a:gd name="T19" fmla="*/ 53 h 58"/>
                  <a:gd name="T20" fmla="*/ 49 w 72"/>
                  <a:gd name="T21" fmla="*/ 15 h 58"/>
                  <a:gd name="T22" fmla="*/ 56 w 72"/>
                  <a:gd name="T23" fmla="*/ 22 h 58"/>
                  <a:gd name="T24" fmla="*/ 63 w 72"/>
                  <a:gd name="T25" fmla="*/ 15 h 58"/>
                  <a:gd name="T26" fmla="*/ 56 w 72"/>
                  <a:gd name="T27" fmla="*/ 9 h 58"/>
                  <a:gd name="T28" fmla="*/ 49 w 72"/>
                  <a:gd name="T29" fmla="*/ 15 h 58"/>
                  <a:gd name="T30" fmla="*/ 63 w 72"/>
                  <a:gd name="T31" fmla="*/ 49 h 58"/>
                  <a:gd name="T32" fmla="*/ 9 w 72"/>
                  <a:gd name="T33" fmla="*/ 49 h 58"/>
                  <a:gd name="T34" fmla="*/ 22 w 72"/>
                  <a:gd name="T35" fmla="*/ 13 h 58"/>
                  <a:gd name="T36" fmla="*/ 40 w 72"/>
                  <a:gd name="T37" fmla="*/ 35 h 58"/>
                  <a:gd name="T38" fmla="*/ 49 w 72"/>
                  <a:gd name="T39" fmla="*/ 29 h 58"/>
                  <a:gd name="T40" fmla="*/ 63 w 72"/>
                  <a:gd name="T41" fmla="*/ 4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58">
                    <a:moveTo>
                      <a:pt x="0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0"/>
                      <a:pt x="72" y="0"/>
                      <a:pt x="72" y="0"/>
                    </a:cubicBezTo>
                    <a:lnTo>
                      <a:pt x="0" y="0"/>
                    </a:lnTo>
                    <a:close/>
                    <a:moveTo>
                      <a:pt x="67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7" y="4"/>
                      <a:pt x="67" y="4"/>
                      <a:pt x="67" y="4"/>
                    </a:cubicBezTo>
                    <a:lnTo>
                      <a:pt x="67" y="53"/>
                    </a:lnTo>
                    <a:close/>
                    <a:moveTo>
                      <a:pt x="49" y="15"/>
                    </a:moveTo>
                    <a:cubicBezTo>
                      <a:pt x="49" y="19"/>
                      <a:pt x="52" y="22"/>
                      <a:pt x="56" y="22"/>
                    </a:cubicBezTo>
                    <a:cubicBezTo>
                      <a:pt x="60" y="22"/>
                      <a:pt x="63" y="19"/>
                      <a:pt x="63" y="15"/>
                    </a:cubicBezTo>
                    <a:cubicBezTo>
                      <a:pt x="63" y="12"/>
                      <a:pt x="60" y="9"/>
                      <a:pt x="56" y="9"/>
                    </a:cubicBezTo>
                    <a:cubicBezTo>
                      <a:pt x="52" y="9"/>
                      <a:pt x="49" y="12"/>
                      <a:pt x="49" y="15"/>
                    </a:cubicBezTo>
                    <a:close/>
                    <a:moveTo>
                      <a:pt x="63" y="49"/>
                    </a:moveTo>
                    <a:cubicBezTo>
                      <a:pt x="9" y="49"/>
                      <a:pt x="9" y="49"/>
                      <a:pt x="9" y="4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9" y="29"/>
                      <a:pt x="49" y="29"/>
                      <a:pt x="49" y="29"/>
                    </a:cubicBezTo>
                    <a:lnTo>
                      <a:pt x="63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71" name="Freeform: Shape 80"/>
              <p:cNvSpPr/>
              <p:nvPr/>
            </p:nvSpPr>
            <p:spPr bwMode="auto">
              <a:xfrm>
                <a:off x="10370276" y="3305554"/>
                <a:ext cx="242709" cy="281855"/>
              </a:xfrm>
              <a:custGeom>
                <a:avLst/>
                <a:gdLst>
                  <a:gd name="T0" fmla="*/ 54 w 76"/>
                  <a:gd name="T1" fmla="*/ 0 h 88"/>
                  <a:gd name="T2" fmla="*/ 14 w 76"/>
                  <a:gd name="T3" fmla="*/ 28 h 88"/>
                  <a:gd name="T4" fmla="*/ 16 w 76"/>
                  <a:gd name="T5" fmla="*/ 65 h 88"/>
                  <a:gd name="T6" fmla="*/ 49 w 76"/>
                  <a:gd name="T7" fmla="*/ 27 h 88"/>
                  <a:gd name="T8" fmla="*/ 32 w 76"/>
                  <a:gd name="T9" fmla="*/ 75 h 88"/>
                  <a:gd name="T10" fmla="*/ 70 w 76"/>
                  <a:gd name="T11" fmla="*/ 57 h 88"/>
                  <a:gd name="T12" fmla="*/ 54 w 76"/>
                  <a:gd name="T13" fmla="*/ 0 h 88"/>
                  <a:gd name="T14" fmla="*/ 4 w 76"/>
                  <a:gd name="T15" fmla="*/ 78 h 88"/>
                  <a:gd name="T16" fmla="*/ 10 w 76"/>
                  <a:gd name="T17" fmla="*/ 83 h 88"/>
                  <a:gd name="T18" fmla="*/ 47 w 76"/>
                  <a:gd name="T19" fmla="*/ 41 h 88"/>
                  <a:gd name="T20" fmla="*/ 4 w 76"/>
                  <a:gd name="T21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88">
                    <a:moveTo>
                      <a:pt x="54" y="0"/>
                    </a:moveTo>
                    <a:cubicBezTo>
                      <a:pt x="40" y="23"/>
                      <a:pt x="30" y="12"/>
                      <a:pt x="14" y="28"/>
                    </a:cubicBezTo>
                    <a:cubicBezTo>
                      <a:pt x="0" y="42"/>
                      <a:pt x="5" y="60"/>
                      <a:pt x="16" y="65"/>
                    </a:cubicBezTo>
                    <a:cubicBezTo>
                      <a:pt x="28" y="60"/>
                      <a:pt x="40" y="46"/>
                      <a:pt x="49" y="27"/>
                    </a:cubicBezTo>
                    <a:cubicBezTo>
                      <a:pt x="49" y="27"/>
                      <a:pt x="57" y="51"/>
                      <a:pt x="32" y="75"/>
                    </a:cubicBezTo>
                    <a:cubicBezTo>
                      <a:pt x="44" y="88"/>
                      <a:pt x="64" y="79"/>
                      <a:pt x="70" y="57"/>
                    </a:cubicBezTo>
                    <a:cubicBezTo>
                      <a:pt x="76" y="33"/>
                      <a:pt x="60" y="9"/>
                      <a:pt x="54" y="0"/>
                    </a:cubicBezTo>
                    <a:close/>
                    <a:moveTo>
                      <a:pt x="4" y="78"/>
                    </a:moveTo>
                    <a:cubicBezTo>
                      <a:pt x="4" y="79"/>
                      <a:pt x="4" y="83"/>
                      <a:pt x="10" y="83"/>
                    </a:cubicBezTo>
                    <a:cubicBezTo>
                      <a:pt x="14" y="83"/>
                      <a:pt x="36" y="71"/>
                      <a:pt x="47" y="41"/>
                    </a:cubicBezTo>
                    <a:cubicBezTo>
                      <a:pt x="30" y="71"/>
                      <a:pt x="6" y="78"/>
                      <a:pt x="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72" name="Freeform: Shape 81"/>
              <p:cNvSpPr/>
              <p:nvPr/>
            </p:nvSpPr>
            <p:spPr bwMode="auto">
              <a:xfrm>
                <a:off x="10303727" y="2346463"/>
                <a:ext cx="328831" cy="244665"/>
              </a:xfrm>
              <a:custGeom>
                <a:avLst/>
                <a:gdLst>
                  <a:gd name="T0" fmla="*/ 99 w 103"/>
                  <a:gd name="T1" fmla="*/ 3 h 77"/>
                  <a:gd name="T2" fmla="*/ 52 w 103"/>
                  <a:gd name="T3" fmla="*/ 0 h 77"/>
                  <a:gd name="T4" fmla="*/ 4 w 103"/>
                  <a:gd name="T5" fmla="*/ 3 h 77"/>
                  <a:gd name="T6" fmla="*/ 0 w 103"/>
                  <a:gd name="T7" fmla="*/ 38 h 77"/>
                  <a:gd name="T8" fmla="*/ 4 w 103"/>
                  <a:gd name="T9" fmla="*/ 73 h 77"/>
                  <a:gd name="T10" fmla="*/ 52 w 103"/>
                  <a:gd name="T11" fmla="*/ 77 h 77"/>
                  <a:gd name="T12" fmla="*/ 99 w 103"/>
                  <a:gd name="T13" fmla="*/ 73 h 77"/>
                  <a:gd name="T14" fmla="*/ 103 w 103"/>
                  <a:gd name="T15" fmla="*/ 38 h 77"/>
                  <a:gd name="T16" fmla="*/ 99 w 103"/>
                  <a:gd name="T17" fmla="*/ 3 h 77"/>
                  <a:gd name="T18" fmla="*/ 39 w 103"/>
                  <a:gd name="T19" fmla="*/ 57 h 77"/>
                  <a:gd name="T20" fmla="*/ 39 w 103"/>
                  <a:gd name="T21" fmla="*/ 19 h 77"/>
                  <a:gd name="T22" fmla="*/ 71 w 103"/>
                  <a:gd name="T23" fmla="*/ 38 h 77"/>
                  <a:gd name="T24" fmla="*/ 39 w 103"/>
                  <a:gd name="T25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77">
                    <a:moveTo>
                      <a:pt x="99" y="3"/>
                    </a:moveTo>
                    <a:cubicBezTo>
                      <a:pt x="84" y="1"/>
                      <a:pt x="68" y="0"/>
                      <a:pt x="52" y="0"/>
                    </a:cubicBezTo>
                    <a:cubicBezTo>
                      <a:pt x="35" y="0"/>
                      <a:pt x="19" y="1"/>
                      <a:pt x="4" y="3"/>
                    </a:cubicBezTo>
                    <a:cubicBezTo>
                      <a:pt x="2" y="14"/>
                      <a:pt x="0" y="26"/>
                      <a:pt x="0" y="38"/>
                    </a:cubicBezTo>
                    <a:cubicBezTo>
                      <a:pt x="0" y="51"/>
                      <a:pt x="2" y="63"/>
                      <a:pt x="4" y="73"/>
                    </a:cubicBezTo>
                    <a:cubicBezTo>
                      <a:pt x="19" y="75"/>
                      <a:pt x="35" y="77"/>
                      <a:pt x="52" y="77"/>
                    </a:cubicBezTo>
                    <a:cubicBezTo>
                      <a:pt x="68" y="77"/>
                      <a:pt x="84" y="75"/>
                      <a:pt x="99" y="73"/>
                    </a:cubicBezTo>
                    <a:cubicBezTo>
                      <a:pt x="101" y="63"/>
                      <a:pt x="103" y="51"/>
                      <a:pt x="103" y="38"/>
                    </a:cubicBezTo>
                    <a:cubicBezTo>
                      <a:pt x="103" y="26"/>
                      <a:pt x="101" y="14"/>
                      <a:pt x="99" y="3"/>
                    </a:cubicBezTo>
                    <a:close/>
                    <a:moveTo>
                      <a:pt x="39" y="57"/>
                    </a:moveTo>
                    <a:cubicBezTo>
                      <a:pt x="39" y="19"/>
                      <a:pt x="39" y="19"/>
                      <a:pt x="39" y="19"/>
                    </a:cubicBezTo>
                    <a:cubicBezTo>
                      <a:pt x="71" y="38"/>
                      <a:pt x="71" y="38"/>
                      <a:pt x="71" y="38"/>
                    </a:cubicBezTo>
                    <a:lnTo>
                      <a:pt x="3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73" name="Freeform: Shape 82"/>
              <p:cNvSpPr/>
              <p:nvPr/>
            </p:nvSpPr>
            <p:spPr bwMode="auto">
              <a:xfrm>
                <a:off x="10278281" y="3927985"/>
                <a:ext cx="367978" cy="367978"/>
              </a:xfrm>
              <a:custGeom>
                <a:avLst/>
                <a:gdLst>
                  <a:gd name="T0" fmla="*/ 115 w 115"/>
                  <a:gd name="T1" fmla="*/ 32 h 115"/>
                  <a:gd name="T2" fmla="*/ 104 w 115"/>
                  <a:gd name="T3" fmla="*/ 22 h 115"/>
                  <a:gd name="T4" fmla="*/ 84 w 115"/>
                  <a:gd name="T5" fmla="*/ 42 h 115"/>
                  <a:gd name="T6" fmla="*/ 73 w 115"/>
                  <a:gd name="T7" fmla="*/ 30 h 115"/>
                  <a:gd name="T8" fmla="*/ 93 w 115"/>
                  <a:gd name="T9" fmla="*/ 10 h 115"/>
                  <a:gd name="T10" fmla="*/ 83 w 115"/>
                  <a:gd name="T11" fmla="*/ 0 h 115"/>
                  <a:gd name="T12" fmla="*/ 63 w 115"/>
                  <a:gd name="T13" fmla="*/ 20 h 115"/>
                  <a:gd name="T14" fmla="*/ 50 w 115"/>
                  <a:gd name="T15" fmla="*/ 7 h 115"/>
                  <a:gd name="T16" fmla="*/ 40 w 115"/>
                  <a:gd name="T17" fmla="*/ 17 h 115"/>
                  <a:gd name="T18" fmla="*/ 98 w 115"/>
                  <a:gd name="T19" fmla="*/ 74 h 115"/>
                  <a:gd name="T20" fmla="*/ 107 w 115"/>
                  <a:gd name="T21" fmla="*/ 65 h 115"/>
                  <a:gd name="T22" fmla="*/ 95 w 115"/>
                  <a:gd name="T23" fmla="*/ 52 h 115"/>
                  <a:gd name="T24" fmla="*/ 115 w 115"/>
                  <a:gd name="T25" fmla="*/ 32 h 115"/>
                  <a:gd name="T26" fmla="*/ 31 w 115"/>
                  <a:gd name="T27" fmla="*/ 84 h 115"/>
                  <a:gd name="T28" fmla="*/ 89 w 115"/>
                  <a:gd name="T29" fmla="*/ 76 h 115"/>
                  <a:gd name="T30" fmla="*/ 39 w 115"/>
                  <a:gd name="T31" fmla="*/ 26 h 115"/>
                  <a:gd name="T32" fmla="*/ 31 w 115"/>
                  <a:gd name="T33" fmla="*/ 84 h 115"/>
                  <a:gd name="T34" fmla="*/ 21 w 115"/>
                  <a:gd name="T35" fmla="*/ 79 h 115"/>
                  <a:gd name="T36" fmla="*/ 36 w 115"/>
                  <a:gd name="T37" fmla="*/ 93 h 115"/>
                  <a:gd name="T38" fmla="*/ 14 w 115"/>
                  <a:gd name="T39" fmla="*/ 115 h 115"/>
                  <a:gd name="T40" fmla="*/ 0 w 115"/>
                  <a:gd name="T41" fmla="*/ 100 h 115"/>
                  <a:gd name="T42" fmla="*/ 21 w 115"/>
                  <a:gd name="T43" fmla="*/ 7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5" h="115">
                    <a:moveTo>
                      <a:pt x="115" y="32"/>
                    </a:moveTo>
                    <a:cubicBezTo>
                      <a:pt x="104" y="22"/>
                      <a:pt x="104" y="22"/>
                      <a:pt x="104" y="2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95" y="52"/>
                      <a:pt x="95" y="52"/>
                      <a:pt x="95" y="52"/>
                    </a:cubicBezTo>
                    <a:lnTo>
                      <a:pt x="115" y="32"/>
                    </a:lnTo>
                    <a:close/>
                    <a:moveTo>
                      <a:pt x="31" y="84"/>
                    </a:moveTo>
                    <a:cubicBezTo>
                      <a:pt x="49" y="103"/>
                      <a:pt x="74" y="88"/>
                      <a:pt x="89" y="7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27" y="41"/>
                      <a:pt x="12" y="66"/>
                      <a:pt x="31" y="84"/>
                    </a:cubicBezTo>
                    <a:close/>
                    <a:moveTo>
                      <a:pt x="21" y="79"/>
                    </a:moveTo>
                    <a:cubicBezTo>
                      <a:pt x="36" y="93"/>
                      <a:pt x="36" y="93"/>
                      <a:pt x="36" y="93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0" y="100"/>
                      <a:pt x="0" y="100"/>
                      <a:pt x="0" y="100"/>
                    </a:cubicBezTo>
                    <a:lnTo>
                      <a:pt x="21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74" name="Freeform: Shape 83"/>
              <p:cNvSpPr/>
              <p:nvPr/>
            </p:nvSpPr>
            <p:spPr bwMode="auto">
              <a:xfrm>
                <a:off x="10217604" y="4376214"/>
                <a:ext cx="270111" cy="313173"/>
              </a:xfrm>
              <a:custGeom>
                <a:avLst/>
                <a:gdLst>
                  <a:gd name="T0" fmla="*/ 55 w 85"/>
                  <a:gd name="T1" fmla="*/ 14 h 98"/>
                  <a:gd name="T2" fmla="*/ 55 w 85"/>
                  <a:gd name="T3" fmla="*/ 27 h 98"/>
                  <a:gd name="T4" fmla="*/ 64 w 85"/>
                  <a:gd name="T5" fmla="*/ 33 h 98"/>
                  <a:gd name="T6" fmla="*/ 73 w 85"/>
                  <a:gd name="T7" fmla="*/ 55 h 98"/>
                  <a:gd name="T8" fmla="*/ 64 w 85"/>
                  <a:gd name="T9" fmla="*/ 77 h 98"/>
                  <a:gd name="T10" fmla="*/ 43 w 85"/>
                  <a:gd name="T11" fmla="*/ 86 h 98"/>
                  <a:gd name="T12" fmla="*/ 21 w 85"/>
                  <a:gd name="T13" fmla="*/ 77 h 98"/>
                  <a:gd name="T14" fmla="*/ 12 w 85"/>
                  <a:gd name="T15" fmla="*/ 55 h 98"/>
                  <a:gd name="T16" fmla="*/ 21 w 85"/>
                  <a:gd name="T17" fmla="*/ 33 h 98"/>
                  <a:gd name="T18" fmla="*/ 30 w 85"/>
                  <a:gd name="T19" fmla="*/ 27 h 98"/>
                  <a:gd name="T20" fmla="*/ 30 w 85"/>
                  <a:gd name="T21" fmla="*/ 14 h 98"/>
                  <a:gd name="T22" fmla="*/ 0 w 85"/>
                  <a:gd name="T23" fmla="*/ 55 h 98"/>
                  <a:gd name="T24" fmla="*/ 43 w 85"/>
                  <a:gd name="T25" fmla="*/ 98 h 98"/>
                  <a:gd name="T26" fmla="*/ 85 w 85"/>
                  <a:gd name="T27" fmla="*/ 55 h 98"/>
                  <a:gd name="T28" fmla="*/ 55 w 85"/>
                  <a:gd name="T29" fmla="*/ 14 h 98"/>
                  <a:gd name="T30" fmla="*/ 37 w 85"/>
                  <a:gd name="T31" fmla="*/ 0 h 98"/>
                  <a:gd name="T32" fmla="*/ 49 w 85"/>
                  <a:gd name="T33" fmla="*/ 0 h 98"/>
                  <a:gd name="T34" fmla="*/ 49 w 85"/>
                  <a:gd name="T35" fmla="*/ 49 h 98"/>
                  <a:gd name="T36" fmla="*/ 37 w 85"/>
                  <a:gd name="T37" fmla="*/ 49 h 98"/>
                  <a:gd name="T38" fmla="*/ 37 w 85"/>
                  <a:gd name="T3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98">
                    <a:moveTo>
                      <a:pt x="55" y="14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8" y="29"/>
                      <a:pt x="62" y="31"/>
                      <a:pt x="64" y="33"/>
                    </a:cubicBezTo>
                    <a:cubicBezTo>
                      <a:pt x="70" y="39"/>
                      <a:pt x="73" y="47"/>
                      <a:pt x="73" y="55"/>
                    </a:cubicBezTo>
                    <a:cubicBezTo>
                      <a:pt x="73" y="63"/>
                      <a:pt x="70" y="71"/>
                      <a:pt x="64" y="77"/>
                    </a:cubicBezTo>
                    <a:cubicBezTo>
                      <a:pt x="58" y="82"/>
                      <a:pt x="51" y="86"/>
                      <a:pt x="43" y="86"/>
                    </a:cubicBezTo>
                    <a:cubicBezTo>
                      <a:pt x="34" y="86"/>
                      <a:pt x="27" y="82"/>
                      <a:pt x="21" y="77"/>
                    </a:cubicBezTo>
                    <a:cubicBezTo>
                      <a:pt x="15" y="71"/>
                      <a:pt x="12" y="63"/>
                      <a:pt x="12" y="55"/>
                    </a:cubicBezTo>
                    <a:cubicBezTo>
                      <a:pt x="12" y="47"/>
                      <a:pt x="15" y="39"/>
                      <a:pt x="21" y="33"/>
                    </a:cubicBezTo>
                    <a:cubicBezTo>
                      <a:pt x="24" y="31"/>
                      <a:pt x="27" y="29"/>
                      <a:pt x="30" y="27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13" y="19"/>
                      <a:pt x="0" y="36"/>
                      <a:pt x="0" y="55"/>
                    </a:cubicBezTo>
                    <a:cubicBezTo>
                      <a:pt x="0" y="79"/>
                      <a:pt x="19" y="98"/>
                      <a:pt x="43" y="98"/>
                    </a:cubicBezTo>
                    <a:cubicBezTo>
                      <a:pt x="66" y="98"/>
                      <a:pt x="85" y="79"/>
                      <a:pt x="85" y="55"/>
                    </a:cubicBezTo>
                    <a:cubicBezTo>
                      <a:pt x="85" y="36"/>
                      <a:pt x="73" y="19"/>
                      <a:pt x="55" y="14"/>
                    </a:cubicBezTo>
                    <a:close/>
                    <a:moveTo>
                      <a:pt x="37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75" name="Freeform: Shape 84"/>
              <p:cNvSpPr/>
              <p:nvPr/>
            </p:nvSpPr>
            <p:spPr bwMode="auto">
              <a:xfrm>
                <a:off x="10248921" y="3640258"/>
                <a:ext cx="146800" cy="256409"/>
              </a:xfrm>
              <a:custGeom>
                <a:avLst/>
                <a:gdLst>
                  <a:gd name="T0" fmla="*/ 0 w 75"/>
                  <a:gd name="T1" fmla="*/ 131 h 131"/>
                  <a:gd name="T2" fmla="*/ 0 w 75"/>
                  <a:gd name="T3" fmla="*/ 0 h 131"/>
                  <a:gd name="T4" fmla="*/ 21 w 75"/>
                  <a:gd name="T5" fmla="*/ 0 h 131"/>
                  <a:gd name="T6" fmla="*/ 21 w 75"/>
                  <a:gd name="T7" fmla="*/ 59 h 131"/>
                  <a:gd name="T8" fmla="*/ 75 w 75"/>
                  <a:gd name="T9" fmla="*/ 5 h 131"/>
                  <a:gd name="T10" fmla="*/ 75 w 75"/>
                  <a:gd name="T11" fmla="*/ 125 h 131"/>
                  <a:gd name="T12" fmla="*/ 21 w 75"/>
                  <a:gd name="T13" fmla="*/ 71 h 131"/>
                  <a:gd name="T14" fmla="*/ 21 w 75"/>
                  <a:gd name="T15" fmla="*/ 131 h 131"/>
                  <a:gd name="T16" fmla="*/ 0 w 75"/>
                  <a:gd name="T1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31">
                    <a:moveTo>
                      <a:pt x="0" y="131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21" y="59"/>
                    </a:lnTo>
                    <a:lnTo>
                      <a:pt x="75" y="5"/>
                    </a:lnTo>
                    <a:lnTo>
                      <a:pt x="75" y="125"/>
                    </a:lnTo>
                    <a:lnTo>
                      <a:pt x="21" y="71"/>
                    </a:lnTo>
                    <a:lnTo>
                      <a:pt x="21" y="131"/>
                    </a:lnTo>
                    <a:lnTo>
                      <a:pt x="0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76" name="Freeform: Shape 85"/>
              <p:cNvSpPr/>
              <p:nvPr/>
            </p:nvSpPr>
            <p:spPr bwMode="auto">
              <a:xfrm>
                <a:off x="10156926" y="2651806"/>
                <a:ext cx="279899" cy="250538"/>
              </a:xfrm>
              <a:custGeom>
                <a:avLst/>
                <a:gdLst>
                  <a:gd name="T0" fmla="*/ 22 w 88"/>
                  <a:gd name="T1" fmla="*/ 0 h 78"/>
                  <a:gd name="T2" fmla="*/ 66 w 88"/>
                  <a:gd name="T3" fmla="*/ 0 h 78"/>
                  <a:gd name="T4" fmla="*/ 66 w 88"/>
                  <a:gd name="T5" fmla="*/ 11 h 78"/>
                  <a:gd name="T6" fmla="*/ 22 w 88"/>
                  <a:gd name="T7" fmla="*/ 11 h 78"/>
                  <a:gd name="T8" fmla="*/ 22 w 88"/>
                  <a:gd name="T9" fmla="*/ 0 h 78"/>
                  <a:gd name="T10" fmla="*/ 83 w 88"/>
                  <a:gd name="T11" fmla="*/ 17 h 78"/>
                  <a:gd name="T12" fmla="*/ 5 w 88"/>
                  <a:gd name="T13" fmla="*/ 17 h 78"/>
                  <a:gd name="T14" fmla="*/ 0 w 88"/>
                  <a:gd name="T15" fmla="*/ 22 h 78"/>
                  <a:gd name="T16" fmla="*/ 0 w 88"/>
                  <a:gd name="T17" fmla="*/ 50 h 78"/>
                  <a:gd name="T18" fmla="*/ 5 w 88"/>
                  <a:gd name="T19" fmla="*/ 56 h 78"/>
                  <a:gd name="T20" fmla="*/ 22 w 88"/>
                  <a:gd name="T21" fmla="*/ 56 h 78"/>
                  <a:gd name="T22" fmla="*/ 22 w 88"/>
                  <a:gd name="T23" fmla="*/ 78 h 78"/>
                  <a:gd name="T24" fmla="*/ 66 w 88"/>
                  <a:gd name="T25" fmla="*/ 78 h 78"/>
                  <a:gd name="T26" fmla="*/ 66 w 88"/>
                  <a:gd name="T27" fmla="*/ 56 h 78"/>
                  <a:gd name="T28" fmla="*/ 83 w 88"/>
                  <a:gd name="T29" fmla="*/ 56 h 78"/>
                  <a:gd name="T30" fmla="*/ 88 w 88"/>
                  <a:gd name="T31" fmla="*/ 50 h 78"/>
                  <a:gd name="T32" fmla="*/ 88 w 88"/>
                  <a:gd name="T33" fmla="*/ 22 h 78"/>
                  <a:gd name="T34" fmla="*/ 83 w 88"/>
                  <a:gd name="T35" fmla="*/ 17 h 78"/>
                  <a:gd name="T36" fmla="*/ 60 w 88"/>
                  <a:gd name="T37" fmla="*/ 72 h 78"/>
                  <a:gd name="T38" fmla="*/ 27 w 88"/>
                  <a:gd name="T39" fmla="*/ 72 h 78"/>
                  <a:gd name="T40" fmla="*/ 27 w 88"/>
                  <a:gd name="T41" fmla="*/ 45 h 78"/>
                  <a:gd name="T42" fmla="*/ 60 w 88"/>
                  <a:gd name="T43" fmla="*/ 45 h 78"/>
                  <a:gd name="T44" fmla="*/ 60 w 88"/>
                  <a:gd name="T45" fmla="*/ 72 h 78"/>
                  <a:gd name="T46" fmla="*/ 84 w 88"/>
                  <a:gd name="T47" fmla="*/ 25 h 78"/>
                  <a:gd name="T48" fmla="*/ 80 w 88"/>
                  <a:gd name="T49" fmla="*/ 29 h 78"/>
                  <a:gd name="T50" fmla="*/ 76 w 88"/>
                  <a:gd name="T51" fmla="*/ 25 h 78"/>
                  <a:gd name="T52" fmla="*/ 80 w 88"/>
                  <a:gd name="T53" fmla="*/ 21 h 78"/>
                  <a:gd name="T54" fmla="*/ 84 w 88"/>
                  <a:gd name="T55" fmla="*/ 2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8" h="78">
                    <a:moveTo>
                      <a:pt x="22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22" y="11"/>
                      <a:pt x="22" y="11"/>
                      <a:pt x="22" y="11"/>
                    </a:cubicBezTo>
                    <a:lnTo>
                      <a:pt x="22" y="0"/>
                    </a:lnTo>
                    <a:close/>
                    <a:moveTo>
                      <a:pt x="83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9"/>
                      <a:pt x="0" y="2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3"/>
                      <a:pt x="2" y="56"/>
                      <a:pt x="5" y="56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86" y="56"/>
                      <a:pt x="88" y="53"/>
                      <a:pt x="88" y="50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19"/>
                      <a:pt x="86" y="17"/>
                      <a:pt x="83" y="17"/>
                    </a:cubicBezTo>
                    <a:close/>
                    <a:moveTo>
                      <a:pt x="60" y="72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60" y="45"/>
                      <a:pt x="60" y="45"/>
                      <a:pt x="60" y="45"/>
                    </a:cubicBezTo>
                    <a:lnTo>
                      <a:pt x="60" y="72"/>
                    </a:lnTo>
                    <a:close/>
                    <a:moveTo>
                      <a:pt x="84" y="25"/>
                    </a:moveTo>
                    <a:cubicBezTo>
                      <a:pt x="84" y="27"/>
                      <a:pt x="82" y="29"/>
                      <a:pt x="80" y="29"/>
                    </a:cubicBezTo>
                    <a:cubicBezTo>
                      <a:pt x="78" y="29"/>
                      <a:pt x="76" y="27"/>
                      <a:pt x="76" y="25"/>
                    </a:cubicBezTo>
                    <a:cubicBezTo>
                      <a:pt x="76" y="23"/>
                      <a:pt x="78" y="21"/>
                      <a:pt x="80" y="21"/>
                    </a:cubicBezTo>
                    <a:cubicBezTo>
                      <a:pt x="82" y="21"/>
                      <a:pt x="84" y="23"/>
                      <a:pt x="8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77" name="Freeform: Shape 86"/>
              <p:cNvSpPr/>
              <p:nvPr/>
            </p:nvSpPr>
            <p:spPr bwMode="auto">
              <a:xfrm>
                <a:off x="10164756" y="2953235"/>
                <a:ext cx="244667" cy="258367"/>
              </a:xfrm>
              <a:custGeom>
                <a:avLst/>
                <a:gdLst>
                  <a:gd name="T0" fmla="*/ 69 w 76"/>
                  <a:gd name="T1" fmla="*/ 0 h 81"/>
                  <a:gd name="T2" fmla="*/ 8 w 76"/>
                  <a:gd name="T3" fmla="*/ 0 h 81"/>
                  <a:gd name="T4" fmla="*/ 0 w 76"/>
                  <a:gd name="T5" fmla="*/ 7 h 81"/>
                  <a:gd name="T6" fmla="*/ 0 w 76"/>
                  <a:gd name="T7" fmla="*/ 73 h 81"/>
                  <a:gd name="T8" fmla="*/ 8 w 76"/>
                  <a:gd name="T9" fmla="*/ 81 h 81"/>
                  <a:gd name="T10" fmla="*/ 69 w 76"/>
                  <a:gd name="T11" fmla="*/ 81 h 81"/>
                  <a:gd name="T12" fmla="*/ 76 w 76"/>
                  <a:gd name="T13" fmla="*/ 73 h 81"/>
                  <a:gd name="T14" fmla="*/ 76 w 76"/>
                  <a:gd name="T15" fmla="*/ 7 h 81"/>
                  <a:gd name="T16" fmla="*/ 69 w 76"/>
                  <a:gd name="T17" fmla="*/ 0 h 81"/>
                  <a:gd name="T18" fmla="*/ 66 w 76"/>
                  <a:gd name="T19" fmla="*/ 71 h 81"/>
                  <a:gd name="T20" fmla="*/ 11 w 76"/>
                  <a:gd name="T21" fmla="*/ 71 h 81"/>
                  <a:gd name="T22" fmla="*/ 11 w 76"/>
                  <a:gd name="T23" fmla="*/ 10 h 81"/>
                  <a:gd name="T24" fmla="*/ 66 w 76"/>
                  <a:gd name="T25" fmla="*/ 10 h 81"/>
                  <a:gd name="T26" fmla="*/ 66 w 76"/>
                  <a:gd name="T27" fmla="*/ 71 h 81"/>
                  <a:gd name="T28" fmla="*/ 21 w 76"/>
                  <a:gd name="T29" fmla="*/ 45 h 81"/>
                  <a:gd name="T30" fmla="*/ 56 w 76"/>
                  <a:gd name="T31" fmla="*/ 45 h 81"/>
                  <a:gd name="T32" fmla="*/ 56 w 76"/>
                  <a:gd name="T33" fmla="*/ 50 h 81"/>
                  <a:gd name="T34" fmla="*/ 21 w 76"/>
                  <a:gd name="T35" fmla="*/ 50 h 81"/>
                  <a:gd name="T36" fmla="*/ 21 w 76"/>
                  <a:gd name="T37" fmla="*/ 45 h 81"/>
                  <a:gd name="T38" fmla="*/ 21 w 76"/>
                  <a:gd name="T39" fmla="*/ 55 h 81"/>
                  <a:gd name="T40" fmla="*/ 56 w 76"/>
                  <a:gd name="T41" fmla="*/ 55 h 81"/>
                  <a:gd name="T42" fmla="*/ 56 w 76"/>
                  <a:gd name="T43" fmla="*/ 60 h 81"/>
                  <a:gd name="T44" fmla="*/ 21 w 76"/>
                  <a:gd name="T45" fmla="*/ 60 h 81"/>
                  <a:gd name="T46" fmla="*/ 21 w 76"/>
                  <a:gd name="T47" fmla="*/ 55 h 81"/>
                  <a:gd name="T48" fmla="*/ 26 w 76"/>
                  <a:gd name="T49" fmla="*/ 23 h 81"/>
                  <a:gd name="T50" fmla="*/ 33 w 76"/>
                  <a:gd name="T51" fmla="*/ 30 h 81"/>
                  <a:gd name="T52" fmla="*/ 41 w 76"/>
                  <a:gd name="T53" fmla="*/ 23 h 81"/>
                  <a:gd name="T54" fmla="*/ 33 w 76"/>
                  <a:gd name="T55" fmla="*/ 15 h 81"/>
                  <a:gd name="T56" fmla="*/ 26 w 76"/>
                  <a:gd name="T57" fmla="*/ 23 h 81"/>
                  <a:gd name="T58" fmla="*/ 38 w 76"/>
                  <a:gd name="T59" fmla="*/ 30 h 81"/>
                  <a:gd name="T60" fmla="*/ 28 w 76"/>
                  <a:gd name="T61" fmla="*/ 30 h 81"/>
                  <a:gd name="T62" fmla="*/ 21 w 76"/>
                  <a:gd name="T63" fmla="*/ 35 h 81"/>
                  <a:gd name="T64" fmla="*/ 21 w 76"/>
                  <a:gd name="T65" fmla="*/ 40 h 81"/>
                  <a:gd name="T66" fmla="*/ 46 w 76"/>
                  <a:gd name="T67" fmla="*/ 40 h 81"/>
                  <a:gd name="T68" fmla="*/ 46 w 76"/>
                  <a:gd name="T69" fmla="*/ 35 h 81"/>
                  <a:gd name="T70" fmla="*/ 38 w 76"/>
                  <a:gd name="T71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1">
                    <a:moveTo>
                      <a:pt x="6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4" y="81"/>
                      <a:pt x="8" y="81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73" y="81"/>
                      <a:pt x="76" y="77"/>
                      <a:pt x="76" y="73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3"/>
                      <a:pt x="73" y="0"/>
                      <a:pt x="69" y="0"/>
                    </a:cubicBezTo>
                    <a:close/>
                    <a:moveTo>
                      <a:pt x="66" y="71"/>
                    </a:move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66" y="10"/>
                      <a:pt x="66" y="10"/>
                      <a:pt x="66" y="10"/>
                    </a:cubicBezTo>
                    <a:lnTo>
                      <a:pt x="66" y="71"/>
                    </a:lnTo>
                    <a:close/>
                    <a:moveTo>
                      <a:pt x="21" y="45"/>
                    </a:move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21" y="50"/>
                      <a:pt x="21" y="50"/>
                      <a:pt x="21" y="50"/>
                    </a:cubicBezTo>
                    <a:lnTo>
                      <a:pt x="21" y="45"/>
                    </a:lnTo>
                    <a:close/>
                    <a:moveTo>
                      <a:pt x="21" y="55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21" y="60"/>
                      <a:pt x="21" y="60"/>
                      <a:pt x="21" y="60"/>
                    </a:cubicBezTo>
                    <a:lnTo>
                      <a:pt x="21" y="55"/>
                    </a:lnTo>
                    <a:close/>
                    <a:moveTo>
                      <a:pt x="26" y="23"/>
                    </a:moveTo>
                    <a:cubicBezTo>
                      <a:pt x="26" y="27"/>
                      <a:pt x="29" y="30"/>
                      <a:pt x="33" y="30"/>
                    </a:cubicBezTo>
                    <a:cubicBezTo>
                      <a:pt x="37" y="30"/>
                      <a:pt x="41" y="27"/>
                      <a:pt x="41" y="23"/>
                    </a:cubicBezTo>
                    <a:cubicBezTo>
                      <a:pt x="41" y="18"/>
                      <a:pt x="37" y="15"/>
                      <a:pt x="33" y="15"/>
                    </a:cubicBezTo>
                    <a:cubicBezTo>
                      <a:pt x="29" y="15"/>
                      <a:pt x="26" y="18"/>
                      <a:pt x="26" y="23"/>
                    </a:cubicBezTo>
                    <a:close/>
                    <a:moveTo>
                      <a:pt x="38" y="30"/>
                    </a:moveTo>
                    <a:cubicBezTo>
                      <a:pt x="28" y="30"/>
                      <a:pt x="28" y="30"/>
                      <a:pt x="28" y="30"/>
                    </a:cubicBezTo>
                    <a:cubicBezTo>
                      <a:pt x="24" y="30"/>
                      <a:pt x="21" y="32"/>
                      <a:pt x="21" y="35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2"/>
                      <a:pt x="42" y="30"/>
                      <a:pt x="3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7"/>
              <p:cNvSpPr/>
              <p:nvPr/>
            </p:nvSpPr>
            <p:spPr bwMode="auto">
              <a:xfrm>
                <a:off x="10383977" y="2054822"/>
                <a:ext cx="248581" cy="248580"/>
              </a:xfrm>
              <a:custGeom>
                <a:avLst/>
                <a:gdLst>
                  <a:gd name="T0" fmla="*/ 67 w 127"/>
                  <a:gd name="T1" fmla="*/ 0 h 127"/>
                  <a:gd name="T2" fmla="*/ 55 w 127"/>
                  <a:gd name="T3" fmla="*/ 11 h 127"/>
                  <a:gd name="T4" fmla="*/ 67 w 127"/>
                  <a:gd name="T5" fmla="*/ 24 h 127"/>
                  <a:gd name="T6" fmla="*/ 39 w 127"/>
                  <a:gd name="T7" fmla="*/ 55 h 127"/>
                  <a:gd name="T8" fmla="*/ 11 w 127"/>
                  <a:gd name="T9" fmla="*/ 55 h 127"/>
                  <a:gd name="T10" fmla="*/ 34 w 127"/>
                  <a:gd name="T11" fmla="*/ 77 h 127"/>
                  <a:gd name="T12" fmla="*/ 0 w 127"/>
                  <a:gd name="T13" fmla="*/ 122 h 127"/>
                  <a:gd name="T14" fmla="*/ 0 w 127"/>
                  <a:gd name="T15" fmla="*/ 127 h 127"/>
                  <a:gd name="T16" fmla="*/ 4 w 127"/>
                  <a:gd name="T17" fmla="*/ 127 h 127"/>
                  <a:gd name="T18" fmla="*/ 49 w 127"/>
                  <a:gd name="T19" fmla="*/ 93 h 127"/>
                  <a:gd name="T20" fmla="*/ 71 w 127"/>
                  <a:gd name="T21" fmla="*/ 114 h 127"/>
                  <a:gd name="T22" fmla="*/ 71 w 127"/>
                  <a:gd name="T23" fmla="*/ 86 h 127"/>
                  <a:gd name="T24" fmla="*/ 102 w 127"/>
                  <a:gd name="T25" fmla="*/ 59 h 127"/>
                  <a:gd name="T26" fmla="*/ 114 w 127"/>
                  <a:gd name="T27" fmla="*/ 72 h 127"/>
                  <a:gd name="T28" fmla="*/ 127 w 127"/>
                  <a:gd name="T29" fmla="*/ 59 h 127"/>
                  <a:gd name="T30" fmla="*/ 67 w 127"/>
                  <a:gd name="T31" fmla="*/ 0 h 127"/>
                  <a:gd name="T32" fmla="*/ 55 w 127"/>
                  <a:gd name="T33" fmla="*/ 67 h 127"/>
                  <a:gd name="T34" fmla="*/ 47 w 127"/>
                  <a:gd name="T35" fmla="*/ 59 h 127"/>
                  <a:gd name="T36" fmla="*/ 75 w 127"/>
                  <a:gd name="T37" fmla="*/ 31 h 127"/>
                  <a:gd name="T38" fmla="*/ 83 w 127"/>
                  <a:gd name="T39" fmla="*/ 39 h 127"/>
                  <a:gd name="T40" fmla="*/ 55 w 127"/>
                  <a:gd name="T41" fmla="*/ 6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7" h="127">
                    <a:moveTo>
                      <a:pt x="67" y="0"/>
                    </a:moveTo>
                    <a:lnTo>
                      <a:pt x="55" y="11"/>
                    </a:lnTo>
                    <a:lnTo>
                      <a:pt x="67" y="24"/>
                    </a:lnTo>
                    <a:lnTo>
                      <a:pt x="39" y="55"/>
                    </a:lnTo>
                    <a:lnTo>
                      <a:pt x="11" y="55"/>
                    </a:lnTo>
                    <a:lnTo>
                      <a:pt x="34" y="77"/>
                    </a:lnTo>
                    <a:lnTo>
                      <a:pt x="0" y="122"/>
                    </a:lnTo>
                    <a:lnTo>
                      <a:pt x="0" y="127"/>
                    </a:lnTo>
                    <a:lnTo>
                      <a:pt x="4" y="127"/>
                    </a:lnTo>
                    <a:lnTo>
                      <a:pt x="49" y="93"/>
                    </a:lnTo>
                    <a:lnTo>
                      <a:pt x="71" y="114"/>
                    </a:lnTo>
                    <a:lnTo>
                      <a:pt x="71" y="86"/>
                    </a:lnTo>
                    <a:lnTo>
                      <a:pt x="102" y="59"/>
                    </a:lnTo>
                    <a:lnTo>
                      <a:pt x="114" y="72"/>
                    </a:lnTo>
                    <a:lnTo>
                      <a:pt x="127" y="59"/>
                    </a:lnTo>
                    <a:lnTo>
                      <a:pt x="67" y="0"/>
                    </a:lnTo>
                    <a:close/>
                    <a:moveTo>
                      <a:pt x="55" y="67"/>
                    </a:moveTo>
                    <a:lnTo>
                      <a:pt x="47" y="59"/>
                    </a:lnTo>
                    <a:lnTo>
                      <a:pt x="75" y="31"/>
                    </a:lnTo>
                    <a:lnTo>
                      <a:pt x="83" y="39"/>
                    </a:lnTo>
                    <a:lnTo>
                      <a:pt x="55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79" name="Freeform: Shape 88"/>
              <p:cNvSpPr/>
              <p:nvPr/>
            </p:nvSpPr>
            <p:spPr bwMode="auto">
              <a:xfrm>
                <a:off x="10274366" y="1367799"/>
                <a:ext cx="246623" cy="166372"/>
              </a:xfrm>
              <a:custGeom>
                <a:avLst/>
                <a:gdLst>
                  <a:gd name="T0" fmla="*/ 17 w 77"/>
                  <a:gd name="T1" fmla="*/ 19 h 52"/>
                  <a:gd name="T2" fmla="*/ 34 w 77"/>
                  <a:gd name="T3" fmla="*/ 36 h 52"/>
                  <a:gd name="T4" fmla="*/ 17 w 77"/>
                  <a:gd name="T5" fmla="*/ 52 h 52"/>
                  <a:gd name="T6" fmla="*/ 0 w 77"/>
                  <a:gd name="T7" fmla="*/ 36 h 52"/>
                  <a:gd name="T8" fmla="*/ 0 w 77"/>
                  <a:gd name="T9" fmla="*/ 33 h 52"/>
                  <a:gd name="T10" fmla="*/ 34 w 77"/>
                  <a:gd name="T11" fmla="*/ 0 h 52"/>
                  <a:gd name="T12" fmla="*/ 34 w 77"/>
                  <a:gd name="T13" fmla="*/ 9 h 52"/>
                  <a:gd name="T14" fmla="*/ 17 w 77"/>
                  <a:gd name="T15" fmla="*/ 16 h 52"/>
                  <a:gd name="T16" fmla="*/ 14 w 77"/>
                  <a:gd name="T17" fmla="*/ 19 h 52"/>
                  <a:gd name="T18" fmla="*/ 17 w 77"/>
                  <a:gd name="T19" fmla="*/ 19 h 52"/>
                  <a:gd name="T20" fmla="*/ 60 w 77"/>
                  <a:gd name="T21" fmla="*/ 19 h 52"/>
                  <a:gd name="T22" fmla="*/ 77 w 77"/>
                  <a:gd name="T23" fmla="*/ 36 h 52"/>
                  <a:gd name="T24" fmla="*/ 60 w 77"/>
                  <a:gd name="T25" fmla="*/ 52 h 52"/>
                  <a:gd name="T26" fmla="*/ 43 w 77"/>
                  <a:gd name="T27" fmla="*/ 36 h 52"/>
                  <a:gd name="T28" fmla="*/ 43 w 77"/>
                  <a:gd name="T29" fmla="*/ 33 h 52"/>
                  <a:gd name="T30" fmla="*/ 77 w 77"/>
                  <a:gd name="T31" fmla="*/ 0 h 52"/>
                  <a:gd name="T32" fmla="*/ 77 w 77"/>
                  <a:gd name="T33" fmla="*/ 9 h 52"/>
                  <a:gd name="T34" fmla="*/ 60 w 77"/>
                  <a:gd name="T35" fmla="*/ 16 h 52"/>
                  <a:gd name="T36" fmla="*/ 58 w 77"/>
                  <a:gd name="T37" fmla="*/ 19 h 52"/>
                  <a:gd name="T38" fmla="*/ 60 w 77"/>
                  <a:gd name="T39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7" h="52">
                    <a:moveTo>
                      <a:pt x="17" y="19"/>
                    </a:moveTo>
                    <a:cubicBezTo>
                      <a:pt x="26" y="19"/>
                      <a:pt x="34" y="26"/>
                      <a:pt x="34" y="36"/>
                    </a:cubicBezTo>
                    <a:cubicBezTo>
                      <a:pt x="34" y="45"/>
                      <a:pt x="26" y="52"/>
                      <a:pt x="17" y="52"/>
                    </a:cubicBezTo>
                    <a:cubicBezTo>
                      <a:pt x="8" y="52"/>
                      <a:pt x="0" y="45"/>
                      <a:pt x="0" y="3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7" y="9"/>
                      <a:pt x="21" y="12"/>
                      <a:pt x="17" y="16"/>
                    </a:cubicBezTo>
                    <a:cubicBezTo>
                      <a:pt x="16" y="17"/>
                      <a:pt x="15" y="18"/>
                      <a:pt x="14" y="19"/>
                    </a:cubicBezTo>
                    <a:cubicBezTo>
                      <a:pt x="15" y="19"/>
                      <a:pt x="16" y="19"/>
                      <a:pt x="17" y="19"/>
                    </a:cubicBezTo>
                    <a:close/>
                    <a:moveTo>
                      <a:pt x="60" y="19"/>
                    </a:moveTo>
                    <a:cubicBezTo>
                      <a:pt x="70" y="19"/>
                      <a:pt x="77" y="26"/>
                      <a:pt x="77" y="36"/>
                    </a:cubicBezTo>
                    <a:cubicBezTo>
                      <a:pt x="77" y="45"/>
                      <a:pt x="70" y="52"/>
                      <a:pt x="60" y="52"/>
                    </a:cubicBezTo>
                    <a:cubicBezTo>
                      <a:pt x="51" y="52"/>
                      <a:pt x="43" y="45"/>
                      <a:pt x="43" y="36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15"/>
                      <a:pt x="58" y="0"/>
                      <a:pt x="77" y="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1" y="9"/>
                      <a:pt x="65" y="12"/>
                      <a:pt x="60" y="16"/>
                    </a:cubicBezTo>
                    <a:cubicBezTo>
                      <a:pt x="59" y="17"/>
                      <a:pt x="58" y="18"/>
                      <a:pt x="58" y="19"/>
                    </a:cubicBezTo>
                    <a:cubicBezTo>
                      <a:pt x="58" y="19"/>
                      <a:pt x="59" y="19"/>
                      <a:pt x="6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80" name="Freeform: Shape 89"/>
              <p:cNvSpPr/>
              <p:nvPr/>
            </p:nvSpPr>
            <p:spPr bwMode="auto">
              <a:xfrm>
                <a:off x="10213690" y="1782753"/>
                <a:ext cx="383636" cy="364063"/>
              </a:xfrm>
              <a:custGeom>
                <a:avLst/>
                <a:gdLst>
                  <a:gd name="T0" fmla="*/ 78 w 120"/>
                  <a:gd name="T1" fmla="*/ 29 h 114"/>
                  <a:gd name="T2" fmla="*/ 83 w 120"/>
                  <a:gd name="T3" fmla="*/ 0 h 114"/>
                  <a:gd name="T4" fmla="*/ 120 w 120"/>
                  <a:gd name="T5" fmla="*/ 52 h 114"/>
                  <a:gd name="T6" fmla="*/ 68 w 120"/>
                  <a:gd name="T7" fmla="*/ 90 h 114"/>
                  <a:gd name="T8" fmla="*/ 73 w 120"/>
                  <a:gd name="T9" fmla="*/ 60 h 114"/>
                  <a:gd name="T10" fmla="*/ 27 w 120"/>
                  <a:gd name="T11" fmla="*/ 114 h 114"/>
                  <a:gd name="T12" fmla="*/ 78 w 120"/>
                  <a:gd name="T13" fmla="*/ 2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114">
                    <a:moveTo>
                      <a:pt x="78" y="29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21" y="51"/>
                      <a:pt x="18" y="88"/>
                      <a:pt x="27" y="114"/>
                    </a:cubicBezTo>
                    <a:cubicBezTo>
                      <a:pt x="0" y="73"/>
                      <a:pt x="16" y="18"/>
                      <a:pt x="7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81" name="Freeform: Shape 90"/>
              <p:cNvSpPr/>
              <p:nvPr/>
            </p:nvSpPr>
            <p:spPr bwMode="auto">
              <a:xfrm>
                <a:off x="10295897" y="1555702"/>
                <a:ext cx="240752" cy="252495"/>
              </a:xfrm>
              <a:custGeom>
                <a:avLst/>
                <a:gdLst>
                  <a:gd name="T0" fmla="*/ 59 w 123"/>
                  <a:gd name="T1" fmla="*/ 129 h 129"/>
                  <a:gd name="T2" fmla="*/ 59 w 123"/>
                  <a:gd name="T3" fmla="*/ 72 h 129"/>
                  <a:gd name="T4" fmla="*/ 0 w 123"/>
                  <a:gd name="T5" fmla="*/ 129 h 129"/>
                  <a:gd name="T6" fmla="*/ 0 w 123"/>
                  <a:gd name="T7" fmla="*/ 0 h 129"/>
                  <a:gd name="T8" fmla="*/ 59 w 123"/>
                  <a:gd name="T9" fmla="*/ 59 h 129"/>
                  <a:gd name="T10" fmla="*/ 59 w 123"/>
                  <a:gd name="T11" fmla="*/ 0 h 129"/>
                  <a:gd name="T12" fmla="*/ 123 w 123"/>
                  <a:gd name="T13" fmla="*/ 65 h 129"/>
                  <a:gd name="T14" fmla="*/ 59 w 123"/>
                  <a:gd name="T15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29">
                    <a:moveTo>
                      <a:pt x="59" y="129"/>
                    </a:moveTo>
                    <a:lnTo>
                      <a:pt x="59" y="72"/>
                    </a:lnTo>
                    <a:lnTo>
                      <a:pt x="0" y="129"/>
                    </a:lnTo>
                    <a:lnTo>
                      <a:pt x="0" y="0"/>
                    </a:lnTo>
                    <a:lnTo>
                      <a:pt x="59" y="59"/>
                    </a:lnTo>
                    <a:lnTo>
                      <a:pt x="59" y="0"/>
                    </a:lnTo>
                    <a:lnTo>
                      <a:pt x="123" y="65"/>
                    </a:lnTo>
                    <a:lnTo>
                      <a:pt x="59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82" name="Freeform: Shape 91"/>
              <p:cNvSpPr/>
              <p:nvPr/>
            </p:nvSpPr>
            <p:spPr bwMode="auto">
              <a:xfrm>
                <a:off x="10051231" y="3280109"/>
                <a:ext cx="303387" cy="303385"/>
              </a:xfrm>
              <a:custGeom>
                <a:avLst/>
                <a:gdLst>
                  <a:gd name="T0" fmla="*/ 95 w 95"/>
                  <a:gd name="T1" fmla="*/ 35 h 95"/>
                  <a:gd name="T2" fmla="*/ 60 w 95"/>
                  <a:gd name="T3" fmla="*/ 35 h 95"/>
                  <a:gd name="T4" fmla="*/ 73 w 95"/>
                  <a:gd name="T5" fmla="*/ 22 h 95"/>
                  <a:gd name="T6" fmla="*/ 48 w 95"/>
                  <a:gd name="T7" fmla="*/ 12 h 95"/>
                  <a:gd name="T8" fmla="*/ 23 w 95"/>
                  <a:gd name="T9" fmla="*/ 22 h 95"/>
                  <a:gd name="T10" fmla="*/ 12 w 95"/>
                  <a:gd name="T11" fmla="*/ 47 h 95"/>
                  <a:gd name="T12" fmla="*/ 23 w 95"/>
                  <a:gd name="T13" fmla="*/ 72 h 95"/>
                  <a:gd name="T14" fmla="*/ 48 w 95"/>
                  <a:gd name="T15" fmla="*/ 83 h 95"/>
                  <a:gd name="T16" fmla="*/ 73 w 95"/>
                  <a:gd name="T17" fmla="*/ 72 h 95"/>
                  <a:gd name="T18" fmla="*/ 74 w 95"/>
                  <a:gd name="T19" fmla="*/ 71 h 95"/>
                  <a:gd name="T20" fmla="*/ 83 w 95"/>
                  <a:gd name="T21" fmla="*/ 78 h 95"/>
                  <a:gd name="T22" fmla="*/ 48 w 95"/>
                  <a:gd name="T23" fmla="*/ 95 h 95"/>
                  <a:gd name="T24" fmla="*/ 0 w 95"/>
                  <a:gd name="T25" fmla="*/ 47 h 95"/>
                  <a:gd name="T26" fmla="*/ 48 w 95"/>
                  <a:gd name="T27" fmla="*/ 0 h 95"/>
                  <a:gd name="T28" fmla="*/ 81 w 95"/>
                  <a:gd name="T29" fmla="*/ 14 h 95"/>
                  <a:gd name="T30" fmla="*/ 95 w 95"/>
                  <a:gd name="T31" fmla="*/ 0 h 95"/>
                  <a:gd name="T32" fmla="*/ 95 w 95"/>
                  <a:gd name="T3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5" y="35"/>
                    </a:moveTo>
                    <a:cubicBezTo>
                      <a:pt x="60" y="35"/>
                      <a:pt x="60" y="35"/>
                      <a:pt x="60" y="35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66" y="15"/>
                      <a:pt x="57" y="12"/>
                      <a:pt x="48" y="12"/>
                    </a:cubicBezTo>
                    <a:cubicBezTo>
                      <a:pt x="38" y="12"/>
                      <a:pt x="29" y="15"/>
                      <a:pt x="23" y="22"/>
                    </a:cubicBezTo>
                    <a:cubicBezTo>
                      <a:pt x="16" y="29"/>
                      <a:pt x="12" y="38"/>
                      <a:pt x="12" y="47"/>
                    </a:cubicBezTo>
                    <a:cubicBezTo>
                      <a:pt x="12" y="57"/>
                      <a:pt x="16" y="66"/>
                      <a:pt x="23" y="72"/>
                    </a:cubicBezTo>
                    <a:cubicBezTo>
                      <a:pt x="29" y="79"/>
                      <a:pt x="38" y="83"/>
                      <a:pt x="48" y="83"/>
                    </a:cubicBezTo>
                    <a:cubicBezTo>
                      <a:pt x="57" y="83"/>
                      <a:pt x="66" y="79"/>
                      <a:pt x="73" y="72"/>
                    </a:cubicBezTo>
                    <a:cubicBezTo>
                      <a:pt x="73" y="72"/>
                      <a:pt x="74" y="71"/>
                      <a:pt x="74" y="71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75" y="88"/>
                      <a:pt x="62" y="95"/>
                      <a:pt x="48" y="95"/>
                    </a:cubicBezTo>
                    <a:cubicBezTo>
                      <a:pt x="22" y="95"/>
                      <a:pt x="0" y="73"/>
                      <a:pt x="0" y="47"/>
                    </a:cubicBezTo>
                    <a:cubicBezTo>
                      <a:pt x="0" y="21"/>
                      <a:pt x="22" y="0"/>
                      <a:pt x="48" y="0"/>
                    </a:cubicBezTo>
                    <a:cubicBezTo>
                      <a:pt x="61" y="0"/>
                      <a:pt x="73" y="5"/>
                      <a:pt x="81" y="14"/>
                    </a:cubicBezTo>
                    <a:cubicBezTo>
                      <a:pt x="95" y="0"/>
                      <a:pt x="95" y="0"/>
                      <a:pt x="95" y="0"/>
                    </a:cubicBezTo>
                    <a:lnTo>
                      <a:pt x="9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83" name="Freeform: Shape 92"/>
              <p:cNvSpPr/>
              <p:nvPr/>
            </p:nvSpPr>
            <p:spPr bwMode="auto">
              <a:xfrm>
                <a:off x="9912261" y="2277957"/>
                <a:ext cx="332746" cy="336661"/>
              </a:xfrm>
              <a:custGeom>
                <a:avLst/>
                <a:gdLst>
                  <a:gd name="T0" fmla="*/ 86 w 104"/>
                  <a:gd name="T1" fmla="*/ 0 h 105"/>
                  <a:gd name="T2" fmla="*/ 17 w 104"/>
                  <a:gd name="T3" fmla="*/ 0 h 105"/>
                  <a:gd name="T4" fmla="*/ 0 w 104"/>
                  <a:gd name="T5" fmla="*/ 18 h 105"/>
                  <a:gd name="T6" fmla="*/ 0 w 104"/>
                  <a:gd name="T7" fmla="*/ 87 h 105"/>
                  <a:gd name="T8" fmla="*/ 17 w 104"/>
                  <a:gd name="T9" fmla="*/ 105 h 105"/>
                  <a:gd name="T10" fmla="*/ 86 w 104"/>
                  <a:gd name="T11" fmla="*/ 105 h 105"/>
                  <a:gd name="T12" fmla="*/ 104 w 104"/>
                  <a:gd name="T13" fmla="*/ 87 h 105"/>
                  <a:gd name="T14" fmla="*/ 104 w 104"/>
                  <a:gd name="T15" fmla="*/ 18 h 105"/>
                  <a:gd name="T16" fmla="*/ 86 w 104"/>
                  <a:gd name="T17" fmla="*/ 0 h 105"/>
                  <a:gd name="T18" fmla="*/ 28 w 104"/>
                  <a:gd name="T19" fmla="*/ 85 h 105"/>
                  <a:gd name="T20" fmla="*/ 19 w 104"/>
                  <a:gd name="T21" fmla="*/ 76 h 105"/>
                  <a:gd name="T22" fmla="*/ 28 w 104"/>
                  <a:gd name="T23" fmla="*/ 67 h 105"/>
                  <a:gd name="T24" fmla="*/ 37 w 104"/>
                  <a:gd name="T25" fmla="*/ 76 h 105"/>
                  <a:gd name="T26" fmla="*/ 28 w 104"/>
                  <a:gd name="T27" fmla="*/ 85 h 105"/>
                  <a:gd name="T28" fmla="*/ 50 w 104"/>
                  <a:gd name="T29" fmla="*/ 85 h 105"/>
                  <a:gd name="T30" fmla="*/ 41 w 104"/>
                  <a:gd name="T31" fmla="*/ 63 h 105"/>
                  <a:gd name="T32" fmla="*/ 19 w 104"/>
                  <a:gd name="T33" fmla="*/ 54 h 105"/>
                  <a:gd name="T34" fmla="*/ 19 w 104"/>
                  <a:gd name="T35" fmla="*/ 41 h 105"/>
                  <a:gd name="T36" fmla="*/ 63 w 104"/>
                  <a:gd name="T37" fmla="*/ 85 h 105"/>
                  <a:gd name="T38" fmla="*/ 50 w 104"/>
                  <a:gd name="T39" fmla="*/ 85 h 105"/>
                  <a:gd name="T40" fmla="*/ 73 w 104"/>
                  <a:gd name="T41" fmla="*/ 85 h 105"/>
                  <a:gd name="T42" fmla="*/ 19 w 104"/>
                  <a:gd name="T43" fmla="*/ 31 h 105"/>
                  <a:gd name="T44" fmla="*/ 19 w 104"/>
                  <a:gd name="T45" fmla="*/ 18 h 105"/>
                  <a:gd name="T46" fmla="*/ 86 w 104"/>
                  <a:gd name="T47" fmla="*/ 85 h 105"/>
                  <a:gd name="T48" fmla="*/ 73 w 104"/>
                  <a:gd name="T49" fmla="*/ 8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4" h="105">
                    <a:moveTo>
                      <a:pt x="86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7"/>
                      <a:pt x="7" y="105"/>
                      <a:pt x="17" y="105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96" y="105"/>
                      <a:pt x="104" y="97"/>
                      <a:pt x="104" y="87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4" y="8"/>
                      <a:pt x="96" y="0"/>
                      <a:pt x="86" y="0"/>
                    </a:cubicBezTo>
                    <a:close/>
                    <a:moveTo>
                      <a:pt x="28" y="85"/>
                    </a:moveTo>
                    <a:cubicBezTo>
                      <a:pt x="23" y="85"/>
                      <a:pt x="19" y="81"/>
                      <a:pt x="19" y="76"/>
                    </a:cubicBezTo>
                    <a:cubicBezTo>
                      <a:pt x="19" y="71"/>
                      <a:pt x="23" y="67"/>
                      <a:pt x="28" y="67"/>
                    </a:cubicBezTo>
                    <a:cubicBezTo>
                      <a:pt x="33" y="67"/>
                      <a:pt x="37" y="71"/>
                      <a:pt x="37" y="76"/>
                    </a:cubicBezTo>
                    <a:cubicBezTo>
                      <a:pt x="37" y="81"/>
                      <a:pt x="33" y="85"/>
                      <a:pt x="28" y="85"/>
                    </a:cubicBezTo>
                    <a:close/>
                    <a:moveTo>
                      <a:pt x="50" y="85"/>
                    </a:moveTo>
                    <a:cubicBezTo>
                      <a:pt x="50" y="77"/>
                      <a:pt x="47" y="69"/>
                      <a:pt x="41" y="63"/>
                    </a:cubicBezTo>
                    <a:cubicBezTo>
                      <a:pt x="35" y="57"/>
                      <a:pt x="27" y="54"/>
                      <a:pt x="19" y="54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43" y="41"/>
                      <a:pt x="63" y="61"/>
                      <a:pt x="63" y="85"/>
                    </a:cubicBezTo>
                    <a:cubicBezTo>
                      <a:pt x="50" y="85"/>
                      <a:pt x="50" y="85"/>
                      <a:pt x="50" y="85"/>
                    </a:cubicBezTo>
                    <a:close/>
                    <a:moveTo>
                      <a:pt x="73" y="85"/>
                    </a:moveTo>
                    <a:cubicBezTo>
                      <a:pt x="73" y="55"/>
                      <a:pt x="49" y="31"/>
                      <a:pt x="19" y="31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56" y="18"/>
                      <a:pt x="86" y="48"/>
                      <a:pt x="86" y="85"/>
                    </a:cubicBezTo>
                    <a:cubicBezTo>
                      <a:pt x="73" y="85"/>
                      <a:pt x="73" y="85"/>
                      <a:pt x="73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84" name="Freeform: Shape 93"/>
              <p:cNvSpPr/>
              <p:nvPr/>
            </p:nvSpPr>
            <p:spPr bwMode="auto">
              <a:xfrm>
                <a:off x="9884858" y="3579580"/>
                <a:ext cx="307301" cy="322959"/>
              </a:xfrm>
              <a:custGeom>
                <a:avLst/>
                <a:gdLst>
                  <a:gd name="T0" fmla="*/ 41 w 96"/>
                  <a:gd name="T1" fmla="*/ 6 h 101"/>
                  <a:gd name="T2" fmla="*/ 42 w 96"/>
                  <a:gd name="T3" fmla="*/ 2 h 101"/>
                  <a:gd name="T4" fmla="*/ 36 w 96"/>
                  <a:gd name="T5" fmla="*/ 0 h 101"/>
                  <a:gd name="T6" fmla="*/ 35 w 96"/>
                  <a:gd name="T7" fmla="*/ 7 h 101"/>
                  <a:gd name="T8" fmla="*/ 0 w 96"/>
                  <a:gd name="T9" fmla="*/ 54 h 101"/>
                  <a:gd name="T10" fmla="*/ 96 w 96"/>
                  <a:gd name="T11" fmla="*/ 54 h 101"/>
                  <a:gd name="T12" fmla="*/ 33 w 96"/>
                  <a:gd name="T13" fmla="*/ 4 h 101"/>
                  <a:gd name="T14" fmla="*/ 38 w 96"/>
                  <a:gd name="T15" fmla="*/ 1 h 101"/>
                  <a:gd name="T16" fmla="*/ 40 w 96"/>
                  <a:gd name="T17" fmla="*/ 5 h 101"/>
                  <a:gd name="T18" fmla="*/ 35 w 96"/>
                  <a:gd name="T19" fmla="*/ 6 h 101"/>
                  <a:gd name="T20" fmla="*/ 73 w 96"/>
                  <a:gd name="T21" fmla="*/ 79 h 101"/>
                  <a:gd name="T22" fmla="*/ 54 w 96"/>
                  <a:gd name="T23" fmla="*/ 81 h 101"/>
                  <a:gd name="T24" fmla="*/ 48 w 96"/>
                  <a:gd name="T25" fmla="*/ 90 h 101"/>
                  <a:gd name="T26" fmla="*/ 13 w 96"/>
                  <a:gd name="T27" fmla="*/ 64 h 101"/>
                  <a:gd name="T28" fmla="*/ 12 w 96"/>
                  <a:gd name="T29" fmla="*/ 58 h 101"/>
                  <a:gd name="T30" fmla="*/ 22 w 96"/>
                  <a:gd name="T31" fmla="*/ 28 h 101"/>
                  <a:gd name="T32" fmla="*/ 42 w 96"/>
                  <a:gd name="T33" fmla="*/ 26 h 101"/>
                  <a:gd name="T34" fmla="*/ 48 w 96"/>
                  <a:gd name="T35" fmla="*/ 17 h 101"/>
                  <a:gd name="T36" fmla="*/ 83 w 96"/>
                  <a:gd name="T37" fmla="*/ 43 h 101"/>
                  <a:gd name="T38" fmla="*/ 84 w 96"/>
                  <a:gd name="T39" fmla="*/ 49 h 101"/>
                  <a:gd name="T40" fmla="*/ 73 w 96"/>
                  <a:gd name="T41" fmla="*/ 79 h 101"/>
                  <a:gd name="T42" fmla="*/ 53 w 96"/>
                  <a:gd name="T43" fmla="*/ 44 h 101"/>
                  <a:gd name="T44" fmla="*/ 43 w 96"/>
                  <a:gd name="T45" fmla="*/ 32 h 101"/>
                  <a:gd name="T46" fmla="*/ 40 w 96"/>
                  <a:gd name="T47" fmla="*/ 46 h 101"/>
                  <a:gd name="T48" fmla="*/ 38 w 96"/>
                  <a:gd name="T49" fmla="*/ 49 h 101"/>
                  <a:gd name="T50" fmla="*/ 26 w 96"/>
                  <a:gd name="T51" fmla="*/ 58 h 101"/>
                  <a:gd name="T52" fmla="*/ 38 w 96"/>
                  <a:gd name="T53" fmla="*/ 59 h 101"/>
                  <a:gd name="T54" fmla="*/ 43 w 96"/>
                  <a:gd name="T55" fmla="*/ 63 h 101"/>
                  <a:gd name="T56" fmla="*/ 53 w 96"/>
                  <a:gd name="T57" fmla="*/ 75 h 101"/>
                  <a:gd name="T58" fmla="*/ 56 w 96"/>
                  <a:gd name="T59" fmla="*/ 61 h 101"/>
                  <a:gd name="T60" fmla="*/ 58 w 96"/>
                  <a:gd name="T61" fmla="*/ 58 h 101"/>
                  <a:gd name="T62" fmla="*/ 70 w 96"/>
                  <a:gd name="T63" fmla="*/ 49 h 101"/>
                  <a:gd name="T64" fmla="*/ 58 w 96"/>
                  <a:gd name="T65" fmla="*/ 48 h 101"/>
                  <a:gd name="T66" fmla="*/ 48 w 96"/>
                  <a:gd name="T67" fmla="*/ 44 h 101"/>
                  <a:gd name="T68" fmla="*/ 48 w 96"/>
                  <a:gd name="T69" fmla="*/ 44 h 101"/>
                  <a:gd name="T70" fmla="*/ 48 w 96"/>
                  <a:gd name="T71" fmla="*/ 44 h 101"/>
                  <a:gd name="T72" fmla="*/ 49 w 96"/>
                  <a:gd name="T73" fmla="*/ 44 h 101"/>
                  <a:gd name="T74" fmla="*/ 52 w 96"/>
                  <a:gd name="T75" fmla="*/ 45 h 101"/>
                  <a:gd name="T76" fmla="*/ 39 w 96"/>
                  <a:gd name="T77" fmla="*/ 57 h 101"/>
                  <a:gd name="T78" fmla="*/ 46 w 96"/>
                  <a:gd name="T79" fmla="*/ 44 h 101"/>
                  <a:gd name="T80" fmla="*/ 53 w 96"/>
                  <a:gd name="T81" fmla="*/ 62 h 101"/>
                  <a:gd name="T82" fmla="*/ 50 w 96"/>
                  <a:gd name="T83" fmla="*/ 63 h 101"/>
                  <a:gd name="T84" fmla="*/ 47 w 96"/>
                  <a:gd name="T85" fmla="*/ 63 h 101"/>
                  <a:gd name="T86" fmla="*/ 47 w 96"/>
                  <a:gd name="T87" fmla="*/ 63 h 101"/>
                  <a:gd name="T88" fmla="*/ 51 w 96"/>
                  <a:gd name="T89" fmla="*/ 57 h 101"/>
                  <a:gd name="T90" fmla="*/ 57 w 96"/>
                  <a:gd name="T91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1">
                    <a:moveTo>
                      <a:pt x="48" y="6"/>
                    </a:moveTo>
                    <a:cubicBezTo>
                      <a:pt x="46" y="6"/>
                      <a:pt x="43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5"/>
                      <a:pt x="43" y="4"/>
                      <a:pt x="42" y="2"/>
                    </a:cubicBezTo>
                    <a:cubicBezTo>
                      <a:pt x="42" y="1"/>
                      <a:pt x="40" y="0"/>
                      <a:pt x="38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3" y="0"/>
                      <a:pt x="31" y="3"/>
                      <a:pt x="32" y="5"/>
                    </a:cubicBezTo>
                    <a:cubicBezTo>
                      <a:pt x="32" y="6"/>
                      <a:pt x="33" y="7"/>
                      <a:pt x="35" y="7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15" y="13"/>
                      <a:pt x="0" y="32"/>
                      <a:pt x="0" y="54"/>
                    </a:cubicBezTo>
                    <a:cubicBezTo>
                      <a:pt x="0" y="80"/>
                      <a:pt x="22" y="101"/>
                      <a:pt x="48" y="101"/>
                    </a:cubicBezTo>
                    <a:cubicBezTo>
                      <a:pt x="74" y="101"/>
                      <a:pt x="96" y="80"/>
                      <a:pt x="96" y="54"/>
                    </a:cubicBezTo>
                    <a:cubicBezTo>
                      <a:pt x="96" y="27"/>
                      <a:pt x="74" y="6"/>
                      <a:pt x="48" y="6"/>
                    </a:cubicBezTo>
                    <a:close/>
                    <a:moveTo>
                      <a:pt x="33" y="4"/>
                    </a:moveTo>
                    <a:cubicBezTo>
                      <a:pt x="33" y="3"/>
                      <a:pt x="35" y="2"/>
                      <a:pt x="37" y="1"/>
                    </a:cubicBezTo>
                    <a:cubicBezTo>
                      <a:pt x="37" y="1"/>
                      <a:pt x="37" y="1"/>
                      <a:pt x="38" y="1"/>
                    </a:cubicBezTo>
                    <a:cubicBezTo>
                      <a:pt x="39" y="1"/>
                      <a:pt x="41" y="2"/>
                      <a:pt x="41" y="3"/>
                    </a:cubicBezTo>
                    <a:cubicBezTo>
                      <a:pt x="41" y="4"/>
                      <a:pt x="41" y="4"/>
                      <a:pt x="40" y="5"/>
                    </a:cubicBezTo>
                    <a:cubicBezTo>
                      <a:pt x="39" y="4"/>
                      <a:pt x="38" y="4"/>
                      <a:pt x="37" y="4"/>
                    </a:cubicBezTo>
                    <a:cubicBezTo>
                      <a:pt x="36" y="5"/>
                      <a:pt x="36" y="5"/>
                      <a:pt x="35" y="6"/>
                    </a:cubicBezTo>
                    <a:cubicBezTo>
                      <a:pt x="34" y="6"/>
                      <a:pt x="33" y="5"/>
                      <a:pt x="33" y="4"/>
                    </a:cubicBezTo>
                    <a:close/>
                    <a:moveTo>
                      <a:pt x="73" y="79"/>
                    </a:moveTo>
                    <a:cubicBezTo>
                      <a:pt x="69" y="84"/>
                      <a:pt x="64" y="87"/>
                      <a:pt x="58" y="88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1" y="90"/>
                      <a:pt x="50" y="90"/>
                      <a:pt x="48" y="90"/>
                    </a:cubicBezTo>
                    <a:cubicBezTo>
                      <a:pt x="38" y="90"/>
                      <a:pt x="29" y="86"/>
                      <a:pt x="22" y="79"/>
                    </a:cubicBezTo>
                    <a:cubicBezTo>
                      <a:pt x="18" y="75"/>
                      <a:pt x="15" y="70"/>
                      <a:pt x="13" y="64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7"/>
                      <a:pt x="12" y="55"/>
                      <a:pt x="12" y="54"/>
                    </a:cubicBezTo>
                    <a:cubicBezTo>
                      <a:pt x="12" y="44"/>
                      <a:pt x="15" y="35"/>
                      <a:pt x="22" y="28"/>
                    </a:cubicBezTo>
                    <a:cubicBezTo>
                      <a:pt x="27" y="24"/>
                      <a:pt x="32" y="21"/>
                      <a:pt x="38" y="19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5" y="18"/>
                      <a:pt x="46" y="17"/>
                      <a:pt x="48" y="17"/>
                    </a:cubicBezTo>
                    <a:cubicBezTo>
                      <a:pt x="58" y="17"/>
                      <a:pt x="67" y="21"/>
                      <a:pt x="73" y="28"/>
                    </a:cubicBezTo>
                    <a:cubicBezTo>
                      <a:pt x="78" y="32"/>
                      <a:pt x="81" y="38"/>
                      <a:pt x="83" y="43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50"/>
                      <a:pt x="84" y="52"/>
                      <a:pt x="84" y="54"/>
                    </a:cubicBezTo>
                    <a:cubicBezTo>
                      <a:pt x="84" y="63"/>
                      <a:pt x="80" y="72"/>
                      <a:pt x="73" y="79"/>
                    </a:cubicBezTo>
                    <a:close/>
                    <a:moveTo>
                      <a:pt x="73" y="29"/>
                    </a:moveTo>
                    <a:cubicBezTo>
                      <a:pt x="53" y="44"/>
                      <a:pt x="53" y="44"/>
                      <a:pt x="53" y="44"/>
                    </a:cubicBezTo>
                    <a:cubicBezTo>
                      <a:pt x="52" y="43"/>
                      <a:pt x="50" y="43"/>
                      <a:pt x="48" y="4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2" y="44"/>
                      <a:pt x="40" y="45"/>
                      <a:pt x="40" y="46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7" y="50"/>
                      <a:pt x="37" y="52"/>
                      <a:pt x="37" y="53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4" y="64"/>
                      <a:pt x="46" y="65"/>
                      <a:pt x="47" y="6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4" y="63"/>
                      <a:pt x="55" y="62"/>
                      <a:pt x="56" y="61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7"/>
                      <a:pt x="59" y="56"/>
                      <a:pt x="59" y="54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8" y="49"/>
                      <a:pt x="58" y="49"/>
                      <a:pt x="58" y="48"/>
                    </a:cubicBezTo>
                    <a:lnTo>
                      <a:pt x="73" y="29"/>
                    </a:lnTo>
                    <a:close/>
                    <a:moveTo>
                      <a:pt x="48" y="44"/>
                    </a:move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lose/>
                    <a:moveTo>
                      <a:pt x="46" y="44"/>
                    </a:moveTo>
                    <a:cubicBezTo>
                      <a:pt x="47" y="44"/>
                      <a:pt x="47" y="44"/>
                      <a:pt x="48" y="44"/>
                    </a:cubicBezTo>
                    <a:cubicBezTo>
                      <a:pt x="48" y="44"/>
                      <a:pt x="49" y="44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50" y="44"/>
                      <a:pt x="51" y="44"/>
                      <a:pt x="52" y="45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7"/>
                      <a:pt x="39" y="56"/>
                      <a:pt x="39" y="56"/>
                    </a:cubicBezTo>
                    <a:cubicBezTo>
                      <a:pt x="37" y="50"/>
                      <a:pt x="41" y="45"/>
                      <a:pt x="46" y="44"/>
                    </a:cubicBezTo>
                    <a:close/>
                    <a:moveTo>
                      <a:pt x="53" y="62"/>
                    </a:moveTo>
                    <a:cubicBezTo>
                      <a:pt x="53" y="62"/>
                      <a:pt x="53" y="62"/>
                      <a:pt x="53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2" y="62"/>
                      <a:pt x="51" y="63"/>
                      <a:pt x="50" y="63"/>
                    </a:cubicBezTo>
                    <a:cubicBezTo>
                      <a:pt x="49" y="63"/>
                      <a:pt x="49" y="63"/>
                      <a:pt x="48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6" y="63"/>
                      <a:pt x="45" y="63"/>
                      <a:pt x="44" y="62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7" y="50"/>
                      <a:pt x="57" y="51"/>
                      <a:pt x="57" y="52"/>
                    </a:cubicBezTo>
                    <a:cubicBezTo>
                      <a:pt x="58" y="56"/>
                      <a:pt x="56" y="60"/>
                      <a:pt x="5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85" name="Freeform: Shape 94"/>
              <p:cNvSpPr/>
              <p:nvPr/>
            </p:nvSpPr>
            <p:spPr bwMode="auto">
              <a:xfrm>
                <a:off x="9763504" y="2679209"/>
                <a:ext cx="340575" cy="340575"/>
              </a:xfrm>
              <a:custGeom>
                <a:avLst/>
                <a:gdLst>
                  <a:gd name="T0" fmla="*/ 90 w 107"/>
                  <a:gd name="T1" fmla="*/ 74 h 107"/>
                  <a:gd name="T2" fmla="*/ 78 w 107"/>
                  <a:gd name="T3" fmla="*/ 79 h 107"/>
                  <a:gd name="T4" fmla="*/ 33 w 107"/>
                  <a:gd name="T5" fmla="*/ 56 h 107"/>
                  <a:gd name="T6" fmla="*/ 34 w 107"/>
                  <a:gd name="T7" fmla="*/ 54 h 107"/>
                  <a:gd name="T8" fmla="*/ 33 w 107"/>
                  <a:gd name="T9" fmla="*/ 51 h 107"/>
                  <a:gd name="T10" fmla="*/ 78 w 107"/>
                  <a:gd name="T11" fmla="*/ 29 h 107"/>
                  <a:gd name="T12" fmla="*/ 90 w 107"/>
                  <a:gd name="T13" fmla="*/ 34 h 107"/>
                  <a:gd name="T14" fmla="*/ 107 w 107"/>
                  <a:gd name="T15" fmla="*/ 17 h 107"/>
                  <a:gd name="T16" fmla="*/ 90 w 107"/>
                  <a:gd name="T17" fmla="*/ 0 h 107"/>
                  <a:gd name="T18" fmla="*/ 74 w 107"/>
                  <a:gd name="T19" fmla="*/ 17 h 107"/>
                  <a:gd name="T20" fmla="*/ 74 w 107"/>
                  <a:gd name="T21" fmla="*/ 20 h 107"/>
                  <a:gd name="T22" fmla="*/ 29 w 107"/>
                  <a:gd name="T23" fmla="*/ 42 h 107"/>
                  <a:gd name="T24" fmla="*/ 17 w 107"/>
                  <a:gd name="T25" fmla="*/ 37 h 107"/>
                  <a:gd name="T26" fmla="*/ 0 w 107"/>
                  <a:gd name="T27" fmla="*/ 54 h 107"/>
                  <a:gd name="T28" fmla="*/ 17 w 107"/>
                  <a:gd name="T29" fmla="*/ 70 h 107"/>
                  <a:gd name="T30" fmla="*/ 29 w 107"/>
                  <a:gd name="T31" fmla="*/ 65 h 107"/>
                  <a:gd name="T32" fmla="*/ 74 w 107"/>
                  <a:gd name="T33" fmla="*/ 88 h 107"/>
                  <a:gd name="T34" fmla="*/ 74 w 107"/>
                  <a:gd name="T35" fmla="*/ 90 h 107"/>
                  <a:gd name="T36" fmla="*/ 90 w 107"/>
                  <a:gd name="T37" fmla="*/ 107 h 107"/>
                  <a:gd name="T38" fmla="*/ 107 w 107"/>
                  <a:gd name="T39" fmla="*/ 90 h 107"/>
                  <a:gd name="T40" fmla="*/ 90 w 107"/>
                  <a:gd name="T41" fmla="*/ 7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" h="107">
                    <a:moveTo>
                      <a:pt x="90" y="74"/>
                    </a:moveTo>
                    <a:cubicBezTo>
                      <a:pt x="86" y="74"/>
                      <a:pt x="81" y="76"/>
                      <a:pt x="78" y="79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4" y="56"/>
                      <a:pt x="34" y="55"/>
                      <a:pt x="34" y="54"/>
                    </a:cubicBezTo>
                    <a:cubicBezTo>
                      <a:pt x="34" y="53"/>
                      <a:pt x="34" y="52"/>
                      <a:pt x="33" y="51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81" y="32"/>
                      <a:pt x="86" y="34"/>
                      <a:pt x="90" y="34"/>
                    </a:cubicBezTo>
                    <a:cubicBezTo>
                      <a:pt x="100" y="34"/>
                      <a:pt x="107" y="26"/>
                      <a:pt x="107" y="17"/>
                    </a:cubicBezTo>
                    <a:cubicBezTo>
                      <a:pt x="107" y="8"/>
                      <a:pt x="100" y="0"/>
                      <a:pt x="90" y="0"/>
                    </a:cubicBezTo>
                    <a:cubicBezTo>
                      <a:pt x="81" y="0"/>
                      <a:pt x="74" y="8"/>
                      <a:pt x="74" y="17"/>
                    </a:cubicBezTo>
                    <a:cubicBezTo>
                      <a:pt x="74" y="18"/>
                      <a:pt x="74" y="19"/>
                      <a:pt x="74" y="2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39"/>
                      <a:pt x="22" y="37"/>
                      <a:pt x="17" y="37"/>
                    </a:cubicBezTo>
                    <a:cubicBezTo>
                      <a:pt x="8" y="37"/>
                      <a:pt x="0" y="45"/>
                      <a:pt x="0" y="54"/>
                    </a:cubicBezTo>
                    <a:cubicBezTo>
                      <a:pt x="0" y="63"/>
                      <a:pt x="8" y="70"/>
                      <a:pt x="17" y="70"/>
                    </a:cubicBezTo>
                    <a:cubicBezTo>
                      <a:pt x="22" y="70"/>
                      <a:pt x="26" y="68"/>
                      <a:pt x="29" y="65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9"/>
                      <a:pt x="74" y="90"/>
                      <a:pt x="74" y="90"/>
                    </a:cubicBezTo>
                    <a:cubicBezTo>
                      <a:pt x="74" y="100"/>
                      <a:pt x="81" y="107"/>
                      <a:pt x="90" y="107"/>
                    </a:cubicBezTo>
                    <a:cubicBezTo>
                      <a:pt x="100" y="107"/>
                      <a:pt x="107" y="100"/>
                      <a:pt x="107" y="90"/>
                    </a:cubicBezTo>
                    <a:cubicBezTo>
                      <a:pt x="107" y="81"/>
                      <a:pt x="100" y="74"/>
                      <a:pt x="9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86" name="Freeform: Shape 95"/>
              <p:cNvSpPr/>
              <p:nvPr/>
            </p:nvSpPr>
            <p:spPr bwMode="auto">
              <a:xfrm>
                <a:off x="9875071" y="1874748"/>
                <a:ext cx="324917" cy="352319"/>
              </a:xfrm>
              <a:custGeom>
                <a:avLst/>
                <a:gdLst>
                  <a:gd name="T0" fmla="*/ 13 w 102"/>
                  <a:gd name="T1" fmla="*/ 100 h 110"/>
                  <a:gd name="T2" fmla="*/ 24 w 102"/>
                  <a:gd name="T3" fmla="*/ 110 h 110"/>
                  <a:gd name="T4" fmla="*/ 34 w 102"/>
                  <a:gd name="T5" fmla="*/ 100 h 110"/>
                  <a:gd name="T6" fmla="*/ 34 w 102"/>
                  <a:gd name="T7" fmla="*/ 100 h 110"/>
                  <a:gd name="T8" fmla="*/ 24 w 102"/>
                  <a:gd name="T9" fmla="*/ 89 h 110"/>
                  <a:gd name="T10" fmla="*/ 13 w 102"/>
                  <a:gd name="T11" fmla="*/ 100 h 110"/>
                  <a:gd name="T12" fmla="*/ 82 w 102"/>
                  <a:gd name="T13" fmla="*/ 100 h 110"/>
                  <a:gd name="T14" fmla="*/ 92 w 102"/>
                  <a:gd name="T15" fmla="*/ 110 h 110"/>
                  <a:gd name="T16" fmla="*/ 102 w 102"/>
                  <a:gd name="T17" fmla="*/ 100 h 110"/>
                  <a:gd name="T18" fmla="*/ 102 w 102"/>
                  <a:gd name="T19" fmla="*/ 100 h 110"/>
                  <a:gd name="T20" fmla="*/ 92 w 102"/>
                  <a:gd name="T21" fmla="*/ 89 h 110"/>
                  <a:gd name="T22" fmla="*/ 82 w 102"/>
                  <a:gd name="T23" fmla="*/ 100 h 110"/>
                  <a:gd name="T24" fmla="*/ 102 w 102"/>
                  <a:gd name="T25" fmla="*/ 55 h 110"/>
                  <a:gd name="T26" fmla="*/ 102 w 102"/>
                  <a:gd name="T27" fmla="*/ 14 h 110"/>
                  <a:gd name="T28" fmla="*/ 13 w 102"/>
                  <a:gd name="T29" fmla="*/ 14 h 110"/>
                  <a:gd name="T30" fmla="*/ 0 w 102"/>
                  <a:gd name="T31" fmla="*/ 0 h 110"/>
                  <a:gd name="T32" fmla="*/ 0 w 102"/>
                  <a:gd name="T33" fmla="*/ 7 h 110"/>
                  <a:gd name="T34" fmla="*/ 7 w 102"/>
                  <a:gd name="T35" fmla="*/ 14 h 110"/>
                  <a:gd name="T36" fmla="*/ 12 w 102"/>
                  <a:gd name="T37" fmla="*/ 58 h 110"/>
                  <a:gd name="T38" fmla="*/ 7 w 102"/>
                  <a:gd name="T39" fmla="*/ 69 h 110"/>
                  <a:gd name="T40" fmla="*/ 20 w 102"/>
                  <a:gd name="T41" fmla="*/ 82 h 110"/>
                  <a:gd name="T42" fmla="*/ 102 w 102"/>
                  <a:gd name="T43" fmla="*/ 82 h 110"/>
                  <a:gd name="T44" fmla="*/ 102 w 102"/>
                  <a:gd name="T45" fmla="*/ 76 h 110"/>
                  <a:gd name="T46" fmla="*/ 20 w 102"/>
                  <a:gd name="T47" fmla="*/ 76 h 110"/>
                  <a:gd name="T48" fmla="*/ 13 w 102"/>
                  <a:gd name="T49" fmla="*/ 69 h 110"/>
                  <a:gd name="T50" fmla="*/ 13 w 102"/>
                  <a:gd name="T51" fmla="*/ 69 h 110"/>
                  <a:gd name="T52" fmla="*/ 102 w 102"/>
                  <a:gd name="T53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2" h="110">
                    <a:moveTo>
                      <a:pt x="13" y="100"/>
                    </a:moveTo>
                    <a:cubicBezTo>
                      <a:pt x="13" y="105"/>
                      <a:pt x="18" y="110"/>
                      <a:pt x="24" y="110"/>
                    </a:cubicBezTo>
                    <a:cubicBezTo>
                      <a:pt x="29" y="110"/>
                      <a:pt x="34" y="105"/>
                      <a:pt x="34" y="100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94"/>
                      <a:pt x="29" y="89"/>
                      <a:pt x="24" y="89"/>
                    </a:cubicBezTo>
                    <a:cubicBezTo>
                      <a:pt x="18" y="89"/>
                      <a:pt x="13" y="94"/>
                      <a:pt x="13" y="100"/>
                    </a:cubicBezTo>
                    <a:close/>
                    <a:moveTo>
                      <a:pt x="82" y="100"/>
                    </a:moveTo>
                    <a:cubicBezTo>
                      <a:pt x="82" y="105"/>
                      <a:pt x="86" y="110"/>
                      <a:pt x="92" y="110"/>
                    </a:cubicBezTo>
                    <a:cubicBezTo>
                      <a:pt x="98" y="110"/>
                      <a:pt x="102" y="105"/>
                      <a:pt x="102" y="100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2" y="94"/>
                      <a:pt x="98" y="89"/>
                      <a:pt x="92" y="89"/>
                    </a:cubicBezTo>
                    <a:cubicBezTo>
                      <a:pt x="86" y="89"/>
                      <a:pt x="82" y="94"/>
                      <a:pt x="82" y="100"/>
                    </a:cubicBezTo>
                    <a:close/>
                    <a:moveTo>
                      <a:pt x="102" y="55"/>
                    </a:moveTo>
                    <a:cubicBezTo>
                      <a:pt x="102" y="14"/>
                      <a:pt x="102" y="14"/>
                      <a:pt x="10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6"/>
                      <a:pt x="7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7" y="10"/>
                      <a:pt x="7" y="14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9" y="61"/>
                      <a:pt x="7" y="64"/>
                      <a:pt x="7" y="69"/>
                    </a:cubicBezTo>
                    <a:cubicBezTo>
                      <a:pt x="7" y="76"/>
                      <a:pt x="13" y="82"/>
                      <a:pt x="20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2" y="76"/>
                      <a:pt x="102" y="76"/>
                      <a:pt x="102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16" y="76"/>
                      <a:pt x="13" y="73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lnTo>
                      <a:pt x="102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87" name="Freeform: Shape 96"/>
              <p:cNvSpPr/>
              <p:nvPr/>
            </p:nvSpPr>
            <p:spPr bwMode="auto">
              <a:xfrm>
                <a:off x="9965108" y="1600722"/>
                <a:ext cx="274026" cy="268153"/>
              </a:xfrm>
              <a:custGeom>
                <a:avLst/>
                <a:gdLst>
                  <a:gd name="T0" fmla="*/ 82 w 86"/>
                  <a:gd name="T1" fmla="*/ 47 h 84"/>
                  <a:gd name="T2" fmla="*/ 82 w 86"/>
                  <a:gd name="T3" fmla="*/ 42 h 84"/>
                  <a:gd name="T4" fmla="*/ 43 w 86"/>
                  <a:gd name="T5" fmla="*/ 3 h 84"/>
                  <a:gd name="T6" fmla="*/ 36 w 86"/>
                  <a:gd name="T7" fmla="*/ 4 h 84"/>
                  <a:gd name="T8" fmla="*/ 24 w 86"/>
                  <a:gd name="T9" fmla="*/ 0 h 84"/>
                  <a:gd name="T10" fmla="*/ 0 w 86"/>
                  <a:gd name="T11" fmla="*/ 23 h 84"/>
                  <a:gd name="T12" fmla="*/ 4 w 86"/>
                  <a:gd name="T13" fmla="*/ 36 h 84"/>
                  <a:gd name="T14" fmla="*/ 4 w 86"/>
                  <a:gd name="T15" fmla="*/ 42 h 84"/>
                  <a:gd name="T16" fmla="*/ 43 w 86"/>
                  <a:gd name="T17" fmla="*/ 81 h 84"/>
                  <a:gd name="T18" fmla="*/ 50 w 86"/>
                  <a:gd name="T19" fmla="*/ 80 h 84"/>
                  <a:gd name="T20" fmla="*/ 62 w 86"/>
                  <a:gd name="T21" fmla="*/ 84 h 84"/>
                  <a:gd name="T22" fmla="*/ 86 w 86"/>
                  <a:gd name="T23" fmla="*/ 61 h 84"/>
                  <a:gd name="T24" fmla="*/ 82 w 86"/>
                  <a:gd name="T25" fmla="*/ 47 h 84"/>
                  <a:gd name="T26" fmla="*/ 46 w 86"/>
                  <a:gd name="T27" fmla="*/ 71 h 84"/>
                  <a:gd name="T28" fmla="*/ 23 w 86"/>
                  <a:gd name="T29" fmla="*/ 64 h 84"/>
                  <a:gd name="T30" fmla="*/ 24 w 86"/>
                  <a:gd name="T31" fmla="*/ 51 h 84"/>
                  <a:gd name="T32" fmla="*/ 34 w 86"/>
                  <a:gd name="T33" fmla="*/ 59 h 84"/>
                  <a:gd name="T34" fmla="*/ 52 w 86"/>
                  <a:gd name="T35" fmla="*/ 58 h 84"/>
                  <a:gd name="T36" fmla="*/ 41 w 86"/>
                  <a:gd name="T37" fmla="*/ 47 h 84"/>
                  <a:gd name="T38" fmla="*/ 20 w 86"/>
                  <a:gd name="T39" fmla="*/ 30 h 84"/>
                  <a:gd name="T40" fmla="*/ 37 w 86"/>
                  <a:gd name="T41" fmla="*/ 13 h 84"/>
                  <a:gd name="T42" fmla="*/ 61 w 86"/>
                  <a:gd name="T43" fmla="*/ 19 h 84"/>
                  <a:gd name="T44" fmla="*/ 59 w 86"/>
                  <a:gd name="T45" fmla="*/ 31 h 84"/>
                  <a:gd name="T46" fmla="*/ 42 w 86"/>
                  <a:gd name="T47" fmla="*/ 22 h 84"/>
                  <a:gd name="T48" fmla="*/ 38 w 86"/>
                  <a:gd name="T49" fmla="*/ 35 h 84"/>
                  <a:gd name="T50" fmla="*/ 66 w 86"/>
                  <a:gd name="T51" fmla="*/ 49 h 84"/>
                  <a:gd name="T52" fmla="*/ 46 w 86"/>
                  <a:gd name="T53" fmla="*/ 7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6" h="84">
                    <a:moveTo>
                      <a:pt x="82" y="47"/>
                    </a:moveTo>
                    <a:cubicBezTo>
                      <a:pt x="82" y="46"/>
                      <a:pt x="82" y="44"/>
                      <a:pt x="82" y="42"/>
                    </a:cubicBezTo>
                    <a:cubicBezTo>
                      <a:pt x="82" y="21"/>
                      <a:pt x="64" y="3"/>
                      <a:pt x="43" y="3"/>
                    </a:cubicBezTo>
                    <a:cubicBezTo>
                      <a:pt x="41" y="3"/>
                      <a:pt x="39" y="3"/>
                      <a:pt x="36" y="4"/>
                    </a:cubicBezTo>
                    <a:cubicBezTo>
                      <a:pt x="33" y="1"/>
                      <a:pt x="28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28"/>
                      <a:pt x="2" y="32"/>
                      <a:pt x="4" y="36"/>
                    </a:cubicBezTo>
                    <a:cubicBezTo>
                      <a:pt x="4" y="38"/>
                      <a:pt x="4" y="40"/>
                      <a:pt x="4" y="42"/>
                    </a:cubicBezTo>
                    <a:cubicBezTo>
                      <a:pt x="4" y="64"/>
                      <a:pt x="21" y="81"/>
                      <a:pt x="43" y="81"/>
                    </a:cubicBezTo>
                    <a:cubicBezTo>
                      <a:pt x="45" y="81"/>
                      <a:pt x="48" y="81"/>
                      <a:pt x="50" y="80"/>
                    </a:cubicBezTo>
                    <a:cubicBezTo>
                      <a:pt x="54" y="83"/>
                      <a:pt x="58" y="84"/>
                      <a:pt x="62" y="84"/>
                    </a:cubicBezTo>
                    <a:cubicBezTo>
                      <a:pt x="75" y="84"/>
                      <a:pt x="86" y="73"/>
                      <a:pt x="86" y="61"/>
                    </a:cubicBezTo>
                    <a:cubicBezTo>
                      <a:pt x="86" y="56"/>
                      <a:pt x="84" y="51"/>
                      <a:pt x="82" y="47"/>
                    </a:cubicBezTo>
                    <a:close/>
                    <a:moveTo>
                      <a:pt x="46" y="71"/>
                    </a:moveTo>
                    <a:cubicBezTo>
                      <a:pt x="34" y="71"/>
                      <a:pt x="28" y="69"/>
                      <a:pt x="23" y="64"/>
                    </a:cubicBezTo>
                    <a:cubicBezTo>
                      <a:pt x="17" y="58"/>
                      <a:pt x="19" y="52"/>
                      <a:pt x="24" y="51"/>
                    </a:cubicBezTo>
                    <a:cubicBezTo>
                      <a:pt x="29" y="51"/>
                      <a:pt x="32" y="57"/>
                      <a:pt x="34" y="59"/>
                    </a:cubicBezTo>
                    <a:cubicBezTo>
                      <a:pt x="37" y="60"/>
                      <a:pt x="47" y="64"/>
                      <a:pt x="52" y="58"/>
                    </a:cubicBezTo>
                    <a:cubicBezTo>
                      <a:pt x="58" y="51"/>
                      <a:pt x="48" y="48"/>
                      <a:pt x="41" y="47"/>
                    </a:cubicBezTo>
                    <a:cubicBezTo>
                      <a:pt x="32" y="46"/>
                      <a:pt x="19" y="40"/>
                      <a:pt x="20" y="30"/>
                    </a:cubicBezTo>
                    <a:cubicBezTo>
                      <a:pt x="21" y="19"/>
                      <a:pt x="29" y="14"/>
                      <a:pt x="37" y="13"/>
                    </a:cubicBezTo>
                    <a:cubicBezTo>
                      <a:pt x="48" y="12"/>
                      <a:pt x="55" y="15"/>
                      <a:pt x="61" y="19"/>
                    </a:cubicBezTo>
                    <a:cubicBezTo>
                      <a:pt x="67" y="25"/>
                      <a:pt x="63" y="31"/>
                      <a:pt x="59" y="31"/>
                    </a:cubicBezTo>
                    <a:cubicBezTo>
                      <a:pt x="55" y="32"/>
                      <a:pt x="51" y="22"/>
                      <a:pt x="42" y="22"/>
                    </a:cubicBezTo>
                    <a:cubicBezTo>
                      <a:pt x="33" y="22"/>
                      <a:pt x="27" y="32"/>
                      <a:pt x="38" y="35"/>
                    </a:cubicBezTo>
                    <a:cubicBezTo>
                      <a:pt x="49" y="37"/>
                      <a:pt x="61" y="38"/>
                      <a:pt x="66" y="49"/>
                    </a:cubicBezTo>
                    <a:cubicBezTo>
                      <a:pt x="70" y="59"/>
                      <a:pt x="59" y="70"/>
                      <a:pt x="4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88" name="Freeform: Shape 97"/>
              <p:cNvSpPr/>
              <p:nvPr/>
            </p:nvSpPr>
            <p:spPr bwMode="auto">
              <a:xfrm>
                <a:off x="10082548" y="1367799"/>
                <a:ext cx="152672" cy="199648"/>
              </a:xfrm>
              <a:custGeom>
                <a:avLst/>
                <a:gdLst>
                  <a:gd name="T0" fmla="*/ 42 w 48"/>
                  <a:gd name="T1" fmla="*/ 8 h 63"/>
                  <a:gd name="T2" fmla="*/ 6 w 48"/>
                  <a:gd name="T3" fmla="*/ 8 h 63"/>
                  <a:gd name="T4" fmla="*/ 0 w 48"/>
                  <a:gd name="T5" fmla="*/ 14 h 63"/>
                  <a:gd name="T6" fmla="*/ 0 w 48"/>
                  <a:gd name="T7" fmla="*/ 16 h 63"/>
                  <a:gd name="T8" fmla="*/ 48 w 48"/>
                  <a:gd name="T9" fmla="*/ 16 h 63"/>
                  <a:gd name="T10" fmla="*/ 48 w 48"/>
                  <a:gd name="T11" fmla="*/ 14 h 63"/>
                  <a:gd name="T12" fmla="*/ 42 w 48"/>
                  <a:gd name="T13" fmla="*/ 8 h 63"/>
                  <a:gd name="T14" fmla="*/ 31 w 48"/>
                  <a:gd name="T15" fmla="*/ 4 h 63"/>
                  <a:gd name="T16" fmla="*/ 32 w 48"/>
                  <a:gd name="T17" fmla="*/ 10 h 63"/>
                  <a:gd name="T18" fmla="*/ 16 w 48"/>
                  <a:gd name="T19" fmla="*/ 10 h 63"/>
                  <a:gd name="T20" fmla="*/ 17 w 48"/>
                  <a:gd name="T21" fmla="*/ 4 h 63"/>
                  <a:gd name="T22" fmla="*/ 31 w 48"/>
                  <a:gd name="T23" fmla="*/ 4 h 63"/>
                  <a:gd name="T24" fmla="*/ 32 w 48"/>
                  <a:gd name="T25" fmla="*/ 0 h 63"/>
                  <a:gd name="T26" fmla="*/ 16 w 48"/>
                  <a:gd name="T27" fmla="*/ 0 h 63"/>
                  <a:gd name="T28" fmla="*/ 13 w 48"/>
                  <a:gd name="T29" fmla="*/ 3 h 63"/>
                  <a:gd name="T30" fmla="*/ 12 w 48"/>
                  <a:gd name="T31" fmla="*/ 11 h 63"/>
                  <a:gd name="T32" fmla="*/ 14 w 48"/>
                  <a:gd name="T33" fmla="*/ 14 h 63"/>
                  <a:gd name="T34" fmla="*/ 34 w 48"/>
                  <a:gd name="T35" fmla="*/ 14 h 63"/>
                  <a:gd name="T36" fmla="*/ 36 w 48"/>
                  <a:gd name="T37" fmla="*/ 11 h 63"/>
                  <a:gd name="T38" fmla="*/ 35 w 48"/>
                  <a:gd name="T39" fmla="*/ 3 h 63"/>
                  <a:gd name="T40" fmla="*/ 32 w 48"/>
                  <a:gd name="T41" fmla="*/ 0 h 63"/>
                  <a:gd name="T42" fmla="*/ 43 w 48"/>
                  <a:gd name="T43" fmla="*/ 20 h 63"/>
                  <a:gd name="T44" fmla="*/ 5 w 48"/>
                  <a:gd name="T45" fmla="*/ 20 h 63"/>
                  <a:gd name="T46" fmla="*/ 2 w 48"/>
                  <a:gd name="T47" fmla="*/ 24 h 63"/>
                  <a:gd name="T48" fmla="*/ 5 w 48"/>
                  <a:gd name="T49" fmla="*/ 59 h 63"/>
                  <a:gd name="T50" fmla="*/ 9 w 48"/>
                  <a:gd name="T51" fmla="*/ 63 h 63"/>
                  <a:gd name="T52" fmla="*/ 39 w 48"/>
                  <a:gd name="T53" fmla="*/ 63 h 63"/>
                  <a:gd name="T54" fmla="*/ 43 w 48"/>
                  <a:gd name="T55" fmla="*/ 59 h 63"/>
                  <a:gd name="T56" fmla="*/ 46 w 48"/>
                  <a:gd name="T57" fmla="*/ 24 h 63"/>
                  <a:gd name="T58" fmla="*/ 43 w 48"/>
                  <a:gd name="T59" fmla="*/ 20 h 63"/>
                  <a:gd name="T60" fmla="*/ 16 w 48"/>
                  <a:gd name="T61" fmla="*/ 55 h 63"/>
                  <a:gd name="T62" fmla="*/ 10 w 48"/>
                  <a:gd name="T63" fmla="*/ 55 h 63"/>
                  <a:gd name="T64" fmla="*/ 8 w 48"/>
                  <a:gd name="T65" fmla="*/ 28 h 63"/>
                  <a:gd name="T66" fmla="*/ 16 w 48"/>
                  <a:gd name="T67" fmla="*/ 28 h 63"/>
                  <a:gd name="T68" fmla="*/ 16 w 48"/>
                  <a:gd name="T69" fmla="*/ 55 h 63"/>
                  <a:gd name="T70" fmla="*/ 28 w 48"/>
                  <a:gd name="T71" fmla="*/ 55 h 63"/>
                  <a:gd name="T72" fmla="*/ 20 w 48"/>
                  <a:gd name="T73" fmla="*/ 55 h 63"/>
                  <a:gd name="T74" fmla="*/ 20 w 48"/>
                  <a:gd name="T75" fmla="*/ 28 h 63"/>
                  <a:gd name="T76" fmla="*/ 28 w 48"/>
                  <a:gd name="T77" fmla="*/ 28 h 63"/>
                  <a:gd name="T78" fmla="*/ 28 w 48"/>
                  <a:gd name="T79" fmla="*/ 55 h 63"/>
                  <a:gd name="T80" fmla="*/ 38 w 48"/>
                  <a:gd name="T81" fmla="*/ 55 h 63"/>
                  <a:gd name="T82" fmla="*/ 32 w 48"/>
                  <a:gd name="T83" fmla="*/ 55 h 63"/>
                  <a:gd name="T84" fmla="*/ 32 w 48"/>
                  <a:gd name="T85" fmla="*/ 28 h 63"/>
                  <a:gd name="T86" fmla="*/ 40 w 48"/>
                  <a:gd name="T87" fmla="*/ 28 h 63"/>
                  <a:gd name="T88" fmla="*/ 38 w 48"/>
                  <a:gd name="T89" fmla="*/ 5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" h="63">
                    <a:moveTo>
                      <a:pt x="42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0" y="11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1"/>
                      <a:pt x="45" y="8"/>
                      <a:pt x="42" y="8"/>
                    </a:cubicBezTo>
                    <a:close/>
                    <a:moveTo>
                      <a:pt x="31" y="4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1" y="4"/>
                      <a:pt x="31" y="4"/>
                      <a:pt x="31" y="4"/>
                    </a:cubicBezTo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3" y="1"/>
                      <a:pt x="13" y="3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13"/>
                      <a:pt x="13" y="14"/>
                      <a:pt x="1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6" y="14"/>
                      <a:pt x="37" y="13"/>
                      <a:pt x="36" y="1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lose/>
                    <a:moveTo>
                      <a:pt x="43" y="20"/>
                    </a:moveTo>
                    <a:cubicBezTo>
                      <a:pt x="5" y="20"/>
                      <a:pt x="5" y="20"/>
                      <a:pt x="5" y="20"/>
                    </a:cubicBezTo>
                    <a:cubicBezTo>
                      <a:pt x="3" y="20"/>
                      <a:pt x="2" y="22"/>
                      <a:pt x="2" y="24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61"/>
                      <a:pt x="7" y="63"/>
                      <a:pt x="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41" y="63"/>
                      <a:pt x="43" y="61"/>
                      <a:pt x="43" y="59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7" y="22"/>
                      <a:pt x="45" y="20"/>
                      <a:pt x="43" y="20"/>
                    </a:cubicBezTo>
                    <a:close/>
                    <a:moveTo>
                      <a:pt x="16" y="55"/>
                    </a:moveTo>
                    <a:cubicBezTo>
                      <a:pt x="10" y="55"/>
                      <a:pt x="10" y="55"/>
                      <a:pt x="10" y="55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6" y="28"/>
                      <a:pt x="16" y="28"/>
                      <a:pt x="16" y="28"/>
                    </a:cubicBezTo>
                    <a:lnTo>
                      <a:pt x="16" y="55"/>
                    </a:lnTo>
                    <a:close/>
                    <a:moveTo>
                      <a:pt x="28" y="55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8" y="28"/>
                      <a:pt x="28" y="28"/>
                      <a:pt x="28" y="28"/>
                    </a:cubicBezTo>
                    <a:lnTo>
                      <a:pt x="28" y="55"/>
                    </a:lnTo>
                    <a:close/>
                    <a:moveTo>
                      <a:pt x="38" y="55"/>
                    </a:move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40" y="28"/>
                      <a:pt x="40" y="28"/>
                      <a:pt x="40" y="28"/>
                    </a:cubicBezTo>
                    <a:lnTo>
                      <a:pt x="38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89" name="Freeform: Shape 98"/>
              <p:cNvSpPr/>
              <p:nvPr/>
            </p:nvSpPr>
            <p:spPr bwMode="auto">
              <a:xfrm>
                <a:off x="9634320" y="3002169"/>
                <a:ext cx="416912" cy="418868"/>
              </a:xfrm>
              <a:custGeom>
                <a:avLst/>
                <a:gdLst>
                  <a:gd name="T0" fmla="*/ 65 w 130"/>
                  <a:gd name="T1" fmla="*/ 0 h 131"/>
                  <a:gd name="T2" fmla="*/ 0 w 130"/>
                  <a:gd name="T3" fmla="*/ 65 h 131"/>
                  <a:gd name="T4" fmla="*/ 65 w 130"/>
                  <a:gd name="T5" fmla="*/ 131 h 131"/>
                  <a:gd name="T6" fmla="*/ 130 w 130"/>
                  <a:gd name="T7" fmla="*/ 65 h 131"/>
                  <a:gd name="T8" fmla="*/ 65 w 130"/>
                  <a:gd name="T9" fmla="*/ 0 h 131"/>
                  <a:gd name="T10" fmla="*/ 65 w 130"/>
                  <a:gd name="T11" fmla="*/ 114 h 131"/>
                  <a:gd name="T12" fmla="*/ 16 w 130"/>
                  <a:gd name="T13" fmla="*/ 65 h 131"/>
                  <a:gd name="T14" fmla="*/ 65 w 130"/>
                  <a:gd name="T15" fmla="*/ 17 h 131"/>
                  <a:gd name="T16" fmla="*/ 114 w 130"/>
                  <a:gd name="T17" fmla="*/ 65 h 131"/>
                  <a:gd name="T18" fmla="*/ 65 w 130"/>
                  <a:gd name="T19" fmla="*/ 114 h 131"/>
                  <a:gd name="T20" fmla="*/ 40 w 130"/>
                  <a:gd name="T21" fmla="*/ 65 h 131"/>
                  <a:gd name="T22" fmla="*/ 65 w 130"/>
                  <a:gd name="T23" fmla="*/ 90 h 131"/>
                  <a:gd name="T24" fmla="*/ 89 w 130"/>
                  <a:gd name="T25" fmla="*/ 65 h 131"/>
                  <a:gd name="T26" fmla="*/ 65 w 130"/>
                  <a:gd name="T27" fmla="*/ 41 h 131"/>
                  <a:gd name="T28" fmla="*/ 40 w 130"/>
                  <a:gd name="T29" fmla="*/ 6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31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1"/>
                      <a:pt x="65" y="131"/>
                    </a:cubicBezTo>
                    <a:cubicBezTo>
                      <a:pt x="101" y="131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close/>
                    <a:moveTo>
                      <a:pt x="65" y="114"/>
                    </a:moveTo>
                    <a:cubicBezTo>
                      <a:pt x="38" y="114"/>
                      <a:pt x="16" y="92"/>
                      <a:pt x="16" y="65"/>
                    </a:cubicBezTo>
                    <a:cubicBezTo>
                      <a:pt x="16" y="38"/>
                      <a:pt x="38" y="17"/>
                      <a:pt x="65" y="17"/>
                    </a:cubicBezTo>
                    <a:cubicBezTo>
                      <a:pt x="92" y="17"/>
                      <a:pt x="114" y="38"/>
                      <a:pt x="114" y="65"/>
                    </a:cubicBezTo>
                    <a:cubicBezTo>
                      <a:pt x="114" y="92"/>
                      <a:pt x="92" y="114"/>
                      <a:pt x="65" y="114"/>
                    </a:cubicBezTo>
                    <a:close/>
                    <a:moveTo>
                      <a:pt x="40" y="65"/>
                    </a:moveTo>
                    <a:cubicBezTo>
                      <a:pt x="40" y="79"/>
                      <a:pt x="51" y="90"/>
                      <a:pt x="65" y="90"/>
                    </a:cubicBezTo>
                    <a:cubicBezTo>
                      <a:pt x="78" y="90"/>
                      <a:pt x="89" y="79"/>
                      <a:pt x="89" y="65"/>
                    </a:cubicBezTo>
                    <a:cubicBezTo>
                      <a:pt x="89" y="52"/>
                      <a:pt x="78" y="41"/>
                      <a:pt x="65" y="41"/>
                    </a:cubicBezTo>
                    <a:cubicBezTo>
                      <a:pt x="51" y="41"/>
                      <a:pt x="40" y="52"/>
                      <a:pt x="4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90" name="Freeform: Shape 99"/>
              <p:cNvSpPr/>
              <p:nvPr/>
            </p:nvSpPr>
            <p:spPr bwMode="auto">
              <a:xfrm>
                <a:off x="9330934" y="1252317"/>
                <a:ext cx="690938" cy="299471"/>
              </a:xfrm>
              <a:custGeom>
                <a:avLst/>
                <a:gdLst>
                  <a:gd name="T0" fmla="*/ 188 w 216"/>
                  <a:gd name="T1" fmla="*/ 41 h 94"/>
                  <a:gd name="T2" fmla="*/ 178 w 216"/>
                  <a:gd name="T3" fmla="*/ 43 h 94"/>
                  <a:gd name="T4" fmla="*/ 129 w 216"/>
                  <a:gd name="T5" fmla="*/ 0 h 94"/>
                  <a:gd name="T6" fmla="*/ 111 w 216"/>
                  <a:gd name="T7" fmla="*/ 3 h 94"/>
                  <a:gd name="T8" fmla="*/ 108 w 216"/>
                  <a:gd name="T9" fmla="*/ 6 h 94"/>
                  <a:gd name="T10" fmla="*/ 108 w 216"/>
                  <a:gd name="T11" fmla="*/ 91 h 94"/>
                  <a:gd name="T12" fmla="*/ 111 w 216"/>
                  <a:gd name="T13" fmla="*/ 94 h 94"/>
                  <a:gd name="T14" fmla="*/ 188 w 216"/>
                  <a:gd name="T15" fmla="*/ 94 h 94"/>
                  <a:gd name="T16" fmla="*/ 216 w 216"/>
                  <a:gd name="T17" fmla="*/ 68 h 94"/>
                  <a:gd name="T18" fmla="*/ 188 w 216"/>
                  <a:gd name="T19" fmla="*/ 41 h 94"/>
                  <a:gd name="T20" fmla="*/ 85 w 216"/>
                  <a:gd name="T21" fmla="*/ 94 h 94"/>
                  <a:gd name="T22" fmla="*/ 91 w 216"/>
                  <a:gd name="T23" fmla="*/ 94 h 94"/>
                  <a:gd name="T24" fmla="*/ 95 w 216"/>
                  <a:gd name="T25" fmla="*/ 47 h 94"/>
                  <a:gd name="T26" fmla="*/ 91 w 216"/>
                  <a:gd name="T27" fmla="*/ 0 h 94"/>
                  <a:gd name="T28" fmla="*/ 85 w 216"/>
                  <a:gd name="T29" fmla="*/ 0 h 94"/>
                  <a:gd name="T30" fmla="*/ 81 w 216"/>
                  <a:gd name="T31" fmla="*/ 47 h 94"/>
                  <a:gd name="T32" fmla="*/ 85 w 216"/>
                  <a:gd name="T33" fmla="*/ 94 h 94"/>
                  <a:gd name="T34" fmla="*/ 64 w 216"/>
                  <a:gd name="T35" fmla="*/ 94 h 94"/>
                  <a:gd name="T36" fmla="*/ 58 w 216"/>
                  <a:gd name="T37" fmla="*/ 94 h 94"/>
                  <a:gd name="T38" fmla="*/ 54 w 216"/>
                  <a:gd name="T39" fmla="*/ 60 h 94"/>
                  <a:gd name="T40" fmla="*/ 58 w 216"/>
                  <a:gd name="T41" fmla="*/ 27 h 94"/>
                  <a:gd name="T42" fmla="*/ 64 w 216"/>
                  <a:gd name="T43" fmla="*/ 27 h 94"/>
                  <a:gd name="T44" fmla="*/ 68 w 216"/>
                  <a:gd name="T45" fmla="*/ 61 h 94"/>
                  <a:gd name="T46" fmla="*/ 64 w 216"/>
                  <a:gd name="T47" fmla="*/ 94 h 94"/>
                  <a:gd name="T48" fmla="*/ 31 w 216"/>
                  <a:gd name="T49" fmla="*/ 94 h 94"/>
                  <a:gd name="T50" fmla="*/ 37 w 216"/>
                  <a:gd name="T51" fmla="*/ 94 h 94"/>
                  <a:gd name="T52" fmla="*/ 41 w 216"/>
                  <a:gd name="T53" fmla="*/ 67 h 94"/>
                  <a:gd name="T54" fmla="*/ 37 w 216"/>
                  <a:gd name="T55" fmla="*/ 40 h 94"/>
                  <a:gd name="T56" fmla="*/ 31 w 216"/>
                  <a:gd name="T57" fmla="*/ 40 h 94"/>
                  <a:gd name="T58" fmla="*/ 27 w 216"/>
                  <a:gd name="T59" fmla="*/ 67 h 94"/>
                  <a:gd name="T60" fmla="*/ 31 w 216"/>
                  <a:gd name="T61" fmla="*/ 94 h 94"/>
                  <a:gd name="T62" fmla="*/ 4 w 216"/>
                  <a:gd name="T63" fmla="*/ 81 h 94"/>
                  <a:gd name="T64" fmla="*/ 10 w 216"/>
                  <a:gd name="T65" fmla="*/ 81 h 94"/>
                  <a:gd name="T66" fmla="*/ 14 w 216"/>
                  <a:gd name="T67" fmla="*/ 67 h 94"/>
                  <a:gd name="T68" fmla="*/ 10 w 216"/>
                  <a:gd name="T69" fmla="*/ 54 h 94"/>
                  <a:gd name="T70" fmla="*/ 4 w 216"/>
                  <a:gd name="T71" fmla="*/ 54 h 94"/>
                  <a:gd name="T72" fmla="*/ 0 w 216"/>
                  <a:gd name="T73" fmla="*/ 67 h 94"/>
                  <a:gd name="T74" fmla="*/ 4 w 216"/>
                  <a:gd name="T75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6" h="94">
                    <a:moveTo>
                      <a:pt x="188" y="41"/>
                    </a:moveTo>
                    <a:cubicBezTo>
                      <a:pt x="184" y="41"/>
                      <a:pt x="181" y="42"/>
                      <a:pt x="178" y="43"/>
                    </a:cubicBezTo>
                    <a:cubicBezTo>
                      <a:pt x="175" y="19"/>
                      <a:pt x="154" y="0"/>
                      <a:pt x="129" y="0"/>
                    </a:cubicBezTo>
                    <a:cubicBezTo>
                      <a:pt x="122" y="0"/>
                      <a:pt x="116" y="1"/>
                      <a:pt x="111" y="3"/>
                    </a:cubicBezTo>
                    <a:cubicBezTo>
                      <a:pt x="109" y="4"/>
                      <a:pt x="108" y="5"/>
                      <a:pt x="108" y="6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3"/>
                      <a:pt x="110" y="94"/>
                      <a:pt x="111" y="94"/>
                    </a:cubicBezTo>
                    <a:cubicBezTo>
                      <a:pt x="111" y="94"/>
                      <a:pt x="188" y="94"/>
                      <a:pt x="188" y="94"/>
                    </a:cubicBezTo>
                    <a:cubicBezTo>
                      <a:pt x="204" y="94"/>
                      <a:pt x="216" y="82"/>
                      <a:pt x="216" y="68"/>
                    </a:cubicBezTo>
                    <a:cubicBezTo>
                      <a:pt x="216" y="53"/>
                      <a:pt x="204" y="41"/>
                      <a:pt x="188" y="41"/>
                    </a:cubicBezTo>
                    <a:close/>
                    <a:moveTo>
                      <a:pt x="85" y="94"/>
                    </a:moveTo>
                    <a:cubicBezTo>
                      <a:pt x="91" y="94"/>
                      <a:pt x="91" y="94"/>
                      <a:pt x="91" y="94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1" y="47"/>
                      <a:pt x="81" y="47"/>
                      <a:pt x="81" y="47"/>
                    </a:cubicBezTo>
                    <a:lnTo>
                      <a:pt x="85" y="94"/>
                    </a:lnTo>
                    <a:close/>
                    <a:moveTo>
                      <a:pt x="64" y="94"/>
                    </a:moveTo>
                    <a:cubicBezTo>
                      <a:pt x="58" y="94"/>
                      <a:pt x="58" y="94"/>
                      <a:pt x="58" y="9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8" y="61"/>
                      <a:pt x="68" y="61"/>
                      <a:pt x="68" y="61"/>
                    </a:cubicBezTo>
                    <a:lnTo>
                      <a:pt x="64" y="94"/>
                    </a:lnTo>
                    <a:close/>
                    <a:moveTo>
                      <a:pt x="31" y="94"/>
                    </a:moveTo>
                    <a:cubicBezTo>
                      <a:pt x="37" y="94"/>
                      <a:pt x="37" y="94"/>
                      <a:pt x="37" y="94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7" y="67"/>
                      <a:pt x="27" y="67"/>
                      <a:pt x="27" y="67"/>
                    </a:cubicBezTo>
                    <a:lnTo>
                      <a:pt x="31" y="94"/>
                    </a:lnTo>
                    <a:close/>
                    <a:moveTo>
                      <a:pt x="4" y="81"/>
                    </a:moveTo>
                    <a:cubicBezTo>
                      <a:pt x="10" y="81"/>
                      <a:pt x="10" y="81"/>
                      <a:pt x="10" y="81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4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91" name="Freeform: Shape 100"/>
              <p:cNvSpPr/>
              <p:nvPr/>
            </p:nvSpPr>
            <p:spPr bwMode="auto">
              <a:xfrm>
                <a:off x="9462075" y="1610508"/>
                <a:ext cx="383636" cy="342532"/>
              </a:xfrm>
              <a:custGeom>
                <a:avLst/>
                <a:gdLst>
                  <a:gd name="T0" fmla="*/ 50 w 120"/>
                  <a:gd name="T1" fmla="*/ 0 h 107"/>
                  <a:gd name="T2" fmla="*/ 50 w 120"/>
                  <a:gd name="T3" fmla="*/ 0 h 107"/>
                  <a:gd name="T4" fmla="*/ 100 w 120"/>
                  <a:gd name="T5" fmla="*/ 41 h 107"/>
                  <a:gd name="T6" fmla="*/ 50 w 120"/>
                  <a:gd name="T7" fmla="*/ 81 h 107"/>
                  <a:gd name="T8" fmla="*/ 42 w 120"/>
                  <a:gd name="T9" fmla="*/ 81 h 107"/>
                  <a:gd name="T10" fmla="*/ 7 w 120"/>
                  <a:gd name="T11" fmla="*/ 93 h 107"/>
                  <a:gd name="T12" fmla="*/ 7 w 120"/>
                  <a:gd name="T13" fmla="*/ 91 h 107"/>
                  <a:gd name="T14" fmla="*/ 19 w 120"/>
                  <a:gd name="T15" fmla="*/ 75 h 107"/>
                  <a:gd name="T16" fmla="*/ 19 w 120"/>
                  <a:gd name="T17" fmla="*/ 72 h 107"/>
                  <a:gd name="T18" fmla="*/ 0 w 120"/>
                  <a:gd name="T19" fmla="*/ 41 h 107"/>
                  <a:gd name="T20" fmla="*/ 50 w 120"/>
                  <a:gd name="T21" fmla="*/ 0 h 107"/>
                  <a:gd name="T22" fmla="*/ 104 w 120"/>
                  <a:gd name="T23" fmla="*/ 91 h 107"/>
                  <a:gd name="T24" fmla="*/ 113 w 120"/>
                  <a:gd name="T25" fmla="*/ 104 h 107"/>
                  <a:gd name="T26" fmla="*/ 113 w 120"/>
                  <a:gd name="T27" fmla="*/ 107 h 107"/>
                  <a:gd name="T28" fmla="*/ 83 w 120"/>
                  <a:gd name="T29" fmla="*/ 96 h 107"/>
                  <a:gd name="T30" fmla="*/ 77 w 120"/>
                  <a:gd name="T31" fmla="*/ 96 h 107"/>
                  <a:gd name="T32" fmla="*/ 50 w 120"/>
                  <a:gd name="T33" fmla="*/ 89 h 107"/>
                  <a:gd name="T34" fmla="*/ 90 w 120"/>
                  <a:gd name="T35" fmla="*/ 75 h 107"/>
                  <a:gd name="T36" fmla="*/ 103 w 120"/>
                  <a:gd name="T37" fmla="*/ 60 h 107"/>
                  <a:gd name="T38" fmla="*/ 108 w 120"/>
                  <a:gd name="T39" fmla="*/ 41 h 107"/>
                  <a:gd name="T40" fmla="*/ 108 w 120"/>
                  <a:gd name="T41" fmla="*/ 37 h 107"/>
                  <a:gd name="T42" fmla="*/ 120 w 120"/>
                  <a:gd name="T43" fmla="*/ 62 h 107"/>
                  <a:gd name="T44" fmla="*/ 104 w 120"/>
                  <a:gd name="T45" fmla="*/ 88 h 107"/>
                  <a:gd name="T46" fmla="*/ 104 w 120"/>
                  <a:gd name="T47" fmla="*/ 9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107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78" y="0"/>
                      <a:pt x="100" y="18"/>
                      <a:pt x="100" y="41"/>
                    </a:cubicBezTo>
                    <a:cubicBezTo>
                      <a:pt x="100" y="63"/>
                      <a:pt x="78" y="81"/>
                      <a:pt x="50" y="81"/>
                    </a:cubicBezTo>
                    <a:cubicBezTo>
                      <a:pt x="47" y="81"/>
                      <a:pt x="45" y="81"/>
                      <a:pt x="42" y="81"/>
                    </a:cubicBezTo>
                    <a:cubicBezTo>
                      <a:pt x="32" y="91"/>
                      <a:pt x="19" y="93"/>
                      <a:pt x="7" y="93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14" y="87"/>
                      <a:pt x="19" y="82"/>
                      <a:pt x="19" y="75"/>
                    </a:cubicBezTo>
                    <a:cubicBezTo>
                      <a:pt x="19" y="74"/>
                      <a:pt x="19" y="73"/>
                      <a:pt x="19" y="72"/>
                    </a:cubicBezTo>
                    <a:cubicBezTo>
                      <a:pt x="8" y="65"/>
                      <a:pt x="0" y="53"/>
                      <a:pt x="0" y="41"/>
                    </a:cubicBezTo>
                    <a:cubicBezTo>
                      <a:pt x="0" y="18"/>
                      <a:pt x="23" y="0"/>
                      <a:pt x="50" y="0"/>
                    </a:cubicBezTo>
                    <a:close/>
                    <a:moveTo>
                      <a:pt x="104" y="91"/>
                    </a:moveTo>
                    <a:cubicBezTo>
                      <a:pt x="104" y="97"/>
                      <a:pt x="107" y="102"/>
                      <a:pt x="113" y="104"/>
                    </a:cubicBezTo>
                    <a:cubicBezTo>
                      <a:pt x="113" y="107"/>
                      <a:pt x="113" y="107"/>
                      <a:pt x="113" y="107"/>
                    </a:cubicBezTo>
                    <a:cubicBezTo>
                      <a:pt x="102" y="106"/>
                      <a:pt x="93" y="105"/>
                      <a:pt x="83" y="96"/>
                    </a:cubicBezTo>
                    <a:cubicBezTo>
                      <a:pt x="81" y="96"/>
                      <a:pt x="79" y="96"/>
                      <a:pt x="77" y="96"/>
                    </a:cubicBezTo>
                    <a:cubicBezTo>
                      <a:pt x="67" y="96"/>
                      <a:pt x="58" y="93"/>
                      <a:pt x="50" y="89"/>
                    </a:cubicBezTo>
                    <a:cubicBezTo>
                      <a:pt x="65" y="89"/>
                      <a:pt x="79" y="84"/>
                      <a:pt x="90" y="75"/>
                    </a:cubicBezTo>
                    <a:cubicBezTo>
                      <a:pt x="96" y="71"/>
                      <a:pt x="100" y="66"/>
                      <a:pt x="103" y="60"/>
                    </a:cubicBezTo>
                    <a:cubicBezTo>
                      <a:pt x="106" y="54"/>
                      <a:pt x="108" y="47"/>
                      <a:pt x="108" y="41"/>
                    </a:cubicBezTo>
                    <a:cubicBezTo>
                      <a:pt x="108" y="40"/>
                      <a:pt x="108" y="39"/>
                      <a:pt x="108" y="37"/>
                    </a:cubicBezTo>
                    <a:cubicBezTo>
                      <a:pt x="115" y="44"/>
                      <a:pt x="120" y="52"/>
                      <a:pt x="120" y="62"/>
                    </a:cubicBezTo>
                    <a:cubicBezTo>
                      <a:pt x="120" y="72"/>
                      <a:pt x="114" y="82"/>
                      <a:pt x="104" y="88"/>
                    </a:cubicBezTo>
                    <a:cubicBezTo>
                      <a:pt x="104" y="89"/>
                      <a:pt x="104" y="90"/>
                      <a:pt x="104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92" name="Freeform: Shape 101"/>
              <p:cNvSpPr/>
              <p:nvPr/>
            </p:nvSpPr>
            <p:spPr bwMode="auto">
              <a:xfrm>
                <a:off x="9501222" y="1990229"/>
                <a:ext cx="338618" cy="336661"/>
              </a:xfrm>
              <a:custGeom>
                <a:avLst/>
                <a:gdLst>
                  <a:gd name="T0" fmla="*/ 20 w 106"/>
                  <a:gd name="T1" fmla="*/ 53 h 105"/>
                  <a:gd name="T2" fmla="*/ 20 w 106"/>
                  <a:gd name="T3" fmla="*/ 49 h 105"/>
                  <a:gd name="T4" fmla="*/ 1 w 106"/>
                  <a:gd name="T5" fmla="*/ 43 h 105"/>
                  <a:gd name="T6" fmla="*/ 0 w 106"/>
                  <a:gd name="T7" fmla="*/ 53 h 105"/>
                  <a:gd name="T8" fmla="*/ 17 w 106"/>
                  <a:gd name="T9" fmla="*/ 91 h 105"/>
                  <a:gd name="T10" fmla="*/ 29 w 106"/>
                  <a:gd name="T11" fmla="*/ 75 h 105"/>
                  <a:gd name="T12" fmla="*/ 20 w 106"/>
                  <a:gd name="T13" fmla="*/ 53 h 105"/>
                  <a:gd name="T14" fmla="*/ 86 w 106"/>
                  <a:gd name="T15" fmla="*/ 53 h 105"/>
                  <a:gd name="T16" fmla="*/ 77 w 106"/>
                  <a:gd name="T17" fmla="*/ 75 h 105"/>
                  <a:gd name="T18" fmla="*/ 89 w 106"/>
                  <a:gd name="T19" fmla="*/ 91 h 105"/>
                  <a:gd name="T20" fmla="*/ 106 w 106"/>
                  <a:gd name="T21" fmla="*/ 53 h 105"/>
                  <a:gd name="T22" fmla="*/ 105 w 106"/>
                  <a:gd name="T23" fmla="*/ 43 h 105"/>
                  <a:gd name="T24" fmla="*/ 86 w 106"/>
                  <a:gd name="T25" fmla="*/ 49 h 105"/>
                  <a:gd name="T26" fmla="*/ 86 w 106"/>
                  <a:gd name="T27" fmla="*/ 53 h 105"/>
                  <a:gd name="T28" fmla="*/ 59 w 106"/>
                  <a:gd name="T29" fmla="*/ 20 h 105"/>
                  <a:gd name="T30" fmla="*/ 82 w 106"/>
                  <a:gd name="T31" fmla="*/ 36 h 105"/>
                  <a:gd name="T32" fmla="*/ 101 w 106"/>
                  <a:gd name="T33" fmla="*/ 30 h 105"/>
                  <a:gd name="T34" fmla="*/ 59 w 106"/>
                  <a:gd name="T35" fmla="*/ 0 h 105"/>
                  <a:gd name="T36" fmla="*/ 59 w 106"/>
                  <a:gd name="T37" fmla="*/ 20 h 105"/>
                  <a:gd name="T38" fmla="*/ 24 w 106"/>
                  <a:gd name="T39" fmla="*/ 36 h 105"/>
                  <a:gd name="T40" fmla="*/ 46 w 106"/>
                  <a:gd name="T41" fmla="*/ 20 h 105"/>
                  <a:gd name="T42" fmla="*/ 46 w 106"/>
                  <a:gd name="T43" fmla="*/ 0 h 105"/>
                  <a:gd name="T44" fmla="*/ 5 w 106"/>
                  <a:gd name="T45" fmla="*/ 30 h 105"/>
                  <a:gd name="T46" fmla="*/ 24 w 106"/>
                  <a:gd name="T47" fmla="*/ 36 h 105"/>
                  <a:gd name="T48" fmla="*/ 67 w 106"/>
                  <a:gd name="T49" fmla="*/ 83 h 105"/>
                  <a:gd name="T50" fmla="*/ 53 w 106"/>
                  <a:gd name="T51" fmla="*/ 85 h 105"/>
                  <a:gd name="T52" fmla="*/ 39 w 106"/>
                  <a:gd name="T53" fmla="*/ 83 h 105"/>
                  <a:gd name="T54" fmla="*/ 28 w 106"/>
                  <a:gd name="T55" fmla="*/ 99 h 105"/>
                  <a:gd name="T56" fmla="*/ 53 w 106"/>
                  <a:gd name="T57" fmla="*/ 105 h 105"/>
                  <a:gd name="T58" fmla="*/ 78 w 106"/>
                  <a:gd name="T59" fmla="*/ 99 h 105"/>
                  <a:gd name="T60" fmla="*/ 67 w 106"/>
                  <a:gd name="T61" fmla="*/ 8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6" h="105">
                    <a:moveTo>
                      <a:pt x="20" y="53"/>
                    </a:moveTo>
                    <a:cubicBezTo>
                      <a:pt x="20" y="51"/>
                      <a:pt x="20" y="50"/>
                      <a:pt x="20" y="49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6"/>
                      <a:pt x="0" y="49"/>
                      <a:pt x="0" y="53"/>
                    </a:cubicBezTo>
                    <a:cubicBezTo>
                      <a:pt x="0" y="68"/>
                      <a:pt x="7" y="81"/>
                      <a:pt x="17" y="91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3" y="69"/>
                      <a:pt x="20" y="61"/>
                      <a:pt x="20" y="53"/>
                    </a:cubicBezTo>
                    <a:close/>
                    <a:moveTo>
                      <a:pt x="86" y="53"/>
                    </a:moveTo>
                    <a:cubicBezTo>
                      <a:pt x="86" y="61"/>
                      <a:pt x="83" y="69"/>
                      <a:pt x="77" y="7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9" y="81"/>
                      <a:pt x="106" y="68"/>
                      <a:pt x="106" y="53"/>
                    </a:cubicBezTo>
                    <a:cubicBezTo>
                      <a:pt x="106" y="49"/>
                      <a:pt x="105" y="46"/>
                      <a:pt x="105" y="43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6" y="50"/>
                      <a:pt x="86" y="51"/>
                      <a:pt x="86" y="53"/>
                    </a:cubicBezTo>
                    <a:close/>
                    <a:moveTo>
                      <a:pt x="59" y="20"/>
                    </a:moveTo>
                    <a:cubicBezTo>
                      <a:pt x="69" y="22"/>
                      <a:pt x="77" y="28"/>
                      <a:pt x="82" y="36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93" y="14"/>
                      <a:pt x="78" y="3"/>
                      <a:pt x="59" y="0"/>
                    </a:cubicBezTo>
                    <a:lnTo>
                      <a:pt x="59" y="20"/>
                    </a:lnTo>
                    <a:close/>
                    <a:moveTo>
                      <a:pt x="24" y="36"/>
                    </a:moveTo>
                    <a:cubicBezTo>
                      <a:pt x="29" y="28"/>
                      <a:pt x="37" y="22"/>
                      <a:pt x="46" y="2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8" y="3"/>
                      <a:pt x="13" y="14"/>
                      <a:pt x="5" y="30"/>
                    </a:cubicBezTo>
                    <a:lnTo>
                      <a:pt x="24" y="36"/>
                    </a:lnTo>
                    <a:close/>
                    <a:moveTo>
                      <a:pt x="67" y="83"/>
                    </a:moveTo>
                    <a:cubicBezTo>
                      <a:pt x="62" y="84"/>
                      <a:pt x="58" y="85"/>
                      <a:pt x="53" y="85"/>
                    </a:cubicBezTo>
                    <a:cubicBezTo>
                      <a:pt x="48" y="85"/>
                      <a:pt x="43" y="84"/>
                      <a:pt x="39" y="83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35" y="103"/>
                      <a:pt x="44" y="105"/>
                      <a:pt x="53" y="105"/>
                    </a:cubicBezTo>
                    <a:cubicBezTo>
                      <a:pt x="62" y="105"/>
                      <a:pt x="71" y="103"/>
                      <a:pt x="78" y="99"/>
                    </a:cubicBezTo>
                    <a:lnTo>
                      <a:pt x="67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02"/>
              <p:cNvSpPr/>
              <p:nvPr/>
            </p:nvSpPr>
            <p:spPr bwMode="auto">
              <a:xfrm>
                <a:off x="9522752" y="2397354"/>
                <a:ext cx="317087" cy="334703"/>
              </a:xfrm>
              <a:custGeom>
                <a:avLst/>
                <a:gdLst>
                  <a:gd name="T0" fmla="*/ 75 w 162"/>
                  <a:gd name="T1" fmla="*/ 65 h 171"/>
                  <a:gd name="T2" fmla="*/ 54 w 162"/>
                  <a:gd name="T3" fmla="*/ 86 h 171"/>
                  <a:gd name="T4" fmla="*/ 87 w 162"/>
                  <a:gd name="T5" fmla="*/ 65 h 171"/>
                  <a:gd name="T6" fmla="*/ 108 w 162"/>
                  <a:gd name="T7" fmla="*/ 86 h 171"/>
                  <a:gd name="T8" fmla="*/ 87 w 162"/>
                  <a:gd name="T9" fmla="*/ 65 h 171"/>
                  <a:gd name="T10" fmla="*/ 139 w 162"/>
                  <a:gd name="T11" fmla="*/ 65 h 171"/>
                  <a:gd name="T12" fmla="*/ 118 w 162"/>
                  <a:gd name="T13" fmla="*/ 86 h 171"/>
                  <a:gd name="T14" fmla="*/ 21 w 162"/>
                  <a:gd name="T15" fmla="*/ 129 h 171"/>
                  <a:gd name="T16" fmla="*/ 43 w 162"/>
                  <a:gd name="T17" fmla="*/ 150 h 171"/>
                  <a:gd name="T18" fmla="*/ 21 w 162"/>
                  <a:gd name="T19" fmla="*/ 129 h 171"/>
                  <a:gd name="T20" fmla="*/ 75 w 162"/>
                  <a:gd name="T21" fmla="*/ 129 h 171"/>
                  <a:gd name="T22" fmla="*/ 54 w 162"/>
                  <a:gd name="T23" fmla="*/ 150 h 171"/>
                  <a:gd name="T24" fmla="*/ 87 w 162"/>
                  <a:gd name="T25" fmla="*/ 129 h 171"/>
                  <a:gd name="T26" fmla="*/ 108 w 162"/>
                  <a:gd name="T27" fmla="*/ 150 h 171"/>
                  <a:gd name="T28" fmla="*/ 87 w 162"/>
                  <a:gd name="T29" fmla="*/ 129 h 171"/>
                  <a:gd name="T30" fmla="*/ 75 w 162"/>
                  <a:gd name="T31" fmla="*/ 96 h 171"/>
                  <a:gd name="T32" fmla="*/ 54 w 162"/>
                  <a:gd name="T33" fmla="*/ 117 h 171"/>
                  <a:gd name="T34" fmla="*/ 87 w 162"/>
                  <a:gd name="T35" fmla="*/ 96 h 171"/>
                  <a:gd name="T36" fmla="*/ 108 w 162"/>
                  <a:gd name="T37" fmla="*/ 117 h 171"/>
                  <a:gd name="T38" fmla="*/ 87 w 162"/>
                  <a:gd name="T39" fmla="*/ 96 h 171"/>
                  <a:gd name="T40" fmla="*/ 139 w 162"/>
                  <a:gd name="T41" fmla="*/ 96 h 171"/>
                  <a:gd name="T42" fmla="*/ 118 w 162"/>
                  <a:gd name="T43" fmla="*/ 117 h 171"/>
                  <a:gd name="T44" fmla="*/ 21 w 162"/>
                  <a:gd name="T45" fmla="*/ 96 h 171"/>
                  <a:gd name="T46" fmla="*/ 43 w 162"/>
                  <a:gd name="T47" fmla="*/ 117 h 171"/>
                  <a:gd name="T48" fmla="*/ 21 w 162"/>
                  <a:gd name="T49" fmla="*/ 96 h 171"/>
                  <a:gd name="T50" fmla="*/ 139 w 162"/>
                  <a:gd name="T51" fmla="*/ 11 h 171"/>
                  <a:gd name="T52" fmla="*/ 118 w 162"/>
                  <a:gd name="T53" fmla="*/ 0 h 171"/>
                  <a:gd name="T54" fmla="*/ 43 w 162"/>
                  <a:gd name="T55" fmla="*/ 11 h 171"/>
                  <a:gd name="T56" fmla="*/ 21 w 162"/>
                  <a:gd name="T57" fmla="*/ 0 h 171"/>
                  <a:gd name="T58" fmla="*/ 0 w 162"/>
                  <a:gd name="T59" fmla="*/ 171 h 171"/>
                  <a:gd name="T60" fmla="*/ 162 w 162"/>
                  <a:gd name="T61" fmla="*/ 0 h 171"/>
                  <a:gd name="T62" fmla="*/ 150 w 162"/>
                  <a:gd name="T63" fmla="*/ 161 h 171"/>
                  <a:gd name="T64" fmla="*/ 11 w 162"/>
                  <a:gd name="T65" fmla="*/ 44 h 171"/>
                  <a:gd name="T66" fmla="*/ 150 w 162"/>
                  <a:gd name="T67" fmla="*/ 16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2" h="171">
                    <a:moveTo>
                      <a:pt x="54" y="65"/>
                    </a:moveTo>
                    <a:lnTo>
                      <a:pt x="75" y="65"/>
                    </a:lnTo>
                    <a:lnTo>
                      <a:pt x="75" y="86"/>
                    </a:lnTo>
                    <a:lnTo>
                      <a:pt x="54" y="86"/>
                    </a:lnTo>
                    <a:lnTo>
                      <a:pt x="54" y="65"/>
                    </a:lnTo>
                    <a:close/>
                    <a:moveTo>
                      <a:pt x="87" y="65"/>
                    </a:moveTo>
                    <a:lnTo>
                      <a:pt x="108" y="65"/>
                    </a:lnTo>
                    <a:lnTo>
                      <a:pt x="108" y="86"/>
                    </a:lnTo>
                    <a:lnTo>
                      <a:pt x="87" y="86"/>
                    </a:lnTo>
                    <a:lnTo>
                      <a:pt x="87" y="65"/>
                    </a:lnTo>
                    <a:close/>
                    <a:moveTo>
                      <a:pt x="118" y="65"/>
                    </a:moveTo>
                    <a:lnTo>
                      <a:pt x="139" y="65"/>
                    </a:lnTo>
                    <a:lnTo>
                      <a:pt x="139" y="86"/>
                    </a:lnTo>
                    <a:lnTo>
                      <a:pt x="118" y="86"/>
                    </a:lnTo>
                    <a:lnTo>
                      <a:pt x="118" y="65"/>
                    </a:lnTo>
                    <a:close/>
                    <a:moveTo>
                      <a:pt x="21" y="129"/>
                    </a:moveTo>
                    <a:lnTo>
                      <a:pt x="43" y="129"/>
                    </a:lnTo>
                    <a:lnTo>
                      <a:pt x="43" y="150"/>
                    </a:lnTo>
                    <a:lnTo>
                      <a:pt x="21" y="150"/>
                    </a:lnTo>
                    <a:lnTo>
                      <a:pt x="21" y="129"/>
                    </a:lnTo>
                    <a:close/>
                    <a:moveTo>
                      <a:pt x="54" y="129"/>
                    </a:moveTo>
                    <a:lnTo>
                      <a:pt x="75" y="129"/>
                    </a:lnTo>
                    <a:lnTo>
                      <a:pt x="75" y="150"/>
                    </a:lnTo>
                    <a:lnTo>
                      <a:pt x="54" y="150"/>
                    </a:lnTo>
                    <a:lnTo>
                      <a:pt x="54" y="129"/>
                    </a:lnTo>
                    <a:close/>
                    <a:moveTo>
                      <a:pt x="87" y="129"/>
                    </a:moveTo>
                    <a:lnTo>
                      <a:pt x="108" y="129"/>
                    </a:lnTo>
                    <a:lnTo>
                      <a:pt x="108" y="150"/>
                    </a:lnTo>
                    <a:lnTo>
                      <a:pt x="87" y="150"/>
                    </a:lnTo>
                    <a:lnTo>
                      <a:pt x="87" y="129"/>
                    </a:lnTo>
                    <a:close/>
                    <a:moveTo>
                      <a:pt x="54" y="96"/>
                    </a:moveTo>
                    <a:lnTo>
                      <a:pt x="75" y="96"/>
                    </a:lnTo>
                    <a:lnTo>
                      <a:pt x="75" y="117"/>
                    </a:lnTo>
                    <a:lnTo>
                      <a:pt x="54" y="117"/>
                    </a:lnTo>
                    <a:lnTo>
                      <a:pt x="54" y="96"/>
                    </a:lnTo>
                    <a:close/>
                    <a:moveTo>
                      <a:pt x="87" y="96"/>
                    </a:moveTo>
                    <a:lnTo>
                      <a:pt x="108" y="96"/>
                    </a:lnTo>
                    <a:lnTo>
                      <a:pt x="108" y="117"/>
                    </a:lnTo>
                    <a:lnTo>
                      <a:pt x="87" y="117"/>
                    </a:lnTo>
                    <a:lnTo>
                      <a:pt x="87" y="96"/>
                    </a:lnTo>
                    <a:close/>
                    <a:moveTo>
                      <a:pt x="118" y="96"/>
                    </a:moveTo>
                    <a:lnTo>
                      <a:pt x="139" y="96"/>
                    </a:lnTo>
                    <a:lnTo>
                      <a:pt x="139" y="117"/>
                    </a:lnTo>
                    <a:lnTo>
                      <a:pt x="118" y="117"/>
                    </a:lnTo>
                    <a:lnTo>
                      <a:pt x="118" y="96"/>
                    </a:lnTo>
                    <a:close/>
                    <a:moveTo>
                      <a:pt x="21" y="96"/>
                    </a:moveTo>
                    <a:lnTo>
                      <a:pt x="43" y="96"/>
                    </a:lnTo>
                    <a:lnTo>
                      <a:pt x="43" y="117"/>
                    </a:lnTo>
                    <a:lnTo>
                      <a:pt x="21" y="117"/>
                    </a:lnTo>
                    <a:lnTo>
                      <a:pt x="21" y="96"/>
                    </a:lnTo>
                    <a:close/>
                    <a:moveTo>
                      <a:pt x="139" y="0"/>
                    </a:moveTo>
                    <a:lnTo>
                      <a:pt x="139" y="11"/>
                    </a:lnTo>
                    <a:lnTo>
                      <a:pt x="118" y="11"/>
                    </a:lnTo>
                    <a:lnTo>
                      <a:pt x="118" y="0"/>
                    </a:lnTo>
                    <a:lnTo>
                      <a:pt x="43" y="0"/>
                    </a:lnTo>
                    <a:lnTo>
                      <a:pt x="43" y="11"/>
                    </a:lnTo>
                    <a:lnTo>
                      <a:pt x="21" y="11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162" y="171"/>
                    </a:lnTo>
                    <a:lnTo>
                      <a:pt x="162" y="0"/>
                    </a:lnTo>
                    <a:lnTo>
                      <a:pt x="139" y="0"/>
                    </a:lnTo>
                    <a:close/>
                    <a:moveTo>
                      <a:pt x="150" y="161"/>
                    </a:moveTo>
                    <a:lnTo>
                      <a:pt x="11" y="161"/>
                    </a:lnTo>
                    <a:lnTo>
                      <a:pt x="11" y="44"/>
                    </a:lnTo>
                    <a:lnTo>
                      <a:pt x="150" y="44"/>
                    </a:lnTo>
                    <a:lnTo>
                      <a:pt x="150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94" name="Freeform: Shape 103"/>
              <p:cNvSpPr/>
              <p:nvPr/>
            </p:nvSpPr>
            <p:spPr bwMode="auto">
              <a:xfrm>
                <a:off x="10025786" y="3945601"/>
                <a:ext cx="268155" cy="268153"/>
              </a:xfrm>
              <a:custGeom>
                <a:avLst/>
                <a:gdLst>
                  <a:gd name="T0" fmla="*/ 42 w 84"/>
                  <a:gd name="T1" fmla="*/ 0 h 84"/>
                  <a:gd name="T2" fmla="*/ 0 w 84"/>
                  <a:gd name="T3" fmla="*/ 42 h 84"/>
                  <a:gd name="T4" fmla="*/ 42 w 84"/>
                  <a:gd name="T5" fmla="*/ 84 h 84"/>
                  <a:gd name="T6" fmla="*/ 84 w 84"/>
                  <a:gd name="T7" fmla="*/ 42 h 84"/>
                  <a:gd name="T8" fmla="*/ 42 w 84"/>
                  <a:gd name="T9" fmla="*/ 0 h 84"/>
                  <a:gd name="T10" fmla="*/ 42 w 84"/>
                  <a:gd name="T11" fmla="*/ 76 h 84"/>
                  <a:gd name="T12" fmla="*/ 8 w 84"/>
                  <a:gd name="T13" fmla="*/ 42 h 84"/>
                  <a:gd name="T14" fmla="*/ 42 w 84"/>
                  <a:gd name="T15" fmla="*/ 8 h 84"/>
                  <a:gd name="T16" fmla="*/ 76 w 84"/>
                  <a:gd name="T17" fmla="*/ 42 h 84"/>
                  <a:gd name="T18" fmla="*/ 42 w 84"/>
                  <a:gd name="T19" fmla="*/ 76 h 84"/>
                  <a:gd name="T20" fmla="*/ 26 w 84"/>
                  <a:gd name="T21" fmla="*/ 26 h 84"/>
                  <a:gd name="T22" fmla="*/ 58 w 84"/>
                  <a:gd name="T23" fmla="*/ 26 h 84"/>
                  <a:gd name="T24" fmla="*/ 58 w 84"/>
                  <a:gd name="T25" fmla="*/ 58 h 84"/>
                  <a:gd name="T26" fmla="*/ 26 w 84"/>
                  <a:gd name="T27" fmla="*/ 58 h 84"/>
                  <a:gd name="T28" fmla="*/ 26 w 84"/>
                  <a:gd name="T29" fmla="*/ 2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84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4"/>
                      <a:pt x="42" y="84"/>
                    </a:cubicBezTo>
                    <a:cubicBezTo>
                      <a:pt x="65" y="84"/>
                      <a:pt x="84" y="65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lose/>
                    <a:moveTo>
                      <a:pt x="42" y="76"/>
                    </a:moveTo>
                    <a:cubicBezTo>
                      <a:pt x="23" y="76"/>
                      <a:pt x="8" y="61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lose/>
                    <a:moveTo>
                      <a:pt x="26" y="26"/>
                    </a:move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26" y="58"/>
                      <a:pt x="26" y="58"/>
                      <a:pt x="26" y="58"/>
                    </a:cubicBezTo>
                    <a:lnTo>
                      <a:pt x="2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95" name="Freeform: Shape 104"/>
              <p:cNvSpPr/>
              <p:nvPr/>
            </p:nvSpPr>
            <p:spPr bwMode="auto">
              <a:xfrm>
                <a:off x="9634320" y="3906455"/>
                <a:ext cx="467802" cy="467801"/>
              </a:xfrm>
              <a:custGeom>
                <a:avLst/>
                <a:gdLst>
                  <a:gd name="T0" fmla="*/ 140 w 146"/>
                  <a:gd name="T1" fmla="*/ 123 h 146"/>
                  <a:gd name="T2" fmla="*/ 106 w 146"/>
                  <a:gd name="T3" fmla="*/ 94 h 146"/>
                  <a:gd name="T4" fmla="*/ 96 w 146"/>
                  <a:gd name="T5" fmla="*/ 89 h 146"/>
                  <a:gd name="T6" fmla="*/ 109 w 146"/>
                  <a:gd name="T7" fmla="*/ 54 h 146"/>
                  <a:gd name="T8" fmla="*/ 54 w 146"/>
                  <a:gd name="T9" fmla="*/ 0 h 146"/>
                  <a:gd name="T10" fmla="*/ 0 w 146"/>
                  <a:gd name="T11" fmla="*/ 54 h 146"/>
                  <a:gd name="T12" fmla="*/ 54 w 146"/>
                  <a:gd name="T13" fmla="*/ 108 h 146"/>
                  <a:gd name="T14" fmla="*/ 90 w 146"/>
                  <a:gd name="T15" fmla="*/ 95 h 146"/>
                  <a:gd name="T16" fmla="*/ 94 w 146"/>
                  <a:gd name="T17" fmla="*/ 106 h 146"/>
                  <a:gd name="T18" fmla="*/ 123 w 146"/>
                  <a:gd name="T19" fmla="*/ 140 h 146"/>
                  <a:gd name="T20" fmla="*/ 141 w 146"/>
                  <a:gd name="T21" fmla="*/ 141 h 146"/>
                  <a:gd name="T22" fmla="*/ 140 w 146"/>
                  <a:gd name="T23" fmla="*/ 123 h 146"/>
                  <a:gd name="T24" fmla="*/ 54 w 146"/>
                  <a:gd name="T25" fmla="*/ 90 h 146"/>
                  <a:gd name="T26" fmla="*/ 18 w 146"/>
                  <a:gd name="T27" fmla="*/ 54 h 146"/>
                  <a:gd name="T28" fmla="*/ 54 w 146"/>
                  <a:gd name="T29" fmla="*/ 18 h 146"/>
                  <a:gd name="T30" fmla="*/ 91 w 146"/>
                  <a:gd name="T31" fmla="*/ 54 h 146"/>
                  <a:gd name="T32" fmla="*/ 54 w 146"/>
                  <a:gd name="T33" fmla="*/ 90 h 146"/>
                  <a:gd name="T34" fmla="*/ 63 w 146"/>
                  <a:gd name="T35" fmla="*/ 27 h 146"/>
                  <a:gd name="T36" fmla="*/ 45 w 146"/>
                  <a:gd name="T37" fmla="*/ 27 h 146"/>
                  <a:gd name="T38" fmla="*/ 45 w 146"/>
                  <a:gd name="T39" fmla="*/ 45 h 146"/>
                  <a:gd name="T40" fmla="*/ 27 w 146"/>
                  <a:gd name="T41" fmla="*/ 45 h 146"/>
                  <a:gd name="T42" fmla="*/ 27 w 146"/>
                  <a:gd name="T43" fmla="*/ 63 h 146"/>
                  <a:gd name="T44" fmla="*/ 45 w 146"/>
                  <a:gd name="T45" fmla="*/ 63 h 146"/>
                  <a:gd name="T46" fmla="*/ 45 w 146"/>
                  <a:gd name="T47" fmla="*/ 81 h 146"/>
                  <a:gd name="T48" fmla="*/ 63 w 146"/>
                  <a:gd name="T49" fmla="*/ 81 h 146"/>
                  <a:gd name="T50" fmla="*/ 63 w 146"/>
                  <a:gd name="T51" fmla="*/ 63 h 146"/>
                  <a:gd name="T52" fmla="*/ 81 w 146"/>
                  <a:gd name="T53" fmla="*/ 63 h 146"/>
                  <a:gd name="T54" fmla="*/ 81 w 146"/>
                  <a:gd name="T55" fmla="*/ 45 h 146"/>
                  <a:gd name="T56" fmla="*/ 63 w 146"/>
                  <a:gd name="T57" fmla="*/ 45 h 146"/>
                  <a:gd name="T58" fmla="*/ 63 w 146"/>
                  <a:gd name="T59" fmla="*/ 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6" h="146">
                    <a:moveTo>
                      <a:pt x="140" y="123"/>
                    </a:moveTo>
                    <a:cubicBezTo>
                      <a:pt x="106" y="94"/>
                      <a:pt x="106" y="94"/>
                      <a:pt x="106" y="94"/>
                    </a:cubicBezTo>
                    <a:cubicBezTo>
                      <a:pt x="103" y="91"/>
                      <a:pt x="99" y="89"/>
                      <a:pt x="96" y="89"/>
                    </a:cubicBezTo>
                    <a:cubicBezTo>
                      <a:pt x="104" y="80"/>
                      <a:pt x="109" y="67"/>
                      <a:pt x="109" y="54"/>
                    </a:cubicBezTo>
                    <a:cubicBezTo>
                      <a:pt x="109" y="24"/>
                      <a:pt x="8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84"/>
                      <a:pt x="24" y="108"/>
                      <a:pt x="54" y="108"/>
                    </a:cubicBezTo>
                    <a:cubicBezTo>
                      <a:pt x="68" y="108"/>
                      <a:pt x="80" y="103"/>
                      <a:pt x="90" y="95"/>
                    </a:cubicBezTo>
                    <a:cubicBezTo>
                      <a:pt x="89" y="98"/>
                      <a:pt x="91" y="102"/>
                      <a:pt x="94" y="106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8" y="146"/>
                      <a:pt x="136" y="146"/>
                      <a:pt x="141" y="141"/>
                    </a:cubicBezTo>
                    <a:cubicBezTo>
                      <a:pt x="146" y="136"/>
                      <a:pt x="146" y="128"/>
                      <a:pt x="140" y="123"/>
                    </a:cubicBezTo>
                    <a:close/>
                    <a:moveTo>
                      <a:pt x="54" y="90"/>
                    </a:moveTo>
                    <a:cubicBezTo>
                      <a:pt x="34" y="90"/>
                      <a:pt x="18" y="74"/>
                      <a:pt x="18" y="54"/>
                    </a:cubicBezTo>
                    <a:cubicBezTo>
                      <a:pt x="18" y="34"/>
                      <a:pt x="34" y="18"/>
                      <a:pt x="54" y="18"/>
                    </a:cubicBezTo>
                    <a:cubicBezTo>
                      <a:pt x="74" y="18"/>
                      <a:pt x="91" y="34"/>
                      <a:pt x="91" y="54"/>
                    </a:cubicBezTo>
                    <a:cubicBezTo>
                      <a:pt x="91" y="74"/>
                      <a:pt x="74" y="90"/>
                      <a:pt x="54" y="90"/>
                    </a:cubicBezTo>
                    <a:close/>
                    <a:moveTo>
                      <a:pt x="63" y="27"/>
                    </a:move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63" y="45"/>
                      <a:pt x="63" y="45"/>
                      <a:pt x="63" y="45"/>
                    </a:cubicBezTo>
                    <a:lnTo>
                      <a:pt x="63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96" name="Freeform: Shape 105"/>
              <p:cNvSpPr/>
              <p:nvPr/>
            </p:nvSpPr>
            <p:spPr bwMode="auto">
              <a:xfrm>
                <a:off x="10248921" y="4744191"/>
                <a:ext cx="272069" cy="275983"/>
              </a:xfrm>
              <a:custGeom>
                <a:avLst/>
                <a:gdLst>
                  <a:gd name="T0" fmla="*/ 16 w 85"/>
                  <a:gd name="T1" fmla="*/ 49 h 86"/>
                  <a:gd name="T2" fmla="*/ 16 w 85"/>
                  <a:gd name="T3" fmla="*/ 86 h 86"/>
                  <a:gd name="T4" fmla="*/ 18 w 85"/>
                  <a:gd name="T5" fmla="*/ 86 h 86"/>
                  <a:gd name="T6" fmla="*/ 21 w 85"/>
                  <a:gd name="T7" fmla="*/ 86 h 86"/>
                  <a:gd name="T8" fmla="*/ 21 w 85"/>
                  <a:gd name="T9" fmla="*/ 49 h 86"/>
                  <a:gd name="T10" fmla="*/ 18 w 85"/>
                  <a:gd name="T11" fmla="*/ 49 h 86"/>
                  <a:gd name="T12" fmla="*/ 16 w 85"/>
                  <a:gd name="T13" fmla="*/ 49 h 86"/>
                  <a:gd name="T14" fmla="*/ 64 w 85"/>
                  <a:gd name="T15" fmla="*/ 49 h 86"/>
                  <a:gd name="T16" fmla="*/ 64 w 85"/>
                  <a:gd name="T17" fmla="*/ 86 h 86"/>
                  <a:gd name="T18" fmla="*/ 67 w 85"/>
                  <a:gd name="T19" fmla="*/ 86 h 86"/>
                  <a:gd name="T20" fmla="*/ 69 w 85"/>
                  <a:gd name="T21" fmla="*/ 86 h 86"/>
                  <a:gd name="T22" fmla="*/ 69 w 85"/>
                  <a:gd name="T23" fmla="*/ 49 h 86"/>
                  <a:gd name="T24" fmla="*/ 67 w 85"/>
                  <a:gd name="T25" fmla="*/ 49 h 86"/>
                  <a:gd name="T26" fmla="*/ 64 w 85"/>
                  <a:gd name="T27" fmla="*/ 49 h 86"/>
                  <a:gd name="T28" fmla="*/ 85 w 85"/>
                  <a:gd name="T29" fmla="*/ 43 h 86"/>
                  <a:gd name="T30" fmla="*/ 42 w 85"/>
                  <a:gd name="T31" fmla="*/ 0 h 86"/>
                  <a:gd name="T32" fmla="*/ 0 w 85"/>
                  <a:gd name="T33" fmla="*/ 43 h 86"/>
                  <a:gd name="T34" fmla="*/ 2 w 85"/>
                  <a:gd name="T35" fmla="*/ 58 h 86"/>
                  <a:gd name="T36" fmla="*/ 0 w 85"/>
                  <a:gd name="T37" fmla="*/ 67 h 86"/>
                  <a:gd name="T38" fmla="*/ 10 w 85"/>
                  <a:gd name="T39" fmla="*/ 84 h 86"/>
                  <a:gd name="T40" fmla="*/ 10 w 85"/>
                  <a:gd name="T41" fmla="*/ 51 h 86"/>
                  <a:gd name="T42" fmla="*/ 6 w 85"/>
                  <a:gd name="T43" fmla="*/ 54 h 86"/>
                  <a:gd name="T44" fmla="*/ 5 w 85"/>
                  <a:gd name="T45" fmla="*/ 46 h 86"/>
                  <a:gd name="T46" fmla="*/ 42 w 85"/>
                  <a:gd name="T47" fmla="*/ 8 h 86"/>
                  <a:gd name="T48" fmla="*/ 80 w 85"/>
                  <a:gd name="T49" fmla="*/ 46 h 86"/>
                  <a:gd name="T50" fmla="*/ 79 w 85"/>
                  <a:gd name="T51" fmla="*/ 54 h 86"/>
                  <a:gd name="T52" fmla="*/ 75 w 85"/>
                  <a:gd name="T53" fmla="*/ 51 h 86"/>
                  <a:gd name="T54" fmla="*/ 75 w 85"/>
                  <a:gd name="T55" fmla="*/ 84 h 86"/>
                  <a:gd name="T56" fmla="*/ 85 w 85"/>
                  <a:gd name="T57" fmla="*/ 67 h 86"/>
                  <a:gd name="T58" fmla="*/ 83 w 85"/>
                  <a:gd name="T59" fmla="*/ 58 h 86"/>
                  <a:gd name="T60" fmla="*/ 85 w 85"/>
                  <a:gd name="T61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86">
                    <a:moveTo>
                      <a:pt x="16" y="49"/>
                    </a:moveTo>
                    <a:cubicBezTo>
                      <a:pt x="16" y="86"/>
                      <a:pt x="16" y="86"/>
                      <a:pt x="16" y="86"/>
                    </a:cubicBezTo>
                    <a:cubicBezTo>
                      <a:pt x="17" y="86"/>
                      <a:pt x="17" y="86"/>
                      <a:pt x="18" y="86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7" y="49"/>
                      <a:pt x="17" y="49"/>
                      <a:pt x="16" y="49"/>
                    </a:cubicBezTo>
                    <a:close/>
                    <a:moveTo>
                      <a:pt x="64" y="49"/>
                    </a:moveTo>
                    <a:cubicBezTo>
                      <a:pt x="64" y="86"/>
                      <a:pt x="64" y="86"/>
                      <a:pt x="64" y="8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6"/>
                      <a:pt x="69" y="86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8" y="49"/>
                      <a:pt x="68" y="49"/>
                      <a:pt x="67" y="49"/>
                    </a:cubicBezTo>
                    <a:lnTo>
                      <a:pt x="64" y="49"/>
                    </a:lnTo>
                    <a:close/>
                    <a:moveTo>
                      <a:pt x="85" y="43"/>
                    </a:moveTo>
                    <a:cubicBezTo>
                      <a:pt x="85" y="20"/>
                      <a:pt x="66" y="0"/>
                      <a:pt x="42" y="0"/>
                    </a:cubicBezTo>
                    <a:cubicBezTo>
                      <a:pt x="19" y="0"/>
                      <a:pt x="0" y="20"/>
                      <a:pt x="0" y="43"/>
                    </a:cubicBezTo>
                    <a:cubicBezTo>
                      <a:pt x="0" y="48"/>
                      <a:pt x="0" y="53"/>
                      <a:pt x="2" y="58"/>
                    </a:cubicBezTo>
                    <a:cubicBezTo>
                      <a:pt x="0" y="61"/>
                      <a:pt x="0" y="64"/>
                      <a:pt x="0" y="67"/>
                    </a:cubicBezTo>
                    <a:cubicBezTo>
                      <a:pt x="0" y="75"/>
                      <a:pt x="4" y="81"/>
                      <a:pt x="10" y="84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9" y="51"/>
                      <a:pt x="7" y="52"/>
                      <a:pt x="6" y="54"/>
                    </a:cubicBezTo>
                    <a:cubicBezTo>
                      <a:pt x="5" y="51"/>
                      <a:pt x="5" y="49"/>
                      <a:pt x="5" y="46"/>
                    </a:cubicBezTo>
                    <a:cubicBezTo>
                      <a:pt x="5" y="25"/>
                      <a:pt x="22" y="8"/>
                      <a:pt x="42" y="8"/>
                    </a:cubicBezTo>
                    <a:cubicBezTo>
                      <a:pt x="63" y="8"/>
                      <a:pt x="80" y="25"/>
                      <a:pt x="80" y="46"/>
                    </a:cubicBezTo>
                    <a:cubicBezTo>
                      <a:pt x="80" y="49"/>
                      <a:pt x="80" y="51"/>
                      <a:pt x="79" y="54"/>
                    </a:cubicBezTo>
                    <a:cubicBezTo>
                      <a:pt x="78" y="52"/>
                      <a:pt x="76" y="51"/>
                      <a:pt x="75" y="51"/>
                    </a:cubicBezTo>
                    <a:cubicBezTo>
                      <a:pt x="75" y="84"/>
                      <a:pt x="75" y="84"/>
                      <a:pt x="75" y="84"/>
                    </a:cubicBezTo>
                    <a:cubicBezTo>
                      <a:pt x="81" y="81"/>
                      <a:pt x="85" y="75"/>
                      <a:pt x="85" y="67"/>
                    </a:cubicBezTo>
                    <a:cubicBezTo>
                      <a:pt x="85" y="64"/>
                      <a:pt x="84" y="61"/>
                      <a:pt x="83" y="58"/>
                    </a:cubicBezTo>
                    <a:cubicBezTo>
                      <a:pt x="85" y="53"/>
                      <a:pt x="85" y="48"/>
                      <a:pt x="8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06"/>
              <p:cNvSpPr/>
              <p:nvPr/>
            </p:nvSpPr>
            <p:spPr bwMode="auto">
              <a:xfrm>
                <a:off x="9835925" y="4409487"/>
                <a:ext cx="332746" cy="330788"/>
              </a:xfrm>
              <a:custGeom>
                <a:avLst/>
                <a:gdLst>
                  <a:gd name="T0" fmla="*/ 52 w 104"/>
                  <a:gd name="T1" fmla="*/ 0 h 104"/>
                  <a:gd name="T2" fmla="*/ 0 w 104"/>
                  <a:gd name="T3" fmla="*/ 52 h 104"/>
                  <a:gd name="T4" fmla="*/ 52 w 104"/>
                  <a:gd name="T5" fmla="*/ 104 h 104"/>
                  <a:gd name="T6" fmla="*/ 104 w 104"/>
                  <a:gd name="T7" fmla="*/ 52 h 104"/>
                  <a:gd name="T8" fmla="*/ 52 w 104"/>
                  <a:gd name="T9" fmla="*/ 0 h 104"/>
                  <a:gd name="T10" fmla="*/ 32 w 104"/>
                  <a:gd name="T11" fmla="*/ 52 h 104"/>
                  <a:gd name="T12" fmla="*/ 52 w 104"/>
                  <a:gd name="T13" fmla="*/ 32 h 104"/>
                  <a:gd name="T14" fmla="*/ 72 w 104"/>
                  <a:gd name="T15" fmla="*/ 52 h 104"/>
                  <a:gd name="T16" fmla="*/ 52 w 104"/>
                  <a:gd name="T17" fmla="*/ 71 h 104"/>
                  <a:gd name="T18" fmla="*/ 32 w 104"/>
                  <a:gd name="T19" fmla="*/ 52 h 104"/>
                  <a:gd name="T20" fmla="*/ 94 w 104"/>
                  <a:gd name="T21" fmla="*/ 69 h 104"/>
                  <a:gd name="T22" fmla="*/ 94 w 104"/>
                  <a:gd name="T23" fmla="*/ 69 h 104"/>
                  <a:gd name="T24" fmla="*/ 76 w 104"/>
                  <a:gd name="T25" fmla="*/ 62 h 104"/>
                  <a:gd name="T26" fmla="*/ 78 w 104"/>
                  <a:gd name="T27" fmla="*/ 52 h 104"/>
                  <a:gd name="T28" fmla="*/ 76 w 104"/>
                  <a:gd name="T29" fmla="*/ 42 h 104"/>
                  <a:gd name="T30" fmla="*/ 89 w 104"/>
                  <a:gd name="T31" fmla="*/ 37 h 104"/>
                  <a:gd name="T32" fmla="*/ 94 w 104"/>
                  <a:gd name="T33" fmla="*/ 34 h 104"/>
                  <a:gd name="T34" fmla="*/ 98 w 104"/>
                  <a:gd name="T35" fmla="*/ 52 h 104"/>
                  <a:gd name="T36" fmla="*/ 94 w 104"/>
                  <a:gd name="T37" fmla="*/ 69 h 104"/>
                  <a:gd name="T38" fmla="*/ 69 w 104"/>
                  <a:gd name="T39" fmla="*/ 10 h 104"/>
                  <a:gd name="T40" fmla="*/ 69 w 104"/>
                  <a:gd name="T41" fmla="*/ 10 h 104"/>
                  <a:gd name="T42" fmla="*/ 69 w 104"/>
                  <a:gd name="T43" fmla="*/ 10 h 104"/>
                  <a:gd name="T44" fmla="*/ 62 w 104"/>
                  <a:gd name="T45" fmla="*/ 28 h 104"/>
                  <a:gd name="T46" fmla="*/ 52 w 104"/>
                  <a:gd name="T47" fmla="*/ 26 h 104"/>
                  <a:gd name="T48" fmla="*/ 42 w 104"/>
                  <a:gd name="T49" fmla="*/ 28 h 104"/>
                  <a:gd name="T50" fmla="*/ 38 w 104"/>
                  <a:gd name="T51" fmla="*/ 19 h 104"/>
                  <a:gd name="T52" fmla="*/ 35 w 104"/>
                  <a:gd name="T53" fmla="*/ 10 h 104"/>
                  <a:gd name="T54" fmla="*/ 52 w 104"/>
                  <a:gd name="T55" fmla="*/ 6 h 104"/>
                  <a:gd name="T56" fmla="*/ 69 w 104"/>
                  <a:gd name="T57" fmla="*/ 10 h 104"/>
                  <a:gd name="T58" fmla="*/ 10 w 104"/>
                  <a:gd name="T59" fmla="*/ 34 h 104"/>
                  <a:gd name="T60" fmla="*/ 19 w 104"/>
                  <a:gd name="T61" fmla="*/ 38 h 104"/>
                  <a:gd name="T62" fmla="*/ 28 w 104"/>
                  <a:gd name="T63" fmla="*/ 42 h 104"/>
                  <a:gd name="T64" fmla="*/ 26 w 104"/>
                  <a:gd name="T65" fmla="*/ 52 h 104"/>
                  <a:gd name="T66" fmla="*/ 28 w 104"/>
                  <a:gd name="T67" fmla="*/ 62 h 104"/>
                  <a:gd name="T68" fmla="*/ 10 w 104"/>
                  <a:gd name="T69" fmla="*/ 69 h 104"/>
                  <a:gd name="T70" fmla="*/ 6 w 104"/>
                  <a:gd name="T71" fmla="*/ 52 h 104"/>
                  <a:gd name="T72" fmla="*/ 10 w 104"/>
                  <a:gd name="T73" fmla="*/ 34 h 104"/>
                  <a:gd name="T74" fmla="*/ 35 w 104"/>
                  <a:gd name="T75" fmla="*/ 94 h 104"/>
                  <a:gd name="T76" fmla="*/ 37 w 104"/>
                  <a:gd name="T77" fmla="*/ 88 h 104"/>
                  <a:gd name="T78" fmla="*/ 42 w 104"/>
                  <a:gd name="T79" fmla="*/ 76 h 104"/>
                  <a:gd name="T80" fmla="*/ 52 w 104"/>
                  <a:gd name="T81" fmla="*/ 78 h 104"/>
                  <a:gd name="T82" fmla="*/ 62 w 104"/>
                  <a:gd name="T83" fmla="*/ 76 h 104"/>
                  <a:gd name="T84" fmla="*/ 69 w 104"/>
                  <a:gd name="T85" fmla="*/ 94 h 104"/>
                  <a:gd name="T86" fmla="*/ 69 w 104"/>
                  <a:gd name="T87" fmla="*/ 94 h 104"/>
                  <a:gd name="T88" fmla="*/ 69 w 104"/>
                  <a:gd name="T89" fmla="*/ 94 h 104"/>
                  <a:gd name="T90" fmla="*/ 52 w 104"/>
                  <a:gd name="T91" fmla="*/ 97 h 104"/>
                  <a:gd name="T92" fmla="*/ 35 w 104"/>
                  <a:gd name="T93" fmla="*/ 9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4" h="104">
                    <a:moveTo>
                      <a:pt x="52" y="0"/>
                    </a:moveTo>
                    <a:cubicBezTo>
                      <a:pt x="23" y="0"/>
                      <a:pt x="0" y="23"/>
                      <a:pt x="0" y="52"/>
                    </a:cubicBezTo>
                    <a:cubicBezTo>
                      <a:pt x="0" y="81"/>
                      <a:pt x="23" y="104"/>
                      <a:pt x="52" y="104"/>
                    </a:cubicBez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23"/>
                      <a:pt x="81" y="0"/>
                      <a:pt x="52" y="0"/>
                    </a:cubicBezTo>
                    <a:close/>
                    <a:moveTo>
                      <a:pt x="32" y="52"/>
                    </a:moveTo>
                    <a:cubicBezTo>
                      <a:pt x="32" y="41"/>
                      <a:pt x="41" y="32"/>
                      <a:pt x="52" y="32"/>
                    </a:cubicBezTo>
                    <a:cubicBezTo>
                      <a:pt x="63" y="32"/>
                      <a:pt x="72" y="41"/>
                      <a:pt x="72" y="52"/>
                    </a:cubicBezTo>
                    <a:cubicBezTo>
                      <a:pt x="72" y="63"/>
                      <a:pt x="63" y="71"/>
                      <a:pt x="52" y="71"/>
                    </a:cubicBezTo>
                    <a:cubicBezTo>
                      <a:pt x="41" y="71"/>
                      <a:pt x="32" y="63"/>
                      <a:pt x="32" y="52"/>
                    </a:cubicBezTo>
                    <a:close/>
                    <a:moveTo>
                      <a:pt x="94" y="69"/>
                    </a:moveTo>
                    <a:cubicBezTo>
                      <a:pt x="94" y="69"/>
                      <a:pt x="94" y="69"/>
                      <a:pt x="94" y="69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7" y="59"/>
                      <a:pt x="78" y="55"/>
                      <a:pt x="78" y="52"/>
                    </a:cubicBezTo>
                    <a:cubicBezTo>
                      <a:pt x="78" y="48"/>
                      <a:pt x="77" y="45"/>
                      <a:pt x="76" y="42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6" y="40"/>
                      <a:pt x="98" y="46"/>
                      <a:pt x="98" y="52"/>
                    </a:cubicBezTo>
                    <a:cubicBezTo>
                      <a:pt x="98" y="58"/>
                      <a:pt x="96" y="64"/>
                      <a:pt x="94" y="69"/>
                    </a:cubicBezTo>
                    <a:close/>
                    <a:moveTo>
                      <a:pt x="69" y="10"/>
                    </a:move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59" y="26"/>
                      <a:pt x="56" y="26"/>
                      <a:pt x="52" y="26"/>
                    </a:cubicBezTo>
                    <a:cubicBezTo>
                      <a:pt x="48" y="26"/>
                      <a:pt x="45" y="26"/>
                      <a:pt x="42" y="28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40" y="7"/>
                      <a:pt x="46" y="6"/>
                      <a:pt x="52" y="6"/>
                    </a:cubicBezTo>
                    <a:cubicBezTo>
                      <a:pt x="58" y="6"/>
                      <a:pt x="64" y="7"/>
                      <a:pt x="69" y="10"/>
                    </a:cubicBezTo>
                    <a:close/>
                    <a:moveTo>
                      <a:pt x="10" y="34"/>
                    </a:moveTo>
                    <a:cubicBezTo>
                      <a:pt x="19" y="38"/>
                      <a:pt x="19" y="38"/>
                      <a:pt x="19" y="38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7" y="45"/>
                      <a:pt x="26" y="48"/>
                      <a:pt x="26" y="52"/>
                    </a:cubicBezTo>
                    <a:cubicBezTo>
                      <a:pt x="26" y="55"/>
                      <a:pt x="27" y="59"/>
                      <a:pt x="28" y="62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8" y="64"/>
                      <a:pt x="6" y="58"/>
                      <a:pt x="6" y="52"/>
                    </a:cubicBezTo>
                    <a:cubicBezTo>
                      <a:pt x="6" y="46"/>
                      <a:pt x="8" y="40"/>
                      <a:pt x="10" y="34"/>
                    </a:cubicBezTo>
                    <a:close/>
                    <a:moveTo>
                      <a:pt x="35" y="94"/>
                    </a:moveTo>
                    <a:cubicBezTo>
                      <a:pt x="37" y="88"/>
                      <a:pt x="37" y="88"/>
                      <a:pt x="37" y="88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5" y="77"/>
                      <a:pt x="48" y="78"/>
                      <a:pt x="52" y="78"/>
                    </a:cubicBezTo>
                    <a:cubicBezTo>
                      <a:pt x="56" y="78"/>
                      <a:pt x="59" y="77"/>
                      <a:pt x="62" y="76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4" y="96"/>
                      <a:pt x="58" y="97"/>
                      <a:pt x="52" y="97"/>
                    </a:cubicBezTo>
                    <a:cubicBezTo>
                      <a:pt x="46" y="97"/>
                      <a:pt x="40" y="96"/>
                      <a:pt x="35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07"/>
              <p:cNvSpPr/>
              <p:nvPr/>
            </p:nvSpPr>
            <p:spPr bwMode="auto">
              <a:xfrm>
                <a:off x="9935749" y="4810740"/>
                <a:ext cx="383636" cy="387551"/>
              </a:xfrm>
              <a:custGeom>
                <a:avLst/>
                <a:gdLst>
                  <a:gd name="T0" fmla="*/ 0 w 120"/>
                  <a:gd name="T1" fmla="*/ 70 h 121"/>
                  <a:gd name="T2" fmla="*/ 10 w 120"/>
                  <a:gd name="T3" fmla="*/ 80 h 121"/>
                  <a:gd name="T4" fmla="*/ 20 w 120"/>
                  <a:gd name="T5" fmla="*/ 70 h 121"/>
                  <a:gd name="T6" fmla="*/ 20 w 120"/>
                  <a:gd name="T7" fmla="*/ 34 h 121"/>
                  <a:gd name="T8" fmla="*/ 103 w 120"/>
                  <a:gd name="T9" fmla="*/ 117 h 121"/>
                  <a:gd name="T10" fmla="*/ 117 w 120"/>
                  <a:gd name="T11" fmla="*/ 117 h 121"/>
                  <a:gd name="T12" fmla="*/ 120 w 120"/>
                  <a:gd name="T13" fmla="*/ 110 h 121"/>
                  <a:gd name="T14" fmla="*/ 117 w 120"/>
                  <a:gd name="T15" fmla="*/ 103 h 121"/>
                  <a:gd name="T16" fmla="*/ 34 w 120"/>
                  <a:gd name="T17" fmla="*/ 20 h 121"/>
                  <a:gd name="T18" fmla="*/ 70 w 120"/>
                  <a:gd name="T19" fmla="*/ 20 h 121"/>
                  <a:gd name="T20" fmla="*/ 80 w 120"/>
                  <a:gd name="T21" fmla="*/ 10 h 121"/>
                  <a:gd name="T22" fmla="*/ 70 w 120"/>
                  <a:gd name="T23" fmla="*/ 0 h 121"/>
                  <a:gd name="T24" fmla="*/ 0 w 120"/>
                  <a:gd name="T25" fmla="*/ 0 h 121"/>
                  <a:gd name="T26" fmla="*/ 0 w 120"/>
                  <a:gd name="T27" fmla="*/ 7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" h="121">
                    <a:moveTo>
                      <a:pt x="0" y="70"/>
                    </a:moveTo>
                    <a:cubicBezTo>
                      <a:pt x="0" y="76"/>
                      <a:pt x="4" y="80"/>
                      <a:pt x="10" y="80"/>
                    </a:cubicBezTo>
                    <a:cubicBezTo>
                      <a:pt x="15" y="80"/>
                      <a:pt x="20" y="76"/>
                      <a:pt x="20" y="70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7" y="121"/>
                      <a:pt x="113" y="121"/>
                      <a:pt x="117" y="117"/>
                    </a:cubicBezTo>
                    <a:cubicBezTo>
                      <a:pt x="119" y="115"/>
                      <a:pt x="120" y="113"/>
                      <a:pt x="120" y="110"/>
                    </a:cubicBezTo>
                    <a:cubicBezTo>
                      <a:pt x="120" y="108"/>
                      <a:pt x="119" y="105"/>
                      <a:pt x="117" y="103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5" y="20"/>
                      <a:pt x="80" y="15"/>
                      <a:pt x="80" y="10"/>
                    </a:cubicBezTo>
                    <a:cubicBezTo>
                      <a:pt x="80" y="4"/>
                      <a:pt x="75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08"/>
              <p:cNvSpPr/>
              <p:nvPr/>
            </p:nvSpPr>
            <p:spPr bwMode="auto">
              <a:xfrm>
                <a:off x="9426843" y="3544348"/>
                <a:ext cx="399295" cy="330788"/>
              </a:xfrm>
              <a:custGeom>
                <a:avLst/>
                <a:gdLst>
                  <a:gd name="T0" fmla="*/ 125 w 125"/>
                  <a:gd name="T1" fmla="*/ 55 h 103"/>
                  <a:gd name="T2" fmla="*/ 110 w 125"/>
                  <a:gd name="T3" fmla="*/ 24 h 103"/>
                  <a:gd name="T4" fmla="*/ 86 w 125"/>
                  <a:gd name="T5" fmla="*/ 24 h 103"/>
                  <a:gd name="T6" fmla="*/ 86 w 125"/>
                  <a:gd name="T7" fmla="*/ 8 h 103"/>
                  <a:gd name="T8" fmla="*/ 78 w 125"/>
                  <a:gd name="T9" fmla="*/ 0 h 103"/>
                  <a:gd name="T10" fmla="*/ 8 w 125"/>
                  <a:gd name="T11" fmla="*/ 0 h 103"/>
                  <a:gd name="T12" fmla="*/ 0 w 125"/>
                  <a:gd name="T13" fmla="*/ 8 h 103"/>
                  <a:gd name="T14" fmla="*/ 0 w 125"/>
                  <a:gd name="T15" fmla="*/ 71 h 103"/>
                  <a:gd name="T16" fmla="*/ 8 w 125"/>
                  <a:gd name="T17" fmla="*/ 79 h 103"/>
                  <a:gd name="T18" fmla="*/ 18 w 125"/>
                  <a:gd name="T19" fmla="*/ 79 h 103"/>
                  <a:gd name="T20" fmla="*/ 16 w 125"/>
                  <a:gd name="T21" fmla="*/ 87 h 103"/>
                  <a:gd name="T22" fmla="*/ 31 w 125"/>
                  <a:gd name="T23" fmla="*/ 103 h 103"/>
                  <a:gd name="T24" fmla="*/ 47 w 125"/>
                  <a:gd name="T25" fmla="*/ 87 h 103"/>
                  <a:gd name="T26" fmla="*/ 45 w 125"/>
                  <a:gd name="T27" fmla="*/ 79 h 103"/>
                  <a:gd name="T28" fmla="*/ 88 w 125"/>
                  <a:gd name="T29" fmla="*/ 79 h 103"/>
                  <a:gd name="T30" fmla="*/ 86 w 125"/>
                  <a:gd name="T31" fmla="*/ 87 h 103"/>
                  <a:gd name="T32" fmla="*/ 102 w 125"/>
                  <a:gd name="T33" fmla="*/ 103 h 103"/>
                  <a:gd name="T34" fmla="*/ 118 w 125"/>
                  <a:gd name="T35" fmla="*/ 87 h 103"/>
                  <a:gd name="T36" fmla="*/ 115 w 125"/>
                  <a:gd name="T37" fmla="*/ 79 h 103"/>
                  <a:gd name="T38" fmla="*/ 125 w 125"/>
                  <a:gd name="T39" fmla="*/ 79 h 103"/>
                  <a:gd name="T40" fmla="*/ 125 w 125"/>
                  <a:gd name="T41" fmla="*/ 55 h 103"/>
                  <a:gd name="T42" fmla="*/ 86 w 125"/>
                  <a:gd name="T43" fmla="*/ 55 h 103"/>
                  <a:gd name="T44" fmla="*/ 86 w 125"/>
                  <a:gd name="T45" fmla="*/ 36 h 103"/>
                  <a:gd name="T46" fmla="*/ 102 w 125"/>
                  <a:gd name="T47" fmla="*/ 36 h 103"/>
                  <a:gd name="T48" fmla="*/ 112 w 125"/>
                  <a:gd name="T49" fmla="*/ 55 h 103"/>
                  <a:gd name="T50" fmla="*/ 86 w 125"/>
                  <a:gd name="T51" fmla="*/ 5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5" h="103">
                    <a:moveTo>
                      <a:pt x="125" y="55"/>
                    </a:moveTo>
                    <a:cubicBezTo>
                      <a:pt x="110" y="24"/>
                      <a:pt x="110" y="24"/>
                      <a:pt x="110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6" y="4"/>
                      <a:pt x="83" y="0"/>
                      <a:pt x="7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6" y="81"/>
                      <a:pt x="16" y="84"/>
                      <a:pt x="16" y="87"/>
                    </a:cubicBezTo>
                    <a:cubicBezTo>
                      <a:pt x="16" y="96"/>
                      <a:pt x="23" y="103"/>
                      <a:pt x="31" y="103"/>
                    </a:cubicBezTo>
                    <a:cubicBezTo>
                      <a:pt x="40" y="103"/>
                      <a:pt x="47" y="96"/>
                      <a:pt x="47" y="87"/>
                    </a:cubicBezTo>
                    <a:cubicBezTo>
                      <a:pt x="47" y="84"/>
                      <a:pt x="46" y="81"/>
                      <a:pt x="45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81"/>
                      <a:pt x="86" y="84"/>
                      <a:pt x="86" y="87"/>
                    </a:cubicBezTo>
                    <a:cubicBezTo>
                      <a:pt x="86" y="96"/>
                      <a:pt x="93" y="103"/>
                      <a:pt x="102" y="103"/>
                    </a:cubicBezTo>
                    <a:cubicBezTo>
                      <a:pt x="111" y="103"/>
                      <a:pt x="118" y="96"/>
                      <a:pt x="118" y="87"/>
                    </a:cubicBezTo>
                    <a:cubicBezTo>
                      <a:pt x="118" y="84"/>
                      <a:pt x="117" y="81"/>
                      <a:pt x="115" y="79"/>
                    </a:cubicBezTo>
                    <a:cubicBezTo>
                      <a:pt x="125" y="79"/>
                      <a:pt x="125" y="79"/>
                      <a:pt x="125" y="79"/>
                    </a:cubicBezTo>
                    <a:lnTo>
                      <a:pt x="125" y="55"/>
                    </a:lnTo>
                    <a:close/>
                    <a:moveTo>
                      <a:pt x="86" y="55"/>
                    </a:moveTo>
                    <a:cubicBezTo>
                      <a:pt x="86" y="36"/>
                      <a:pt x="86" y="36"/>
                      <a:pt x="86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12" y="55"/>
                      <a:pt x="112" y="55"/>
                      <a:pt x="112" y="55"/>
                    </a:cubicBezTo>
                    <a:lnTo>
                      <a:pt x="86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09"/>
              <p:cNvSpPr/>
              <p:nvPr/>
            </p:nvSpPr>
            <p:spPr bwMode="auto">
              <a:xfrm>
                <a:off x="9250684" y="3160712"/>
                <a:ext cx="336661" cy="336661"/>
              </a:xfrm>
              <a:custGeom>
                <a:avLst/>
                <a:gdLst>
                  <a:gd name="T0" fmla="*/ 101 w 105"/>
                  <a:gd name="T1" fmla="*/ 29 h 105"/>
                  <a:gd name="T2" fmla="*/ 72 w 105"/>
                  <a:gd name="T3" fmla="*/ 26 h 105"/>
                  <a:gd name="T4" fmla="*/ 89 w 105"/>
                  <a:gd name="T5" fmla="*/ 10 h 105"/>
                  <a:gd name="T6" fmla="*/ 82 w 105"/>
                  <a:gd name="T7" fmla="*/ 3 h 105"/>
                  <a:gd name="T8" fmla="*/ 59 w 105"/>
                  <a:gd name="T9" fmla="*/ 26 h 105"/>
                  <a:gd name="T10" fmla="*/ 53 w 105"/>
                  <a:gd name="T11" fmla="*/ 26 h 105"/>
                  <a:gd name="T12" fmla="*/ 53 w 105"/>
                  <a:gd name="T13" fmla="*/ 26 h 105"/>
                  <a:gd name="T14" fmla="*/ 26 w 105"/>
                  <a:gd name="T15" fmla="*/ 0 h 105"/>
                  <a:gd name="T16" fmla="*/ 20 w 105"/>
                  <a:gd name="T17" fmla="*/ 6 h 105"/>
                  <a:gd name="T18" fmla="*/ 40 w 105"/>
                  <a:gd name="T19" fmla="*/ 26 h 105"/>
                  <a:gd name="T20" fmla="*/ 4 w 105"/>
                  <a:gd name="T21" fmla="*/ 29 h 105"/>
                  <a:gd name="T22" fmla="*/ 0 w 105"/>
                  <a:gd name="T23" fmla="*/ 65 h 105"/>
                  <a:gd name="T24" fmla="*/ 4 w 105"/>
                  <a:gd name="T25" fmla="*/ 102 h 105"/>
                  <a:gd name="T26" fmla="*/ 53 w 105"/>
                  <a:gd name="T27" fmla="*/ 105 h 105"/>
                  <a:gd name="T28" fmla="*/ 101 w 105"/>
                  <a:gd name="T29" fmla="*/ 102 h 105"/>
                  <a:gd name="T30" fmla="*/ 105 w 105"/>
                  <a:gd name="T31" fmla="*/ 65 h 105"/>
                  <a:gd name="T32" fmla="*/ 101 w 105"/>
                  <a:gd name="T33" fmla="*/ 29 h 105"/>
                  <a:gd name="T34" fmla="*/ 89 w 105"/>
                  <a:gd name="T35" fmla="*/ 90 h 105"/>
                  <a:gd name="T36" fmla="*/ 53 w 105"/>
                  <a:gd name="T37" fmla="*/ 92 h 105"/>
                  <a:gd name="T38" fmla="*/ 16 w 105"/>
                  <a:gd name="T39" fmla="*/ 90 h 105"/>
                  <a:gd name="T40" fmla="*/ 13 w 105"/>
                  <a:gd name="T41" fmla="*/ 65 h 105"/>
                  <a:gd name="T42" fmla="*/ 16 w 105"/>
                  <a:gd name="T43" fmla="*/ 41 h 105"/>
                  <a:gd name="T44" fmla="*/ 53 w 105"/>
                  <a:gd name="T45" fmla="*/ 39 h 105"/>
                  <a:gd name="T46" fmla="*/ 89 w 105"/>
                  <a:gd name="T47" fmla="*/ 41 h 105"/>
                  <a:gd name="T48" fmla="*/ 92 w 105"/>
                  <a:gd name="T49" fmla="*/ 65 h 105"/>
                  <a:gd name="T50" fmla="*/ 89 w 105"/>
                  <a:gd name="T51" fmla="*/ 9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5" h="105">
                    <a:moveTo>
                      <a:pt x="101" y="29"/>
                    </a:moveTo>
                    <a:cubicBezTo>
                      <a:pt x="92" y="28"/>
                      <a:pt x="82" y="27"/>
                      <a:pt x="72" y="26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6"/>
                      <a:pt x="55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27" y="27"/>
                      <a:pt x="15" y="28"/>
                      <a:pt x="4" y="29"/>
                    </a:cubicBezTo>
                    <a:cubicBezTo>
                      <a:pt x="2" y="40"/>
                      <a:pt x="0" y="53"/>
                      <a:pt x="0" y="65"/>
                    </a:cubicBezTo>
                    <a:cubicBezTo>
                      <a:pt x="0" y="78"/>
                      <a:pt x="2" y="91"/>
                      <a:pt x="4" y="102"/>
                    </a:cubicBezTo>
                    <a:cubicBezTo>
                      <a:pt x="19" y="104"/>
                      <a:pt x="35" y="105"/>
                      <a:pt x="53" y="105"/>
                    </a:cubicBezTo>
                    <a:cubicBezTo>
                      <a:pt x="70" y="105"/>
                      <a:pt x="86" y="104"/>
                      <a:pt x="101" y="102"/>
                    </a:cubicBezTo>
                    <a:cubicBezTo>
                      <a:pt x="104" y="91"/>
                      <a:pt x="105" y="78"/>
                      <a:pt x="105" y="65"/>
                    </a:cubicBezTo>
                    <a:cubicBezTo>
                      <a:pt x="105" y="53"/>
                      <a:pt x="104" y="40"/>
                      <a:pt x="101" y="29"/>
                    </a:cubicBezTo>
                    <a:close/>
                    <a:moveTo>
                      <a:pt x="89" y="90"/>
                    </a:moveTo>
                    <a:cubicBezTo>
                      <a:pt x="78" y="91"/>
                      <a:pt x="65" y="92"/>
                      <a:pt x="53" y="92"/>
                    </a:cubicBezTo>
                    <a:cubicBezTo>
                      <a:pt x="40" y="92"/>
                      <a:pt x="27" y="91"/>
                      <a:pt x="16" y="90"/>
                    </a:cubicBezTo>
                    <a:cubicBezTo>
                      <a:pt x="14" y="82"/>
                      <a:pt x="13" y="74"/>
                      <a:pt x="13" y="65"/>
                    </a:cubicBezTo>
                    <a:cubicBezTo>
                      <a:pt x="13" y="57"/>
                      <a:pt x="14" y="49"/>
                      <a:pt x="16" y="41"/>
                    </a:cubicBezTo>
                    <a:cubicBezTo>
                      <a:pt x="27" y="40"/>
                      <a:pt x="40" y="39"/>
                      <a:pt x="53" y="39"/>
                    </a:cubicBezTo>
                    <a:cubicBezTo>
                      <a:pt x="65" y="39"/>
                      <a:pt x="78" y="40"/>
                      <a:pt x="89" y="41"/>
                    </a:cubicBezTo>
                    <a:cubicBezTo>
                      <a:pt x="91" y="49"/>
                      <a:pt x="92" y="57"/>
                      <a:pt x="92" y="65"/>
                    </a:cubicBezTo>
                    <a:cubicBezTo>
                      <a:pt x="92" y="74"/>
                      <a:pt x="91" y="82"/>
                      <a:pt x="8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110"/>
              <p:cNvSpPr/>
              <p:nvPr/>
            </p:nvSpPr>
            <p:spPr bwMode="auto">
              <a:xfrm>
                <a:off x="9274172" y="2775119"/>
                <a:ext cx="428656" cy="348404"/>
              </a:xfrm>
              <a:custGeom>
                <a:avLst/>
                <a:gdLst>
                  <a:gd name="T0" fmla="*/ 134 w 134"/>
                  <a:gd name="T1" fmla="*/ 13 h 109"/>
                  <a:gd name="T2" fmla="*/ 118 w 134"/>
                  <a:gd name="T3" fmla="*/ 17 h 109"/>
                  <a:gd name="T4" fmla="*/ 130 w 134"/>
                  <a:gd name="T5" fmla="*/ 2 h 109"/>
                  <a:gd name="T6" fmla="*/ 113 w 134"/>
                  <a:gd name="T7" fmla="*/ 9 h 109"/>
                  <a:gd name="T8" fmla="*/ 93 w 134"/>
                  <a:gd name="T9" fmla="*/ 0 h 109"/>
                  <a:gd name="T10" fmla="*/ 65 w 134"/>
                  <a:gd name="T11" fmla="*/ 28 h 109"/>
                  <a:gd name="T12" fmla="*/ 66 w 134"/>
                  <a:gd name="T13" fmla="*/ 34 h 109"/>
                  <a:gd name="T14" fmla="*/ 10 w 134"/>
                  <a:gd name="T15" fmla="*/ 5 h 109"/>
                  <a:gd name="T16" fmla="*/ 6 w 134"/>
                  <a:gd name="T17" fmla="*/ 19 h 109"/>
                  <a:gd name="T18" fmla="*/ 18 w 134"/>
                  <a:gd name="T19" fmla="*/ 42 h 109"/>
                  <a:gd name="T20" fmla="*/ 6 w 134"/>
                  <a:gd name="T21" fmla="*/ 38 h 109"/>
                  <a:gd name="T22" fmla="*/ 6 w 134"/>
                  <a:gd name="T23" fmla="*/ 39 h 109"/>
                  <a:gd name="T24" fmla="*/ 28 w 134"/>
                  <a:gd name="T25" fmla="*/ 66 h 109"/>
                  <a:gd name="T26" fmla="*/ 20 w 134"/>
                  <a:gd name="T27" fmla="*/ 67 h 109"/>
                  <a:gd name="T28" fmla="*/ 15 w 134"/>
                  <a:gd name="T29" fmla="*/ 66 h 109"/>
                  <a:gd name="T30" fmla="*/ 41 w 134"/>
                  <a:gd name="T31" fmla="*/ 85 h 109"/>
                  <a:gd name="T32" fmla="*/ 7 w 134"/>
                  <a:gd name="T33" fmla="*/ 97 h 109"/>
                  <a:gd name="T34" fmla="*/ 0 w 134"/>
                  <a:gd name="T35" fmla="*/ 96 h 109"/>
                  <a:gd name="T36" fmla="*/ 42 w 134"/>
                  <a:gd name="T37" fmla="*/ 109 h 109"/>
                  <a:gd name="T38" fmla="*/ 120 w 134"/>
                  <a:gd name="T39" fmla="*/ 31 h 109"/>
                  <a:gd name="T40" fmla="*/ 120 w 134"/>
                  <a:gd name="T41" fmla="*/ 27 h 109"/>
                  <a:gd name="T42" fmla="*/ 134 w 134"/>
                  <a:gd name="T43" fmla="*/ 1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4" h="109">
                    <a:moveTo>
                      <a:pt x="134" y="13"/>
                    </a:moveTo>
                    <a:cubicBezTo>
                      <a:pt x="129" y="15"/>
                      <a:pt x="124" y="17"/>
                      <a:pt x="118" y="17"/>
                    </a:cubicBezTo>
                    <a:cubicBezTo>
                      <a:pt x="124" y="14"/>
                      <a:pt x="128" y="9"/>
                      <a:pt x="130" y="2"/>
                    </a:cubicBezTo>
                    <a:cubicBezTo>
                      <a:pt x="125" y="5"/>
                      <a:pt x="119" y="8"/>
                      <a:pt x="113" y="9"/>
                    </a:cubicBezTo>
                    <a:cubicBezTo>
                      <a:pt x="108" y="3"/>
                      <a:pt x="101" y="0"/>
                      <a:pt x="93" y="0"/>
                    </a:cubicBezTo>
                    <a:cubicBezTo>
                      <a:pt x="78" y="0"/>
                      <a:pt x="65" y="12"/>
                      <a:pt x="65" y="28"/>
                    </a:cubicBezTo>
                    <a:cubicBezTo>
                      <a:pt x="65" y="30"/>
                      <a:pt x="66" y="32"/>
                      <a:pt x="66" y="34"/>
                    </a:cubicBezTo>
                    <a:cubicBezTo>
                      <a:pt x="43" y="33"/>
                      <a:pt x="23" y="22"/>
                      <a:pt x="10" y="5"/>
                    </a:cubicBezTo>
                    <a:cubicBezTo>
                      <a:pt x="7" y="9"/>
                      <a:pt x="6" y="14"/>
                      <a:pt x="6" y="19"/>
                    </a:cubicBezTo>
                    <a:cubicBezTo>
                      <a:pt x="6" y="28"/>
                      <a:pt x="11" y="37"/>
                      <a:pt x="18" y="42"/>
                    </a:cubicBezTo>
                    <a:cubicBezTo>
                      <a:pt x="14" y="42"/>
                      <a:pt x="9" y="40"/>
                      <a:pt x="6" y="38"/>
                    </a:cubicBezTo>
                    <a:cubicBezTo>
                      <a:pt x="6" y="38"/>
                      <a:pt x="6" y="39"/>
                      <a:pt x="6" y="39"/>
                    </a:cubicBezTo>
                    <a:cubicBezTo>
                      <a:pt x="6" y="52"/>
                      <a:pt x="15" y="63"/>
                      <a:pt x="28" y="66"/>
                    </a:cubicBezTo>
                    <a:cubicBezTo>
                      <a:pt x="25" y="66"/>
                      <a:pt x="23" y="67"/>
                      <a:pt x="20" y="67"/>
                    </a:cubicBezTo>
                    <a:cubicBezTo>
                      <a:pt x="19" y="67"/>
                      <a:pt x="17" y="66"/>
                      <a:pt x="15" y="66"/>
                    </a:cubicBezTo>
                    <a:cubicBezTo>
                      <a:pt x="19" y="77"/>
                      <a:pt x="29" y="85"/>
                      <a:pt x="41" y="85"/>
                    </a:cubicBezTo>
                    <a:cubicBezTo>
                      <a:pt x="31" y="92"/>
                      <a:pt x="20" y="97"/>
                      <a:pt x="7" y="97"/>
                    </a:cubicBezTo>
                    <a:cubicBezTo>
                      <a:pt x="5" y="97"/>
                      <a:pt x="2" y="97"/>
                      <a:pt x="0" y="96"/>
                    </a:cubicBezTo>
                    <a:cubicBezTo>
                      <a:pt x="12" y="104"/>
                      <a:pt x="27" y="109"/>
                      <a:pt x="42" y="109"/>
                    </a:cubicBezTo>
                    <a:cubicBezTo>
                      <a:pt x="93" y="109"/>
                      <a:pt x="120" y="67"/>
                      <a:pt x="120" y="31"/>
                    </a:cubicBezTo>
                    <a:cubicBezTo>
                      <a:pt x="120" y="30"/>
                      <a:pt x="120" y="28"/>
                      <a:pt x="120" y="27"/>
                    </a:cubicBezTo>
                    <a:cubicBezTo>
                      <a:pt x="126" y="23"/>
                      <a:pt x="130" y="18"/>
                      <a:pt x="13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111"/>
              <p:cNvSpPr/>
              <p:nvPr/>
            </p:nvSpPr>
            <p:spPr bwMode="auto">
              <a:xfrm>
                <a:off x="9465990" y="4558244"/>
                <a:ext cx="414954" cy="391466"/>
              </a:xfrm>
              <a:custGeom>
                <a:avLst/>
                <a:gdLst>
                  <a:gd name="T0" fmla="*/ 93 w 212"/>
                  <a:gd name="T1" fmla="*/ 107 h 200"/>
                  <a:gd name="T2" fmla="*/ 119 w 212"/>
                  <a:gd name="T3" fmla="*/ 107 h 200"/>
                  <a:gd name="T4" fmla="*/ 119 w 212"/>
                  <a:gd name="T5" fmla="*/ 54 h 200"/>
                  <a:gd name="T6" fmla="*/ 158 w 212"/>
                  <a:gd name="T7" fmla="*/ 54 h 200"/>
                  <a:gd name="T8" fmla="*/ 106 w 212"/>
                  <a:gd name="T9" fmla="*/ 0 h 200"/>
                  <a:gd name="T10" fmla="*/ 52 w 212"/>
                  <a:gd name="T11" fmla="*/ 54 h 200"/>
                  <a:gd name="T12" fmla="*/ 93 w 212"/>
                  <a:gd name="T13" fmla="*/ 54 h 200"/>
                  <a:gd name="T14" fmla="*/ 93 w 212"/>
                  <a:gd name="T15" fmla="*/ 107 h 200"/>
                  <a:gd name="T16" fmla="*/ 132 w 212"/>
                  <a:gd name="T17" fmla="*/ 77 h 200"/>
                  <a:gd name="T18" fmla="*/ 132 w 212"/>
                  <a:gd name="T19" fmla="*/ 97 h 200"/>
                  <a:gd name="T20" fmla="*/ 192 w 212"/>
                  <a:gd name="T21" fmla="*/ 120 h 200"/>
                  <a:gd name="T22" fmla="*/ 106 w 212"/>
                  <a:gd name="T23" fmla="*/ 152 h 200"/>
                  <a:gd name="T24" fmla="*/ 18 w 212"/>
                  <a:gd name="T25" fmla="*/ 120 h 200"/>
                  <a:gd name="T26" fmla="*/ 78 w 212"/>
                  <a:gd name="T27" fmla="*/ 97 h 200"/>
                  <a:gd name="T28" fmla="*/ 78 w 212"/>
                  <a:gd name="T29" fmla="*/ 77 h 200"/>
                  <a:gd name="T30" fmla="*/ 0 w 212"/>
                  <a:gd name="T31" fmla="*/ 107 h 200"/>
                  <a:gd name="T32" fmla="*/ 0 w 212"/>
                  <a:gd name="T33" fmla="*/ 160 h 200"/>
                  <a:gd name="T34" fmla="*/ 106 w 212"/>
                  <a:gd name="T35" fmla="*/ 200 h 200"/>
                  <a:gd name="T36" fmla="*/ 212 w 212"/>
                  <a:gd name="T37" fmla="*/ 160 h 200"/>
                  <a:gd name="T38" fmla="*/ 212 w 212"/>
                  <a:gd name="T39" fmla="*/ 107 h 200"/>
                  <a:gd name="T40" fmla="*/ 132 w 212"/>
                  <a:gd name="T41" fmla="*/ 7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2" h="200">
                    <a:moveTo>
                      <a:pt x="93" y="107"/>
                    </a:moveTo>
                    <a:lnTo>
                      <a:pt x="119" y="107"/>
                    </a:lnTo>
                    <a:lnTo>
                      <a:pt x="119" y="54"/>
                    </a:lnTo>
                    <a:lnTo>
                      <a:pt x="158" y="54"/>
                    </a:lnTo>
                    <a:lnTo>
                      <a:pt x="106" y="0"/>
                    </a:lnTo>
                    <a:lnTo>
                      <a:pt x="52" y="54"/>
                    </a:lnTo>
                    <a:lnTo>
                      <a:pt x="93" y="54"/>
                    </a:lnTo>
                    <a:lnTo>
                      <a:pt x="93" y="107"/>
                    </a:lnTo>
                    <a:close/>
                    <a:moveTo>
                      <a:pt x="132" y="77"/>
                    </a:moveTo>
                    <a:lnTo>
                      <a:pt x="132" y="97"/>
                    </a:lnTo>
                    <a:lnTo>
                      <a:pt x="192" y="120"/>
                    </a:lnTo>
                    <a:lnTo>
                      <a:pt x="106" y="152"/>
                    </a:lnTo>
                    <a:lnTo>
                      <a:pt x="18" y="120"/>
                    </a:lnTo>
                    <a:lnTo>
                      <a:pt x="78" y="97"/>
                    </a:lnTo>
                    <a:lnTo>
                      <a:pt x="78" y="77"/>
                    </a:lnTo>
                    <a:lnTo>
                      <a:pt x="0" y="107"/>
                    </a:lnTo>
                    <a:lnTo>
                      <a:pt x="0" y="160"/>
                    </a:lnTo>
                    <a:lnTo>
                      <a:pt x="106" y="200"/>
                    </a:lnTo>
                    <a:lnTo>
                      <a:pt x="212" y="160"/>
                    </a:lnTo>
                    <a:lnTo>
                      <a:pt x="212" y="107"/>
                    </a:lnTo>
                    <a:lnTo>
                      <a:pt x="132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112"/>
              <p:cNvSpPr/>
              <p:nvPr/>
            </p:nvSpPr>
            <p:spPr bwMode="auto">
              <a:xfrm>
                <a:off x="9446417" y="4981027"/>
                <a:ext cx="317087" cy="240751"/>
              </a:xfrm>
              <a:custGeom>
                <a:avLst/>
                <a:gdLst>
                  <a:gd name="T0" fmla="*/ 37 w 99"/>
                  <a:gd name="T1" fmla="*/ 16 h 75"/>
                  <a:gd name="T2" fmla="*/ 53 w 99"/>
                  <a:gd name="T3" fmla="*/ 31 h 75"/>
                  <a:gd name="T4" fmla="*/ 68 w 99"/>
                  <a:gd name="T5" fmla="*/ 16 h 75"/>
                  <a:gd name="T6" fmla="*/ 53 w 99"/>
                  <a:gd name="T7" fmla="*/ 0 h 75"/>
                  <a:gd name="T8" fmla="*/ 37 w 99"/>
                  <a:gd name="T9" fmla="*/ 16 h 75"/>
                  <a:gd name="T10" fmla="*/ 0 w 99"/>
                  <a:gd name="T11" fmla="*/ 16 h 75"/>
                  <a:gd name="T12" fmla="*/ 16 w 99"/>
                  <a:gd name="T13" fmla="*/ 31 h 75"/>
                  <a:gd name="T14" fmla="*/ 31 w 99"/>
                  <a:gd name="T15" fmla="*/ 16 h 75"/>
                  <a:gd name="T16" fmla="*/ 16 w 99"/>
                  <a:gd name="T17" fmla="*/ 0 h 75"/>
                  <a:gd name="T18" fmla="*/ 0 w 99"/>
                  <a:gd name="T19" fmla="*/ 16 h 75"/>
                  <a:gd name="T20" fmla="*/ 74 w 99"/>
                  <a:gd name="T21" fmla="*/ 47 h 75"/>
                  <a:gd name="T22" fmla="*/ 74 w 99"/>
                  <a:gd name="T23" fmla="*/ 37 h 75"/>
                  <a:gd name="T24" fmla="*/ 68 w 99"/>
                  <a:gd name="T25" fmla="*/ 31 h 75"/>
                  <a:gd name="T26" fmla="*/ 53 w 99"/>
                  <a:gd name="T27" fmla="*/ 31 h 75"/>
                  <a:gd name="T28" fmla="*/ 16 w 99"/>
                  <a:gd name="T29" fmla="*/ 31 h 75"/>
                  <a:gd name="T30" fmla="*/ 6 w 99"/>
                  <a:gd name="T31" fmla="*/ 31 h 75"/>
                  <a:gd name="T32" fmla="*/ 0 w 99"/>
                  <a:gd name="T33" fmla="*/ 37 h 75"/>
                  <a:gd name="T34" fmla="*/ 0 w 99"/>
                  <a:gd name="T35" fmla="*/ 68 h 75"/>
                  <a:gd name="T36" fmla="*/ 6 w 99"/>
                  <a:gd name="T37" fmla="*/ 75 h 75"/>
                  <a:gd name="T38" fmla="*/ 68 w 99"/>
                  <a:gd name="T39" fmla="*/ 75 h 75"/>
                  <a:gd name="T40" fmla="*/ 74 w 99"/>
                  <a:gd name="T41" fmla="*/ 68 h 75"/>
                  <a:gd name="T42" fmla="*/ 74 w 99"/>
                  <a:gd name="T43" fmla="*/ 59 h 75"/>
                  <a:gd name="T44" fmla="*/ 99 w 99"/>
                  <a:gd name="T45" fmla="*/ 75 h 75"/>
                  <a:gd name="T46" fmla="*/ 99 w 99"/>
                  <a:gd name="T47" fmla="*/ 31 h 75"/>
                  <a:gd name="T48" fmla="*/ 74 w 99"/>
                  <a:gd name="T49" fmla="*/ 47 h 75"/>
                  <a:gd name="T50" fmla="*/ 62 w 99"/>
                  <a:gd name="T51" fmla="*/ 62 h 75"/>
                  <a:gd name="T52" fmla="*/ 13 w 99"/>
                  <a:gd name="T53" fmla="*/ 62 h 75"/>
                  <a:gd name="T54" fmla="*/ 13 w 99"/>
                  <a:gd name="T55" fmla="*/ 44 h 75"/>
                  <a:gd name="T56" fmla="*/ 62 w 99"/>
                  <a:gd name="T57" fmla="*/ 44 h 75"/>
                  <a:gd name="T58" fmla="*/ 62 w 99"/>
                  <a:gd name="T59" fmla="*/ 6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75">
                    <a:moveTo>
                      <a:pt x="37" y="16"/>
                    </a:moveTo>
                    <a:cubicBezTo>
                      <a:pt x="37" y="24"/>
                      <a:pt x="44" y="31"/>
                      <a:pt x="53" y="31"/>
                    </a:cubicBezTo>
                    <a:cubicBezTo>
                      <a:pt x="61" y="31"/>
                      <a:pt x="68" y="24"/>
                      <a:pt x="68" y="16"/>
                    </a:cubicBezTo>
                    <a:cubicBezTo>
                      <a:pt x="68" y="7"/>
                      <a:pt x="61" y="0"/>
                      <a:pt x="53" y="0"/>
                    </a:cubicBezTo>
                    <a:cubicBezTo>
                      <a:pt x="44" y="0"/>
                      <a:pt x="37" y="7"/>
                      <a:pt x="37" y="16"/>
                    </a:cubicBezTo>
                    <a:close/>
                    <a:moveTo>
                      <a:pt x="0" y="16"/>
                    </a:moveTo>
                    <a:cubicBezTo>
                      <a:pt x="0" y="24"/>
                      <a:pt x="7" y="31"/>
                      <a:pt x="16" y="31"/>
                    </a:cubicBezTo>
                    <a:cubicBezTo>
                      <a:pt x="24" y="31"/>
                      <a:pt x="31" y="24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  <a:moveTo>
                      <a:pt x="74" y="47"/>
                    </a:move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4"/>
                      <a:pt x="72" y="31"/>
                      <a:pt x="68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" y="31"/>
                      <a:pt x="0" y="34"/>
                      <a:pt x="0" y="37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2"/>
                      <a:pt x="3" y="75"/>
                      <a:pt x="6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72" y="75"/>
                      <a:pt x="74" y="72"/>
                      <a:pt x="74" y="68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99" y="75"/>
                      <a:pt x="99" y="75"/>
                      <a:pt x="99" y="75"/>
                    </a:cubicBezTo>
                    <a:cubicBezTo>
                      <a:pt x="99" y="31"/>
                      <a:pt x="99" y="31"/>
                      <a:pt x="99" y="31"/>
                    </a:cubicBezTo>
                    <a:lnTo>
                      <a:pt x="74" y="47"/>
                    </a:lnTo>
                    <a:close/>
                    <a:moveTo>
                      <a:pt x="62" y="62"/>
                    </a:move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62" y="44"/>
                      <a:pt x="62" y="44"/>
                      <a:pt x="62" y="44"/>
                    </a:cubicBez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113"/>
              <p:cNvSpPr/>
              <p:nvPr/>
            </p:nvSpPr>
            <p:spPr bwMode="auto">
              <a:xfrm>
                <a:off x="9372038" y="4200054"/>
                <a:ext cx="336661" cy="340575"/>
              </a:xfrm>
              <a:custGeom>
                <a:avLst/>
                <a:gdLst>
                  <a:gd name="T0" fmla="*/ 53 w 105"/>
                  <a:gd name="T1" fmla="*/ 0 h 106"/>
                  <a:gd name="T2" fmla="*/ 0 w 105"/>
                  <a:gd name="T3" fmla="*/ 53 h 106"/>
                  <a:gd name="T4" fmla="*/ 53 w 105"/>
                  <a:gd name="T5" fmla="*/ 106 h 106"/>
                  <a:gd name="T6" fmla="*/ 105 w 105"/>
                  <a:gd name="T7" fmla="*/ 53 h 106"/>
                  <a:gd name="T8" fmla="*/ 53 w 105"/>
                  <a:gd name="T9" fmla="*/ 0 h 106"/>
                  <a:gd name="T10" fmla="*/ 84 w 105"/>
                  <a:gd name="T11" fmla="*/ 45 h 106"/>
                  <a:gd name="T12" fmla="*/ 55 w 105"/>
                  <a:gd name="T13" fmla="*/ 85 h 106"/>
                  <a:gd name="T14" fmla="*/ 41 w 105"/>
                  <a:gd name="T15" fmla="*/ 80 h 106"/>
                  <a:gd name="T16" fmla="*/ 31 w 105"/>
                  <a:gd name="T17" fmla="*/ 48 h 106"/>
                  <a:gd name="T18" fmla="*/ 24 w 105"/>
                  <a:gd name="T19" fmla="*/ 50 h 106"/>
                  <a:gd name="T20" fmla="*/ 21 w 105"/>
                  <a:gd name="T21" fmla="*/ 47 h 106"/>
                  <a:gd name="T22" fmla="*/ 40 w 105"/>
                  <a:gd name="T23" fmla="*/ 33 h 106"/>
                  <a:gd name="T24" fmla="*/ 51 w 105"/>
                  <a:gd name="T25" fmla="*/ 54 h 106"/>
                  <a:gd name="T26" fmla="*/ 56 w 105"/>
                  <a:gd name="T27" fmla="*/ 67 h 106"/>
                  <a:gd name="T28" fmla="*/ 64 w 105"/>
                  <a:gd name="T29" fmla="*/ 55 h 106"/>
                  <a:gd name="T30" fmla="*/ 57 w 105"/>
                  <a:gd name="T31" fmla="*/ 47 h 106"/>
                  <a:gd name="T32" fmla="*/ 84 w 105"/>
                  <a:gd name="T33" fmla="*/ 4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106">
                    <a:moveTo>
                      <a:pt x="53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6"/>
                      <a:pt x="53" y="106"/>
                    </a:cubicBezTo>
                    <a:cubicBezTo>
                      <a:pt x="82" y="106"/>
                      <a:pt x="105" y="82"/>
                      <a:pt x="105" y="53"/>
                    </a:cubicBezTo>
                    <a:cubicBezTo>
                      <a:pt x="105" y="24"/>
                      <a:pt x="82" y="0"/>
                      <a:pt x="53" y="0"/>
                    </a:cubicBezTo>
                    <a:close/>
                    <a:moveTo>
                      <a:pt x="84" y="45"/>
                    </a:moveTo>
                    <a:cubicBezTo>
                      <a:pt x="80" y="65"/>
                      <a:pt x="61" y="82"/>
                      <a:pt x="55" y="85"/>
                    </a:cubicBezTo>
                    <a:cubicBezTo>
                      <a:pt x="49" y="89"/>
                      <a:pt x="43" y="84"/>
                      <a:pt x="41" y="80"/>
                    </a:cubicBezTo>
                    <a:cubicBezTo>
                      <a:pt x="39" y="75"/>
                      <a:pt x="33" y="50"/>
                      <a:pt x="31" y="48"/>
                    </a:cubicBezTo>
                    <a:cubicBezTo>
                      <a:pt x="29" y="46"/>
                      <a:pt x="24" y="50"/>
                      <a:pt x="24" y="50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32" y="34"/>
                      <a:pt x="40" y="33"/>
                    </a:cubicBezTo>
                    <a:cubicBezTo>
                      <a:pt x="49" y="31"/>
                      <a:pt x="49" y="46"/>
                      <a:pt x="51" y="54"/>
                    </a:cubicBezTo>
                    <a:cubicBezTo>
                      <a:pt x="53" y="62"/>
                      <a:pt x="54" y="67"/>
                      <a:pt x="56" y="67"/>
                    </a:cubicBezTo>
                    <a:cubicBezTo>
                      <a:pt x="58" y="67"/>
                      <a:pt x="61" y="62"/>
                      <a:pt x="64" y="55"/>
                    </a:cubicBezTo>
                    <a:cubicBezTo>
                      <a:pt x="68" y="49"/>
                      <a:pt x="64" y="43"/>
                      <a:pt x="57" y="47"/>
                    </a:cubicBezTo>
                    <a:cubicBezTo>
                      <a:pt x="60" y="30"/>
                      <a:pt x="87" y="26"/>
                      <a:pt x="8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114"/>
              <p:cNvSpPr/>
              <p:nvPr/>
            </p:nvSpPr>
            <p:spPr bwMode="auto">
              <a:xfrm>
                <a:off x="9266343" y="3900582"/>
                <a:ext cx="326874" cy="277941"/>
              </a:xfrm>
              <a:custGeom>
                <a:avLst/>
                <a:gdLst>
                  <a:gd name="T0" fmla="*/ 84 w 102"/>
                  <a:gd name="T1" fmla="*/ 82 h 87"/>
                  <a:gd name="T2" fmla="*/ 81 w 102"/>
                  <a:gd name="T3" fmla="*/ 81 h 87"/>
                  <a:gd name="T4" fmla="*/ 81 w 102"/>
                  <a:gd name="T5" fmla="*/ 74 h 87"/>
                  <a:gd name="T6" fmla="*/ 93 w 102"/>
                  <a:gd name="T7" fmla="*/ 44 h 87"/>
                  <a:gd name="T8" fmla="*/ 81 w 102"/>
                  <a:gd name="T9" fmla="*/ 13 h 87"/>
                  <a:gd name="T10" fmla="*/ 81 w 102"/>
                  <a:gd name="T11" fmla="*/ 6 h 87"/>
                  <a:gd name="T12" fmla="*/ 87 w 102"/>
                  <a:gd name="T13" fmla="*/ 6 h 87"/>
                  <a:gd name="T14" fmla="*/ 102 w 102"/>
                  <a:gd name="T15" fmla="*/ 44 h 87"/>
                  <a:gd name="T16" fmla="*/ 87 w 102"/>
                  <a:gd name="T17" fmla="*/ 81 h 87"/>
                  <a:gd name="T18" fmla="*/ 84 w 102"/>
                  <a:gd name="T19" fmla="*/ 82 h 87"/>
                  <a:gd name="T20" fmla="*/ 68 w 102"/>
                  <a:gd name="T21" fmla="*/ 74 h 87"/>
                  <a:gd name="T22" fmla="*/ 65 w 102"/>
                  <a:gd name="T23" fmla="*/ 72 h 87"/>
                  <a:gd name="T24" fmla="*/ 65 w 102"/>
                  <a:gd name="T25" fmla="*/ 66 h 87"/>
                  <a:gd name="T26" fmla="*/ 65 w 102"/>
                  <a:gd name="T27" fmla="*/ 21 h 87"/>
                  <a:gd name="T28" fmla="*/ 65 w 102"/>
                  <a:gd name="T29" fmla="*/ 15 h 87"/>
                  <a:gd name="T30" fmla="*/ 71 w 102"/>
                  <a:gd name="T31" fmla="*/ 15 h 87"/>
                  <a:gd name="T32" fmla="*/ 83 w 102"/>
                  <a:gd name="T33" fmla="*/ 44 h 87"/>
                  <a:gd name="T34" fmla="*/ 71 w 102"/>
                  <a:gd name="T35" fmla="*/ 72 h 87"/>
                  <a:gd name="T36" fmla="*/ 68 w 102"/>
                  <a:gd name="T37" fmla="*/ 74 h 87"/>
                  <a:gd name="T38" fmla="*/ 52 w 102"/>
                  <a:gd name="T39" fmla="*/ 65 h 87"/>
                  <a:gd name="T40" fmla="*/ 49 w 102"/>
                  <a:gd name="T41" fmla="*/ 64 h 87"/>
                  <a:gd name="T42" fmla="*/ 49 w 102"/>
                  <a:gd name="T43" fmla="*/ 57 h 87"/>
                  <a:gd name="T44" fmla="*/ 49 w 102"/>
                  <a:gd name="T45" fmla="*/ 30 h 87"/>
                  <a:gd name="T46" fmla="*/ 49 w 102"/>
                  <a:gd name="T47" fmla="*/ 23 h 87"/>
                  <a:gd name="T48" fmla="*/ 55 w 102"/>
                  <a:gd name="T49" fmla="*/ 23 h 87"/>
                  <a:gd name="T50" fmla="*/ 55 w 102"/>
                  <a:gd name="T51" fmla="*/ 64 h 87"/>
                  <a:gd name="T52" fmla="*/ 52 w 102"/>
                  <a:gd name="T53" fmla="*/ 65 h 87"/>
                  <a:gd name="T54" fmla="*/ 38 w 102"/>
                  <a:gd name="T55" fmla="*/ 3 h 87"/>
                  <a:gd name="T56" fmla="*/ 42 w 102"/>
                  <a:gd name="T57" fmla="*/ 5 h 87"/>
                  <a:gd name="T58" fmla="*/ 42 w 102"/>
                  <a:gd name="T59" fmla="*/ 82 h 87"/>
                  <a:gd name="T60" fmla="*/ 38 w 102"/>
                  <a:gd name="T61" fmla="*/ 84 h 87"/>
                  <a:gd name="T62" fmla="*/ 15 w 102"/>
                  <a:gd name="T63" fmla="*/ 62 h 87"/>
                  <a:gd name="T64" fmla="*/ 0 w 102"/>
                  <a:gd name="T65" fmla="*/ 62 h 87"/>
                  <a:gd name="T66" fmla="*/ 0 w 102"/>
                  <a:gd name="T67" fmla="*/ 25 h 87"/>
                  <a:gd name="T68" fmla="*/ 15 w 102"/>
                  <a:gd name="T69" fmla="*/ 25 h 87"/>
                  <a:gd name="T70" fmla="*/ 38 w 102"/>
                  <a:gd name="T7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2" h="87">
                    <a:moveTo>
                      <a:pt x="84" y="82"/>
                    </a:moveTo>
                    <a:cubicBezTo>
                      <a:pt x="83" y="82"/>
                      <a:pt x="81" y="82"/>
                      <a:pt x="81" y="81"/>
                    </a:cubicBezTo>
                    <a:cubicBezTo>
                      <a:pt x="79" y="79"/>
                      <a:pt x="79" y="76"/>
                      <a:pt x="81" y="74"/>
                    </a:cubicBezTo>
                    <a:cubicBezTo>
                      <a:pt x="89" y="66"/>
                      <a:pt x="93" y="55"/>
                      <a:pt x="93" y="44"/>
                    </a:cubicBezTo>
                    <a:cubicBezTo>
                      <a:pt x="93" y="32"/>
                      <a:pt x="89" y="21"/>
                      <a:pt x="81" y="13"/>
                    </a:cubicBezTo>
                    <a:cubicBezTo>
                      <a:pt x="79" y="11"/>
                      <a:pt x="79" y="8"/>
                      <a:pt x="81" y="6"/>
                    </a:cubicBezTo>
                    <a:cubicBezTo>
                      <a:pt x="82" y="4"/>
                      <a:pt x="85" y="4"/>
                      <a:pt x="87" y="6"/>
                    </a:cubicBezTo>
                    <a:cubicBezTo>
                      <a:pt x="97" y="16"/>
                      <a:pt x="102" y="29"/>
                      <a:pt x="102" y="44"/>
                    </a:cubicBezTo>
                    <a:cubicBezTo>
                      <a:pt x="102" y="58"/>
                      <a:pt x="97" y="71"/>
                      <a:pt x="87" y="81"/>
                    </a:cubicBezTo>
                    <a:cubicBezTo>
                      <a:pt x="86" y="82"/>
                      <a:pt x="85" y="82"/>
                      <a:pt x="84" y="82"/>
                    </a:cubicBezTo>
                    <a:close/>
                    <a:moveTo>
                      <a:pt x="68" y="74"/>
                    </a:moveTo>
                    <a:cubicBezTo>
                      <a:pt x="67" y="74"/>
                      <a:pt x="65" y="73"/>
                      <a:pt x="65" y="72"/>
                    </a:cubicBezTo>
                    <a:cubicBezTo>
                      <a:pt x="63" y="70"/>
                      <a:pt x="63" y="68"/>
                      <a:pt x="65" y="66"/>
                    </a:cubicBezTo>
                    <a:cubicBezTo>
                      <a:pt x="77" y="54"/>
                      <a:pt x="77" y="33"/>
                      <a:pt x="65" y="21"/>
                    </a:cubicBezTo>
                    <a:cubicBezTo>
                      <a:pt x="63" y="19"/>
                      <a:pt x="63" y="17"/>
                      <a:pt x="65" y="15"/>
                    </a:cubicBezTo>
                    <a:cubicBezTo>
                      <a:pt x="66" y="13"/>
                      <a:pt x="69" y="13"/>
                      <a:pt x="71" y="15"/>
                    </a:cubicBezTo>
                    <a:cubicBezTo>
                      <a:pt x="79" y="22"/>
                      <a:pt x="83" y="33"/>
                      <a:pt x="83" y="44"/>
                    </a:cubicBezTo>
                    <a:cubicBezTo>
                      <a:pt x="83" y="54"/>
                      <a:pt x="79" y="65"/>
                      <a:pt x="71" y="72"/>
                    </a:cubicBezTo>
                    <a:cubicBezTo>
                      <a:pt x="70" y="73"/>
                      <a:pt x="69" y="74"/>
                      <a:pt x="68" y="74"/>
                    </a:cubicBezTo>
                    <a:close/>
                    <a:moveTo>
                      <a:pt x="52" y="65"/>
                    </a:moveTo>
                    <a:cubicBezTo>
                      <a:pt x="51" y="65"/>
                      <a:pt x="49" y="65"/>
                      <a:pt x="49" y="64"/>
                    </a:cubicBezTo>
                    <a:cubicBezTo>
                      <a:pt x="47" y="62"/>
                      <a:pt x="47" y="59"/>
                      <a:pt x="49" y="57"/>
                    </a:cubicBezTo>
                    <a:cubicBezTo>
                      <a:pt x="56" y="50"/>
                      <a:pt x="56" y="37"/>
                      <a:pt x="49" y="30"/>
                    </a:cubicBezTo>
                    <a:cubicBezTo>
                      <a:pt x="47" y="28"/>
                      <a:pt x="47" y="25"/>
                      <a:pt x="49" y="23"/>
                    </a:cubicBezTo>
                    <a:cubicBezTo>
                      <a:pt x="50" y="22"/>
                      <a:pt x="53" y="22"/>
                      <a:pt x="55" y="23"/>
                    </a:cubicBezTo>
                    <a:cubicBezTo>
                      <a:pt x="66" y="34"/>
                      <a:pt x="66" y="53"/>
                      <a:pt x="55" y="64"/>
                    </a:cubicBezTo>
                    <a:cubicBezTo>
                      <a:pt x="54" y="65"/>
                      <a:pt x="53" y="65"/>
                      <a:pt x="52" y="65"/>
                    </a:cubicBezTo>
                    <a:close/>
                    <a:moveTo>
                      <a:pt x="38" y="3"/>
                    </a:moveTo>
                    <a:cubicBezTo>
                      <a:pt x="40" y="0"/>
                      <a:pt x="42" y="1"/>
                      <a:pt x="42" y="5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6"/>
                      <a:pt x="40" y="87"/>
                      <a:pt x="38" y="84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5" y="25"/>
                      <a:pt x="15" y="25"/>
                      <a:pt x="15" y="25"/>
                    </a:cubicBezTo>
                    <a:lnTo>
                      <a:pt x="3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06" name="Freeform: Shape 115"/>
              <p:cNvSpPr/>
              <p:nvPr/>
            </p:nvSpPr>
            <p:spPr bwMode="auto">
              <a:xfrm>
                <a:off x="8986444" y="3544348"/>
                <a:ext cx="369936" cy="326873"/>
              </a:xfrm>
              <a:custGeom>
                <a:avLst/>
                <a:gdLst>
                  <a:gd name="T0" fmla="*/ 124 w 189"/>
                  <a:gd name="T1" fmla="*/ 23 h 167"/>
                  <a:gd name="T2" fmla="*/ 65 w 189"/>
                  <a:gd name="T3" fmla="*/ 0 h 167"/>
                  <a:gd name="T4" fmla="*/ 0 w 189"/>
                  <a:gd name="T5" fmla="*/ 23 h 167"/>
                  <a:gd name="T6" fmla="*/ 0 w 189"/>
                  <a:gd name="T7" fmla="*/ 167 h 167"/>
                  <a:gd name="T8" fmla="*/ 65 w 189"/>
                  <a:gd name="T9" fmla="*/ 142 h 167"/>
                  <a:gd name="T10" fmla="*/ 124 w 189"/>
                  <a:gd name="T11" fmla="*/ 167 h 167"/>
                  <a:gd name="T12" fmla="*/ 189 w 189"/>
                  <a:gd name="T13" fmla="*/ 142 h 167"/>
                  <a:gd name="T14" fmla="*/ 189 w 189"/>
                  <a:gd name="T15" fmla="*/ 0 h 167"/>
                  <a:gd name="T16" fmla="*/ 124 w 189"/>
                  <a:gd name="T17" fmla="*/ 23 h 167"/>
                  <a:gd name="T18" fmla="*/ 70 w 189"/>
                  <a:gd name="T19" fmla="*/ 15 h 167"/>
                  <a:gd name="T20" fmla="*/ 119 w 189"/>
                  <a:gd name="T21" fmla="*/ 35 h 167"/>
                  <a:gd name="T22" fmla="*/ 119 w 189"/>
                  <a:gd name="T23" fmla="*/ 152 h 167"/>
                  <a:gd name="T24" fmla="*/ 70 w 189"/>
                  <a:gd name="T25" fmla="*/ 133 h 167"/>
                  <a:gd name="T26" fmla="*/ 70 w 189"/>
                  <a:gd name="T27" fmla="*/ 15 h 167"/>
                  <a:gd name="T28" fmla="*/ 11 w 189"/>
                  <a:gd name="T29" fmla="*/ 31 h 167"/>
                  <a:gd name="T30" fmla="*/ 58 w 189"/>
                  <a:gd name="T31" fmla="*/ 15 h 167"/>
                  <a:gd name="T32" fmla="*/ 58 w 189"/>
                  <a:gd name="T33" fmla="*/ 133 h 167"/>
                  <a:gd name="T34" fmla="*/ 11 w 189"/>
                  <a:gd name="T35" fmla="*/ 151 h 167"/>
                  <a:gd name="T36" fmla="*/ 11 w 189"/>
                  <a:gd name="T37" fmla="*/ 31 h 167"/>
                  <a:gd name="T38" fmla="*/ 178 w 189"/>
                  <a:gd name="T39" fmla="*/ 134 h 167"/>
                  <a:gd name="T40" fmla="*/ 130 w 189"/>
                  <a:gd name="T41" fmla="*/ 152 h 167"/>
                  <a:gd name="T42" fmla="*/ 130 w 189"/>
                  <a:gd name="T43" fmla="*/ 35 h 167"/>
                  <a:gd name="T44" fmla="*/ 178 w 189"/>
                  <a:gd name="T45" fmla="*/ 17 h 167"/>
                  <a:gd name="T46" fmla="*/ 178 w 189"/>
                  <a:gd name="T47" fmla="*/ 13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9" h="167">
                    <a:moveTo>
                      <a:pt x="124" y="23"/>
                    </a:moveTo>
                    <a:lnTo>
                      <a:pt x="65" y="0"/>
                    </a:lnTo>
                    <a:lnTo>
                      <a:pt x="0" y="23"/>
                    </a:lnTo>
                    <a:lnTo>
                      <a:pt x="0" y="167"/>
                    </a:lnTo>
                    <a:lnTo>
                      <a:pt x="65" y="142"/>
                    </a:lnTo>
                    <a:lnTo>
                      <a:pt x="124" y="167"/>
                    </a:lnTo>
                    <a:lnTo>
                      <a:pt x="189" y="142"/>
                    </a:lnTo>
                    <a:lnTo>
                      <a:pt x="189" y="0"/>
                    </a:lnTo>
                    <a:lnTo>
                      <a:pt x="124" y="23"/>
                    </a:lnTo>
                    <a:close/>
                    <a:moveTo>
                      <a:pt x="70" y="15"/>
                    </a:moveTo>
                    <a:lnTo>
                      <a:pt x="119" y="35"/>
                    </a:lnTo>
                    <a:lnTo>
                      <a:pt x="119" y="152"/>
                    </a:lnTo>
                    <a:lnTo>
                      <a:pt x="70" y="133"/>
                    </a:lnTo>
                    <a:lnTo>
                      <a:pt x="70" y="15"/>
                    </a:lnTo>
                    <a:close/>
                    <a:moveTo>
                      <a:pt x="11" y="31"/>
                    </a:moveTo>
                    <a:lnTo>
                      <a:pt x="58" y="15"/>
                    </a:lnTo>
                    <a:lnTo>
                      <a:pt x="58" y="133"/>
                    </a:lnTo>
                    <a:lnTo>
                      <a:pt x="11" y="151"/>
                    </a:lnTo>
                    <a:lnTo>
                      <a:pt x="11" y="31"/>
                    </a:lnTo>
                    <a:close/>
                    <a:moveTo>
                      <a:pt x="178" y="134"/>
                    </a:moveTo>
                    <a:lnTo>
                      <a:pt x="130" y="152"/>
                    </a:lnTo>
                    <a:lnTo>
                      <a:pt x="130" y="35"/>
                    </a:lnTo>
                    <a:lnTo>
                      <a:pt x="178" y="17"/>
                    </a:lnTo>
                    <a:lnTo>
                      <a:pt x="17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116"/>
              <p:cNvSpPr/>
              <p:nvPr/>
            </p:nvSpPr>
            <p:spPr bwMode="auto">
              <a:xfrm>
                <a:off x="9078439" y="2322975"/>
                <a:ext cx="405168" cy="409081"/>
              </a:xfrm>
              <a:custGeom>
                <a:avLst/>
                <a:gdLst>
                  <a:gd name="T0" fmla="*/ 63 w 127"/>
                  <a:gd name="T1" fmla="*/ 0 h 128"/>
                  <a:gd name="T2" fmla="*/ 0 w 127"/>
                  <a:gd name="T3" fmla="*/ 64 h 128"/>
                  <a:gd name="T4" fmla="*/ 63 w 127"/>
                  <a:gd name="T5" fmla="*/ 128 h 128"/>
                  <a:gd name="T6" fmla="*/ 127 w 127"/>
                  <a:gd name="T7" fmla="*/ 64 h 128"/>
                  <a:gd name="T8" fmla="*/ 63 w 127"/>
                  <a:gd name="T9" fmla="*/ 0 h 128"/>
                  <a:gd name="T10" fmla="*/ 52 w 127"/>
                  <a:gd name="T11" fmla="*/ 104 h 128"/>
                  <a:gd name="T12" fmla="*/ 25 w 127"/>
                  <a:gd name="T13" fmla="*/ 69 h 128"/>
                  <a:gd name="T14" fmla="*/ 37 w 127"/>
                  <a:gd name="T15" fmla="*/ 57 h 128"/>
                  <a:gd name="T16" fmla="*/ 52 w 127"/>
                  <a:gd name="T17" fmla="*/ 76 h 128"/>
                  <a:gd name="T18" fmla="*/ 98 w 127"/>
                  <a:gd name="T19" fmla="*/ 38 h 128"/>
                  <a:gd name="T20" fmla="*/ 103 w 127"/>
                  <a:gd name="T21" fmla="*/ 44 h 128"/>
                  <a:gd name="T22" fmla="*/ 52 w 127"/>
                  <a:gd name="T2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" h="128">
                    <a:moveTo>
                      <a:pt x="63" y="0"/>
                    </a:moveTo>
                    <a:cubicBezTo>
                      <a:pt x="28" y="0"/>
                      <a:pt x="0" y="29"/>
                      <a:pt x="0" y="64"/>
                    </a:cubicBezTo>
                    <a:cubicBezTo>
                      <a:pt x="0" y="99"/>
                      <a:pt x="28" y="128"/>
                      <a:pt x="63" y="128"/>
                    </a:cubicBezTo>
                    <a:cubicBezTo>
                      <a:pt x="99" y="128"/>
                      <a:pt x="127" y="99"/>
                      <a:pt x="127" y="64"/>
                    </a:cubicBezTo>
                    <a:cubicBezTo>
                      <a:pt x="127" y="29"/>
                      <a:pt x="99" y="0"/>
                      <a:pt x="63" y="0"/>
                    </a:cubicBezTo>
                    <a:close/>
                    <a:moveTo>
                      <a:pt x="52" y="104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103" y="44"/>
                      <a:pt x="103" y="44"/>
                      <a:pt x="103" y="44"/>
                    </a:cubicBezTo>
                    <a:lnTo>
                      <a:pt x="52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117"/>
              <p:cNvSpPr/>
              <p:nvPr/>
            </p:nvSpPr>
            <p:spPr bwMode="auto">
              <a:xfrm>
                <a:off x="10258707" y="5188504"/>
                <a:ext cx="307301" cy="307300"/>
              </a:xfrm>
              <a:custGeom>
                <a:avLst/>
                <a:gdLst>
                  <a:gd name="T0" fmla="*/ 0 w 157"/>
                  <a:gd name="T1" fmla="*/ 74 h 157"/>
                  <a:gd name="T2" fmla="*/ 0 w 157"/>
                  <a:gd name="T3" fmla="*/ 23 h 157"/>
                  <a:gd name="T4" fmla="*/ 64 w 157"/>
                  <a:gd name="T5" fmla="*/ 13 h 157"/>
                  <a:gd name="T6" fmla="*/ 64 w 157"/>
                  <a:gd name="T7" fmla="*/ 74 h 157"/>
                  <a:gd name="T8" fmla="*/ 0 w 157"/>
                  <a:gd name="T9" fmla="*/ 74 h 157"/>
                  <a:gd name="T10" fmla="*/ 73 w 157"/>
                  <a:gd name="T11" fmla="*/ 12 h 157"/>
                  <a:gd name="T12" fmla="*/ 157 w 157"/>
                  <a:gd name="T13" fmla="*/ 0 h 157"/>
                  <a:gd name="T14" fmla="*/ 157 w 157"/>
                  <a:gd name="T15" fmla="*/ 74 h 157"/>
                  <a:gd name="T16" fmla="*/ 73 w 157"/>
                  <a:gd name="T17" fmla="*/ 74 h 157"/>
                  <a:gd name="T18" fmla="*/ 73 w 157"/>
                  <a:gd name="T19" fmla="*/ 12 h 157"/>
                  <a:gd name="T20" fmla="*/ 157 w 157"/>
                  <a:gd name="T21" fmla="*/ 84 h 157"/>
                  <a:gd name="T22" fmla="*/ 157 w 157"/>
                  <a:gd name="T23" fmla="*/ 157 h 157"/>
                  <a:gd name="T24" fmla="*/ 73 w 157"/>
                  <a:gd name="T25" fmla="*/ 146 h 157"/>
                  <a:gd name="T26" fmla="*/ 73 w 157"/>
                  <a:gd name="T27" fmla="*/ 84 h 157"/>
                  <a:gd name="T28" fmla="*/ 157 w 157"/>
                  <a:gd name="T29" fmla="*/ 84 h 157"/>
                  <a:gd name="T30" fmla="*/ 64 w 157"/>
                  <a:gd name="T31" fmla="*/ 144 h 157"/>
                  <a:gd name="T32" fmla="*/ 0 w 157"/>
                  <a:gd name="T33" fmla="*/ 136 h 157"/>
                  <a:gd name="T34" fmla="*/ 0 w 157"/>
                  <a:gd name="T35" fmla="*/ 84 h 157"/>
                  <a:gd name="T36" fmla="*/ 64 w 157"/>
                  <a:gd name="T37" fmla="*/ 84 h 157"/>
                  <a:gd name="T38" fmla="*/ 64 w 157"/>
                  <a:gd name="T39" fmla="*/ 14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57">
                    <a:moveTo>
                      <a:pt x="0" y="74"/>
                    </a:moveTo>
                    <a:lnTo>
                      <a:pt x="0" y="23"/>
                    </a:lnTo>
                    <a:lnTo>
                      <a:pt x="64" y="13"/>
                    </a:lnTo>
                    <a:lnTo>
                      <a:pt x="64" y="74"/>
                    </a:lnTo>
                    <a:lnTo>
                      <a:pt x="0" y="74"/>
                    </a:lnTo>
                    <a:close/>
                    <a:moveTo>
                      <a:pt x="73" y="12"/>
                    </a:moveTo>
                    <a:lnTo>
                      <a:pt x="157" y="0"/>
                    </a:lnTo>
                    <a:lnTo>
                      <a:pt x="157" y="74"/>
                    </a:lnTo>
                    <a:lnTo>
                      <a:pt x="73" y="74"/>
                    </a:lnTo>
                    <a:lnTo>
                      <a:pt x="73" y="12"/>
                    </a:lnTo>
                    <a:close/>
                    <a:moveTo>
                      <a:pt x="157" y="84"/>
                    </a:moveTo>
                    <a:lnTo>
                      <a:pt x="157" y="157"/>
                    </a:lnTo>
                    <a:lnTo>
                      <a:pt x="73" y="146"/>
                    </a:lnTo>
                    <a:lnTo>
                      <a:pt x="73" y="84"/>
                    </a:lnTo>
                    <a:lnTo>
                      <a:pt x="157" y="84"/>
                    </a:lnTo>
                    <a:close/>
                    <a:moveTo>
                      <a:pt x="64" y="144"/>
                    </a:moveTo>
                    <a:lnTo>
                      <a:pt x="0" y="136"/>
                    </a:lnTo>
                    <a:lnTo>
                      <a:pt x="0" y="84"/>
                    </a:lnTo>
                    <a:lnTo>
                      <a:pt x="64" y="84"/>
                    </a:lnTo>
                    <a:lnTo>
                      <a:pt x="64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118"/>
              <p:cNvSpPr/>
              <p:nvPr/>
            </p:nvSpPr>
            <p:spPr bwMode="auto">
              <a:xfrm>
                <a:off x="9922047" y="5121955"/>
                <a:ext cx="272069" cy="272068"/>
              </a:xfrm>
              <a:custGeom>
                <a:avLst/>
                <a:gdLst>
                  <a:gd name="T0" fmla="*/ 11 w 85"/>
                  <a:gd name="T1" fmla="*/ 42 h 85"/>
                  <a:gd name="T2" fmla="*/ 29 w 85"/>
                  <a:gd name="T3" fmla="*/ 70 h 85"/>
                  <a:gd name="T4" fmla="*/ 14 w 85"/>
                  <a:gd name="T5" fmla="*/ 30 h 85"/>
                  <a:gd name="T6" fmla="*/ 11 w 85"/>
                  <a:gd name="T7" fmla="*/ 42 h 85"/>
                  <a:gd name="T8" fmla="*/ 64 w 85"/>
                  <a:gd name="T9" fmla="*/ 41 h 85"/>
                  <a:gd name="T10" fmla="*/ 62 w 85"/>
                  <a:gd name="T11" fmla="*/ 32 h 85"/>
                  <a:gd name="T12" fmla="*/ 59 w 85"/>
                  <a:gd name="T13" fmla="*/ 25 h 85"/>
                  <a:gd name="T14" fmla="*/ 64 w 85"/>
                  <a:gd name="T15" fmla="*/ 20 h 85"/>
                  <a:gd name="T16" fmla="*/ 64 w 85"/>
                  <a:gd name="T17" fmla="*/ 20 h 85"/>
                  <a:gd name="T18" fmla="*/ 43 w 85"/>
                  <a:gd name="T19" fmla="*/ 11 h 85"/>
                  <a:gd name="T20" fmla="*/ 16 w 85"/>
                  <a:gd name="T21" fmla="*/ 25 h 85"/>
                  <a:gd name="T22" fmla="*/ 18 w 85"/>
                  <a:gd name="T23" fmla="*/ 25 h 85"/>
                  <a:gd name="T24" fmla="*/ 27 w 85"/>
                  <a:gd name="T25" fmla="*/ 25 h 85"/>
                  <a:gd name="T26" fmla="*/ 27 w 85"/>
                  <a:gd name="T27" fmla="*/ 28 h 85"/>
                  <a:gd name="T28" fmla="*/ 23 w 85"/>
                  <a:gd name="T29" fmla="*/ 28 h 85"/>
                  <a:gd name="T30" fmla="*/ 35 w 85"/>
                  <a:gd name="T31" fmla="*/ 61 h 85"/>
                  <a:gd name="T32" fmla="*/ 42 w 85"/>
                  <a:gd name="T33" fmla="*/ 41 h 85"/>
                  <a:gd name="T34" fmla="*/ 37 w 85"/>
                  <a:gd name="T35" fmla="*/ 28 h 85"/>
                  <a:gd name="T36" fmla="*/ 34 w 85"/>
                  <a:gd name="T37" fmla="*/ 28 h 85"/>
                  <a:gd name="T38" fmla="*/ 34 w 85"/>
                  <a:gd name="T39" fmla="*/ 25 h 85"/>
                  <a:gd name="T40" fmla="*/ 42 w 85"/>
                  <a:gd name="T41" fmla="*/ 25 h 85"/>
                  <a:gd name="T42" fmla="*/ 51 w 85"/>
                  <a:gd name="T43" fmla="*/ 25 h 85"/>
                  <a:gd name="T44" fmla="*/ 51 w 85"/>
                  <a:gd name="T45" fmla="*/ 28 h 85"/>
                  <a:gd name="T46" fmla="*/ 47 w 85"/>
                  <a:gd name="T47" fmla="*/ 28 h 85"/>
                  <a:gd name="T48" fmla="*/ 59 w 85"/>
                  <a:gd name="T49" fmla="*/ 61 h 85"/>
                  <a:gd name="T50" fmla="*/ 62 w 85"/>
                  <a:gd name="T51" fmla="*/ 51 h 85"/>
                  <a:gd name="T52" fmla="*/ 64 w 85"/>
                  <a:gd name="T53" fmla="*/ 41 h 85"/>
                  <a:gd name="T54" fmla="*/ 43 w 85"/>
                  <a:gd name="T55" fmla="*/ 45 h 85"/>
                  <a:gd name="T56" fmla="*/ 34 w 85"/>
                  <a:gd name="T57" fmla="*/ 72 h 85"/>
                  <a:gd name="T58" fmla="*/ 43 w 85"/>
                  <a:gd name="T59" fmla="*/ 73 h 85"/>
                  <a:gd name="T60" fmla="*/ 53 w 85"/>
                  <a:gd name="T61" fmla="*/ 72 h 85"/>
                  <a:gd name="T62" fmla="*/ 53 w 85"/>
                  <a:gd name="T63" fmla="*/ 71 h 85"/>
                  <a:gd name="T64" fmla="*/ 43 w 85"/>
                  <a:gd name="T65" fmla="*/ 45 h 85"/>
                  <a:gd name="T66" fmla="*/ 71 w 85"/>
                  <a:gd name="T67" fmla="*/ 28 h 85"/>
                  <a:gd name="T68" fmla="*/ 71 w 85"/>
                  <a:gd name="T69" fmla="*/ 31 h 85"/>
                  <a:gd name="T70" fmla="*/ 69 w 85"/>
                  <a:gd name="T71" fmla="*/ 42 h 85"/>
                  <a:gd name="T72" fmla="*/ 59 w 85"/>
                  <a:gd name="T73" fmla="*/ 69 h 85"/>
                  <a:gd name="T74" fmla="*/ 75 w 85"/>
                  <a:gd name="T75" fmla="*/ 42 h 85"/>
                  <a:gd name="T76" fmla="*/ 71 w 85"/>
                  <a:gd name="T77" fmla="*/ 28 h 85"/>
                  <a:gd name="T78" fmla="*/ 43 w 85"/>
                  <a:gd name="T79" fmla="*/ 0 h 85"/>
                  <a:gd name="T80" fmla="*/ 0 w 85"/>
                  <a:gd name="T81" fmla="*/ 42 h 85"/>
                  <a:gd name="T82" fmla="*/ 43 w 85"/>
                  <a:gd name="T83" fmla="*/ 85 h 85"/>
                  <a:gd name="T84" fmla="*/ 85 w 85"/>
                  <a:gd name="T85" fmla="*/ 42 h 85"/>
                  <a:gd name="T86" fmla="*/ 43 w 85"/>
                  <a:gd name="T87" fmla="*/ 0 h 85"/>
                  <a:gd name="T88" fmla="*/ 43 w 85"/>
                  <a:gd name="T89" fmla="*/ 79 h 85"/>
                  <a:gd name="T90" fmla="*/ 6 w 85"/>
                  <a:gd name="T91" fmla="*/ 42 h 85"/>
                  <a:gd name="T92" fmla="*/ 43 w 85"/>
                  <a:gd name="T93" fmla="*/ 5 h 85"/>
                  <a:gd name="T94" fmla="*/ 80 w 85"/>
                  <a:gd name="T95" fmla="*/ 42 h 85"/>
                  <a:gd name="T96" fmla="*/ 43 w 85"/>
                  <a:gd name="T97" fmla="*/ 7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" h="85">
                    <a:moveTo>
                      <a:pt x="11" y="42"/>
                    </a:moveTo>
                    <a:cubicBezTo>
                      <a:pt x="11" y="55"/>
                      <a:pt x="18" y="65"/>
                      <a:pt x="29" y="7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34"/>
                      <a:pt x="11" y="38"/>
                      <a:pt x="11" y="42"/>
                    </a:cubicBezTo>
                    <a:close/>
                    <a:moveTo>
                      <a:pt x="64" y="41"/>
                    </a:moveTo>
                    <a:cubicBezTo>
                      <a:pt x="64" y="37"/>
                      <a:pt x="63" y="34"/>
                      <a:pt x="62" y="32"/>
                    </a:cubicBezTo>
                    <a:cubicBezTo>
                      <a:pt x="60" y="30"/>
                      <a:pt x="59" y="28"/>
                      <a:pt x="59" y="25"/>
                    </a:cubicBezTo>
                    <a:cubicBezTo>
                      <a:pt x="59" y="22"/>
                      <a:pt x="61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59" y="15"/>
                      <a:pt x="51" y="11"/>
                      <a:pt x="43" y="11"/>
                    </a:cubicBezTo>
                    <a:cubicBezTo>
                      <a:pt x="32" y="11"/>
                      <a:pt x="22" y="17"/>
                      <a:pt x="16" y="25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22" y="25"/>
                      <a:pt x="27" y="25"/>
                      <a:pt x="27" y="25"/>
                    </a:cubicBezTo>
                    <a:cubicBezTo>
                      <a:pt x="29" y="25"/>
                      <a:pt x="29" y="27"/>
                      <a:pt x="27" y="28"/>
                    </a:cubicBezTo>
                    <a:cubicBezTo>
                      <a:pt x="27" y="28"/>
                      <a:pt x="25" y="28"/>
                      <a:pt x="23" y="28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2" y="27"/>
                      <a:pt x="32" y="25"/>
                      <a:pt x="34" y="25"/>
                    </a:cubicBezTo>
                    <a:cubicBezTo>
                      <a:pt x="34" y="25"/>
                      <a:pt x="39" y="25"/>
                      <a:pt x="42" y="25"/>
                    </a:cubicBezTo>
                    <a:cubicBezTo>
                      <a:pt x="46" y="25"/>
                      <a:pt x="51" y="25"/>
                      <a:pt x="51" y="25"/>
                    </a:cubicBezTo>
                    <a:cubicBezTo>
                      <a:pt x="52" y="25"/>
                      <a:pt x="53" y="27"/>
                      <a:pt x="51" y="28"/>
                    </a:cubicBezTo>
                    <a:cubicBezTo>
                      <a:pt x="51" y="28"/>
                      <a:pt x="49" y="28"/>
                      <a:pt x="47" y="2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3" y="47"/>
                      <a:pt x="64" y="43"/>
                      <a:pt x="64" y="41"/>
                    </a:cubicBezTo>
                    <a:close/>
                    <a:moveTo>
                      <a:pt x="43" y="45"/>
                    </a:moveTo>
                    <a:cubicBezTo>
                      <a:pt x="34" y="72"/>
                      <a:pt x="34" y="72"/>
                      <a:pt x="34" y="72"/>
                    </a:cubicBezTo>
                    <a:cubicBezTo>
                      <a:pt x="37" y="73"/>
                      <a:pt x="40" y="73"/>
                      <a:pt x="43" y="73"/>
                    </a:cubicBezTo>
                    <a:cubicBezTo>
                      <a:pt x="47" y="73"/>
                      <a:pt x="50" y="73"/>
                      <a:pt x="53" y="72"/>
                    </a:cubicBezTo>
                    <a:cubicBezTo>
                      <a:pt x="53" y="71"/>
                      <a:pt x="53" y="71"/>
                      <a:pt x="53" y="71"/>
                    </a:cubicBezTo>
                    <a:lnTo>
                      <a:pt x="43" y="45"/>
                    </a:lnTo>
                    <a:close/>
                    <a:moveTo>
                      <a:pt x="71" y="28"/>
                    </a:moveTo>
                    <a:cubicBezTo>
                      <a:pt x="71" y="29"/>
                      <a:pt x="71" y="30"/>
                      <a:pt x="71" y="31"/>
                    </a:cubicBezTo>
                    <a:cubicBezTo>
                      <a:pt x="71" y="34"/>
                      <a:pt x="70" y="37"/>
                      <a:pt x="69" y="42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8" y="64"/>
                      <a:pt x="75" y="54"/>
                      <a:pt x="75" y="42"/>
                    </a:cubicBezTo>
                    <a:cubicBezTo>
                      <a:pt x="75" y="37"/>
                      <a:pt x="73" y="32"/>
                      <a:pt x="71" y="28"/>
                    </a:cubicBezTo>
                    <a:close/>
                    <a:moveTo>
                      <a:pt x="43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19" y="85"/>
                      <a:pt x="43" y="85"/>
                    </a:cubicBezTo>
                    <a:cubicBezTo>
                      <a:pt x="66" y="85"/>
                      <a:pt x="85" y="66"/>
                      <a:pt x="85" y="42"/>
                    </a:cubicBezTo>
                    <a:cubicBezTo>
                      <a:pt x="85" y="19"/>
                      <a:pt x="66" y="0"/>
                      <a:pt x="43" y="0"/>
                    </a:cubicBezTo>
                    <a:close/>
                    <a:moveTo>
                      <a:pt x="43" y="79"/>
                    </a:moveTo>
                    <a:cubicBezTo>
                      <a:pt x="22" y="79"/>
                      <a:pt x="6" y="63"/>
                      <a:pt x="6" y="42"/>
                    </a:cubicBezTo>
                    <a:cubicBezTo>
                      <a:pt x="6" y="22"/>
                      <a:pt x="22" y="5"/>
                      <a:pt x="43" y="5"/>
                    </a:cubicBezTo>
                    <a:cubicBezTo>
                      <a:pt x="63" y="5"/>
                      <a:pt x="80" y="22"/>
                      <a:pt x="80" y="42"/>
                    </a:cubicBezTo>
                    <a:cubicBezTo>
                      <a:pt x="80" y="63"/>
                      <a:pt x="63" y="79"/>
                      <a:pt x="43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119"/>
              <p:cNvSpPr/>
              <p:nvPr/>
            </p:nvSpPr>
            <p:spPr bwMode="auto">
              <a:xfrm>
                <a:off x="10258707" y="5621075"/>
                <a:ext cx="364063" cy="360148"/>
              </a:xfrm>
              <a:custGeom>
                <a:avLst/>
                <a:gdLst>
                  <a:gd name="T0" fmla="*/ 110 w 114"/>
                  <a:gd name="T1" fmla="*/ 90 h 113"/>
                  <a:gd name="T2" fmla="*/ 60 w 114"/>
                  <a:gd name="T3" fmla="*/ 47 h 113"/>
                  <a:gd name="T4" fmla="*/ 64 w 114"/>
                  <a:gd name="T5" fmla="*/ 32 h 113"/>
                  <a:gd name="T6" fmla="*/ 32 w 114"/>
                  <a:gd name="T7" fmla="*/ 0 h 113"/>
                  <a:gd name="T8" fmla="*/ 23 w 114"/>
                  <a:gd name="T9" fmla="*/ 1 h 113"/>
                  <a:gd name="T10" fmla="*/ 41 w 114"/>
                  <a:gd name="T11" fmla="*/ 20 h 113"/>
                  <a:gd name="T12" fmla="*/ 41 w 114"/>
                  <a:gd name="T13" fmla="*/ 30 h 113"/>
                  <a:gd name="T14" fmla="*/ 30 w 114"/>
                  <a:gd name="T15" fmla="*/ 41 h 113"/>
                  <a:gd name="T16" fmla="*/ 20 w 114"/>
                  <a:gd name="T17" fmla="*/ 41 h 113"/>
                  <a:gd name="T18" fmla="*/ 1 w 114"/>
                  <a:gd name="T19" fmla="*/ 23 h 113"/>
                  <a:gd name="T20" fmla="*/ 0 w 114"/>
                  <a:gd name="T21" fmla="*/ 32 h 113"/>
                  <a:gd name="T22" fmla="*/ 32 w 114"/>
                  <a:gd name="T23" fmla="*/ 63 h 113"/>
                  <a:gd name="T24" fmla="*/ 47 w 114"/>
                  <a:gd name="T25" fmla="*/ 60 h 113"/>
                  <a:gd name="T26" fmla="*/ 90 w 114"/>
                  <a:gd name="T27" fmla="*/ 110 h 113"/>
                  <a:gd name="T28" fmla="*/ 100 w 114"/>
                  <a:gd name="T29" fmla="*/ 111 h 113"/>
                  <a:gd name="T30" fmla="*/ 111 w 114"/>
                  <a:gd name="T31" fmla="*/ 100 h 113"/>
                  <a:gd name="T32" fmla="*/ 110 w 114"/>
                  <a:gd name="T33" fmla="*/ 9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113">
                    <a:moveTo>
                      <a:pt x="110" y="90"/>
                    </a:moveTo>
                    <a:cubicBezTo>
                      <a:pt x="60" y="47"/>
                      <a:pt x="60" y="47"/>
                      <a:pt x="60" y="47"/>
                    </a:cubicBezTo>
                    <a:cubicBezTo>
                      <a:pt x="62" y="42"/>
                      <a:pt x="64" y="37"/>
                      <a:pt x="64" y="32"/>
                    </a:cubicBezTo>
                    <a:cubicBezTo>
                      <a:pt x="64" y="14"/>
                      <a:pt x="49" y="0"/>
                      <a:pt x="32" y="0"/>
                    </a:cubicBezTo>
                    <a:cubicBezTo>
                      <a:pt x="29" y="0"/>
                      <a:pt x="26" y="0"/>
                      <a:pt x="23" y="1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4" y="22"/>
                      <a:pt x="44" y="27"/>
                      <a:pt x="41" y="3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4"/>
                      <a:pt x="23" y="44"/>
                      <a:pt x="20" y="41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9"/>
                      <a:pt x="0" y="32"/>
                    </a:cubicBezTo>
                    <a:cubicBezTo>
                      <a:pt x="0" y="49"/>
                      <a:pt x="14" y="63"/>
                      <a:pt x="32" y="63"/>
                    </a:cubicBezTo>
                    <a:cubicBezTo>
                      <a:pt x="37" y="63"/>
                      <a:pt x="42" y="62"/>
                      <a:pt x="47" y="6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3" y="113"/>
                      <a:pt x="97" y="113"/>
                      <a:pt x="100" y="111"/>
                    </a:cubicBez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4" y="97"/>
                      <a:pt x="113" y="93"/>
                      <a:pt x="110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120"/>
              <p:cNvSpPr/>
              <p:nvPr/>
            </p:nvSpPr>
            <p:spPr bwMode="auto">
              <a:xfrm>
                <a:off x="9160647" y="5274627"/>
                <a:ext cx="358192" cy="550009"/>
              </a:xfrm>
              <a:custGeom>
                <a:avLst/>
                <a:gdLst>
                  <a:gd name="T0" fmla="*/ 84 w 112"/>
                  <a:gd name="T1" fmla="*/ 3 h 172"/>
                  <a:gd name="T2" fmla="*/ 111 w 112"/>
                  <a:gd name="T3" fmla="*/ 19 h 172"/>
                  <a:gd name="T4" fmla="*/ 110 w 112"/>
                  <a:gd name="T5" fmla="*/ 33 h 172"/>
                  <a:gd name="T6" fmla="*/ 103 w 112"/>
                  <a:gd name="T7" fmla="*/ 44 h 172"/>
                  <a:gd name="T8" fmla="*/ 65 w 112"/>
                  <a:gd name="T9" fmla="*/ 21 h 172"/>
                  <a:gd name="T10" fmla="*/ 72 w 112"/>
                  <a:gd name="T11" fmla="*/ 10 h 172"/>
                  <a:gd name="T12" fmla="*/ 84 w 112"/>
                  <a:gd name="T13" fmla="*/ 3 h 172"/>
                  <a:gd name="T14" fmla="*/ 0 w 112"/>
                  <a:gd name="T15" fmla="*/ 130 h 172"/>
                  <a:gd name="T16" fmla="*/ 1 w 112"/>
                  <a:gd name="T17" fmla="*/ 172 h 172"/>
                  <a:gd name="T18" fmla="*/ 38 w 112"/>
                  <a:gd name="T19" fmla="*/ 153 h 172"/>
                  <a:gd name="T20" fmla="*/ 98 w 112"/>
                  <a:gd name="T21" fmla="*/ 52 h 172"/>
                  <a:gd name="T22" fmla="*/ 60 w 112"/>
                  <a:gd name="T23" fmla="*/ 29 h 172"/>
                  <a:gd name="T24" fmla="*/ 0 w 112"/>
                  <a:gd name="T25" fmla="*/ 130 h 172"/>
                  <a:gd name="T26" fmla="*/ 76 w 112"/>
                  <a:gd name="T27" fmla="*/ 57 h 172"/>
                  <a:gd name="T28" fmla="*/ 30 w 112"/>
                  <a:gd name="T29" fmla="*/ 134 h 172"/>
                  <a:gd name="T30" fmla="*/ 20 w 112"/>
                  <a:gd name="T31" fmla="*/ 128 h 172"/>
                  <a:gd name="T32" fmla="*/ 66 w 112"/>
                  <a:gd name="T33" fmla="*/ 52 h 172"/>
                  <a:gd name="T34" fmla="*/ 76 w 112"/>
                  <a:gd name="T35" fmla="*/ 5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172">
                    <a:moveTo>
                      <a:pt x="84" y="3"/>
                    </a:moveTo>
                    <a:cubicBezTo>
                      <a:pt x="96" y="0"/>
                      <a:pt x="108" y="7"/>
                      <a:pt x="111" y="19"/>
                    </a:cubicBezTo>
                    <a:cubicBezTo>
                      <a:pt x="112" y="24"/>
                      <a:pt x="112" y="29"/>
                      <a:pt x="110" y="3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5" y="7"/>
                      <a:pt x="79" y="4"/>
                      <a:pt x="84" y="3"/>
                    </a:cubicBezTo>
                    <a:close/>
                    <a:moveTo>
                      <a:pt x="0" y="130"/>
                    </a:moveTo>
                    <a:cubicBezTo>
                      <a:pt x="1" y="172"/>
                      <a:pt x="1" y="172"/>
                      <a:pt x="1" y="172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98" y="52"/>
                      <a:pt x="98" y="52"/>
                      <a:pt x="98" y="52"/>
                    </a:cubicBezTo>
                    <a:cubicBezTo>
                      <a:pt x="60" y="29"/>
                      <a:pt x="60" y="29"/>
                      <a:pt x="60" y="29"/>
                    </a:cubicBezTo>
                    <a:lnTo>
                      <a:pt x="0" y="130"/>
                    </a:lnTo>
                    <a:close/>
                    <a:moveTo>
                      <a:pt x="76" y="57"/>
                    </a:moveTo>
                    <a:cubicBezTo>
                      <a:pt x="30" y="134"/>
                      <a:pt x="30" y="134"/>
                      <a:pt x="30" y="134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66" y="52"/>
                      <a:pt x="66" y="52"/>
                      <a:pt x="66" y="52"/>
                    </a:cubicBezTo>
                    <a:lnTo>
                      <a:pt x="7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12" name="Freeform: Shape 121"/>
              <p:cNvSpPr/>
              <p:nvPr/>
            </p:nvSpPr>
            <p:spPr bwMode="auto">
              <a:xfrm>
                <a:off x="9589301" y="5294200"/>
                <a:ext cx="305343" cy="348404"/>
              </a:xfrm>
              <a:custGeom>
                <a:avLst/>
                <a:gdLst>
                  <a:gd name="T0" fmla="*/ 40 w 95"/>
                  <a:gd name="T1" fmla="*/ 61 h 109"/>
                  <a:gd name="T2" fmla="*/ 34 w 95"/>
                  <a:gd name="T3" fmla="*/ 54 h 109"/>
                  <a:gd name="T4" fmla="*/ 13 w 95"/>
                  <a:gd name="T5" fmla="*/ 75 h 109"/>
                  <a:gd name="T6" fmla="*/ 34 w 95"/>
                  <a:gd name="T7" fmla="*/ 95 h 109"/>
                  <a:gd name="T8" fmla="*/ 40 w 95"/>
                  <a:gd name="T9" fmla="*/ 88 h 109"/>
                  <a:gd name="T10" fmla="*/ 27 w 95"/>
                  <a:gd name="T11" fmla="*/ 75 h 109"/>
                  <a:gd name="T12" fmla="*/ 40 w 95"/>
                  <a:gd name="T13" fmla="*/ 61 h 109"/>
                  <a:gd name="T14" fmla="*/ 54 w 95"/>
                  <a:gd name="T15" fmla="*/ 88 h 109"/>
                  <a:gd name="T16" fmla="*/ 61 w 95"/>
                  <a:gd name="T17" fmla="*/ 95 h 109"/>
                  <a:gd name="T18" fmla="*/ 81 w 95"/>
                  <a:gd name="T19" fmla="*/ 75 h 109"/>
                  <a:gd name="T20" fmla="*/ 61 w 95"/>
                  <a:gd name="T21" fmla="*/ 54 h 109"/>
                  <a:gd name="T22" fmla="*/ 54 w 95"/>
                  <a:gd name="T23" fmla="*/ 61 h 109"/>
                  <a:gd name="T24" fmla="*/ 68 w 95"/>
                  <a:gd name="T25" fmla="*/ 75 h 109"/>
                  <a:gd name="T26" fmla="*/ 54 w 95"/>
                  <a:gd name="T27" fmla="*/ 88 h 109"/>
                  <a:gd name="T28" fmla="*/ 89 w 95"/>
                  <a:gd name="T29" fmla="*/ 21 h 109"/>
                  <a:gd name="T30" fmla="*/ 74 w 95"/>
                  <a:gd name="T31" fmla="*/ 6 h 109"/>
                  <a:gd name="T32" fmla="*/ 59 w 95"/>
                  <a:gd name="T33" fmla="*/ 0 h 109"/>
                  <a:gd name="T34" fmla="*/ 8 w 95"/>
                  <a:gd name="T35" fmla="*/ 0 h 109"/>
                  <a:gd name="T36" fmla="*/ 0 w 95"/>
                  <a:gd name="T37" fmla="*/ 8 h 109"/>
                  <a:gd name="T38" fmla="*/ 0 w 95"/>
                  <a:gd name="T39" fmla="*/ 100 h 109"/>
                  <a:gd name="T40" fmla="*/ 8 w 95"/>
                  <a:gd name="T41" fmla="*/ 109 h 109"/>
                  <a:gd name="T42" fmla="*/ 86 w 95"/>
                  <a:gd name="T43" fmla="*/ 109 h 109"/>
                  <a:gd name="T44" fmla="*/ 95 w 95"/>
                  <a:gd name="T45" fmla="*/ 100 h 109"/>
                  <a:gd name="T46" fmla="*/ 95 w 95"/>
                  <a:gd name="T47" fmla="*/ 36 h 109"/>
                  <a:gd name="T48" fmla="*/ 89 w 95"/>
                  <a:gd name="T49" fmla="*/ 21 h 109"/>
                  <a:gd name="T50" fmla="*/ 84 w 95"/>
                  <a:gd name="T51" fmla="*/ 26 h 109"/>
                  <a:gd name="T52" fmla="*/ 85 w 95"/>
                  <a:gd name="T53" fmla="*/ 27 h 109"/>
                  <a:gd name="T54" fmla="*/ 68 w 95"/>
                  <a:gd name="T55" fmla="*/ 27 h 109"/>
                  <a:gd name="T56" fmla="*/ 68 w 95"/>
                  <a:gd name="T57" fmla="*/ 10 h 109"/>
                  <a:gd name="T58" fmla="*/ 69 w 95"/>
                  <a:gd name="T59" fmla="*/ 11 h 109"/>
                  <a:gd name="T60" fmla="*/ 84 w 95"/>
                  <a:gd name="T61" fmla="*/ 26 h 109"/>
                  <a:gd name="T62" fmla="*/ 88 w 95"/>
                  <a:gd name="T63" fmla="*/ 100 h 109"/>
                  <a:gd name="T64" fmla="*/ 86 w 95"/>
                  <a:gd name="T65" fmla="*/ 102 h 109"/>
                  <a:gd name="T66" fmla="*/ 8 w 95"/>
                  <a:gd name="T67" fmla="*/ 102 h 109"/>
                  <a:gd name="T68" fmla="*/ 6 w 95"/>
                  <a:gd name="T69" fmla="*/ 100 h 109"/>
                  <a:gd name="T70" fmla="*/ 6 w 95"/>
                  <a:gd name="T71" fmla="*/ 8 h 109"/>
                  <a:gd name="T72" fmla="*/ 8 w 95"/>
                  <a:gd name="T73" fmla="*/ 7 h 109"/>
                  <a:gd name="T74" fmla="*/ 59 w 95"/>
                  <a:gd name="T75" fmla="*/ 7 h 109"/>
                  <a:gd name="T76" fmla="*/ 61 w 95"/>
                  <a:gd name="T77" fmla="*/ 7 h 109"/>
                  <a:gd name="T78" fmla="*/ 61 w 95"/>
                  <a:gd name="T79" fmla="*/ 34 h 109"/>
                  <a:gd name="T80" fmla="*/ 88 w 95"/>
                  <a:gd name="T81" fmla="*/ 34 h 109"/>
                  <a:gd name="T82" fmla="*/ 88 w 95"/>
                  <a:gd name="T83" fmla="*/ 36 h 109"/>
                  <a:gd name="T84" fmla="*/ 88 w 95"/>
                  <a:gd name="T85" fmla="*/ 10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5" h="109">
                    <a:moveTo>
                      <a:pt x="40" y="61"/>
                    </a:moveTo>
                    <a:cubicBezTo>
                      <a:pt x="34" y="54"/>
                      <a:pt x="34" y="54"/>
                      <a:pt x="34" y="5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27" y="75"/>
                      <a:pt x="27" y="75"/>
                      <a:pt x="27" y="75"/>
                    </a:cubicBezTo>
                    <a:lnTo>
                      <a:pt x="40" y="61"/>
                    </a:lnTo>
                    <a:close/>
                    <a:moveTo>
                      <a:pt x="54" y="88"/>
                    </a:moveTo>
                    <a:cubicBezTo>
                      <a:pt x="61" y="95"/>
                      <a:pt x="61" y="95"/>
                      <a:pt x="61" y="95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54" y="88"/>
                    </a:lnTo>
                    <a:close/>
                    <a:moveTo>
                      <a:pt x="89" y="21"/>
                    </a:moveTo>
                    <a:cubicBezTo>
                      <a:pt x="74" y="6"/>
                      <a:pt x="74" y="6"/>
                      <a:pt x="74" y="6"/>
                    </a:cubicBezTo>
                    <a:cubicBezTo>
                      <a:pt x="70" y="3"/>
                      <a:pt x="64" y="0"/>
                      <a:pt x="5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5"/>
                      <a:pt x="3" y="109"/>
                      <a:pt x="8" y="109"/>
                    </a:cubicBezTo>
                    <a:cubicBezTo>
                      <a:pt x="86" y="109"/>
                      <a:pt x="86" y="109"/>
                      <a:pt x="86" y="109"/>
                    </a:cubicBezTo>
                    <a:cubicBezTo>
                      <a:pt x="91" y="109"/>
                      <a:pt x="95" y="105"/>
                      <a:pt x="95" y="10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5" y="31"/>
                      <a:pt x="92" y="24"/>
                      <a:pt x="89" y="21"/>
                    </a:cubicBezTo>
                    <a:close/>
                    <a:moveTo>
                      <a:pt x="84" y="26"/>
                    </a:moveTo>
                    <a:cubicBezTo>
                      <a:pt x="84" y="26"/>
                      <a:pt x="85" y="27"/>
                      <a:pt x="85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9" y="11"/>
                    </a:cubicBezTo>
                    <a:lnTo>
                      <a:pt x="84" y="26"/>
                    </a:lnTo>
                    <a:close/>
                    <a:moveTo>
                      <a:pt x="88" y="100"/>
                    </a:moveTo>
                    <a:cubicBezTo>
                      <a:pt x="88" y="101"/>
                      <a:pt x="87" y="102"/>
                      <a:pt x="86" y="102"/>
                    </a:cubicBezTo>
                    <a:cubicBezTo>
                      <a:pt x="8" y="102"/>
                      <a:pt x="8" y="102"/>
                      <a:pt x="8" y="102"/>
                    </a:cubicBezTo>
                    <a:cubicBezTo>
                      <a:pt x="7" y="102"/>
                      <a:pt x="6" y="101"/>
                      <a:pt x="6" y="10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7"/>
                      <a:pt x="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0" y="7"/>
                      <a:pt x="61" y="7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34"/>
                      <a:pt x="88" y="35"/>
                      <a:pt x="88" y="36"/>
                    </a:cubicBezTo>
                    <a:lnTo>
                      <a:pt x="8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122"/>
              <p:cNvSpPr/>
              <p:nvPr/>
            </p:nvSpPr>
            <p:spPr bwMode="auto">
              <a:xfrm>
                <a:off x="9029505" y="1945211"/>
                <a:ext cx="401253" cy="297514"/>
              </a:xfrm>
              <a:custGeom>
                <a:avLst/>
                <a:gdLst>
                  <a:gd name="T0" fmla="*/ 101 w 125"/>
                  <a:gd name="T1" fmla="*/ 0 h 93"/>
                  <a:gd name="T2" fmla="*/ 23 w 125"/>
                  <a:gd name="T3" fmla="*/ 0 h 93"/>
                  <a:gd name="T4" fmla="*/ 0 w 125"/>
                  <a:gd name="T5" fmla="*/ 23 h 93"/>
                  <a:gd name="T6" fmla="*/ 0 w 125"/>
                  <a:gd name="T7" fmla="*/ 70 h 93"/>
                  <a:gd name="T8" fmla="*/ 23 w 125"/>
                  <a:gd name="T9" fmla="*/ 93 h 93"/>
                  <a:gd name="T10" fmla="*/ 101 w 125"/>
                  <a:gd name="T11" fmla="*/ 93 h 93"/>
                  <a:gd name="T12" fmla="*/ 125 w 125"/>
                  <a:gd name="T13" fmla="*/ 70 h 93"/>
                  <a:gd name="T14" fmla="*/ 125 w 125"/>
                  <a:gd name="T15" fmla="*/ 23 h 93"/>
                  <a:gd name="T16" fmla="*/ 101 w 125"/>
                  <a:gd name="T17" fmla="*/ 0 h 93"/>
                  <a:gd name="T18" fmla="*/ 47 w 125"/>
                  <a:gd name="T19" fmla="*/ 78 h 93"/>
                  <a:gd name="T20" fmla="*/ 47 w 125"/>
                  <a:gd name="T21" fmla="*/ 15 h 93"/>
                  <a:gd name="T22" fmla="*/ 86 w 125"/>
                  <a:gd name="T23" fmla="*/ 46 h 93"/>
                  <a:gd name="T24" fmla="*/ 47 w 125"/>
                  <a:gd name="T25" fmla="*/ 7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5" h="93">
                    <a:moveTo>
                      <a:pt x="101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3"/>
                      <a:pt x="11" y="93"/>
                      <a:pt x="23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14" y="93"/>
                      <a:pt x="125" y="83"/>
                      <a:pt x="125" y="70"/>
                    </a:cubicBezTo>
                    <a:cubicBezTo>
                      <a:pt x="125" y="23"/>
                      <a:pt x="125" y="23"/>
                      <a:pt x="125" y="23"/>
                    </a:cubicBezTo>
                    <a:cubicBezTo>
                      <a:pt x="125" y="10"/>
                      <a:pt x="114" y="0"/>
                      <a:pt x="101" y="0"/>
                    </a:cubicBezTo>
                    <a:close/>
                    <a:moveTo>
                      <a:pt x="47" y="78"/>
                    </a:moveTo>
                    <a:cubicBezTo>
                      <a:pt x="47" y="15"/>
                      <a:pt x="47" y="15"/>
                      <a:pt x="47" y="15"/>
                    </a:cubicBezTo>
                    <a:cubicBezTo>
                      <a:pt x="86" y="46"/>
                      <a:pt x="86" y="46"/>
                      <a:pt x="86" y="46"/>
                    </a:cubicBezTo>
                    <a:lnTo>
                      <a:pt x="47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14" name="Freeform: Shape 123"/>
              <p:cNvSpPr/>
              <p:nvPr/>
            </p:nvSpPr>
            <p:spPr bwMode="auto">
              <a:xfrm>
                <a:off x="8534302" y="4360555"/>
                <a:ext cx="207477" cy="211391"/>
              </a:xfrm>
              <a:custGeom>
                <a:avLst/>
                <a:gdLst>
                  <a:gd name="T0" fmla="*/ 61 w 65"/>
                  <a:gd name="T1" fmla="*/ 19 h 66"/>
                  <a:gd name="T2" fmla="*/ 47 w 65"/>
                  <a:gd name="T3" fmla="*/ 4 h 66"/>
                  <a:gd name="T4" fmla="*/ 51 w 65"/>
                  <a:gd name="T5" fmla="*/ 0 h 66"/>
                  <a:gd name="T6" fmla="*/ 65 w 65"/>
                  <a:gd name="T7" fmla="*/ 15 h 66"/>
                  <a:gd name="T8" fmla="*/ 61 w 65"/>
                  <a:gd name="T9" fmla="*/ 19 h 66"/>
                  <a:gd name="T10" fmla="*/ 57 w 65"/>
                  <a:gd name="T11" fmla="*/ 23 h 66"/>
                  <a:gd name="T12" fmla="*/ 55 w 65"/>
                  <a:gd name="T13" fmla="*/ 46 h 66"/>
                  <a:gd name="T14" fmla="*/ 10 w 65"/>
                  <a:gd name="T15" fmla="*/ 66 h 66"/>
                  <a:gd name="T16" fmla="*/ 6 w 65"/>
                  <a:gd name="T17" fmla="*/ 63 h 66"/>
                  <a:gd name="T18" fmla="*/ 24 w 65"/>
                  <a:gd name="T19" fmla="*/ 45 h 66"/>
                  <a:gd name="T20" fmla="*/ 26 w 65"/>
                  <a:gd name="T21" fmla="*/ 46 h 66"/>
                  <a:gd name="T22" fmla="*/ 32 w 65"/>
                  <a:gd name="T23" fmla="*/ 39 h 66"/>
                  <a:gd name="T24" fmla="*/ 26 w 65"/>
                  <a:gd name="T25" fmla="*/ 33 h 66"/>
                  <a:gd name="T26" fmla="*/ 20 w 65"/>
                  <a:gd name="T27" fmla="*/ 39 h 66"/>
                  <a:gd name="T28" fmla="*/ 21 w 65"/>
                  <a:gd name="T29" fmla="*/ 42 h 66"/>
                  <a:gd name="T30" fmla="*/ 3 w 65"/>
                  <a:gd name="T31" fmla="*/ 59 h 66"/>
                  <a:gd name="T32" fmla="*/ 0 w 65"/>
                  <a:gd name="T33" fmla="*/ 56 h 66"/>
                  <a:gd name="T34" fmla="*/ 20 w 65"/>
                  <a:gd name="T35" fmla="*/ 10 h 66"/>
                  <a:gd name="T36" fmla="*/ 43 w 65"/>
                  <a:gd name="T37" fmla="*/ 8 h 66"/>
                  <a:gd name="T38" fmla="*/ 57 w 65"/>
                  <a:gd name="T39" fmla="*/ 2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66">
                    <a:moveTo>
                      <a:pt x="61" y="19"/>
                    </a:moveTo>
                    <a:cubicBezTo>
                      <a:pt x="47" y="4"/>
                      <a:pt x="47" y="4"/>
                      <a:pt x="47" y="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1" y="19"/>
                    </a:lnTo>
                    <a:close/>
                    <a:moveTo>
                      <a:pt x="57" y="23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37" y="46"/>
                      <a:pt x="10" y="66"/>
                      <a:pt x="10" y="66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5" y="45"/>
                      <a:pt x="25" y="46"/>
                      <a:pt x="26" y="46"/>
                    </a:cubicBezTo>
                    <a:cubicBezTo>
                      <a:pt x="30" y="46"/>
                      <a:pt x="32" y="43"/>
                      <a:pt x="32" y="39"/>
                    </a:cubicBezTo>
                    <a:cubicBezTo>
                      <a:pt x="32" y="36"/>
                      <a:pt x="30" y="33"/>
                      <a:pt x="26" y="33"/>
                    </a:cubicBezTo>
                    <a:cubicBezTo>
                      <a:pt x="23" y="33"/>
                      <a:pt x="20" y="36"/>
                      <a:pt x="20" y="39"/>
                    </a:cubicBezTo>
                    <a:cubicBezTo>
                      <a:pt x="20" y="40"/>
                      <a:pt x="20" y="41"/>
                      <a:pt x="21" y="42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20" y="29"/>
                      <a:pt x="20" y="10"/>
                    </a:cubicBezTo>
                    <a:cubicBezTo>
                      <a:pt x="43" y="8"/>
                      <a:pt x="43" y="8"/>
                      <a:pt x="43" y="8"/>
                    </a:cubicBezTo>
                    <a:lnTo>
                      <a:pt x="5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124"/>
              <p:cNvSpPr/>
              <p:nvPr/>
            </p:nvSpPr>
            <p:spPr bwMode="auto">
              <a:xfrm>
                <a:off x="8890535" y="4113931"/>
                <a:ext cx="279899" cy="268153"/>
              </a:xfrm>
              <a:custGeom>
                <a:avLst/>
                <a:gdLst>
                  <a:gd name="T0" fmla="*/ 55 w 88"/>
                  <a:gd name="T1" fmla="*/ 59 h 84"/>
                  <a:gd name="T2" fmla="*/ 53 w 88"/>
                  <a:gd name="T3" fmla="*/ 53 h 84"/>
                  <a:gd name="T4" fmla="*/ 61 w 88"/>
                  <a:gd name="T5" fmla="*/ 38 h 84"/>
                  <a:gd name="T6" fmla="*/ 63 w 88"/>
                  <a:gd name="T7" fmla="*/ 26 h 84"/>
                  <a:gd name="T8" fmla="*/ 44 w 88"/>
                  <a:gd name="T9" fmla="*/ 0 h 84"/>
                  <a:gd name="T10" fmla="*/ 25 w 88"/>
                  <a:gd name="T11" fmla="*/ 26 h 84"/>
                  <a:gd name="T12" fmla="*/ 28 w 88"/>
                  <a:gd name="T13" fmla="*/ 38 h 84"/>
                  <a:gd name="T14" fmla="*/ 36 w 88"/>
                  <a:gd name="T15" fmla="*/ 53 h 84"/>
                  <a:gd name="T16" fmla="*/ 33 w 88"/>
                  <a:gd name="T17" fmla="*/ 59 h 84"/>
                  <a:gd name="T18" fmla="*/ 0 w 88"/>
                  <a:gd name="T19" fmla="*/ 84 h 84"/>
                  <a:gd name="T20" fmla="*/ 44 w 88"/>
                  <a:gd name="T21" fmla="*/ 84 h 84"/>
                  <a:gd name="T22" fmla="*/ 88 w 88"/>
                  <a:gd name="T23" fmla="*/ 84 h 84"/>
                  <a:gd name="T24" fmla="*/ 55 w 88"/>
                  <a:gd name="T25" fmla="*/ 5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4">
                    <a:moveTo>
                      <a:pt x="55" y="59"/>
                    </a:moveTo>
                    <a:cubicBezTo>
                      <a:pt x="53" y="59"/>
                      <a:pt x="53" y="53"/>
                      <a:pt x="53" y="53"/>
                    </a:cubicBezTo>
                    <a:cubicBezTo>
                      <a:pt x="53" y="53"/>
                      <a:pt x="59" y="46"/>
                      <a:pt x="61" y="38"/>
                    </a:cubicBezTo>
                    <a:cubicBezTo>
                      <a:pt x="64" y="38"/>
                      <a:pt x="67" y="29"/>
                      <a:pt x="63" y="26"/>
                    </a:cubicBezTo>
                    <a:cubicBezTo>
                      <a:pt x="63" y="22"/>
                      <a:pt x="68" y="0"/>
                      <a:pt x="44" y="0"/>
                    </a:cubicBezTo>
                    <a:cubicBezTo>
                      <a:pt x="21" y="0"/>
                      <a:pt x="25" y="22"/>
                      <a:pt x="25" y="26"/>
                    </a:cubicBezTo>
                    <a:cubicBezTo>
                      <a:pt x="22" y="29"/>
                      <a:pt x="24" y="38"/>
                      <a:pt x="28" y="38"/>
                    </a:cubicBezTo>
                    <a:cubicBezTo>
                      <a:pt x="29" y="46"/>
                      <a:pt x="36" y="53"/>
                      <a:pt x="36" y="53"/>
                    </a:cubicBezTo>
                    <a:cubicBezTo>
                      <a:pt x="36" y="53"/>
                      <a:pt x="35" y="59"/>
                      <a:pt x="33" y="59"/>
                    </a:cubicBezTo>
                    <a:cubicBezTo>
                      <a:pt x="26" y="60"/>
                      <a:pt x="0" y="72"/>
                      <a:pt x="0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88" y="72"/>
                      <a:pt x="62" y="60"/>
                      <a:pt x="55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125"/>
              <p:cNvSpPr/>
              <p:nvPr/>
            </p:nvSpPr>
            <p:spPr bwMode="auto">
              <a:xfrm>
                <a:off x="8039097" y="4581732"/>
                <a:ext cx="262282" cy="262282"/>
              </a:xfrm>
              <a:custGeom>
                <a:avLst/>
                <a:gdLst>
                  <a:gd name="T0" fmla="*/ 0 w 82"/>
                  <a:gd name="T1" fmla="*/ 41 h 82"/>
                  <a:gd name="T2" fmla="*/ 82 w 82"/>
                  <a:gd name="T3" fmla="*/ 41 h 82"/>
                  <a:gd name="T4" fmla="*/ 64 w 82"/>
                  <a:gd name="T5" fmla="*/ 55 h 82"/>
                  <a:gd name="T6" fmla="*/ 77 w 82"/>
                  <a:gd name="T7" fmla="*/ 44 h 82"/>
                  <a:gd name="T8" fmla="*/ 64 w 82"/>
                  <a:gd name="T9" fmla="*/ 55 h 82"/>
                  <a:gd name="T10" fmla="*/ 16 w 82"/>
                  <a:gd name="T11" fmla="*/ 38 h 82"/>
                  <a:gd name="T12" fmla="*/ 8 w 82"/>
                  <a:gd name="T13" fmla="*/ 27 h 82"/>
                  <a:gd name="T14" fmla="*/ 59 w 82"/>
                  <a:gd name="T15" fmla="*/ 27 h 82"/>
                  <a:gd name="T16" fmla="*/ 44 w 82"/>
                  <a:gd name="T17" fmla="*/ 38 h 82"/>
                  <a:gd name="T18" fmla="*/ 59 w 82"/>
                  <a:gd name="T19" fmla="*/ 27 h 82"/>
                  <a:gd name="T20" fmla="*/ 44 w 82"/>
                  <a:gd name="T21" fmla="*/ 5 h 82"/>
                  <a:gd name="T22" fmla="*/ 54 w 82"/>
                  <a:gd name="T23" fmla="*/ 14 h 82"/>
                  <a:gd name="T24" fmla="*/ 44 w 82"/>
                  <a:gd name="T25" fmla="*/ 22 h 82"/>
                  <a:gd name="T26" fmla="*/ 35 w 82"/>
                  <a:gd name="T27" fmla="*/ 7 h 82"/>
                  <a:gd name="T28" fmla="*/ 38 w 82"/>
                  <a:gd name="T29" fmla="*/ 22 h 82"/>
                  <a:gd name="T30" fmla="*/ 28 w 82"/>
                  <a:gd name="T31" fmla="*/ 14 h 82"/>
                  <a:gd name="T32" fmla="*/ 38 w 82"/>
                  <a:gd name="T33" fmla="*/ 38 h 82"/>
                  <a:gd name="T34" fmla="*/ 23 w 82"/>
                  <a:gd name="T35" fmla="*/ 27 h 82"/>
                  <a:gd name="T36" fmla="*/ 8 w 82"/>
                  <a:gd name="T37" fmla="*/ 55 h 82"/>
                  <a:gd name="T38" fmla="*/ 16 w 82"/>
                  <a:gd name="T39" fmla="*/ 44 h 82"/>
                  <a:gd name="T40" fmla="*/ 8 w 82"/>
                  <a:gd name="T41" fmla="*/ 55 h 82"/>
                  <a:gd name="T42" fmla="*/ 38 w 82"/>
                  <a:gd name="T43" fmla="*/ 44 h 82"/>
                  <a:gd name="T44" fmla="*/ 23 w 82"/>
                  <a:gd name="T45" fmla="*/ 55 h 82"/>
                  <a:gd name="T46" fmla="*/ 38 w 82"/>
                  <a:gd name="T47" fmla="*/ 60 h 82"/>
                  <a:gd name="T48" fmla="*/ 35 w 82"/>
                  <a:gd name="T49" fmla="*/ 74 h 82"/>
                  <a:gd name="T50" fmla="*/ 25 w 82"/>
                  <a:gd name="T51" fmla="*/ 60 h 82"/>
                  <a:gd name="T52" fmla="*/ 54 w 82"/>
                  <a:gd name="T53" fmla="*/ 67 h 82"/>
                  <a:gd name="T54" fmla="*/ 44 w 82"/>
                  <a:gd name="T55" fmla="*/ 76 h 82"/>
                  <a:gd name="T56" fmla="*/ 57 w 82"/>
                  <a:gd name="T57" fmla="*/ 60 h 82"/>
                  <a:gd name="T58" fmla="*/ 44 w 82"/>
                  <a:gd name="T59" fmla="*/ 55 h 82"/>
                  <a:gd name="T60" fmla="*/ 60 w 82"/>
                  <a:gd name="T61" fmla="*/ 44 h 82"/>
                  <a:gd name="T62" fmla="*/ 44 w 82"/>
                  <a:gd name="T63" fmla="*/ 55 h 82"/>
                  <a:gd name="T64" fmla="*/ 64 w 82"/>
                  <a:gd name="T65" fmla="*/ 27 h 82"/>
                  <a:gd name="T66" fmla="*/ 77 w 82"/>
                  <a:gd name="T67" fmla="*/ 38 h 82"/>
                  <a:gd name="T68" fmla="*/ 71 w 82"/>
                  <a:gd name="T69" fmla="*/ 22 h 82"/>
                  <a:gd name="T70" fmla="*/ 57 w 82"/>
                  <a:gd name="T71" fmla="*/ 9 h 82"/>
                  <a:gd name="T72" fmla="*/ 71 w 82"/>
                  <a:gd name="T73" fmla="*/ 22 h 82"/>
                  <a:gd name="T74" fmla="*/ 26 w 82"/>
                  <a:gd name="T75" fmla="*/ 9 h 82"/>
                  <a:gd name="T76" fmla="*/ 11 w 82"/>
                  <a:gd name="T77" fmla="*/ 22 h 82"/>
                  <a:gd name="T78" fmla="*/ 11 w 82"/>
                  <a:gd name="T79" fmla="*/ 60 h 82"/>
                  <a:gd name="T80" fmla="*/ 26 w 82"/>
                  <a:gd name="T81" fmla="*/ 73 h 82"/>
                  <a:gd name="T82" fmla="*/ 11 w 82"/>
                  <a:gd name="T83" fmla="*/ 60 h 82"/>
                  <a:gd name="T84" fmla="*/ 57 w 82"/>
                  <a:gd name="T85" fmla="*/ 73 h 82"/>
                  <a:gd name="T86" fmla="*/ 71 w 82"/>
                  <a:gd name="T87" fmla="*/ 6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18" y="0"/>
                      <a:pt x="0" y="18"/>
                      <a:pt x="0" y="41"/>
                    </a:cubicBezTo>
                    <a:cubicBezTo>
                      <a:pt x="0" y="64"/>
                      <a:pt x="18" y="82"/>
                      <a:pt x="41" y="82"/>
                    </a:cubicBezTo>
                    <a:cubicBezTo>
                      <a:pt x="64" y="82"/>
                      <a:pt x="82" y="64"/>
                      <a:pt x="82" y="41"/>
                    </a:cubicBezTo>
                    <a:cubicBezTo>
                      <a:pt x="82" y="18"/>
                      <a:pt x="64" y="0"/>
                      <a:pt x="41" y="0"/>
                    </a:cubicBezTo>
                    <a:close/>
                    <a:moveTo>
                      <a:pt x="64" y="55"/>
                    </a:moveTo>
                    <a:cubicBezTo>
                      <a:pt x="65" y="51"/>
                      <a:pt x="66" y="47"/>
                      <a:pt x="66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6" y="47"/>
                      <a:pt x="76" y="51"/>
                      <a:pt x="74" y="55"/>
                    </a:cubicBezTo>
                    <a:lnTo>
                      <a:pt x="64" y="55"/>
                    </a:lnTo>
                    <a:close/>
                    <a:moveTo>
                      <a:pt x="18" y="27"/>
                    </a:moveTo>
                    <a:cubicBezTo>
                      <a:pt x="17" y="31"/>
                      <a:pt x="17" y="34"/>
                      <a:pt x="1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4"/>
                      <a:pt x="7" y="31"/>
                      <a:pt x="8" y="27"/>
                    </a:cubicBezTo>
                    <a:lnTo>
                      <a:pt x="18" y="27"/>
                    </a:lnTo>
                    <a:close/>
                    <a:moveTo>
                      <a:pt x="59" y="27"/>
                    </a:moveTo>
                    <a:cubicBezTo>
                      <a:pt x="60" y="31"/>
                      <a:pt x="60" y="34"/>
                      <a:pt x="60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27"/>
                      <a:pt x="44" y="27"/>
                      <a:pt x="44" y="27"/>
                    </a:cubicBezTo>
                    <a:lnTo>
                      <a:pt x="59" y="27"/>
                    </a:lnTo>
                    <a:close/>
                    <a:moveTo>
                      <a:pt x="44" y="22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5" y="6"/>
                      <a:pt x="46" y="6"/>
                      <a:pt x="48" y="7"/>
                    </a:cubicBezTo>
                    <a:cubicBezTo>
                      <a:pt x="50" y="9"/>
                      <a:pt x="52" y="11"/>
                      <a:pt x="54" y="14"/>
                    </a:cubicBezTo>
                    <a:cubicBezTo>
                      <a:pt x="55" y="17"/>
                      <a:pt x="56" y="19"/>
                      <a:pt x="57" y="22"/>
                    </a:cubicBezTo>
                    <a:cubicBezTo>
                      <a:pt x="44" y="22"/>
                      <a:pt x="44" y="22"/>
                      <a:pt x="44" y="22"/>
                    </a:cubicBezTo>
                    <a:close/>
                    <a:moveTo>
                      <a:pt x="28" y="14"/>
                    </a:moveTo>
                    <a:cubicBezTo>
                      <a:pt x="30" y="11"/>
                      <a:pt x="32" y="9"/>
                      <a:pt x="35" y="7"/>
                    </a:cubicBezTo>
                    <a:cubicBezTo>
                      <a:pt x="36" y="6"/>
                      <a:pt x="37" y="6"/>
                      <a:pt x="38" y="5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19"/>
                      <a:pt x="27" y="17"/>
                      <a:pt x="28" y="14"/>
                    </a:cubicBezTo>
                    <a:close/>
                    <a:moveTo>
                      <a:pt x="38" y="27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4"/>
                      <a:pt x="23" y="31"/>
                      <a:pt x="23" y="27"/>
                    </a:cubicBezTo>
                    <a:lnTo>
                      <a:pt x="38" y="27"/>
                    </a:lnTo>
                    <a:close/>
                    <a:moveTo>
                      <a:pt x="8" y="55"/>
                    </a:moveTo>
                    <a:cubicBezTo>
                      <a:pt x="7" y="51"/>
                      <a:pt x="6" y="47"/>
                      <a:pt x="6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7" y="47"/>
                      <a:pt x="17" y="51"/>
                      <a:pt x="18" y="55"/>
                    </a:cubicBezTo>
                    <a:lnTo>
                      <a:pt x="8" y="55"/>
                    </a:lnTo>
                    <a:close/>
                    <a:moveTo>
                      <a:pt x="22" y="44"/>
                    </a:move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1"/>
                      <a:pt x="22" y="47"/>
                      <a:pt x="22" y="44"/>
                    </a:cubicBezTo>
                    <a:close/>
                    <a:moveTo>
                      <a:pt x="38" y="60"/>
                    </a:moveTo>
                    <a:cubicBezTo>
                      <a:pt x="38" y="76"/>
                      <a:pt x="38" y="76"/>
                      <a:pt x="38" y="76"/>
                    </a:cubicBezTo>
                    <a:cubicBezTo>
                      <a:pt x="37" y="76"/>
                      <a:pt x="36" y="75"/>
                      <a:pt x="35" y="74"/>
                    </a:cubicBezTo>
                    <a:cubicBezTo>
                      <a:pt x="32" y="73"/>
                      <a:pt x="30" y="70"/>
                      <a:pt x="28" y="67"/>
                    </a:cubicBezTo>
                    <a:cubicBezTo>
                      <a:pt x="27" y="65"/>
                      <a:pt x="26" y="63"/>
                      <a:pt x="25" y="60"/>
                    </a:cubicBezTo>
                    <a:cubicBezTo>
                      <a:pt x="38" y="60"/>
                      <a:pt x="38" y="60"/>
                      <a:pt x="38" y="60"/>
                    </a:cubicBezTo>
                    <a:close/>
                    <a:moveTo>
                      <a:pt x="54" y="67"/>
                    </a:moveTo>
                    <a:cubicBezTo>
                      <a:pt x="52" y="70"/>
                      <a:pt x="50" y="73"/>
                      <a:pt x="48" y="74"/>
                    </a:cubicBezTo>
                    <a:cubicBezTo>
                      <a:pt x="46" y="75"/>
                      <a:pt x="45" y="76"/>
                      <a:pt x="44" y="7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6" y="63"/>
                      <a:pt x="55" y="65"/>
                      <a:pt x="54" y="67"/>
                    </a:cubicBezTo>
                    <a:close/>
                    <a:moveTo>
                      <a:pt x="44" y="55"/>
                    </a:move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7"/>
                      <a:pt x="60" y="51"/>
                      <a:pt x="59" y="55"/>
                    </a:cubicBezTo>
                    <a:lnTo>
                      <a:pt x="44" y="55"/>
                    </a:lnTo>
                    <a:close/>
                    <a:moveTo>
                      <a:pt x="66" y="38"/>
                    </a:moveTo>
                    <a:cubicBezTo>
                      <a:pt x="66" y="34"/>
                      <a:pt x="65" y="31"/>
                      <a:pt x="6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6" y="31"/>
                      <a:pt x="76" y="34"/>
                      <a:pt x="77" y="38"/>
                    </a:cubicBezTo>
                    <a:lnTo>
                      <a:pt x="66" y="38"/>
                    </a:lnTo>
                    <a:close/>
                    <a:moveTo>
                      <a:pt x="71" y="22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17"/>
                      <a:pt x="59" y="12"/>
                      <a:pt x="57" y="9"/>
                    </a:cubicBezTo>
                    <a:cubicBezTo>
                      <a:pt x="60" y="10"/>
                      <a:pt x="63" y="13"/>
                      <a:pt x="66" y="16"/>
                    </a:cubicBezTo>
                    <a:cubicBezTo>
                      <a:pt x="68" y="17"/>
                      <a:pt x="70" y="19"/>
                      <a:pt x="71" y="22"/>
                    </a:cubicBezTo>
                    <a:close/>
                    <a:moveTo>
                      <a:pt x="16" y="16"/>
                    </a:moveTo>
                    <a:cubicBezTo>
                      <a:pt x="19" y="13"/>
                      <a:pt x="22" y="10"/>
                      <a:pt x="26" y="9"/>
                    </a:cubicBezTo>
                    <a:cubicBezTo>
                      <a:pt x="23" y="12"/>
                      <a:pt x="21" y="17"/>
                      <a:pt x="19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19"/>
                      <a:pt x="14" y="17"/>
                      <a:pt x="16" y="16"/>
                    </a:cubicBezTo>
                    <a:close/>
                    <a:moveTo>
                      <a:pt x="11" y="60"/>
                    </a:moveTo>
                    <a:cubicBezTo>
                      <a:pt x="19" y="60"/>
                      <a:pt x="19" y="60"/>
                      <a:pt x="19" y="60"/>
                    </a:cubicBezTo>
                    <a:cubicBezTo>
                      <a:pt x="21" y="65"/>
                      <a:pt x="23" y="69"/>
                      <a:pt x="26" y="73"/>
                    </a:cubicBezTo>
                    <a:cubicBezTo>
                      <a:pt x="22" y="71"/>
                      <a:pt x="19" y="69"/>
                      <a:pt x="16" y="66"/>
                    </a:cubicBezTo>
                    <a:cubicBezTo>
                      <a:pt x="14" y="64"/>
                      <a:pt x="12" y="62"/>
                      <a:pt x="11" y="60"/>
                    </a:cubicBezTo>
                    <a:close/>
                    <a:moveTo>
                      <a:pt x="66" y="66"/>
                    </a:moveTo>
                    <a:cubicBezTo>
                      <a:pt x="63" y="69"/>
                      <a:pt x="60" y="71"/>
                      <a:pt x="57" y="73"/>
                    </a:cubicBezTo>
                    <a:cubicBezTo>
                      <a:pt x="59" y="69"/>
                      <a:pt x="61" y="65"/>
                      <a:pt x="63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0" y="62"/>
                      <a:pt x="68" y="64"/>
                      <a:pt x="6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126"/>
              <p:cNvSpPr/>
              <p:nvPr/>
            </p:nvSpPr>
            <p:spPr bwMode="auto">
              <a:xfrm>
                <a:off x="8820072" y="2931705"/>
                <a:ext cx="219221" cy="232921"/>
              </a:xfrm>
              <a:custGeom>
                <a:avLst/>
                <a:gdLst>
                  <a:gd name="T0" fmla="*/ 62 w 69"/>
                  <a:gd name="T1" fmla="*/ 0 h 73"/>
                  <a:gd name="T2" fmla="*/ 7 w 69"/>
                  <a:gd name="T3" fmla="*/ 0 h 73"/>
                  <a:gd name="T4" fmla="*/ 0 w 69"/>
                  <a:gd name="T5" fmla="*/ 7 h 73"/>
                  <a:gd name="T6" fmla="*/ 0 w 69"/>
                  <a:gd name="T7" fmla="*/ 66 h 73"/>
                  <a:gd name="T8" fmla="*/ 7 w 69"/>
                  <a:gd name="T9" fmla="*/ 73 h 73"/>
                  <a:gd name="T10" fmla="*/ 62 w 69"/>
                  <a:gd name="T11" fmla="*/ 73 h 73"/>
                  <a:gd name="T12" fmla="*/ 69 w 69"/>
                  <a:gd name="T13" fmla="*/ 66 h 73"/>
                  <a:gd name="T14" fmla="*/ 69 w 69"/>
                  <a:gd name="T15" fmla="*/ 7 h 73"/>
                  <a:gd name="T16" fmla="*/ 62 w 69"/>
                  <a:gd name="T17" fmla="*/ 0 h 73"/>
                  <a:gd name="T18" fmla="*/ 60 w 69"/>
                  <a:gd name="T19" fmla="*/ 64 h 73"/>
                  <a:gd name="T20" fmla="*/ 10 w 69"/>
                  <a:gd name="T21" fmla="*/ 64 h 73"/>
                  <a:gd name="T22" fmla="*/ 10 w 69"/>
                  <a:gd name="T23" fmla="*/ 9 h 73"/>
                  <a:gd name="T24" fmla="*/ 60 w 69"/>
                  <a:gd name="T25" fmla="*/ 9 h 73"/>
                  <a:gd name="T26" fmla="*/ 60 w 69"/>
                  <a:gd name="T27" fmla="*/ 64 h 73"/>
                  <a:gd name="T28" fmla="*/ 19 w 69"/>
                  <a:gd name="T29" fmla="*/ 32 h 73"/>
                  <a:gd name="T30" fmla="*/ 51 w 69"/>
                  <a:gd name="T31" fmla="*/ 32 h 73"/>
                  <a:gd name="T32" fmla="*/ 51 w 69"/>
                  <a:gd name="T33" fmla="*/ 37 h 73"/>
                  <a:gd name="T34" fmla="*/ 19 w 69"/>
                  <a:gd name="T35" fmla="*/ 37 h 73"/>
                  <a:gd name="T36" fmla="*/ 19 w 69"/>
                  <a:gd name="T37" fmla="*/ 32 h 73"/>
                  <a:gd name="T38" fmla="*/ 19 w 69"/>
                  <a:gd name="T39" fmla="*/ 41 h 73"/>
                  <a:gd name="T40" fmla="*/ 51 w 69"/>
                  <a:gd name="T41" fmla="*/ 41 h 73"/>
                  <a:gd name="T42" fmla="*/ 51 w 69"/>
                  <a:gd name="T43" fmla="*/ 46 h 73"/>
                  <a:gd name="T44" fmla="*/ 19 w 69"/>
                  <a:gd name="T45" fmla="*/ 46 h 73"/>
                  <a:gd name="T46" fmla="*/ 19 w 69"/>
                  <a:gd name="T47" fmla="*/ 41 h 73"/>
                  <a:gd name="T48" fmla="*/ 19 w 69"/>
                  <a:gd name="T49" fmla="*/ 50 h 73"/>
                  <a:gd name="T50" fmla="*/ 51 w 69"/>
                  <a:gd name="T51" fmla="*/ 50 h 73"/>
                  <a:gd name="T52" fmla="*/ 51 w 69"/>
                  <a:gd name="T53" fmla="*/ 55 h 73"/>
                  <a:gd name="T54" fmla="*/ 19 w 69"/>
                  <a:gd name="T55" fmla="*/ 55 h 73"/>
                  <a:gd name="T56" fmla="*/ 19 w 69"/>
                  <a:gd name="T57" fmla="*/ 50 h 73"/>
                  <a:gd name="T58" fmla="*/ 19 w 69"/>
                  <a:gd name="T59" fmla="*/ 23 h 73"/>
                  <a:gd name="T60" fmla="*/ 51 w 69"/>
                  <a:gd name="T61" fmla="*/ 23 h 73"/>
                  <a:gd name="T62" fmla="*/ 51 w 69"/>
                  <a:gd name="T63" fmla="*/ 27 h 73"/>
                  <a:gd name="T64" fmla="*/ 19 w 69"/>
                  <a:gd name="T65" fmla="*/ 27 h 73"/>
                  <a:gd name="T66" fmla="*/ 19 w 69"/>
                  <a:gd name="T67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73">
                    <a:moveTo>
                      <a:pt x="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0"/>
                      <a:pt x="4" y="73"/>
                      <a:pt x="7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6" y="73"/>
                      <a:pt x="69" y="70"/>
                      <a:pt x="69" y="66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3"/>
                      <a:pt x="66" y="0"/>
                      <a:pt x="62" y="0"/>
                    </a:cubicBezTo>
                    <a:close/>
                    <a:moveTo>
                      <a:pt x="60" y="64"/>
                    </a:move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60" y="9"/>
                      <a:pt x="60" y="9"/>
                      <a:pt x="60" y="9"/>
                    </a:cubicBezTo>
                    <a:lnTo>
                      <a:pt x="60" y="64"/>
                    </a:lnTo>
                    <a:close/>
                    <a:moveTo>
                      <a:pt x="19" y="32"/>
                    </a:move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19" y="37"/>
                      <a:pt x="19" y="37"/>
                      <a:pt x="19" y="37"/>
                    </a:cubicBezTo>
                    <a:lnTo>
                      <a:pt x="19" y="32"/>
                    </a:lnTo>
                    <a:close/>
                    <a:moveTo>
                      <a:pt x="19" y="41"/>
                    </a:move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19" y="46"/>
                      <a:pt x="19" y="46"/>
                      <a:pt x="19" y="46"/>
                    </a:cubicBezTo>
                    <a:lnTo>
                      <a:pt x="19" y="41"/>
                    </a:lnTo>
                    <a:close/>
                    <a:moveTo>
                      <a:pt x="19" y="5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19" y="55"/>
                      <a:pt x="19" y="55"/>
                      <a:pt x="19" y="55"/>
                    </a:cubicBezTo>
                    <a:lnTo>
                      <a:pt x="19" y="50"/>
                    </a:lnTo>
                    <a:close/>
                    <a:moveTo>
                      <a:pt x="19" y="23"/>
                    </a:move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19" y="27"/>
                      <a:pt x="19" y="27"/>
                      <a:pt x="19" y="27"/>
                    </a:cubicBezTo>
                    <a:lnTo>
                      <a:pt x="1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127"/>
              <p:cNvSpPr/>
              <p:nvPr/>
            </p:nvSpPr>
            <p:spPr bwMode="auto">
              <a:xfrm>
                <a:off x="8998188" y="1536129"/>
                <a:ext cx="242709" cy="281855"/>
              </a:xfrm>
              <a:custGeom>
                <a:avLst/>
                <a:gdLst>
                  <a:gd name="T0" fmla="*/ 54 w 76"/>
                  <a:gd name="T1" fmla="*/ 0 h 88"/>
                  <a:gd name="T2" fmla="*/ 14 w 76"/>
                  <a:gd name="T3" fmla="*/ 28 h 88"/>
                  <a:gd name="T4" fmla="*/ 17 w 76"/>
                  <a:gd name="T5" fmla="*/ 65 h 88"/>
                  <a:gd name="T6" fmla="*/ 49 w 76"/>
                  <a:gd name="T7" fmla="*/ 27 h 88"/>
                  <a:gd name="T8" fmla="*/ 33 w 76"/>
                  <a:gd name="T9" fmla="*/ 74 h 88"/>
                  <a:gd name="T10" fmla="*/ 70 w 76"/>
                  <a:gd name="T11" fmla="*/ 57 h 88"/>
                  <a:gd name="T12" fmla="*/ 54 w 76"/>
                  <a:gd name="T13" fmla="*/ 0 h 88"/>
                  <a:gd name="T14" fmla="*/ 4 w 76"/>
                  <a:gd name="T15" fmla="*/ 78 h 88"/>
                  <a:gd name="T16" fmla="*/ 10 w 76"/>
                  <a:gd name="T17" fmla="*/ 83 h 88"/>
                  <a:gd name="T18" fmla="*/ 47 w 76"/>
                  <a:gd name="T19" fmla="*/ 41 h 88"/>
                  <a:gd name="T20" fmla="*/ 4 w 76"/>
                  <a:gd name="T21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88">
                    <a:moveTo>
                      <a:pt x="54" y="0"/>
                    </a:moveTo>
                    <a:cubicBezTo>
                      <a:pt x="41" y="23"/>
                      <a:pt x="30" y="12"/>
                      <a:pt x="14" y="28"/>
                    </a:cubicBezTo>
                    <a:cubicBezTo>
                      <a:pt x="0" y="42"/>
                      <a:pt x="5" y="59"/>
                      <a:pt x="17" y="65"/>
                    </a:cubicBezTo>
                    <a:cubicBezTo>
                      <a:pt x="28" y="59"/>
                      <a:pt x="40" y="46"/>
                      <a:pt x="49" y="27"/>
                    </a:cubicBezTo>
                    <a:cubicBezTo>
                      <a:pt x="49" y="27"/>
                      <a:pt x="57" y="51"/>
                      <a:pt x="33" y="74"/>
                    </a:cubicBezTo>
                    <a:cubicBezTo>
                      <a:pt x="45" y="88"/>
                      <a:pt x="64" y="79"/>
                      <a:pt x="70" y="57"/>
                    </a:cubicBezTo>
                    <a:cubicBezTo>
                      <a:pt x="76" y="33"/>
                      <a:pt x="60" y="9"/>
                      <a:pt x="54" y="0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5" y="83"/>
                      <a:pt x="10" y="83"/>
                    </a:cubicBezTo>
                    <a:cubicBezTo>
                      <a:pt x="15" y="83"/>
                      <a:pt x="36" y="71"/>
                      <a:pt x="47" y="41"/>
                    </a:cubicBezTo>
                    <a:cubicBezTo>
                      <a:pt x="30" y="70"/>
                      <a:pt x="6" y="78"/>
                      <a:pt x="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128"/>
              <p:cNvSpPr/>
              <p:nvPr/>
            </p:nvSpPr>
            <p:spPr bwMode="auto">
              <a:xfrm>
                <a:off x="8685015" y="3366232"/>
                <a:ext cx="246623" cy="246623"/>
              </a:xfrm>
              <a:custGeom>
                <a:avLst/>
                <a:gdLst>
                  <a:gd name="T0" fmla="*/ 53 w 77"/>
                  <a:gd name="T1" fmla="*/ 30 h 77"/>
                  <a:gd name="T2" fmla="*/ 25 w 77"/>
                  <a:gd name="T3" fmla="*/ 2 h 77"/>
                  <a:gd name="T4" fmla="*/ 38 w 77"/>
                  <a:gd name="T5" fmla="*/ 0 h 77"/>
                  <a:gd name="T6" fmla="*/ 53 w 77"/>
                  <a:gd name="T7" fmla="*/ 3 h 77"/>
                  <a:gd name="T8" fmla="*/ 53 w 77"/>
                  <a:gd name="T9" fmla="*/ 30 h 77"/>
                  <a:gd name="T10" fmla="*/ 58 w 77"/>
                  <a:gd name="T11" fmla="*/ 53 h 77"/>
                  <a:gd name="T12" fmla="*/ 58 w 77"/>
                  <a:gd name="T13" fmla="*/ 5 h 77"/>
                  <a:gd name="T14" fmla="*/ 77 w 77"/>
                  <a:gd name="T15" fmla="*/ 39 h 77"/>
                  <a:gd name="T16" fmla="*/ 74 w 77"/>
                  <a:gd name="T17" fmla="*/ 53 h 77"/>
                  <a:gd name="T18" fmla="*/ 58 w 77"/>
                  <a:gd name="T19" fmla="*/ 53 h 77"/>
                  <a:gd name="T20" fmla="*/ 24 w 77"/>
                  <a:gd name="T21" fmla="*/ 58 h 77"/>
                  <a:gd name="T22" fmla="*/ 72 w 77"/>
                  <a:gd name="T23" fmla="*/ 58 h 77"/>
                  <a:gd name="T24" fmla="*/ 38 w 77"/>
                  <a:gd name="T25" fmla="*/ 77 h 77"/>
                  <a:gd name="T26" fmla="*/ 24 w 77"/>
                  <a:gd name="T27" fmla="*/ 74 h 77"/>
                  <a:gd name="T28" fmla="*/ 24 w 77"/>
                  <a:gd name="T29" fmla="*/ 58 h 77"/>
                  <a:gd name="T30" fmla="*/ 32 w 77"/>
                  <a:gd name="T31" fmla="*/ 17 h 77"/>
                  <a:gd name="T32" fmla="*/ 1 w 77"/>
                  <a:gd name="T33" fmla="*/ 48 h 77"/>
                  <a:gd name="T34" fmla="*/ 0 w 77"/>
                  <a:gd name="T35" fmla="*/ 39 h 77"/>
                  <a:gd name="T36" fmla="*/ 20 w 77"/>
                  <a:gd name="T37" fmla="*/ 5 h 77"/>
                  <a:gd name="T38" fmla="*/ 32 w 77"/>
                  <a:gd name="T39" fmla="*/ 17 h 77"/>
                  <a:gd name="T40" fmla="*/ 19 w 77"/>
                  <a:gd name="T41" fmla="*/ 38 h 77"/>
                  <a:gd name="T42" fmla="*/ 19 w 77"/>
                  <a:gd name="T43" fmla="*/ 72 h 77"/>
                  <a:gd name="T44" fmla="*/ 3 w 77"/>
                  <a:gd name="T45" fmla="*/ 54 h 77"/>
                  <a:gd name="T46" fmla="*/ 19 w 77"/>
                  <a:gd name="T47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77">
                    <a:moveTo>
                      <a:pt x="53" y="30"/>
                    </a:moveTo>
                    <a:cubicBezTo>
                      <a:pt x="25" y="2"/>
                      <a:pt x="25" y="2"/>
                      <a:pt x="25" y="2"/>
                    </a:cubicBezTo>
                    <a:cubicBezTo>
                      <a:pt x="29" y="1"/>
                      <a:pt x="34" y="0"/>
                      <a:pt x="38" y="0"/>
                    </a:cubicBezTo>
                    <a:cubicBezTo>
                      <a:pt x="43" y="0"/>
                      <a:pt x="48" y="1"/>
                      <a:pt x="53" y="3"/>
                    </a:cubicBezTo>
                    <a:lnTo>
                      <a:pt x="53" y="30"/>
                    </a:lnTo>
                    <a:close/>
                    <a:moveTo>
                      <a:pt x="58" y="5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9" y="12"/>
                      <a:pt x="77" y="24"/>
                      <a:pt x="77" y="39"/>
                    </a:cubicBezTo>
                    <a:cubicBezTo>
                      <a:pt x="77" y="44"/>
                      <a:pt x="76" y="49"/>
                      <a:pt x="74" y="53"/>
                    </a:cubicBezTo>
                    <a:lnTo>
                      <a:pt x="58" y="53"/>
                    </a:lnTo>
                    <a:close/>
                    <a:moveTo>
                      <a:pt x="24" y="58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5" y="69"/>
                      <a:pt x="53" y="77"/>
                      <a:pt x="38" y="77"/>
                    </a:cubicBezTo>
                    <a:cubicBezTo>
                      <a:pt x="33" y="77"/>
                      <a:pt x="28" y="76"/>
                      <a:pt x="24" y="74"/>
                    </a:cubicBezTo>
                    <a:lnTo>
                      <a:pt x="24" y="58"/>
                    </a:lnTo>
                    <a:close/>
                    <a:moveTo>
                      <a:pt x="32" y="17"/>
                    </a:moveTo>
                    <a:cubicBezTo>
                      <a:pt x="1" y="48"/>
                      <a:pt x="1" y="48"/>
                      <a:pt x="1" y="48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24"/>
                      <a:pt x="8" y="12"/>
                      <a:pt x="20" y="5"/>
                    </a:cubicBezTo>
                    <a:lnTo>
                      <a:pt x="32" y="17"/>
                    </a:lnTo>
                    <a:close/>
                    <a:moveTo>
                      <a:pt x="19" y="38"/>
                    </a:moveTo>
                    <a:cubicBezTo>
                      <a:pt x="19" y="72"/>
                      <a:pt x="19" y="72"/>
                      <a:pt x="19" y="72"/>
                    </a:cubicBezTo>
                    <a:cubicBezTo>
                      <a:pt x="12" y="68"/>
                      <a:pt x="6" y="62"/>
                      <a:pt x="3" y="54"/>
                    </a:cubicBezTo>
                    <a:lnTo>
                      <a:pt x="1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129"/>
              <p:cNvSpPr/>
              <p:nvPr/>
            </p:nvSpPr>
            <p:spPr bwMode="auto">
              <a:xfrm>
                <a:off x="8260276" y="4031724"/>
                <a:ext cx="229008" cy="197690"/>
              </a:xfrm>
              <a:custGeom>
                <a:avLst/>
                <a:gdLst>
                  <a:gd name="T0" fmla="*/ 18 w 72"/>
                  <a:gd name="T1" fmla="*/ 0 h 62"/>
                  <a:gd name="T2" fmla="*/ 54 w 72"/>
                  <a:gd name="T3" fmla="*/ 0 h 62"/>
                  <a:gd name="T4" fmla="*/ 54 w 72"/>
                  <a:gd name="T5" fmla="*/ 9 h 62"/>
                  <a:gd name="T6" fmla="*/ 18 w 72"/>
                  <a:gd name="T7" fmla="*/ 9 h 62"/>
                  <a:gd name="T8" fmla="*/ 18 w 72"/>
                  <a:gd name="T9" fmla="*/ 0 h 62"/>
                  <a:gd name="T10" fmla="*/ 67 w 72"/>
                  <a:gd name="T11" fmla="*/ 13 h 62"/>
                  <a:gd name="T12" fmla="*/ 4 w 72"/>
                  <a:gd name="T13" fmla="*/ 13 h 62"/>
                  <a:gd name="T14" fmla="*/ 0 w 72"/>
                  <a:gd name="T15" fmla="*/ 18 h 62"/>
                  <a:gd name="T16" fmla="*/ 0 w 72"/>
                  <a:gd name="T17" fmla="*/ 40 h 62"/>
                  <a:gd name="T18" fmla="*/ 4 w 72"/>
                  <a:gd name="T19" fmla="*/ 44 h 62"/>
                  <a:gd name="T20" fmla="*/ 18 w 72"/>
                  <a:gd name="T21" fmla="*/ 44 h 62"/>
                  <a:gd name="T22" fmla="*/ 18 w 72"/>
                  <a:gd name="T23" fmla="*/ 62 h 62"/>
                  <a:gd name="T24" fmla="*/ 54 w 72"/>
                  <a:gd name="T25" fmla="*/ 62 h 62"/>
                  <a:gd name="T26" fmla="*/ 54 w 72"/>
                  <a:gd name="T27" fmla="*/ 44 h 62"/>
                  <a:gd name="T28" fmla="*/ 67 w 72"/>
                  <a:gd name="T29" fmla="*/ 44 h 62"/>
                  <a:gd name="T30" fmla="*/ 72 w 72"/>
                  <a:gd name="T31" fmla="*/ 40 h 62"/>
                  <a:gd name="T32" fmla="*/ 72 w 72"/>
                  <a:gd name="T33" fmla="*/ 18 h 62"/>
                  <a:gd name="T34" fmla="*/ 67 w 72"/>
                  <a:gd name="T35" fmla="*/ 13 h 62"/>
                  <a:gd name="T36" fmla="*/ 49 w 72"/>
                  <a:gd name="T37" fmla="*/ 58 h 62"/>
                  <a:gd name="T38" fmla="*/ 22 w 72"/>
                  <a:gd name="T39" fmla="*/ 58 h 62"/>
                  <a:gd name="T40" fmla="*/ 22 w 72"/>
                  <a:gd name="T41" fmla="*/ 35 h 62"/>
                  <a:gd name="T42" fmla="*/ 49 w 72"/>
                  <a:gd name="T43" fmla="*/ 35 h 62"/>
                  <a:gd name="T44" fmla="*/ 49 w 72"/>
                  <a:gd name="T45" fmla="*/ 58 h 62"/>
                  <a:gd name="T46" fmla="*/ 68 w 72"/>
                  <a:gd name="T47" fmla="*/ 20 h 62"/>
                  <a:gd name="T48" fmla="*/ 65 w 72"/>
                  <a:gd name="T49" fmla="*/ 23 h 62"/>
                  <a:gd name="T50" fmla="*/ 62 w 72"/>
                  <a:gd name="T51" fmla="*/ 20 h 62"/>
                  <a:gd name="T52" fmla="*/ 65 w 72"/>
                  <a:gd name="T53" fmla="*/ 17 h 62"/>
                  <a:gd name="T54" fmla="*/ 68 w 72"/>
                  <a:gd name="T55" fmla="*/ 2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2" h="62">
                    <a:moveTo>
                      <a:pt x="18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18" y="9"/>
                      <a:pt x="18" y="9"/>
                      <a:pt x="18" y="9"/>
                    </a:cubicBezTo>
                    <a:lnTo>
                      <a:pt x="18" y="0"/>
                    </a:lnTo>
                    <a:close/>
                    <a:moveTo>
                      <a:pt x="67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2" y="44"/>
                      <a:pt x="4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70" y="44"/>
                      <a:pt x="72" y="42"/>
                      <a:pt x="72" y="40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5"/>
                      <a:pt x="70" y="13"/>
                      <a:pt x="67" y="13"/>
                    </a:cubicBezTo>
                    <a:close/>
                    <a:moveTo>
                      <a:pt x="49" y="58"/>
                    </a:move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49" y="35"/>
                      <a:pt x="49" y="35"/>
                      <a:pt x="49" y="35"/>
                    </a:cubicBezTo>
                    <a:lnTo>
                      <a:pt x="49" y="58"/>
                    </a:lnTo>
                    <a:close/>
                    <a:moveTo>
                      <a:pt x="68" y="20"/>
                    </a:moveTo>
                    <a:cubicBezTo>
                      <a:pt x="68" y="22"/>
                      <a:pt x="67" y="23"/>
                      <a:pt x="65" y="23"/>
                    </a:cubicBezTo>
                    <a:cubicBezTo>
                      <a:pt x="63" y="23"/>
                      <a:pt x="62" y="22"/>
                      <a:pt x="62" y="20"/>
                    </a:cubicBezTo>
                    <a:cubicBezTo>
                      <a:pt x="62" y="18"/>
                      <a:pt x="63" y="17"/>
                      <a:pt x="65" y="17"/>
                    </a:cubicBezTo>
                    <a:cubicBezTo>
                      <a:pt x="67" y="17"/>
                      <a:pt x="68" y="18"/>
                      <a:pt x="6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21" name="Freeform: Shape 130"/>
              <p:cNvSpPr/>
              <p:nvPr/>
            </p:nvSpPr>
            <p:spPr bwMode="auto">
              <a:xfrm>
                <a:off x="8610637" y="3841862"/>
                <a:ext cx="230965" cy="230965"/>
              </a:xfrm>
              <a:custGeom>
                <a:avLst/>
                <a:gdLst>
                  <a:gd name="T0" fmla="*/ 13 w 72"/>
                  <a:gd name="T1" fmla="*/ 36 h 72"/>
                  <a:gd name="T2" fmla="*/ 13 w 72"/>
                  <a:gd name="T3" fmla="*/ 33 h 72"/>
                  <a:gd name="T4" fmla="*/ 1 w 72"/>
                  <a:gd name="T5" fmla="*/ 29 h 72"/>
                  <a:gd name="T6" fmla="*/ 0 w 72"/>
                  <a:gd name="T7" fmla="*/ 36 h 72"/>
                  <a:gd name="T8" fmla="*/ 11 w 72"/>
                  <a:gd name="T9" fmla="*/ 62 h 72"/>
                  <a:gd name="T10" fmla="*/ 19 w 72"/>
                  <a:gd name="T11" fmla="*/ 51 h 72"/>
                  <a:gd name="T12" fmla="*/ 13 w 72"/>
                  <a:gd name="T13" fmla="*/ 36 h 72"/>
                  <a:gd name="T14" fmla="*/ 58 w 72"/>
                  <a:gd name="T15" fmla="*/ 36 h 72"/>
                  <a:gd name="T16" fmla="*/ 52 w 72"/>
                  <a:gd name="T17" fmla="*/ 51 h 72"/>
                  <a:gd name="T18" fmla="*/ 60 w 72"/>
                  <a:gd name="T19" fmla="*/ 62 h 72"/>
                  <a:gd name="T20" fmla="*/ 72 w 72"/>
                  <a:gd name="T21" fmla="*/ 36 h 72"/>
                  <a:gd name="T22" fmla="*/ 71 w 72"/>
                  <a:gd name="T23" fmla="*/ 29 h 72"/>
                  <a:gd name="T24" fmla="*/ 58 w 72"/>
                  <a:gd name="T25" fmla="*/ 33 h 72"/>
                  <a:gd name="T26" fmla="*/ 58 w 72"/>
                  <a:gd name="T27" fmla="*/ 36 h 72"/>
                  <a:gd name="T28" fmla="*/ 40 w 72"/>
                  <a:gd name="T29" fmla="*/ 14 h 72"/>
                  <a:gd name="T30" fmla="*/ 55 w 72"/>
                  <a:gd name="T31" fmla="*/ 25 h 72"/>
                  <a:gd name="T32" fmla="*/ 68 w 72"/>
                  <a:gd name="T33" fmla="*/ 21 h 72"/>
                  <a:gd name="T34" fmla="*/ 40 w 72"/>
                  <a:gd name="T35" fmla="*/ 0 h 72"/>
                  <a:gd name="T36" fmla="*/ 40 w 72"/>
                  <a:gd name="T37" fmla="*/ 14 h 72"/>
                  <a:gd name="T38" fmla="*/ 16 w 72"/>
                  <a:gd name="T39" fmla="*/ 25 h 72"/>
                  <a:gd name="T40" fmla="*/ 31 w 72"/>
                  <a:gd name="T41" fmla="*/ 14 h 72"/>
                  <a:gd name="T42" fmla="*/ 31 w 72"/>
                  <a:gd name="T43" fmla="*/ 0 h 72"/>
                  <a:gd name="T44" fmla="*/ 3 w 72"/>
                  <a:gd name="T45" fmla="*/ 21 h 72"/>
                  <a:gd name="T46" fmla="*/ 16 w 72"/>
                  <a:gd name="T47" fmla="*/ 25 h 72"/>
                  <a:gd name="T48" fmla="*/ 45 w 72"/>
                  <a:gd name="T49" fmla="*/ 56 h 72"/>
                  <a:gd name="T50" fmla="*/ 36 w 72"/>
                  <a:gd name="T51" fmla="*/ 58 h 72"/>
                  <a:gd name="T52" fmla="*/ 26 w 72"/>
                  <a:gd name="T53" fmla="*/ 56 h 72"/>
                  <a:gd name="T54" fmla="*/ 18 w 72"/>
                  <a:gd name="T55" fmla="*/ 67 h 72"/>
                  <a:gd name="T56" fmla="*/ 36 w 72"/>
                  <a:gd name="T57" fmla="*/ 72 h 72"/>
                  <a:gd name="T58" fmla="*/ 53 w 72"/>
                  <a:gd name="T59" fmla="*/ 67 h 72"/>
                  <a:gd name="T60" fmla="*/ 45 w 72"/>
                  <a:gd name="T61" fmla="*/ 5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72">
                    <a:moveTo>
                      <a:pt x="13" y="36"/>
                    </a:moveTo>
                    <a:cubicBezTo>
                      <a:pt x="13" y="35"/>
                      <a:pt x="13" y="34"/>
                      <a:pt x="13" y="3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1"/>
                      <a:pt x="0" y="34"/>
                      <a:pt x="0" y="36"/>
                    </a:cubicBezTo>
                    <a:cubicBezTo>
                      <a:pt x="0" y="46"/>
                      <a:pt x="4" y="56"/>
                      <a:pt x="11" y="6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6" y="47"/>
                      <a:pt x="13" y="42"/>
                      <a:pt x="13" y="36"/>
                    </a:cubicBezTo>
                    <a:close/>
                    <a:moveTo>
                      <a:pt x="58" y="36"/>
                    </a:moveTo>
                    <a:cubicBezTo>
                      <a:pt x="58" y="42"/>
                      <a:pt x="56" y="47"/>
                      <a:pt x="52" y="5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7" y="56"/>
                      <a:pt x="72" y="46"/>
                      <a:pt x="72" y="36"/>
                    </a:cubicBezTo>
                    <a:cubicBezTo>
                      <a:pt x="72" y="34"/>
                      <a:pt x="71" y="31"/>
                      <a:pt x="71" y="29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4"/>
                      <a:pt x="58" y="35"/>
                      <a:pt x="58" y="36"/>
                    </a:cubicBezTo>
                    <a:close/>
                    <a:moveTo>
                      <a:pt x="40" y="14"/>
                    </a:moveTo>
                    <a:cubicBezTo>
                      <a:pt x="47" y="15"/>
                      <a:pt x="52" y="19"/>
                      <a:pt x="55" y="25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3" y="10"/>
                      <a:pt x="53" y="2"/>
                      <a:pt x="40" y="0"/>
                    </a:cubicBezTo>
                    <a:lnTo>
                      <a:pt x="40" y="14"/>
                    </a:lnTo>
                    <a:close/>
                    <a:moveTo>
                      <a:pt x="16" y="25"/>
                    </a:moveTo>
                    <a:cubicBezTo>
                      <a:pt x="19" y="19"/>
                      <a:pt x="25" y="15"/>
                      <a:pt x="31" y="1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9" y="2"/>
                      <a:pt x="8" y="10"/>
                      <a:pt x="3" y="21"/>
                    </a:cubicBezTo>
                    <a:lnTo>
                      <a:pt x="16" y="25"/>
                    </a:lnTo>
                    <a:close/>
                    <a:moveTo>
                      <a:pt x="45" y="56"/>
                    </a:moveTo>
                    <a:cubicBezTo>
                      <a:pt x="42" y="58"/>
                      <a:pt x="39" y="58"/>
                      <a:pt x="36" y="58"/>
                    </a:cubicBezTo>
                    <a:cubicBezTo>
                      <a:pt x="32" y="58"/>
                      <a:pt x="29" y="58"/>
                      <a:pt x="26" y="56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24" y="70"/>
                      <a:pt x="30" y="72"/>
                      <a:pt x="36" y="72"/>
                    </a:cubicBezTo>
                    <a:cubicBezTo>
                      <a:pt x="42" y="72"/>
                      <a:pt x="48" y="70"/>
                      <a:pt x="53" y="67"/>
                    </a:cubicBezTo>
                    <a:lnTo>
                      <a:pt x="4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131"/>
              <p:cNvSpPr/>
              <p:nvPr/>
            </p:nvSpPr>
            <p:spPr bwMode="auto">
              <a:xfrm>
                <a:off x="9078439" y="1082029"/>
                <a:ext cx="221179" cy="221178"/>
              </a:xfrm>
              <a:custGeom>
                <a:avLst/>
                <a:gdLst>
                  <a:gd name="T0" fmla="*/ 35 w 69"/>
                  <a:gd name="T1" fmla="*/ 0 h 69"/>
                  <a:gd name="T2" fmla="*/ 0 w 69"/>
                  <a:gd name="T3" fmla="*/ 35 h 69"/>
                  <a:gd name="T4" fmla="*/ 35 w 69"/>
                  <a:gd name="T5" fmla="*/ 69 h 69"/>
                  <a:gd name="T6" fmla="*/ 69 w 69"/>
                  <a:gd name="T7" fmla="*/ 35 h 69"/>
                  <a:gd name="T8" fmla="*/ 35 w 69"/>
                  <a:gd name="T9" fmla="*/ 0 h 69"/>
                  <a:gd name="T10" fmla="*/ 35 w 69"/>
                  <a:gd name="T11" fmla="*/ 62 h 69"/>
                  <a:gd name="T12" fmla="*/ 7 w 69"/>
                  <a:gd name="T13" fmla="*/ 35 h 69"/>
                  <a:gd name="T14" fmla="*/ 35 w 69"/>
                  <a:gd name="T15" fmla="*/ 7 h 69"/>
                  <a:gd name="T16" fmla="*/ 62 w 69"/>
                  <a:gd name="T17" fmla="*/ 35 h 69"/>
                  <a:gd name="T18" fmla="*/ 35 w 69"/>
                  <a:gd name="T19" fmla="*/ 62 h 69"/>
                  <a:gd name="T20" fmla="*/ 22 w 69"/>
                  <a:gd name="T21" fmla="*/ 24 h 69"/>
                  <a:gd name="T22" fmla="*/ 37 w 69"/>
                  <a:gd name="T23" fmla="*/ 35 h 69"/>
                  <a:gd name="T24" fmla="*/ 22 w 69"/>
                  <a:gd name="T25" fmla="*/ 45 h 69"/>
                  <a:gd name="T26" fmla="*/ 22 w 69"/>
                  <a:gd name="T27" fmla="*/ 24 h 69"/>
                  <a:gd name="T28" fmla="*/ 39 w 69"/>
                  <a:gd name="T29" fmla="*/ 24 h 69"/>
                  <a:gd name="T30" fmla="*/ 54 w 69"/>
                  <a:gd name="T31" fmla="*/ 35 h 69"/>
                  <a:gd name="T32" fmla="*/ 39 w 69"/>
                  <a:gd name="T33" fmla="*/ 45 h 69"/>
                  <a:gd name="T34" fmla="*/ 39 w 69"/>
                  <a:gd name="T35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9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3"/>
                      <a:pt x="16" y="69"/>
                      <a:pt x="35" y="69"/>
                    </a:cubicBezTo>
                    <a:cubicBezTo>
                      <a:pt x="53" y="69"/>
                      <a:pt x="69" y="53"/>
                      <a:pt x="69" y="35"/>
                    </a:cubicBezTo>
                    <a:cubicBezTo>
                      <a:pt x="69" y="16"/>
                      <a:pt x="53" y="0"/>
                      <a:pt x="35" y="0"/>
                    </a:cubicBezTo>
                    <a:close/>
                    <a:moveTo>
                      <a:pt x="35" y="62"/>
                    </a:moveTo>
                    <a:cubicBezTo>
                      <a:pt x="19" y="62"/>
                      <a:pt x="7" y="50"/>
                      <a:pt x="7" y="35"/>
                    </a:cubicBezTo>
                    <a:cubicBezTo>
                      <a:pt x="7" y="19"/>
                      <a:pt x="19" y="7"/>
                      <a:pt x="35" y="7"/>
                    </a:cubicBezTo>
                    <a:cubicBezTo>
                      <a:pt x="50" y="7"/>
                      <a:pt x="62" y="19"/>
                      <a:pt x="62" y="35"/>
                    </a:cubicBezTo>
                    <a:cubicBezTo>
                      <a:pt x="62" y="50"/>
                      <a:pt x="50" y="62"/>
                      <a:pt x="35" y="62"/>
                    </a:cubicBezTo>
                    <a:close/>
                    <a:moveTo>
                      <a:pt x="22" y="24"/>
                    </a:moveTo>
                    <a:cubicBezTo>
                      <a:pt x="37" y="35"/>
                      <a:pt x="37" y="35"/>
                      <a:pt x="37" y="35"/>
                    </a:cubicBezTo>
                    <a:cubicBezTo>
                      <a:pt x="22" y="45"/>
                      <a:pt x="22" y="45"/>
                      <a:pt x="22" y="45"/>
                    </a:cubicBezTo>
                    <a:lnTo>
                      <a:pt x="22" y="24"/>
                    </a:lnTo>
                    <a:close/>
                    <a:moveTo>
                      <a:pt x="39" y="24"/>
                    </a:moveTo>
                    <a:cubicBezTo>
                      <a:pt x="54" y="35"/>
                      <a:pt x="54" y="35"/>
                      <a:pt x="54" y="35"/>
                    </a:cubicBezTo>
                    <a:cubicBezTo>
                      <a:pt x="39" y="45"/>
                      <a:pt x="39" y="45"/>
                      <a:pt x="39" y="45"/>
                    </a:cubicBezTo>
                    <a:lnTo>
                      <a:pt x="3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23" name="Freeform: Shape 132"/>
              <p:cNvSpPr/>
              <p:nvPr/>
            </p:nvSpPr>
            <p:spPr bwMode="auto">
              <a:xfrm>
                <a:off x="8342483" y="3088291"/>
                <a:ext cx="242709" cy="252495"/>
              </a:xfrm>
              <a:custGeom>
                <a:avLst/>
                <a:gdLst>
                  <a:gd name="T0" fmla="*/ 59 w 124"/>
                  <a:gd name="T1" fmla="*/ 129 h 129"/>
                  <a:gd name="T2" fmla="*/ 59 w 124"/>
                  <a:gd name="T3" fmla="*/ 70 h 129"/>
                  <a:gd name="T4" fmla="*/ 0 w 124"/>
                  <a:gd name="T5" fmla="*/ 129 h 129"/>
                  <a:gd name="T6" fmla="*/ 0 w 124"/>
                  <a:gd name="T7" fmla="*/ 0 h 129"/>
                  <a:gd name="T8" fmla="*/ 59 w 124"/>
                  <a:gd name="T9" fmla="*/ 58 h 129"/>
                  <a:gd name="T10" fmla="*/ 59 w 124"/>
                  <a:gd name="T11" fmla="*/ 0 h 129"/>
                  <a:gd name="T12" fmla="*/ 124 w 124"/>
                  <a:gd name="T13" fmla="*/ 65 h 129"/>
                  <a:gd name="T14" fmla="*/ 59 w 124"/>
                  <a:gd name="T15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29">
                    <a:moveTo>
                      <a:pt x="59" y="129"/>
                    </a:moveTo>
                    <a:lnTo>
                      <a:pt x="59" y="70"/>
                    </a:lnTo>
                    <a:lnTo>
                      <a:pt x="0" y="129"/>
                    </a:lnTo>
                    <a:lnTo>
                      <a:pt x="0" y="0"/>
                    </a:lnTo>
                    <a:lnTo>
                      <a:pt x="59" y="58"/>
                    </a:lnTo>
                    <a:lnTo>
                      <a:pt x="59" y="0"/>
                    </a:lnTo>
                    <a:lnTo>
                      <a:pt x="124" y="65"/>
                    </a:lnTo>
                    <a:lnTo>
                      <a:pt x="59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133"/>
              <p:cNvSpPr/>
              <p:nvPr/>
            </p:nvSpPr>
            <p:spPr bwMode="auto">
              <a:xfrm>
                <a:off x="8575405" y="2205535"/>
                <a:ext cx="256411" cy="254453"/>
              </a:xfrm>
              <a:custGeom>
                <a:avLst/>
                <a:gdLst>
                  <a:gd name="T0" fmla="*/ 0 w 131"/>
                  <a:gd name="T1" fmla="*/ 130 h 130"/>
                  <a:gd name="T2" fmla="*/ 66 w 131"/>
                  <a:gd name="T3" fmla="*/ 130 h 130"/>
                  <a:gd name="T4" fmla="*/ 66 w 131"/>
                  <a:gd name="T5" fmla="*/ 0 h 130"/>
                  <a:gd name="T6" fmla="*/ 0 w 131"/>
                  <a:gd name="T7" fmla="*/ 0 h 130"/>
                  <a:gd name="T8" fmla="*/ 0 w 131"/>
                  <a:gd name="T9" fmla="*/ 130 h 130"/>
                  <a:gd name="T10" fmla="*/ 41 w 131"/>
                  <a:gd name="T11" fmla="*/ 16 h 130"/>
                  <a:gd name="T12" fmla="*/ 58 w 131"/>
                  <a:gd name="T13" fmla="*/ 16 h 130"/>
                  <a:gd name="T14" fmla="*/ 58 w 131"/>
                  <a:gd name="T15" fmla="*/ 32 h 130"/>
                  <a:gd name="T16" fmla="*/ 41 w 131"/>
                  <a:gd name="T17" fmla="*/ 32 h 130"/>
                  <a:gd name="T18" fmla="*/ 41 w 131"/>
                  <a:gd name="T19" fmla="*/ 16 h 130"/>
                  <a:gd name="T20" fmla="*/ 41 w 131"/>
                  <a:gd name="T21" fmla="*/ 49 h 130"/>
                  <a:gd name="T22" fmla="*/ 58 w 131"/>
                  <a:gd name="T23" fmla="*/ 49 h 130"/>
                  <a:gd name="T24" fmla="*/ 58 w 131"/>
                  <a:gd name="T25" fmla="*/ 65 h 130"/>
                  <a:gd name="T26" fmla="*/ 41 w 131"/>
                  <a:gd name="T27" fmla="*/ 65 h 130"/>
                  <a:gd name="T28" fmla="*/ 41 w 131"/>
                  <a:gd name="T29" fmla="*/ 49 h 130"/>
                  <a:gd name="T30" fmla="*/ 41 w 131"/>
                  <a:gd name="T31" fmla="*/ 81 h 130"/>
                  <a:gd name="T32" fmla="*/ 58 w 131"/>
                  <a:gd name="T33" fmla="*/ 81 h 130"/>
                  <a:gd name="T34" fmla="*/ 58 w 131"/>
                  <a:gd name="T35" fmla="*/ 98 h 130"/>
                  <a:gd name="T36" fmla="*/ 41 w 131"/>
                  <a:gd name="T37" fmla="*/ 98 h 130"/>
                  <a:gd name="T38" fmla="*/ 41 w 131"/>
                  <a:gd name="T39" fmla="*/ 81 h 130"/>
                  <a:gd name="T40" fmla="*/ 9 w 131"/>
                  <a:gd name="T41" fmla="*/ 16 h 130"/>
                  <a:gd name="T42" fmla="*/ 25 w 131"/>
                  <a:gd name="T43" fmla="*/ 16 h 130"/>
                  <a:gd name="T44" fmla="*/ 25 w 131"/>
                  <a:gd name="T45" fmla="*/ 32 h 130"/>
                  <a:gd name="T46" fmla="*/ 9 w 131"/>
                  <a:gd name="T47" fmla="*/ 32 h 130"/>
                  <a:gd name="T48" fmla="*/ 9 w 131"/>
                  <a:gd name="T49" fmla="*/ 16 h 130"/>
                  <a:gd name="T50" fmla="*/ 9 w 131"/>
                  <a:gd name="T51" fmla="*/ 49 h 130"/>
                  <a:gd name="T52" fmla="*/ 25 w 131"/>
                  <a:gd name="T53" fmla="*/ 49 h 130"/>
                  <a:gd name="T54" fmla="*/ 25 w 131"/>
                  <a:gd name="T55" fmla="*/ 65 h 130"/>
                  <a:gd name="T56" fmla="*/ 9 w 131"/>
                  <a:gd name="T57" fmla="*/ 65 h 130"/>
                  <a:gd name="T58" fmla="*/ 9 w 131"/>
                  <a:gd name="T59" fmla="*/ 49 h 130"/>
                  <a:gd name="T60" fmla="*/ 9 w 131"/>
                  <a:gd name="T61" fmla="*/ 81 h 130"/>
                  <a:gd name="T62" fmla="*/ 25 w 131"/>
                  <a:gd name="T63" fmla="*/ 81 h 130"/>
                  <a:gd name="T64" fmla="*/ 25 w 131"/>
                  <a:gd name="T65" fmla="*/ 98 h 130"/>
                  <a:gd name="T66" fmla="*/ 9 w 131"/>
                  <a:gd name="T67" fmla="*/ 98 h 130"/>
                  <a:gd name="T68" fmla="*/ 9 w 131"/>
                  <a:gd name="T69" fmla="*/ 81 h 130"/>
                  <a:gd name="T70" fmla="*/ 74 w 131"/>
                  <a:gd name="T71" fmla="*/ 41 h 130"/>
                  <a:gd name="T72" fmla="*/ 131 w 131"/>
                  <a:gd name="T73" fmla="*/ 41 h 130"/>
                  <a:gd name="T74" fmla="*/ 131 w 131"/>
                  <a:gd name="T75" fmla="*/ 49 h 130"/>
                  <a:gd name="T76" fmla="*/ 74 w 131"/>
                  <a:gd name="T77" fmla="*/ 49 h 130"/>
                  <a:gd name="T78" fmla="*/ 74 w 131"/>
                  <a:gd name="T79" fmla="*/ 41 h 130"/>
                  <a:gd name="T80" fmla="*/ 74 w 131"/>
                  <a:gd name="T81" fmla="*/ 130 h 130"/>
                  <a:gd name="T82" fmla="*/ 90 w 131"/>
                  <a:gd name="T83" fmla="*/ 130 h 130"/>
                  <a:gd name="T84" fmla="*/ 90 w 131"/>
                  <a:gd name="T85" fmla="*/ 98 h 130"/>
                  <a:gd name="T86" fmla="*/ 115 w 131"/>
                  <a:gd name="T87" fmla="*/ 98 h 130"/>
                  <a:gd name="T88" fmla="*/ 115 w 131"/>
                  <a:gd name="T89" fmla="*/ 130 h 130"/>
                  <a:gd name="T90" fmla="*/ 131 w 131"/>
                  <a:gd name="T91" fmla="*/ 130 h 130"/>
                  <a:gd name="T92" fmla="*/ 131 w 131"/>
                  <a:gd name="T93" fmla="*/ 57 h 130"/>
                  <a:gd name="T94" fmla="*/ 74 w 131"/>
                  <a:gd name="T95" fmla="*/ 57 h 130"/>
                  <a:gd name="T96" fmla="*/ 74 w 131"/>
                  <a:gd name="T9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30">
                    <a:moveTo>
                      <a:pt x="0" y="130"/>
                    </a:moveTo>
                    <a:lnTo>
                      <a:pt x="66" y="130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130"/>
                    </a:lnTo>
                    <a:close/>
                    <a:moveTo>
                      <a:pt x="41" y="16"/>
                    </a:moveTo>
                    <a:lnTo>
                      <a:pt x="58" y="16"/>
                    </a:lnTo>
                    <a:lnTo>
                      <a:pt x="58" y="32"/>
                    </a:lnTo>
                    <a:lnTo>
                      <a:pt x="41" y="32"/>
                    </a:lnTo>
                    <a:lnTo>
                      <a:pt x="41" y="16"/>
                    </a:lnTo>
                    <a:close/>
                    <a:moveTo>
                      <a:pt x="41" y="49"/>
                    </a:moveTo>
                    <a:lnTo>
                      <a:pt x="58" y="49"/>
                    </a:lnTo>
                    <a:lnTo>
                      <a:pt x="58" y="65"/>
                    </a:lnTo>
                    <a:lnTo>
                      <a:pt x="41" y="65"/>
                    </a:lnTo>
                    <a:lnTo>
                      <a:pt x="41" y="49"/>
                    </a:lnTo>
                    <a:close/>
                    <a:moveTo>
                      <a:pt x="41" y="81"/>
                    </a:moveTo>
                    <a:lnTo>
                      <a:pt x="58" y="81"/>
                    </a:lnTo>
                    <a:lnTo>
                      <a:pt x="58" y="98"/>
                    </a:lnTo>
                    <a:lnTo>
                      <a:pt x="41" y="98"/>
                    </a:lnTo>
                    <a:lnTo>
                      <a:pt x="41" y="81"/>
                    </a:lnTo>
                    <a:close/>
                    <a:moveTo>
                      <a:pt x="9" y="16"/>
                    </a:moveTo>
                    <a:lnTo>
                      <a:pt x="25" y="16"/>
                    </a:lnTo>
                    <a:lnTo>
                      <a:pt x="25" y="32"/>
                    </a:lnTo>
                    <a:lnTo>
                      <a:pt x="9" y="32"/>
                    </a:lnTo>
                    <a:lnTo>
                      <a:pt x="9" y="16"/>
                    </a:lnTo>
                    <a:close/>
                    <a:moveTo>
                      <a:pt x="9" y="49"/>
                    </a:moveTo>
                    <a:lnTo>
                      <a:pt x="25" y="49"/>
                    </a:lnTo>
                    <a:lnTo>
                      <a:pt x="25" y="65"/>
                    </a:lnTo>
                    <a:lnTo>
                      <a:pt x="9" y="65"/>
                    </a:lnTo>
                    <a:lnTo>
                      <a:pt x="9" y="49"/>
                    </a:lnTo>
                    <a:close/>
                    <a:moveTo>
                      <a:pt x="9" y="81"/>
                    </a:moveTo>
                    <a:lnTo>
                      <a:pt x="25" y="81"/>
                    </a:lnTo>
                    <a:lnTo>
                      <a:pt x="25" y="98"/>
                    </a:lnTo>
                    <a:lnTo>
                      <a:pt x="9" y="98"/>
                    </a:lnTo>
                    <a:lnTo>
                      <a:pt x="9" y="81"/>
                    </a:lnTo>
                    <a:close/>
                    <a:moveTo>
                      <a:pt x="74" y="41"/>
                    </a:moveTo>
                    <a:lnTo>
                      <a:pt x="131" y="41"/>
                    </a:lnTo>
                    <a:lnTo>
                      <a:pt x="131" y="49"/>
                    </a:lnTo>
                    <a:lnTo>
                      <a:pt x="74" y="49"/>
                    </a:lnTo>
                    <a:lnTo>
                      <a:pt x="74" y="41"/>
                    </a:lnTo>
                    <a:close/>
                    <a:moveTo>
                      <a:pt x="74" y="130"/>
                    </a:moveTo>
                    <a:lnTo>
                      <a:pt x="90" y="130"/>
                    </a:lnTo>
                    <a:lnTo>
                      <a:pt x="90" y="98"/>
                    </a:lnTo>
                    <a:lnTo>
                      <a:pt x="115" y="98"/>
                    </a:lnTo>
                    <a:lnTo>
                      <a:pt x="115" y="130"/>
                    </a:lnTo>
                    <a:lnTo>
                      <a:pt x="131" y="130"/>
                    </a:lnTo>
                    <a:lnTo>
                      <a:pt x="131" y="57"/>
                    </a:lnTo>
                    <a:lnTo>
                      <a:pt x="74" y="57"/>
                    </a:lnTo>
                    <a:lnTo>
                      <a:pt x="74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134"/>
              <p:cNvSpPr/>
              <p:nvPr/>
            </p:nvSpPr>
            <p:spPr bwMode="auto">
              <a:xfrm>
                <a:off x="8688930" y="2636148"/>
                <a:ext cx="146800" cy="154628"/>
              </a:xfrm>
              <a:custGeom>
                <a:avLst/>
                <a:gdLst>
                  <a:gd name="T0" fmla="*/ 43 w 46"/>
                  <a:gd name="T1" fmla="*/ 29 h 48"/>
                  <a:gd name="T2" fmla="*/ 46 w 46"/>
                  <a:gd name="T3" fmla="*/ 16 h 48"/>
                  <a:gd name="T4" fmla="*/ 41 w 46"/>
                  <a:gd name="T5" fmla="*/ 8 h 48"/>
                  <a:gd name="T6" fmla="*/ 37 w 46"/>
                  <a:gd name="T7" fmla="*/ 9 h 48"/>
                  <a:gd name="T8" fmla="*/ 28 w 46"/>
                  <a:gd name="T9" fmla="*/ 0 h 48"/>
                  <a:gd name="T10" fmla="*/ 18 w 46"/>
                  <a:gd name="T11" fmla="*/ 0 h 48"/>
                  <a:gd name="T12" fmla="*/ 17 w 46"/>
                  <a:gd name="T13" fmla="*/ 4 h 48"/>
                  <a:gd name="T14" fmla="*/ 4 w 46"/>
                  <a:gd name="T15" fmla="*/ 8 h 48"/>
                  <a:gd name="T16" fmla="*/ 0 w 46"/>
                  <a:gd name="T17" fmla="*/ 16 h 48"/>
                  <a:gd name="T18" fmla="*/ 3 w 46"/>
                  <a:gd name="T19" fmla="*/ 19 h 48"/>
                  <a:gd name="T20" fmla="*/ 0 w 46"/>
                  <a:gd name="T21" fmla="*/ 32 h 48"/>
                  <a:gd name="T22" fmla="*/ 4 w 46"/>
                  <a:gd name="T23" fmla="*/ 40 h 48"/>
                  <a:gd name="T24" fmla="*/ 9 w 46"/>
                  <a:gd name="T25" fmla="*/ 39 h 48"/>
                  <a:gd name="T26" fmla="*/ 18 w 46"/>
                  <a:gd name="T27" fmla="*/ 48 h 48"/>
                  <a:gd name="T28" fmla="*/ 28 w 46"/>
                  <a:gd name="T29" fmla="*/ 48 h 48"/>
                  <a:gd name="T30" fmla="*/ 29 w 46"/>
                  <a:gd name="T31" fmla="*/ 44 h 48"/>
                  <a:gd name="T32" fmla="*/ 41 w 46"/>
                  <a:gd name="T33" fmla="*/ 40 h 48"/>
                  <a:gd name="T34" fmla="*/ 46 w 46"/>
                  <a:gd name="T35" fmla="*/ 32 h 48"/>
                  <a:gd name="T36" fmla="*/ 43 w 46"/>
                  <a:gd name="T37" fmla="*/ 29 h 48"/>
                  <a:gd name="T38" fmla="*/ 23 w 46"/>
                  <a:gd name="T39" fmla="*/ 34 h 48"/>
                  <a:gd name="T40" fmla="*/ 13 w 46"/>
                  <a:gd name="T41" fmla="*/ 24 h 48"/>
                  <a:gd name="T42" fmla="*/ 23 w 46"/>
                  <a:gd name="T43" fmla="*/ 14 h 48"/>
                  <a:gd name="T44" fmla="*/ 33 w 46"/>
                  <a:gd name="T45" fmla="*/ 24 h 48"/>
                  <a:gd name="T46" fmla="*/ 23 w 46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6" h="48">
                    <a:moveTo>
                      <a:pt x="43" y="29"/>
                    </a:moveTo>
                    <a:cubicBezTo>
                      <a:pt x="40" y="24"/>
                      <a:pt x="42" y="19"/>
                      <a:pt x="46" y="1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9"/>
                      <a:pt x="39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3"/>
                      <a:pt x="17" y="4"/>
                    </a:cubicBezTo>
                    <a:cubicBezTo>
                      <a:pt x="14" y="9"/>
                      <a:pt x="9" y="10"/>
                      <a:pt x="4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2" y="18"/>
                      <a:pt x="3" y="19"/>
                    </a:cubicBezTo>
                    <a:cubicBezTo>
                      <a:pt x="6" y="24"/>
                      <a:pt x="4" y="29"/>
                      <a:pt x="0" y="3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6" y="39"/>
                      <a:pt x="7" y="39"/>
                      <a:pt x="9" y="39"/>
                    </a:cubicBezTo>
                    <a:cubicBezTo>
                      <a:pt x="14" y="39"/>
                      <a:pt x="18" y="43"/>
                      <a:pt x="1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7"/>
                      <a:pt x="28" y="45"/>
                      <a:pt x="29" y="44"/>
                    </a:cubicBezTo>
                    <a:cubicBezTo>
                      <a:pt x="31" y="39"/>
                      <a:pt x="37" y="38"/>
                      <a:pt x="41" y="40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1"/>
                      <a:pt x="44" y="30"/>
                      <a:pt x="43" y="29"/>
                    </a:cubicBezTo>
                    <a:close/>
                    <a:moveTo>
                      <a:pt x="23" y="34"/>
                    </a:moveTo>
                    <a:cubicBezTo>
                      <a:pt x="18" y="34"/>
                      <a:pt x="13" y="29"/>
                      <a:pt x="13" y="24"/>
                    </a:cubicBezTo>
                    <a:cubicBezTo>
                      <a:pt x="13" y="19"/>
                      <a:pt x="18" y="14"/>
                      <a:pt x="23" y="14"/>
                    </a:cubicBezTo>
                    <a:cubicBezTo>
                      <a:pt x="28" y="14"/>
                      <a:pt x="33" y="19"/>
                      <a:pt x="33" y="24"/>
                    </a:cubicBezTo>
                    <a:cubicBezTo>
                      <a:pt x="33" y="29"/>
                      <a:pt x="28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135"/>
              <p:cNvSpPr/>
              <p:nvPr/>
            </p:nvSpPr>
            <p:spPr bwMode="auto">
              <a:xfrm>
                <a:off x="8371843" y="3567836"/>
                <a:ext cx="107654" cy="207477"/>
              </a:xfrm>
              <a:custGeom>
                <a:avLst/>
                <a:gdLst>
                  <a:gd name="T0" fmla="*/ 23 w 34"/>
                  <a:gd name="T1" fmla="*/ 64 h 65"/>
                  <a:gd name="T2" fmla="*/ 23 w 34"/>
                  <a:gd name="T3" fmla="*/ 64 h 65"/>
                  <a:gd name="T4" fmla="*/ 33 w 34"/>
                  <a:gd name="T5" fmla="*/ 50 h 65"/>
                  <a:gd name="T6" fmla="*/ 30 w 34"/>
                  <a:gd name="T7" fmla="*/ 34 h 65"/>
                  <a:gd name="T8" fmla="*/ 15 w 34"/>
                  <a:gd name="T9" fmla="*/ 24 h 65"/>
                  <a:gd name="T10" fmla="*/ 15 w 34"/>
                  <a:gd name="T11" fmla="*/ 24 h 65"/>
                  <a:gd name="T12" fmla="*/ 14 w 34"/>
                  <a:gd name="T13" fmla="*/ 25 h 65"/>
                  <a:gd name="T14" fmla="*/ 15 w 34"/>
                  <a:gd name="T15" fmla="*/ 30 h 65"/>
                  <a:gd name="T16" fmla="*/ 16 w 34"/>
                  <a:gd name="T17" fmla="*/ 30 h 65"/>
                  <a:gd name="T18" fmla="*/ 17 w 34"/>
                  <a:gd name="T19" fmla="*/ 30 h 65"/>
                  <a:gd name="T20" fmla="*/ 24 w 34"/>
                  <a:gd name="T21" fmla="*/ 35 h 65"/>
                  <a:gd name="T22" fmla="*/ 27 w 34"/>
                  <a:gd name="T23" fmla="*/ 51 h 65"/>
                  <a:gd name="T24" fmla="*/ 22 w 34"/>
                  <a:gd name="T25" fmla="*/ 59 h 65"/>
                  <a:gd name="T26" fmla="*/ 22 w 34"/>
                  <a:gd name="T27" fmla="*/ 59 h 65"/>
                  <a:gd name="T28" fmla="*/ 14 w 34"/>
                  <a:gd name="T29" fmla="*/ 53 h 65"/>
                  <a:gd name="T30" fmla="*/ 13 w 34"/>
                  <a:gd name="T31" fmla="*/ 46 h 65"/>
                  <a:gd name="T32" fmla="*/ 6 w 34"/>
                  <a:gd name="T33" fmla="*/ 44 h 65"/>
                  <a:gd name="T34" fmla="*/ 8 w 34"/>
                  <a:gd name="T35" fmla="*/ 54 h 65"/>
                  <a:gd name="T36" fmla="*/ 23 w 34"/>
                  <a:gd name="T37" fmla="*/ 64 h 65"/>
                  <a:gd name="T38" fmla="*/ 19 w 34"/>
                  <a:gd name="T39" fmla="*/ 42 h 65"/>
                  <a:gd name="T40" fmla="*/ 20 w 34"/>
                  <a:gd name="T41" fmla="*/ 41 h 65"/>
                  <a:gd name="T42" fmla="*/ 19 w 34"/>
                  <a:gd name="T43" fmla="*/ 35 h 65"/>
                  <a:gd name="T44" fmla="*/ 18 w 34"/>
                  <a:gd name="T45" fmla="*/ 36 h 65"/>
                  <a:gd name="T46" fmla="*/ 17 w 34"/>
                  <a:gd name="T47" fmla="*/ 36 h 65"/>
                  <a:gd name="T48" fmla="*/ 10 w 34"/>
                  <a:gd name="T49" fmla="*/ 31 h 65"/>
                  <a:gd name="T50" fmla="*/ 7 w 34"/>
                  <a:gd name="T51" fmla="*/ 15 h 65"/>
                  <a:gd name="T52" fmla="*/ 12 w 34"/>
                  <a:gd name="T53" fmla="*/ 7 h 65"/>
                  <a:gd name="T54" fmla="*/ 12 w 34"/>
                  <a:gd name="T55" fmla="*/ 7 h 65"/>
                  <a:gd name="T56" fmla="*/ 20 w 34"/>
                  <a:gd name="T57" fmla="*/ 13 h 65"/>
                  <a:gd name="T58" fmla="*/ 21 w 34"/>
                  <a:gd name="T59" fmla="*/ 20 h 65"/>
                  <a:gd name="T60" fmla="*/ 28 w 34"/>
                  <a:gd name="T61" fmla="*/ 22 h 65"/>
                  <a:gd name="T62" fmla="*/ 26 w 34"/>
                  <a:gd name="T63" fmla="*/ 12 h 65"/>
                  <a:gd name="T64" fmla="*/ 11 w 34"/>
                  <a:gd name="T65" fmla="*/ 2 h 65"/>
                  <a:gd name="T66" fmla="*/ 11 w 34"/>
                  <a:gd name="T67" fmla="*/ 2 h 65"/>
                  <a:gd name="T68" fmla="*/ 1 w 34"/>
                  <a:gd name="T69" fmla="*/ 16 h 65"/>
                  <a:gd name="T70" fmla="*/ 4 w 34"/>
                  <a:gd name="T71" fmla="*/ 32 h 65"/>
                  <a:gd name="T72" fmla="*/ 19 w 34"/>
                  <a:gd name="T73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5">
                    <a:moveTo>
                      <a:pt x="23" y="64"/>
                    </a:moveTo>
                    <a:cubicBezTo>
                      <a:pt x="23" y="64"/>
                      <a:pt x="23" y="64"/>
                      <a:pt x="23" y="64"/>
                    </a:cubicBezTo>
                    <a:cubicBezTo>
                      <a:pt x="30" y="63"/>
                      <a:pt x="34" y="56"/>
                      <a:pt x="33" y="50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9" y="27"/>
                      <a:pt x="22" y="23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5"/>
                      <a:pt x="14" y="25"/>
                      <a:pt x="14" y="25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6" y="30"/>
                      <a:pt x="16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20" y="29"/>
                      <a:pt x="24" y="32"/>
                      <a:pt x="24" y="35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8" y="54"/>
                      <a:pt x="26" y="58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18" y="59"/>
                      <a:pt x="15" y="57"/>
                      <a:pt x="14" y="53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0" y="46"/>
                      <a:pt x="8" y="45"/>
                      <a:pt x="6" y="4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0" y="61"/>
                      <a:pt x="16" y="65"/>
                      <a:pt x="23" y="64"/>
                    </a:cubicBezTo>
                    <a:close/>
                    <a:moveTo>
                      <a:pt x="19" y="42"/>
                    </a:moveTo>
                    <a:cubicBezTo>
                      <a:pt x="19" y="41"/>
                      <a:pt x="20" y="41"/>
                      <a:pt x="20" y="41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4" y="37"/>
                      <a:pt x="10" y="34"/>
                      <a:pt x="10" y="3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2"/>
                      <a:pt x="8" y="8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6" y="7"/>
                      <a:pt x="19" y="9"/>
                      <a:pt x="20" y="13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0"/>
                      <a:pt x="26" y="21"/>
                      <a:pt x="28" y="2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4" y="5"/>
                      <a:pt x="18" y="0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4" y="3"/>
                      <a:pt x="0" y="10"/>
                      <a:pt x="1" y="16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8"/>
                      <a:pt x="12" y="43"/>
                      <a:pt x="1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136"/>
              <p:cNvSpPr/>
              <p:nvPr/>
            </p:nvSpPr>
            <p:spPr bwMode="auto">
              <a:xfrm>
                <a:off x="8448179" y="1575276"/>
                <a:ext cx="293599" cy="293599"/>
              </a:xfrm>
              <a:custGeom>
                <a:avLst/>
                <a:gdLst>
                  <a:gd name="T0" fmla="*/ 29 w 92"/>
                  <a:gd name="T1" fmla="*/ 17 h 92"/>
                  <a:gd name="T2" fmla="*/ 92 w 92"/>
                  <a:gd name="T3" fmla="*/ 0 h 92"/>
                  <a:gd name="T4" fmla="*/ 92 w 92"/>
                  <a:gd name="T5" fmla="*/ 6 h 92"/>
                  <a:gd name="T6" fmla="*/ 92 w 92"/>
                  <a:gd name="T7" fmla="*/ 17 h 92"/>
                  <a:gd name="T8" fmla="*/ 92 w 92"/>
                  <a:gd name="T9" fmla="*/ 66 h 92"/>
                  <a:gd name="T10" fmla="*/ 72 w 92"/>
                  <a:gd name="T11" fmla="*/ 80 h 92"/>
                  <a:gd name="T12" fmla="*/ 52 w 92"/>
                  <a:gd name="T13" fmla="*/ 66 h 92"/>
                  <a:gd name="T14" fmla="*/ 72 w 92"/>
                  <a:gd name="T15" fmla="*/ 52 h 92"/>
                  <a:gd name="T16" fmla="*/ 81 w 92"/>
                  <a:gd name="T17" fmla="*/ 53 h 92"/>
                  <a:gd name="T18" fmla="*/ 81 w 92"/>
                  <a:gd name="T19" fmla="*/ 23 h 92"/>
                  <a:gd name="T20" fmla="*/ 41 w 92"/>
                  <a:gd name="T21" fmla="*/ 34 h 92"/>
                  <a:gd name="T22" fmla="*/ 41 w 92"/>
                  <a:gd name="T23" fmla="*/ 78 h 92"/>
                  <a:gd name="T24" fmla="*/ 21 w 92"/>
                  <a:gd name="T25" fmla="*/ 92 h 92"/>
                  <a:gd name="T26" fmla="*/ 0 w 92"/>
                  <a:gd name="T27" fmla="*/ 78 h 92"/>
                  <a:gd name="T28" fmla="*/ 21 w 92"/>
                  <a:gd name="T29" fmla="*/ 63 h 92"/>
                  <a:gd name="T30" fmla="*/ 29 w 92"/>
                  <a:gd name="T31" fmla="*/ 65 h 92"/>
                  <a:gd name="T32" fmla="*/ 29 w 92"/>
                  <a:gd name="T33" fmla="*/ 34 h 92"/>
                  <a:gd name="T34" fmla="*/ 29 w 92"/>
                  <a:gd name="T35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92">
                    <a:moveTo>
                      <a:pt x="29" y="17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74"/>
                      <a:pt x="83" y="80"/>
                      <a:pt x="72" y="80"/>
                    </a:cubicBezTo>
                    <a:cubicBezTo>
                      <a:pt x="61" y="80"/>
                      <a:pt x="52" y="74"/>
                      <a:pt x="52" y="66"/>
                    </a:cubicBezTo>
                    <a:cubicBezTo>
                      <a:pt x="52" y="58"/>
                      <a:pt x="61" y="52"/>
                      <a:pt x="72" y="52"/>
                    </a:cubicBezTo>
                    <a:cubicBezTo>
                      <a:pt x="75" y="52"/>
                      <a:pt x="78" y="52"/>
                      <a:pt x="81" y="5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86"/>
                      <a:pt x="32" y="92"/>
                      <a:pt x="21" y="92"/>
                    </a:cubicBezTo>
                    <a:cubicBezTo>
                      <a:pt x="9" y="92"/>
                      <a:pt x="0" y="86"/>
                      <a:pt x="0" y="78"/>
                    </a:cubicBezTo>
                    <a:cubicBezTo>
                      <a:pt x="0" y="70"/>
                      <a:pt x="9" y="63"/>
                      <a:pt x="21" y="63"/>
                    </a:cubicBezTo>
                    <a:cubicBezTo>
                      <a:pt x="24" y="63"/>
                      <a:pt x="27" y="64"/>
                      <a:pt x="29" y="65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2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137"/>
              <p:cNvSpPr/>
              <p:nvPr/>
            </p:nvSpPr>
            <p:spPr bwMode="auto">
              <a:xfrm>
                <a:off x="7763114" y="4108059"/>
                <a:ext cx="227050" cy="201604"/>
              </a:xfrm>
              <a:custGeom>
                <a:avLst/>
                <a:gdLst>
                  <a:gd name="T0" fmla="*/ 30 w 71"/>
                  <a:gd name="T1" fmla="*/ 0 h 63"/>
                  <a:gd name="T2" fmla="*/ 30 w 71"/>
                  <a:gd name="T3" fmla="*/ 0 h 63"/>
                  <a:gd name="T4" fmla="*/ 59 w 71"/>
                  <a:gd name="T5" fmla="*/ 23 h 63"/>
                  <a:gd name="T6" fmla="*/ 30 w 71"/>
                  <a:gd name="T7" fmla="*/ 47 h 63"/>
                  <a:gd name="T8" fmla="*/ 25 w 71"/>
                  <a:gd name="T9" fmla="*/ 47 h 63"/>
                  <a:gd name="T10" fmla="*/ 4 w 71"/>
                  <a:gd name="T11" fmla="*/ 55 h 63"/>
                  <a:gd name="T12" fmla="*/ 4 w 71"/>
                  <a:gd name="T13" fmla="*/ 53 h 63"/>
                  <a:gd name="T14" fmla="*/ 11 w 71"/>
                  <a:gd name="T15" fmla="*/ 44 h 63"/>
                  <a:gd name="T16" fmla="*/ 11 w 71"/>
                  <a:gd name="T17" fmla="*/ 42 h 63"/>
                  <a:gd name="T18" fmla="*/ 0 w 71"/>
                  <a:gd name="T19" fmla="*/ 23 h 63"/>
                  <a:gd name="T20" fmla="*/ 30 w 71"/>
                  <a:gd name="T21" fmla="*/ 0 h 63"/>
                  <a:gd name="T22" fmla="*/ 62 w 71"/>
                  <a:gd name="T23" fmla="*/ 53 h 63"/>
                  <a:gd name="T24" fmla="*/ 67 w 71"/>
                  <a:gd name="T25" fmla="*/ 61 h 63"/>
                  <a:gd name="T26" fmla="*/ 67 w 71"/>
                  <a:gd name="T27" fmla="*/ 63 h 63"/>
                  <a:gd name="T28" fmla="*/ 50 w 71"/>
                  <a:gd name="T29" fmla="*/ 56 h 63"/>
                  <a:gd name="T30" fmla="*/ 46 w 71"/>
                  <a:gd name="T31" fmla="*/ 56 h 63"/>
                  <a:gd name="T32" fmla="*/ 30 w 71"/>
                  <a:gd name="T33" fmla="*/ 52 h 63"/>
                  <a:gd name="T34" fmla="*/ 54 w 71"/>
                  <a:gd name="T35" fmla="*/ 44 h 63"/>
                  <a:gd name="T36" fmla="*/ 61 w 71"/>
                  <a:gd name="T37" fmla="*/ 35 h 63"/>
                  <a:gd name="T38" fmla="*/ 64 w 71"/>
                  <a:gd name="T39" fmla="*/ 23 h 63"/>
                  <a:gd name="T40" fmla="*/ 64 w 71"/>
                  <a:gd name="T41" fmla="*/ 22 h 63"/>
                  <a:gd name="T42" fmla="*/ 71 w 71"/>
                  <a:gd name="T43" fmla="*/ 36 h 63"/>
                  <a:gd name="T44" fmla="*/ 62 w 71"/>
                  <a:gd name="T45" fmla="*/ 52 h 63"/>
                  <a:gd name="T46" fmla="*/ 62 w 71"/>
                  <a:gd name="T47" fmla="*/ 5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63"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46" y="0"/>
                      <a:pt x="59" y="10"/>
                      <a:pt x="59" y="23"/>
                    </a:cubicBezTo>
                    <a:cubicBezTo>
                      <a:pt x="59" y="37"/>
                      <a:pt x="46" y="47"/>
                      <a:pt x="30" y="47"/>
                    </a:cubicBezTo>
                    <a:cubicBezTo>
                      <a:pt x="28" y="47"/>
                      <a:pt x="27" y="47"/>
                      <a:pt x="25" y="47"/>
                    </a:cubicBezTo>
                    <a:cubicBezTo>
                      <a:pt x="19" y="53"/>
                      <a:pt x="11" y="55"/>
                      <a:pt x="4" y="55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8" y="51"/>
                      <a:pt x="11" y="48"/>
                      <a:pt x="11" y="44"/>
                    </a:cubicBezTo>
                    <a:cubicBezTo>
                      <a:pt x="11" y="43"/>
                      <a:pt x="11" y="43"/>
                      <a:pt x="11" y="42"/>
                    </a:cubicBezTo>
                    <a:cubicBezTo>
                      <a:pt x="4" y="38"/>
                      <a:pt x="0" y="31"/>
                      <a:pt x="0" y="23"/>
                    </a:cubicBezTo>
                    <a:cubicBezTo>
                      <a:pt x="0" y="10"/>
                      <a:pt x="13" y="0"/>
                      <a:pt x="30" y="0"/>
                    </a:cubicBezTo>
                    <a:close/>
                    <a:moveTo>
                      <a:pt x="62" y="53"/>
                    </a:moveTo>
                    <a:cubicBezTo>
                      <a:pt x="62" y="57"/>
                      <a:pt x="64" y="60"/>
                      <a:pt x="67" y="61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1" y="62"/>
                      <a:pt x="55" y="61"/>
                      <a:pt x="50" y="56"/>
                    </a:cubicBezTo>
                    <a:cubicBezTo>
                      <a:pt x="48" y="56"/>
                      <a:pt x="47" y="56"/>
                      <a:pt x="46" y="56"/>
                    </a:cubicBezTo>
                    <a:cubicBezTo>
                      <a:pt x="40" y="56"/>
                      <a:pt x="34" y="55"/>
                      <a:pt x="30" y="52"/>
                    </a:cubicBezTo>
                    <a:cubicBezTo>
                      <a:pt x="39" y="52"/>
                      <a:pt x="47" y="49"/>
                      <a:pt x="54" y="44"/>
                    </a:cubicBezTo>
                    <a:cubicBezTo>
                      <a:pt x="57" y="41"/>
                      <a:pt x="59" y="38"/>
                      <a:pt x="61" y="35"/>
                    </a:cubicBezTo>
                    <a:cubicBezTo>
                      <a:pt x="63" y="31"/>
                      <a:pt x="64" y="27"/>
                      <a:pt x="64" y="23"/>
                    </a:cubicBezTo>
                    <a:cubicBezTo>
                      <a:pt x="64" y="23"/>
                      <a:pt x="64" y="22"/>
                      <a:pt x="64" y="22"/>
                    </a:cubicBezTo>
                    <a:cubicBezTo>
                      <a:pt x="68" y="25"/>
                      <a:pt x="71" y="30"/>
                      <a:pt x="71" y="36"/>
                    </a:cubicBezTo>
                    <a:cubicBezTo>
                      <a:pt x="71" y="42"/>
                      <a:pt x="67" y="48"/>
                      <a:pt x="62" y="52"/>
                    </a:cubicBezTo>
                    <a:cubicBezTo>
                      <a:pt x="62" y="52"/>
                      <a:pt x="62" y="53"/>
                      <a:pt x="62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29" name="Freeform: Shape 138"/>
              <p:cNvSpPr/>
              <p:nvPr/>
            </p:nvSpPr>
            <p:spPr bwMode="auto">
              <a:xfrm>
                <a:off x="7947103" y="3679405"/>
                <a:ext cx="207477" cy="207477"/>
              </a:xfrm>
              <a:custGeom>
                <a:avLst/>
                <a:gdLst>
                  <a:gd name="T0" fmla="*/ 65 w 65"/>
                  <a:gd name="T1" fmla="*/ 24 h 65"/>
                  <a:gd name="T2" fmla="*/ 41 w 65"/>
                  <a:gd name="T3" fmla="*/ 24 h 65"/>
                  <a:gd name="T4" fmla="*/ 50 w 65"/>
                  <a:gd name="T5" fmla="*/ 15 h 65"/>
                  <a:gd name="T6" fmla="*/ 33 w 65"/>
                  <a:gd name="T7" fmla="*/ 8 h 65"/>
                  <a:gd name="T8" fmla="*/ 16 w 65"/>
                  <a:gd name="T9" fmla="*/ 15 h 65"/>
                  <a:gd name="T10" fmla="*/ 9 w 65"/>
                  <a:gd name="T11" fmla="*/ 32 h 65"/>
                  <a:gd name="T12" fmla="*/ 16 w 65"/>
                  <a:gd name="T13" fmla="*/ 49 h 65"/>
                  <a:gd name="T14" fmla="*/ 33 w 65"/>
                  <a:gd name="T15" fmla="*/ 56 h 65"/>
                  <a:gd name="T16" fmla="*/ 50 w 65"/>
                  <a:gd name="T17" fmla="*/ 49 h 65"/>
                  <a:gd name="T18" fmla="*/ 51 w 65"/>
                  <a:gd name="T19" fmla="*/ 48 h 65"/>
                  <a:gd name="T20" fmla="*/ 57 w 65"/>
                  <a:gd name="T21" fmla="*/ 54 h 65"/>
                  <a:gd name="T22" fmla="*/ 33 w 65"/>
                  <a:gd name="T23" fmla="*/ 65 h 65"/>
                  <a:gd name="T24" fmla="*/ 0 w 65"/>
                  <a:gd name="T25" fmla="*/ 32 h 65"/>
                  <a:gd name="T26" fmla="*/ 33 w 65"/>
                  <a:gd name="T27" fmla="*/ 0 h 65"/>
                  <a:gd name="T28" fmla="*/ 56 w 65"/>
                  <a:gd name="T29" fmla="*/ 9 h 65"/>
                  <a:gd name="T30" fmla="*/ 65 w 65"/>
                  <a:gd name="T31" fmla="*/ 0 h 65"/>
                  <a:gd name="T32" fmla="*/ 65 w 65"/>
                  <a:gd name="T33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65">
                    <a:moveTo>
                      <a:pt x="65" y="24"/>
                    </a:moveTo>
                    <a:cubicBezTo>
                      <a:pt x="41" y="24"/>
                      <a:pt x="41" y="24"/>
                      <a:pt x="41" y="24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5" y="10"/>
                      <a:pt x="39" y="8"/>
                      <a:pt x="33" y="8"/>
                    </a:cubicBezTo>
                    <a:cubicBezTo>
                      <a:pt x="26" y="8"/>
                      <a:pt x="20" y="10"/>
                      <a:pt x="16" y="15"/>
                    </a:cubicBezTo>
                    <a:cubicBezTo>
                      <a:pt x="11" y="20"/>
                      <a:pt x="9" y="26"/>
                      <a:pt x="9" y="32"/>
                    </a:cubicBezTo>
                    <a:cubicBezTo>
                      <a:pt x="9" y="39"/>
                      <a:pt x="11" y="45"/>
                      <a:pt x="16" y="49"/>
                    </a:cubicBezTo>
                    <a:cubicBezTo>
                      <a:pt x="20" y="54"/>
                      <a:pt x="26" y="56"/>
                      <a:pt x="33" y="56"/>
                    </a:cubicBezTo>
                    <a:cubicBezTo>
                      <a:pt x="39" y="56"/>
                      <a:pt x="45" y="54"/>
                      <a:pt x="50" y="49"/>
                    </a:cubicBezTo>
                    <a:cubicBezTo>
                      <a:pt x="50" y="49"/>
                      <a:pt x="51" y="49"/>
                      <a:pt x="51" y="48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1" y="60"/>
                      <a:pt x="43" y="65"/>
                      <a:pt x="33" y="65"/>
                    </a:cubicBezTo>
                    <a:cubicBezTo>
                      <a:pt x="15" y="65"/>
                      <a:pt x="0" y="50"/>
                      <a:pt x="0" y="32"/>
                    </a:cubicBezTo>
                    <a:cubicBezTo>
                      <a:pt x="0" y="14"/>
                      <a:pt x="15" y="0"/>
                      <a:pt x="33" y="0"/>
                    </a:cubicBezTo>
                    <a:cubicBezTo>
                      <a:pt x="42" y="0"/>
                      <a:pt x="50" y="4"/>
                      <a:pt x="56" y="9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65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139"/>
              <p:cNvSpPr/>
              <p:nvPr/>
            </p:nvSpPr>
            <p:spPr bwMode="auto">
              <a:xfrm>
                <a:off x="8704589" y="1177939"/>
                <a:ext cx="172245" cy="170287"/>
              </a:xfrm>
              <a:custGeom>
                <a:avLst/>
                <a:gdLst>
                  <a:gd name="T0" fmla="*/ 27 w 54"/>
                  <a:gd name="T1" fmla="*/ 0 h 53"/>
                  <a:gd name="T2" fmla="*/ 0 w 54"/>
                  <a:gd name="T3" fmla="*/ 26 h 53"/>
                  <a:gd name="T4" fmla="*/ 27 w 54"/>
                  <a:gd name="T5" fmla="*/ 53 h 53"/>
                  <a:gd name="T6" fmla="*/ 54 w 54"/>
                  <a:gd name="T7" fmla="*/ 26 h 53"/>
                  <a:gd name="T8" fmla="*/ 27 w 54"/>
                  <a:gd name="T9" fmla="*/ 0 h 53"/>
                  <a:gd name="T10" fmla="*/ 16 w 54"/>
                  <a:gd name="T11" fmla="*/ 43 h 53"/>
                  <a:gd name="T12" fmla="*/ 17 w 54"/>
                  <a:gd name="T13" fmla="*/ 38 h 53"/>
                  <a:gd name="T14" fmla="*/ 7 w 54"/>
                  <a:gd name="T15" fmla="*/ 24 h 53"/>
                  <a:gd name="T16" fmla="*/ 13 w 54"/>
                  <a:gd name="T17" fmla="*/ 12 h 53"/>
                  <a:gd name="T18" fmla="*/ 27 w 54"/>
                  <a:gd name="T19" fmla="*/ 6 h 53"/>
                  <a:gd name="T20" fmla="*/ 41 w 54"/>
                  <a:gd name="T21" fmla="*/ 12 h 53"/>
                  <a:gd name="T22" fmla="*/ 47 w 54"/>
                  <a:gd name="T23" fmla="*/ 24 h 53"/>
                  <a:gd name="T24" fmla="*/ 37 w 54"/>
                  <a:gd name="T25" fmla="*/ 38 h 53"/>
                  <a:gd name="T26" fmla="*/ 38 w 54"/>
                  <a:gd name="T27" fmla="*/ 43 h 53"/>
                  <a:gd name="T28" fmla="*/ 27 w 54"/>
                  <a:gd name="T29" fmla="*/ 46 h 53"/>
                  <a:gd name="T30" fmla="*/ 16 w 54"/>
                  <a:gd name="T31" fmla="*/ 43 h 53"/>
                  <a:gd name="T32" fmla="*/ 29 w 54"/>
                  <a:gd name="T33" fmla="*/ 33 h 53"/>
                  <a:gd name="T34" fmla="*/ 30 w 54"/>
                  <a:gd name="T35" fmla="*/ 35 h 53"/>
                  <a:gd name="T36" fmla="*/ 30 w 54"/>
                  <a:gd name="T37" fmla="*/ 38 h 53"/>
                  <a:gd name="T38" fmla="*/ 28 w 54"/>
                  <a:gd name="T39" fmla="*/ 40 h 53"/>
                  <a:gd name="T40" fmla="*/ 25 w 54"/>
                  <a:gd name="T41" fmla="*/ 40 h 53"/>
                  <a:gd name="T42" fmla="*/ 23 w 54"/>
                  <a:gd name="T43" fmla="*/ 38 h 53"/>
                  <a:gd name="T44" fmla="*/ 23 w 54"/>
                  <a:gd name="T45" fmla="*/ 35 h 53"/>
                  <a:gd name="T46" fmla="*/ 25 w 54"/>
                  <a:gd name="T47" fmla="*/ 33 h 53"/>
                  <a:gd name="T48" fmla="*/ 26 w 54"/>
                  <a:gd name="T49" fmla="*/ 10 h 53"/>
                  <a:gd name="T50" fmla="*/ 28 w 54"/>
                  <a:gd name="T51" fmla="*/ 10 h 53"/>
                  <a:gd name="T52" fmla="*/ 29 w 54"/>
                  <a:gd name="T53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" h="53">
                    <a:moveTo>
                      <a:pt x="27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3"/>
                      <a:pt x="27" y="53"/>
                    </a:cubicBezTo>
                    <a:cubicBezTo>
                      <a:pt x="42" y="53"/>
                      <a:pt x="54" y="41"/>
                      <a:pt x="54" y="26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  <a:moveTo>
                      <a:pt x="16" y="43"/>
                    </a:moveTo>
                    <a:cubicBezTo>
                      <a:pt x="16" y="42"/>
                      <a:pt x="17" y="40"/>
                      <a:pt x="17" y="38"/>
                    </a:cubicBezTo>
                    <a:cubicBezTo>
                      <a:pt x="17" y="32"/>
                      <a:pt x="13" y="26"/>
                      <a:pt x="7" y="24"/>
                    </a:cubicBezTo>
                    <a:cubicBezTo>
                      <a:pt x="7" y="20"/>
                      <a:pt x="9" y="15"/>
                      <a:pt x="13" y="12"/>
                    </a:cubicBezTo>
                    <a:cubicBezTo>
                      <a:pt x="16" y="8"/>
                      <a:pt x="21" y="6"/>
                      <a:pt x="27" y="6"/>
                    </a:cubicBezTo>
                    <a:cubicBezTo>
                      <a:pt x="32" y="6"/>
                      <a:pt x="37" y="8"/>
                      <a:pt x="41" y="12"/>
                    </a:cubicBezTo>
                    <a:cubicBezTo>
                      <a:pt x="44" y="15"/>
                      <a:pt x="46" y="20"/>
                      <a:pt x="47" y="24"/>
                    </a:cubicBezTo>
                    <a:cubicBezTo>
                      <a:pt x="41" y="26"/>
                      <a:pt x="37" y="32"/>
                      <a:pt x="37" y="38"/>
                    </a:cubicBezTo>
                    <a:cubicBezTo>
                      <a:pt x="37" y="40"/>
                      <a:pt x="37" y="42"/>
                      <a:pt x="38" y="43"/>
                    </a:cubicBezTo>
                    <a:cubicBezTo>
                      <a:pt x="35" y="45"/>
                      <a:pt x="31" y="46"/>
                      <a:pt x="27" y="46"/>
                    </a:cubicBezTo>
                    <a:cubicBezTo>
                      <a:pt x="23" y="46"/>
                      <a:pt x="19" y="45"/>
                      <a:pt x="16" y="43"/>
                    </a:cubicBezTo>
                    <a:close/>
                    <a:moveTo>
                      <a:pt x="29" y="33"/>
                    </a:moveTo>
                    <a:cubicBezTo>
                      <a:pt x="30" y="33"/>
                      <a:pt x="30" y="34"/>
                      <a:pt x="30" y="35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9"/>
                      <a:pt x="29" y="40"/>
                      <a:pt x="28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4" y="40"/>
                      <a:pt x="23" y="39"/>
                      <a:pt x="23" y="38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4" y="33"/>
                      <a:pt x="25" y="3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lnTo>
                      <a:pt x="2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31" name="Freeform: Shape 140"/>
              <p:cNvSpPr/>
              <p:nvPr/>
            </p:nvSpPr>
            <p:spPr bwMode="auto">
              <a:xfrm>
                <a:off x="7489088" y="3493458"/>
                <a:ext cx="201605" cy="199648"/>
              </a:xfrm>
              <a:custGeom>
                <a:avLst/>
                <a:gdLst>
                  <a:gd name="T0" fmla="*/ 32 w 63"/>
                  <a:gd name="T1" fmla="*/ 62 h 62"/>
                  <a:gd name="T2" fmla="*/ 0 w 63"/>
                  <a:gd name="T3" fmla="*/ 31 h 62"/>
                  <a:gd name="T4" fmla="*/ 32 w 63"/>
                  <a:gd name="T5" fmla="*/ 0 h 62"/>
                  <a:gd name="T6" fmla="*/ 63 w 63"/>
                  <a:gd name="T7" fmla="*/ 31 h 62"/>
                  <a:gd name="T8" fmla="*/ 32 w 63"/>
                  <a:gd name="T9" fmla="*/ 62 h 62"/>
                  <a:gd name="T10" fmla="*/ 58 w 63"/>
                  <a:gd name="T11" fmla="*/ 36 h 62"/>
                  <a:gd name="T12" fmla="*/ 41 w 63"/>
                  <a:gd name="T13" fmla="*/ 34 h 62"/>
                  <a:gd name="T14" fmla="*/ 46 w 63"/>
                  <a:gd name="T15" fmla="*/ 53 h 62"/>
                  <a:gd name="T16" fmla="*/ 58 w 63"/>
                  <a:gd name="T17" fmla="*/ 36 h 62"/>
                  <a:gd name="T18" fmla="*/ 42 w 63"/>
                  <a:gd name="T19" fmla="*/ 56 h 62"/>
                  <a:gd name="T20" fmla="*/ 36 w 63"/>
                  <a:gd name="T21" fmla="*/ 36 h 62"/>
                  <a:gd name="T22" fmla="*/ 36 w 63"/>
                  <a:gd name="T23" fmla="*/ 36 h 62"/>
                  <a:gd name="T24" fmla="*/ 15 w 63"/>
                  <a:gd name="T25" fmla="*/ 52 h 62"/>
                  <a:gd name="T26" fmla="*/ 32 w 63"/>
                  <a:gd name="T27" fmla="*/ 58 h 62"/>
                  <a:gd name="T28" fmla="*/ 42 w 63"/>
                  <a:gd name="T29" fmla="*/ 56 h 62"/>
                  <a:gd name="T30" fmla="*/ 12 w 63"/>
                  <a:gd name="T31" fmla="*/ 49 h 62"/>
                  <a:gd name="T32" fmla="*/ 33 w 63"/>
                  <a:gd name="T33" fmla="*/ 32 h 62"/>
                  <a:gd name="T34" fmla="*/ 34 w 63"/>
                  <a:gd name="T35" fmla="*/ 31 h 62"/>
                  <a:gd name="T36" fmla="*/ 32 w 63"/>
                  <a:gd name="T37" fmla="*/ 27 h 62"/>
                  <a:gd name="T38" fmla="*/ 5 w 63"/>
                  <a:gd name="T39" fmla="*/ 31 h 62"/>
                  <a:gd name="T40" fmla="*/ 5 w 63"/>
                  <a:gd name="T41" fmla="*/ 31 h 62"/>
                  <a:gd name="T42" fmla="*/ 12 w 63"/>
                  <a:gd name="T43" fmla="*/ 49 h 62"/>
                  <a:gd name="T44" fmla="*/ 5 w 63"/>
                  <a:gd name="T45" fmla="*/ 26 h 62"/>
                  <a:gd name="T46" fmla="*/ 30 w 63"/>
                  <a:gd name="T47" fmla="*/ 23 h 62"/>
                  <a:gd name="T48" fmla="*/ 20 w 63"/>
                  <a:gd name="T49" fmla="*/ 7 h 62"/>
                  <a:gd name="T50" fmla="*/ 5 w 63"/>
                  <a:gd name="T51" fmla="*/ 26 h 62"/>
                  <a:gd name="T52" fmla="*/ 25 w 63"/>
                  <a:gd name="T53" fmla="*/ 6 h 62"/>
                  <a:gd name="T54" fmla="*/ 35 w 63"/>
                  <a:gd name="T55" fmla="*/ 21 h 62"/>
                  <a:gd name="T56" fmla="*/ 49 w 63"/>
                  <a:gd name="T57" fmla="*/ 12 h 62"/>
                  <a:gd name="T58" fmla="*/ 32 w 63"/>
                  <a:gd name="T59" fmla="*/ 5 h 62"/>
                  <a:gd name="T60" fmla="*/ 25 w 63"/>
                  <a:gd name="T61" fmla="*/ 6 h 62"/>
                  <a:gd name="T62" fmla="*/ 52 w 63"/>
                  <a:gd name="T63" fmla="*/ 15 h 62"/>
                  <a:gd name="T64" fmla="*/ 37 w 63"/>
                  <a:gd name="T65" fmla="*/ 25 h 62"/>
                  <a:gd name="T66" fmla="*/ 39 w 63"/>
                  <a:gd name="T67" fmla="*/ 29 h 62"/>
                  <a:gd name="T68" fmla="*/ 40 w 63"/>
                  <a:gd name="T69" fmla="*/ 30 h 62"/>
                  <a:gd name="T70" fmla="*/ 58 w 63"/>
                  <a:gd name="T71" fmla="*/ 31 h 62"/>
                  <a:gd name="T72" fmla="*/ 52 w 63"/>
                  <a:gd name="T73" fmla="*/ 1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" h="62">
                    <a:moveTo>
                      <a:pt x="32" y="62"/>
                    </a:moveTo>
                    <a:cubicBezTo>
                      <a:pt x="14" y="62"/>
                      <a:pt x="0" y="49"/>
                      <a:pt x="0" y="31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1"/>
                    </a:cubicBezTo>
                    <a:cubicBezTo>
                      <a:pt x="63" y="49"/>
                      <a:pt x="49" y="62"/>
                      <a:pt x="32" y="62"/>
                    </a:cubicBezTo>
                    <a:close/>
                    <a:moveTo>
                      <a:pt x="58" y="36"/>
                    </a:moveTo>
                    <a:cubicBezTo>
                      <a:pt x="57" y="35"/>
                      <a:pt x="50" y="33"/>
                      <a:pt x="41" y="34"/>
                    </a:cubicBezTo>
                    <a:cubicBezTo>
                      <a:pt x="45" y="44"/>
                      <a:pt x="46" y="52"/>
                      <a:pt x="46" y="53"/>
                    </a:cubicBezTo>
                    <a:cubicBezTo>
                      <a:pt x="52" y="49"/>
                      <a:pt x="57" y="43"/>
                      <a:pt x="58" y="36"/>
                    </a:cubicBezTo>
                    <a:close/>
                    <a:moveTo>
                      <a:pt x="42" y="56"/>
                    </a:moveTo>
                    <a:cubicBezTo>
                      <a:pt x="41" y="54"/>
                      <a:pt x="40" y="45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21" y="41"/>
                      <a:pt x="16" y="51"/>
                      <a:pt x="15" y="52"/>
                    </a:cubicBezTo>
                    <a:cubicBezTo>
                      <a:pt x="20" y="56"/>
                      <a:pt x="25" y="58"/>
                      <a:pt x="32" y="58"/>
                    </a:cubicBezTo>
                    <a:cubicBezTo>
                      <a:pt x="35" y="58"/>
                      <a:pt x="39" y="57"/>
                      <a:pt x="42" y="56"/>
                    </a:cubicBezTo>
                    <a:close/>
                    <a:moveTo>
                      <a:pt x="12" y="49"/>
                    </a:moveTo>
                    <a:cubicBezTo>
                      <a:pt x="12" y="48"/>
                      <a:pt x="20" y="36"/>
                      <a:pt x="33" y="32"/>
                    </a:cubicBezTo>
                    <a:cubicBezTo>
                      <a:pt x="34" y="32"/>
                      <a:pt x="34" y="31"/>
                      <a:pt x="34" y="31"/>
                    </a:cubicBezTo>
                    <a:cubicBezTo>
                      <a:pt x="34" y="30"/>
                      <a:pt x="33" y="28"/>
                      <a:pt x="32" y="27"/>
                    </a:cubicBezTo>
                    <a:cubicBezTo>
                      <a:pt x="19" y="31"/>
                      <a:pt x="6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8"/>
                      <a:pt x="8" y="44"/>
                      <a:pt x="12" y="49"/>
                    </a:cubicBezTo>
                    <a:close/>
                    <a:moveTo>
                      <a:pt x="5" y="26"/>
                    </a:moveTo>
                    <a:cubicBezTo>
                      <a:pt x="7" y="26"/>
                      <a:pt x="18" y="26"/>
                      <a:pt x="30" y="23"/>
                    </a:cubicBezTo>
                    <a:cubicBezTo>
                      <a:pt x="26" y="15"/>
                      <a:pt x="21" y="8"/>
                      <a:pt x="20" y="7"/>
                    </a:cubicBezTo>
                    <a:cubicBezTo>
                      <a:pt x="13" y="11"/>
                      <a:pt x="7" y="18"/>
                      <a:pt x="5" y="26"/>
                    </a:cubicBezTo>
                    <a:close/>
                    <a:moveTo>
                      <a:pt x="25" y="6"/>
                    </a:moveTo>
                    <a:cubicBezTo>
                      <a:pt x="26" y="7"/>
                      <a:pt x="31" y="13"/>
                      <a:pt x="35" y="21"/>
                    </a:cubicBezTo>
                    <a:cubicBezTo>
                      <a:pt x="45" y="18"/>
                      <a:pt x="49" y="12"/>
                      <a:pt x="49" y="12"/>
                    </a:cubicBezTo>
                    <a:cubicBezTo>
                      <a:pt x="44" y="7"/>
                      <a:pt x="38" y="5"/>
                      <a:pt x="32" y="5"/>
                    </a:cubicBezTo>
                    <a:cubicBezTo>
                      <a:pt x="29" y="5"/>
                      <a:pt x="27" y="5"/>
                      <a:pt x="25" y="6"/>
                    </a:cubicBezTo>
                    <a:close/>
                    <a:moveTo>
                      <a:pt x="52" y="15"/>
                    </a:moveTo>
                    <a:cubicBezTo>
                      <a:pt x="52" y="15"/>
                      <a:pt x="47" y="21"/>
                      <a:pt x="37" y="25"/>
                    </a:cubicBezTo>
                    <a:cubicBezTo>
                      <a:pt x="38" y="26"/>
                      <a:pt x="38" y="28"/>
                      <a:pt x="39" y="29"/>
                    </a:cubicBezTo>
                    <a:cubicBezTo>
                      <a:pt x="39" y="29"/>
                      <a:pt x="39" y="30"/>
                      <a:pt x="40" y="30"/>
                    </a:cubicBezTo>
                    <a:cubicBezTo>
                      <a:pt x="48" y="29"/>
                      <a:pt x="57" y="31"/>
                      <a:pt x="58" y="31"/>
                    </a:cubicBezTo>
                    <a:cubicBezTo>
                      <a:pt x="58" y="25"/>
                      <a:pt x="56" y="19"/>
                      <a:pt x="5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141"/>
              <p:cNvSpPr/>
              <p:nvPr/>
            </p:nvSpPr>
            <p:spPr bwMode="auto">
              <a:xfrm>
                <a:off x="7424496" y="4556288"/>
                <a:ext cx="207477" cy="182031"/>
              </a:xfrm>
              <a:custGeom>
                <a:avLst/>
                <a:gdLst>
                  <a:gd name="T0" fmla="*/ 65 w 65"/>
                  <a:gd name="T1" fmla="*/ 19 h 57"/>
                  <a:gd name="T2" fmla="*/ 47 w 65"/>
                  <a:gd name="T3" fmla="*/ 0 h 57"/>
                  <a:gd name="T4" fmla="*/ 32 w 65"/>
                  <a:gd name="T5" fmla="*/ 6 h 57"/>
                  <a:gd name="T6" fmla="*/ 18 w 65"/>
                  <a:gd name="T7" fmla="*/ 0 h 57"/>
                  <a:gd name="T8" fmla="*/ 0 w 65"/>
                  <a:gd name="T9" fmla="*/ 19 h 57"/>
                  <a:gd name="T10" fmla="*/ 6 w 65"/>
                  <a:gd name="T11" fmla="*/ 33 h 57"/>
                  <a:gd name="T12" fmla="*/ 6 w 65"/>
                  <a:gd name="T13" fmla="*/ 33 h 57"/>
                  <a:gd name="T14" fmla="*/ 26 w 65"/>
                  <a:gd name="T15" fmla="*/ 53 h 57"/>
                  <a:gd name="T16" fmla="*/ 32 w 65"/>
                  <a:gd name="T17" fmla="*/ 57 h 57"/>
                  <a:gd name="T18" fmla="*/ 39 w 65"/>
                  <a:gd name="T19" fmla="*/ 53 h 57"/>
                  <a:gd name="T20" fmla="*/ 59 w 65"/>
                  <a:gd name="T21" fmla="*/ 33 h 57"/>
                  <a:gd name="T22" fmla="*/ 59 w 65"/>
                  <a:gd name="T23" fmla="*/ 33 h 57"/>
                  <a:gd name="T24" fmla="*/ 65 w 65"/>
                  <a:gd name="T25" fmla="*/ 19 h 57"/>
                  <a:gd name="T26" fmla="*/ 54 w 65"/>
                  <a:gd name="T27" fmla="*/ 27 h 57"/>
                  <a:gd name="T28" fmla="*/ 33 w 65"/>
                  <a:gd name="T29" fmla="*/ 47 h 57"/>
                  <a:gd name="T30" fmla="*/ 32 w 65"/>
                  <a:gd name="T31" fmla="*/ 48 h 57"/>
                  <a:gd name="T32" fmla="*/ 32 w 65"/>
                  <a:gd name="T33" fmla="*/ 47 h 57"/>
                  <a:gd name="T34" fmla="*/ 11 w 65"/>
                  <a:gd name="T35" fmla="*/ 27 h 57"/>
                  <a:gd name="T36" fmla="*/ 8 w 65"/>
                  <a:gd name="T37" fmla="*/ 19 h 57"/>
                  <a:gd name="T38" fmla="*/ 18 w 65"/>
                  <a:gd name="T39" fmla="*/ 8 h 57"/>
                  <a:gd name="T40" fmla="*/ 26 w 65"/>
                  <a:gd name="T41" fmla="*/ 11 h 57"/>
                  <a:gd name="T42" fmla="*/ 32 w 65"/>
                  <a:gd name="T43" fmla="*/ 18 h 57"/>
                  <a:gd name="T44" fmla="*/ 39 w 65"/>
                  <a:gd name="T45" fmla="*/ 11 h 57"/>
                  <a:gd name="T46" fmla="*/ 47 w 65"/>
                  <a:gd name="T47" fmla="*/ 8 h 57"/>
                  <a:gd name="T48" fmla="*/ 57 w 65"/>
                  <a:gd name="T49" fmla="*/ 19 h 57"/>
                  <a:gd name="T50" fmla="*/ 54 w 65"/>
                  <a:gd name="T51" fmla="*/ 2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" h="57">
                    <a:moveTo>
                      <a:pt x="65" y="19"/>
                    </a:moveTo>
                    <a:cubicBezTo>
                      <a:pt x="65" y="8"/>
                      <a:pt x="57" y="0"/>
                      <a:pt x="47" y="0"/>
                    </a:cubicBezTo>
                    <a:cubicBezTo>
                      <a:pt x="41" y="0"/>
                      <a:pt x="36" y="2"/>
                      <a:pt x="32" y="6"/>
                    </a:cubicBezTo>
                    <a:cubicBezTo>
                      <a:pt x="29" y="2"/>
                      <a:pt x="24" y="0"/>
                      <a:pt x="18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24"/>
                      <a:pt x="2" y="29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8" y="55"/>
                      <a:pt x="30" y="57"/>
                      <a:pt x="32" y="57"/>
                    </a:cubicBezTo>
                    <a:cubicBezTo>
                      <a:pt x="35" y="57"/>
                      <a:pt x="37" y="55"/>
                      <a:pt x="39" y="5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3" y="29"/>
                      <a:pt x="65" y="24"/>
                      <a:pt x="65" y="19"/>
                    </a:cubicBezTo>
                    <a:close/>
                    <a:moveTo>
                      <a:pt x="54" y="27"/>
                    </a:move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8"/>
                      <a:pt x="32" y="48"/>
                    </a:cubicBezTo>
                    <a:cubicBezTo>
                      <a:pt x="32" y="48"/>
                      <a:pt x="32" y="47"/>
                      <a:pt x="32" y="4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4"/>
                      <a:pt x="8" y="22"/>
                      <a:pt x="8" y="19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22" y="8"/>
                      <a:pt x="24" y="9"/>
                      <a:pt x="26" y="11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9"/>
                      <a:pt x="43" y="8"/>
                      <a:pt x="47" y="8"/>
                    </a:cubicBezTo>
                    <a:cubicBezTo>
                      <a:pt x="52" y="8"/>
                      <a:pt x="57" y="13"/>
                      <a:pt x="57" y="19"/>
                    </a:cubicBezTo>
                    <a:cubicBezTo>
                      <a:pt x="57" y="22"/>
                      <a:pt x="56" y="24"/>
                      <a:pt x="5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142"/>
              <p:cNvSpPr/>
              <p:nvPr/>
            </p:nvSpPr>
            <p:spPr bwMode="auto">
              <a:xfrm>
                <a:off x="7725924" y="4971241"/>
                <a:ext cx="150715" cy="154628"/>
              </a:xfrm>
              <a:custGeom>
                <a:avLst/>
                <a:gdLst>
                  <a:gd name="T0" fmla="*/ 43 w 47"/>
                  <a:gd name="T1" fmla="*/ 29 h 48"/>
                  <a:gd name="T2" fmla="*/ 47 w 47"/>
                  <a:gd name="T3" fmla="*/ 16 h 48"/>
                  <a:gd name="T4" fmla="*/ 42 w 47"/>
                  <a:gd name="T5" fmla="*/ 8 h 48"/>
                  <a:gd name="T6" fmla="*/ 37 w 47"/>
                  <a:gd name="T7" fmla="*/ 9 h 48"/>
                  <a:gd name="T8" fmla="*/ 28 w 47"/>
                  <a:gd name="T9" fmla="*/ 0 h 48"/>
                  <a:gd name="T10" fmla="*/ 19 w 47"/>
                  <a:gd name="T11" fmla="*/ 0 h 48"/>
                  <a:gd name="T12" fmla="*/ 18 w 47"/>
                  <a:gd name="T13" fmla="*/ 5 h 48"/>
                  <a:gd name="T14" fmla="*/ 5 w 47"/>
                  <a:gd name="T15" fmla="*/ 8 h 48"/>
                  <a:gd name="T16" fmla="*/ 0 w 47"/>
                  <a:gd name="T17" fmla="*/ 16 h 48"/>
                  <a:gd name="T18" fmla="*/ 4 w 47"/>
                  <a:gd name="T19" fmla="*/ 20 h 48"/>
                  <a:gd name="T20" fmla="*/ 0 w 47"/>
                  <a:gd name="T21" fmla="*/ 32 h 48"/>
                  <a:gd name="T22" fmla="*/ 5 w 47"/>
                  <a:gd name="T23" fmla="*/ 40 h 48"/>
                  <a:gd name="T24" fmla="*/ 10 w 47"/>
                  <a:gd name="T25" fmla="*/ 39 h 48"/>
                  <a:gd name="T26" fmla="*/ 19 w 47"/>
                  <a:gd name="T27" fmla="*/ 48 h 48"/>
                  <a:gd name="T28" fmla="*/ 28 w 47"/>
                  <a:gd name="T29" fmla="*/ 48 h 48"/>
                  <a:gd name="T30" fmla="*/ 29 w 47"/>
                  <a:gd name="T31" fmla="*/ 44 h 48"/>
                  <a:gd name="T32" fmla="*/ 42 w 47"/>
                  <a:gd name="T33" fmla="*/ 40 h 48"/>
                  <a:gd name="T34" fmla="*/ 47 w 47"/>
                  <a:gd name="T35" fmla="*/ 32 h 48"/>
                  <a:gd name="T36" fmla="*/ 43 w 47"/>
                  <a:gd name="T37" fmla="*/ 29 h 48"/>
                  <a:gd name="T38" fmla="*/ 23 w 47"/>
                  <a:gd name="T39" fmla="*/ 34 h 48"/>
                  <a:gd name="T40" fmla="*/ 14 w 47"/>
                  <a:gd name="T41" fmla="*/ 24 h 48"/>
                  <a:gd name="T42" fmla="*/ 23 w 47"/>
                  <a:gd name="T43" fmla="*/ 14 h 48"/>
                  <a:gd name="T44" fmla="*/ 33 w 47"/>
                  <a:gd name="T45" fmla="*/ 24 h 48"/>
                  <a:gd name="T46" fmla="*/ 23 w 47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48">
                    <a:moveTo>
                      <a:pt x="43" y="29"/>
                    </a:moveTo>
                    <a:cubicBezTo>
                      <a:pt x="41" y="24"/>
                      <a:pt x="42" y="19"/>
                      <a:pt x="47" y="16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9"/>
                      <a:pt x="39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"/>
                      <a:pt x="18" y="3"/>
                      <a:pt x="18" y="5"/>
                    </a:cubicBezTo>
                    <a:cubicBezTo>
                      <a:pt x="15" y="9"/>
                      <a:pt x="9" y="11"/>
                      <a:pt x="5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7"/>
                      <a:pt x="3" y="18"/>
                      <a:pt x="4" y="20"/>
                    </a:cubicBezTo>
                    <a:cubicBezTo>
                      <a:pt x="6" y="24"/>
                      <a:pt x="5" y="30"/>
                      <a:pt x="0" y="3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8" y="39"/>
                      <a:pt x="10" y="39"/>
                    </a:cubicBezTo>
                    <a:cubicBezTo>
                      <a:pt x="15" y="39"/>
                      <a:pt x="19" y="43"/>
                      <a:pt x="1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7"/>
                      <a:pt x="29" y="45"/>
                      <a:pt x="29" y="44"/>
                    </a:cubicBezTo>
                    <a:cubicBezTo>
                      <a:pt x="32" y="39"/>
                      <a:pt x="38" y="38"/>
                      <a:pt x="42" y="40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5" y="31"/>
                      <a:pt x="44" y="30"/>
                      <a:pt x="43" y="29"/>
                    </a:cubicBezTo>
                    <a:close/>
                    <a:moveTo>
                      <a:pt x="23" y="34"/>
                    </a:moveTo>
                    <a:cubicBezTo>
                      <a:pt x="18" y="34"/>
                      <a:pt x="14" y="30"/>
                      <a:pt x="14" y="24"/>
                    </a:cubicBezTo>
                    <a:cubicBezTo>
                      <a:pt x="14" y="19"/>
                      <a:pt x="18" y="14"/>
                      <a:pt x="23" y="14"/>
                    </a:cubicBezTo>
                    <a:cubicBezTo>
                      <a:pt x="29" y="14"/>
                      <a:pt x="33" y="19"/>
                      <a:pt x="33" y="24"/>
                    </a:cubicBezTo>
                    <a:cubicBezTo>
                      <a:pt x="33" y="30"/>
                      <a:pt x="29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143"/>
              <p:cNvSpPr/>
              <p:nvPr/>
            </p:nvSpPr>
            <p:spPr bwMode="auto">
              <a:xfrm>
                <a:off x="6888188" y="4926222"/>
                <a:ext cx="248581" cy="250538"/>
              </a:xfrm>
              <a:custGeom>
                <a:avLst/>
                <a:gdLst>
                  <a:gd name="T0" fmla="*/ 67 w 127"/>
                  <a:gd name="T1" fmla="*/ 0 h 128"/>
                  <a:gd name="T2" fmla="*/ 55 w 127"/>
                  <a:gd name="T3" fmla="*/ 13 h 128"/>
                  <a:gd name="T4" fmla="*/ 67 w 127"/>
                  <a:gd name="T5" fmla="*/ 25 h 128"/>
                  <a:gd name="T6" fmla="*/ 39 w 127"/>
                  <a:gd name="T7" fmla="*/ 56 h 128"/>
                  <a:gd name="T8" fmla="*/ 11 w 127"/>
                  <a:gd name="T9" fmla="*/ 56 h 128"/>
                  <a:gd name="T10" fmla="*/ 32 w 127"/>
                  <a:gd name="T11" fmla="*/ 79 h 128"/>
                  <a:gd name="T12" fmla="*/ 0 w 127"/>
                  <a:gd name="T13" fmla="*/ 123 h 128"/>
                  <a:gd name="T14" fmla="*/ 0 w 127"/>
                  <a:gd name="T15" fmla="*/ 128 h 128"/>
                  <a:gd name="T16" fmla="*/ 5 w 127"/>
                  <a:gd name="T17" fmla="*/ 128 h 128"/>
                  <a:gd name="T18" fmla="*/ 49 w 127"/>
                  <a:gd name="T19" fmla="*/ 93 h 128"/>
                  <a:gd name="T20" fmla="*/ 72 w 127"/>
                  <a:gd name="T21" fmla="*/ 116 h 128"/>
                  <a:gd name="T22" fmla="*/ 72 w 127"/>
                  <a:gd name="T23" fmla="*/ 88 h 128"/>
                  <a:gd name="T24" fmla="*/ 103 w 127"/>
                  <a:gd name="T25" fmla="*/ 61 h 128"/>
                  <a:gd name="T26" fmla="*/ 114 w 127"/>
                  <a:gd name="T27" fmla="*/ 72 h 128"/>
                  <a:gd name="T28" fmla="*/ 127 w 127"/>
                  <a:gd name="T29" fmla="*/ 61 h 128"/>
                  <a:gd name="T30" fmla="*/ 67 w 127"/>
                  <a:gd name="T31" fmla="*/ 0 h 128"/>
                  <a:gd name="T32" fmla="*/ 55 w 127"/>
                  <a:gd name="T33" fmla="*/ 69 h 128"/>
                  <a:gd name="T34" fmla="*/ 47 w 127"/>
                  <a:gd name="T35" fmla="*/ 61 h 128"/>
                  <a:gd name="T36" fmla="*/ 75 w 127"/>
                  <a:gd name="T37" fmla="*/ 33 h 128"/>
                  <a:gd name="T38" fmla="*/ 83 w 127"/>
                  <a:gd name="T39" fmla="*/ 41 h 128"/>
                  <a:gd name="T40" fmla="*/ 55 w 127"/>
                  <a:gd name="T41" fmla="*/ 6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7" h="128">
                    <a:moveTo>
                      <a:pt x="67" y="0"/>
                    </a:moveTo>
                    <a:lnTo>
                      <a:pt x="55" y="13"/>
                    </a:lnTo>
                    <a:lnTo>
                      <a:pt x="67" y="25"/>
                    </a:lnTo>
                    <a:lnTo>
                      <a:pt x="39" y="56"/>
                    </a:lnTo>
                    <a:lnTo>
                      <a:pt x="11" y="56"/>
                    </a:lnTo>
                    <a:lnTo>
                      <a:pt x="32" y="79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5" y="128"/>
                    </a:lnTo>
                    <a:lnTo>
                      <a:pt x="49" y="93"/>
                    </a:lnTo>
                    <a:lnTo>
                      <a:pt x="72" y="116"/>
                    </a:lnTo>
                    <a:lnTo>
                      <a:pt x="72" y="88"/>
                    </a:lnTo>
                    <a:lnTo>
                      <a:pt x="103" y="61"/>
                    </a:lnTo>
                    <a:lnTo>
                      <a:pt x="114" y="72"/>
                    </a:lnTo>
                    <a:lnTo>
                      <a:pt x="127" y="61"/>
                    </a:lnTo>
                    <a:lnTo>
                      <a:pt x="67" y="0"/>
                    </a:lnTo>
                    <a:close/>
                    <a:moveTo>
                      <a:pt x="55" y="69"/>
                    </a:moveTo>
                    <a:lnTo>
                      <a:pt x="47" y="61"/>
                    </a:lnTo>
                    <a:lnTo>
                      <a:pt x="75" y="33"/>
                    </a:lnTo>
                    <a:lnTo>
                      <a:pt x="83" y="41"/>
                    </a:lnTo>
                    <a:lnTo>
                      <a:pt x="5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35" name="Freeform: Shape 144"/>
              <p:cNvSpPr/>
              <p:nvPr/>
            </p:nvSpPr>
            <p:spPr bwMode="auto">
              <a:xfrm>
                <a:off x="6868614" y="4354682"/>
                <a:ext cx="182032" cy="185946"/>
              </a:xfrm>
              <a:custGeom>
                <a:avLst/>
                <a:gdLst>
                  <a:gd name="T0" fmla="*/ 57 w 57"/>
                  <a:gd name="T1" fmla="*/ 29 h 58"/>
                  <a:gd name="T2" fmla="*/ 28 w 57"/>
                  <a:gd name="T3" fmla="*/ 58 h 58"/>
                  <a:gd name="T4" fmla="*/ 0 w 57"/>
                  <a:gd name="T5" fmla="*/ 29 h 58"/>
                  <a:gd name="T6" fmla="*/ 28 w 57"/>
                  <a:gd name="T7" fmla="*/ 0 h 58"/>
                  <a:gd name="T8" fmla="*/ 57 w 57"/>
                  <a:gd name="T9" fmla="*/ 29 h 58"/>
                  <a:gd name="T10" fmla="*/ 5 w 57"/>
                  <a:gd name="T11" fmla="*/ 29 h 58"/>
                  <a:gd name="T12" fmla="*/ 28 w 57"/>
                  <a:gd name="T13" fmla="*/ 52 h 58"/>
                  <a:gd name="T14" fmla="*/ 52 w 57"/>
                  <a:gd name="T15" fmla="*/ 29 h 58"/>
                  <a:gd name="T16" fmla="*/ 28 w 57"/>
                  <a:gd name="T17" fmla="*/ 6 h 58"/>
                  <a:gd name="T18" fmla="*/ 5 w 57"/>
                  <a:gd name="T19" fmla="*/ 29 h 58"/>
                  <a:gd name="T20" fmla="*/ 31 w 57"/>
                  <a:gd name="T21" fmla="*/ 12 h 58"/>
                  <a:gd name="T22" fmla="*/ 45 w 57"/>
                  <a:gd name="T23" fmla="*/ 26 h 58"/>
                  <a:gd name="T24" fmla="*/ 45 w 57"/>
                  <a:gd name="T25" fmla="*/ 31 h 58"/>
                  <a:gd name="T26" fmla="*/ 40 w 57"/>
                  <a:gd name="T27" fmla="*/ 31 h 58"/>
                  <a:gd name="T28" fmla="*/ 32 w 57"/>
                  <a:gd name="T29" fmla="*/ 23 h 58"/>
                  <a:gd name="T30" fmla="*/ 32 w 57"/>
                  <a:gd name="T31" fmla="*/ 43 h 58"/>
                  <a:gd name="T32" fmla="*/ 28 w 57"/>
                  <a:gd name="T33" fmla="*/ 47 h 58"/>
                  <a:gd name="T34" fmla="*/ 25 w 57"/>
                  <a:gd name="T35" fmla="*/ 43 h 58"/>
                  <a:gd name="T36" fmla="*/ 25 w 57"/>
                  <a:gd name="T37" fmla="*/ 23 h 58"/>
                  <a:gd name="T38" fmla="*/ 17 w 57"/>
                  <a:gd name="T39" fmla="*/ 31 h 58"/>
                  <a:gd name="T40" fmla="*/ 12 w 57"/>
                  <a:gd name="T41" fmla="*/ 31 h 58"/>
                  <a:gd name="T42" fmla="*/ 11 w 57"/>
                  <a:gd name="T43" fmla="*/ 29 h 58"/>
                  <a:gd name="T44" fmla="*/ 12 w 57"/>
                  <a:gd name="T45" fmla="*/ 26 h 58"/>
                  <a:gd name="T46" fmla="*/ 26 w 57"/>
                  <a:gd name="T47" fmla="*/ 12 h 58"/>
                  <a:gd name="T48" fmla="*/ 31 w 57"/>
                  <a:gd name="T4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7" h="58">
                    <a:moveTo>
                      <a:pt x="57" y="29"/>
                    </a:moveTo>
                    <a:cubicBezTo>
                      <a:pt x="57" y="45"/>
                      <a:pt x="44" y="58"/>
                      <a:pt x="28" y="58"/>
                    </a:cubicBez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" y="29"/>
                    </a:moveTo>
                    <a:cubicBezTo>
                      <a:pt x="5" y="42"/>
                      <a:pt x="16" y="52"/>
                      <a:pt x="28" y="52"/>
                    </a:cubicBezTo>
                    <a:cubicBezTo>
                      <a:pt x="41" y="52"/>
                      <a:pt x="52" y="42"/>
                      <a:pt x="52" y="29"/>
                    </a:cubicBezTo>
                    <a:cubicBezTo>
                      <a:pt x="52" y="16"/>
                      <a:pt x="41" y="6"/>
                      <a:pt x="28" y="6"/>
                    </a:cubicBezTo>
                    <a:cubicBezTo>
                      <a:pt x="16" y="6"/>
                      <a:pt x="5" y="16"/>
                      <a:pt x="5" y="29"/>
                    </a:cubicBezTo>
                    <a:close/>
                    <a:moveTo>
                      <a:pt x="31" y="12"/>
                    </a:moveTo>
                    <a:cubicBezTo>
                      <a:pt x="45" y="26"/>
                      <a:pt x="45" y="26"/>
                      <a:pt x="45" y="26"/>
                    </a:cubicBezTo>
                    <a:cubicBezTo>
                      <a:pt x="47" y="28"/>
                      <a:pt x="47" y="30"/>
                      <a:pt x="45" y="31"/>
                    </a:cubicBezTo>
                    <a:cubicBezTo>
                      <a:pt x="44" y="33"/>
                      <a:pt x="42" y="33"/>
                      <a:pt x="40" y="31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2" y="45"/>
                      <a:pt x="30" y="47"/>
                      <a:pt x="28" y="47"/>
                    </a:cubicBezTo>
                    <a:cubicBezTo>
                      <a:pt x="26" y="47"/>
                      <a:pt x="25" y="45"/>
                      <a:pt x="25" y="4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5" y="33"/>
                      <a:pt x="13" y="33"/>
                      <a:pt x="12" y="31"/>
                    </a:cubicBezTo>
                    <a:cubicBezTo>
                      <a:pt x="11" y="31"/>
                      <a:pt x="11" y="30"/>
                      <a:pt x="11" y="29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1"/>
                      <a:pt x="30" y="11"/>
                      <a:pt x="3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145"/>
              <p:cNvSpPr/>
              <p:nvPr/>
            </p:nvSpPr>
            <p:spPr bwMode="auto">
              <a:xfrm>
                <a:off x="6958652" y="3260536"/>
                <a:ext cx="287728" cy="160501"/>
              </a:xfrm>
              <a:custGeom>
                <a:avLst/>
                <a:gdLst>
                  <a:gd name="T0" fmla="*/ 83 w 90"/>
                  <a:gd name="T1" fmla="*/ 46 h 50"/>
                  <a:gd name="T2" fmla="*/ 85 w 90"/>
                  <a:gd name="T3" fmla="*/ 36 h 50"/>
                  <a:gd name="T4" fmla="*/ 87 w 90"/>
                  <a:gd name="T5" fmla="*/ 27 h 50"/>
                  <a:gd name="T6" fmla="*/ 89 w 90"/>
                  <a:gd name="T7" fmla="*/ 16 h 50"/>
                  <a:gd name="T8" fmla="*/ 86 w 90"/>
                  <a:gd name="T9" fmla="*/ 10 h 50"/>
                  <a:gd name="T10" fmla="*/ 64 w 90"/>
                  <a:gd name="T11" fmla="*/ 1 h 50"/>
                  <a:gd name="T12" fmla="*/ 57 w 90"/>
                  <a:gd name="T13" fmla="*/ 3 h 50"/>
                  <a:gd name="T14" fmla="*/ 52 w 90"/>
                  <a:gd name="T15" fmla="*/ 13 h 50"/>
                  <a:gd name="T16" fmla="*/ 51 w 90"/>
                  <a:gd name="T17" fmla="*/ 14 h 50"/>
                  <a:gd name="T18" fmla="*/ 15 w 90"/>
                  <a:gd name="T19" fmla="*/ 6 h 50"/>
                  <a:gd name="T20" fmla="*/ 0 w 90"/>
                  <a:gd name="T21" fmla="*/ 13 h 50"/>
                  <a:gd name="T22" fmla="*/ 8 w 90"/>
                  <a:gd name="T23" fmla="*/ 25 h 50"/>
                  <a:gd name="T24" fmla="*/ 12 w 90"/>
                  <a:gd name="T25" fmla="*/ 22 h 50"/>
                  <a:gd name="T26" fmla="*/ 17 w 90"/>
                  <a:gd name="T27" fmla="*/ 30 h 50"/>
                  <a:gd name="T28" fmla="*/ 25 w 90"/>
                  <a:gd name="T29" fmla="*/ 25 h 50"/>
                  <a:gd name="T30" fmla="*/ 30 w 90"/>
                  <a:gd name="T31" fmla="*/ 33 h 50"/>
                  <a:gd name="T32" fmla="*/ 38 w 90"/>
                  <a:gd name="T33" fmla="*/ 28 h 50"/>
                  <a:gd name="T34" fmla="*/ 43 w 90"/>
                  <a:gd name="T35" fmla="*/ 35 h 50"/>
                  <a:gd name="T36" fmla="*/ 47 w 90"/>
                  <a:gd name="T37" fmla="*/ 33 h 50"/>
                  <a:gd name="T38" fmla="*/ 47 w 90"/>
                  <a:gd name="T39" fmla="*/ 34 h 50"/>
                  <a:gd name="T40" fmla="*/ 48 w 90"/>
                  <a:gd name="T41" fmla="*/ 45 h 50"/>
                  <a:gd name="T42" fmla="*/ 54 w 90"/>
                  <a:gd name="T43" fmla="*/ 50 h 50"/>
                  <a:gd name="T44" fmla="*/ 78 w 90"/>
                  <a:gd name="T45" fmla="*/ 50 h 50"/>
                  <a:gd name="T46" fmla="*/ 83 w 90"/>
                  <a:gd name="T47" fmla="*/ 46 h 50"/>
                  <a:gd name="T48" fmla="*/ 17 w 90"/>
                  <a:gd name="T49" fmla="*/ 15 h 50"/>
                  <a:gd name="T50" fmla="*/ 18 w 90"/>
                  <a:gd name="T51" fmla="*/ 11 h 50"/>
                  <a:gd name="T52" fmla="*/ 49 w 90"/>
                  <a:gd name="T53" fmla="*/ 17 h 50"/>
                  <a:gd name="T54" fmla="*/ 48 w 90"/>
                  <a:gd name="T55" fmla="*/ 22 h 50"/>
                  <a:gd name="T56" fmla="*/ 17 w 90"/>
                  <a:gd name="T57" fmla="*/ 15 h 50"/>
                  <a:gd name="T58" fmla="*/ 73 w 90"/>
                  <a:gd name="T59" fmla="*/ 45 h 50"/>
                  <a:gd name="T60" fmla="*/ 69 w 90"/>
                  <a:gd name="T61" fmla="*/ 44 h 50"/>
                  <a:gd name="T62" fmla="*/ 67 w 90"/>
                  <a:gd name="T63" fmla="*/ 41 h 50"/>
                  <a:gd name="T64" fmla="*/ 73 w 90"/>
                  <a:gd name="T65" fmla="*/ 14 h 50"/>
                  <a:gd name="T66" fmla="*/ 75 w 90"/>
                  <a:gd name="T67" fmla="*/ 12 h 50"/>
                  <a:gd name="T68" fmla="*/ 80 w 90"/>
                  <a:gd name="T69" fmla="*/ 13 h 50"/>
                  <a:gd name="T70" fmla="*/ 82 w 90"/>
                  <a:gd name="T71" fmla="*/ 16 h 50"/>
                  <a:gd name="T72" fmla="*/ 76 w 90"/>
                  <a:gd name="T73" fmla="*/ 43 h 50"/>
                  <a:gd name="T74" fmla="*/ 73 w 90"/>
                  <a:gd name="T75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50">
                    <a:moveTo>
                      <a:pt x="83" y="46"/>
                    </a:moveTo>
                    <a:cubicBezTo>
                      <a:pt x="85" y="36"/>
                      <a:pt x="85" y="36"/>
                      <a:pt x="85" y="36"/>
                    </a:cubicBezTo>
                    <a:cubicBezTo>
                      <a:pt x="86" y="33"/>
                      <a:pt x="87" y="29"/>
                      <a:pt x="87" y="27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90" y="14"/>
                      <a:pt x="88" y="11"/>
                      <a:pt x="86" y="10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2" y="0"/>
                      <a:pt x="59" y="1"/>
                      <a:pt x="57" y="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1" y="13"/>
                      <a:pt x="51" y="13"/>
                      <a:pt x="51" y="1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3"/>
                      <a:pt x="47" y="34"/>
                      <a:pt x="47" y="34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9" y="48"/>
                      <a:pt x="51" y="50"/>
                      <a:pt x="54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80" y="50"/>
                      <a:pt x="83" y="48"/>
                      <a:pt x="83" y="46"/>
                    </a:cubicBezTo>
                    <a:close/>
                    <a:moveTo>
                      <a:pt x="17" y="15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17" y="15"/>
                    </a:lnTo>
                    <a:close/>
                    <a:moveTo>
                      <a:pt x="73" y="45"/>
                    </a:moveTo>
                    <a:cubicBezTo>
                      <a:pt x="69" y="44"/>
                      <a:pt x="69" y="44"/>
                      <a:pt x="69" y="44"/>
                    </a:cubicBezTo>
                    <a:cubicBezTo>
                      <a:pt x="67" y="44"/>
                      <a:pt x="67" y="42"/>
                      <a:pt x="67" y="41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3"/>
                      <a:pt x="74" y="12"/>
                      <a:pt x="75" y="12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3"/>
                      <a:pt x="82" y="15"/>
                      <a:pt x="82" y="16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4"/>
                      <a:pt x="74" y="45"/>
                      <a:pt x="7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146"/>
              <p:cNvSpPr/>
              <p:nvPr/>
            </p:nvSpPr>
            <p:spPr bwMode="auto">
              <a:xfrm>
                <a:off x="7696565" y="835405"/>
                <a:ext cx="207477" cy="205519"/>
              </a:xfrm>
              <a:custGeom>
                <a:avLst/>
                <a:gdLst>
                  <a:gd name="T0" fmla="*/ 0 w 65"/>
                  <a:gd name="T1" fmla="*/ 32 h 64"/>
                  <a:gd name="T2" fmla="*/ 65 w 65"/>
                  <a:gd name="T3" fmla="*/ 32 h 64"/>
                  <a:gd name="T4" fmla="*/ 51 w 65"/>
                  <a:gd name="T5" fmla="*/ 42 h 64"/>
                  <a:gd name="T6" fmla="*/ 60 w 65"/>
                  <a:gd name="T7" fmla="*/ 34 h 64"/>
                  <a:gd name="T8" fmla="*/ 51 w 65"/>
                  <a:gd name="T9" fmla="*/ 42 h 64"/>
                  <a:gd name="T10" fmla="*/ 13 w 65"/>
                  <a:gd name="T11" fmla="*/ 30 h 64"/>
                  <a:gd name="T12" fmla="*/ 7 w 65"/>
                  <a:gd name="T13" fmla="*/ 21 h 64"/>
                  <a:gd name="T14" fmla="*/ 46 w 65"/>
                  <a:gd name="T15" fmla="*/ 21 h 64"/>
                  <a:gd name="T16" fmla="*/ 35 w 65"/>
                  <a:gd name="T17" fmla="*/ 30 h 64"/>
                  <a:gd name="T18" fmla="*/ 46 w 65"/>
                  <a:gd name="T19" fmla="*/ 21 h 64"/>
                  <a:gd name="T20" fmla="*/ 35 w 65"/>
                  <a:gd name="T21" fmla="*/ 4 h 64"/>
                  <a:gd name="T22" fmla="*/ 42 w 65"/>
                  <a:gd name="T23" fmla="*/ 11 h 64"/>
                  <a:gd name="T24" fmla="*/ 35 w 65"/>
                  <a:gd name="T25" fmla="*/ 17 h 64"/>
                  <a:gd name="T26" fmla="*/ 27 w 65"/>
                  <a:gd name="T27" fmla="*/ 6 h 64"/>
                  <a:gd name="T28" fmla="*/ 30 w 65"/>
                  <a:gd name="T29" fmla="*/ 17 h 64"/>
                  <a:gd name="T30" fmla="*/ 23 w 65"/>
                  <a:gd name="T31" fmla="*/ 11 h 64"/>
                  <a:gd name="T32" fmla="*/ 30 w 65"/>
                  <a:gd name="T33" fmla="*/ 30 h 64"/>
                  <a:gd name="T34" fmla="*/ 19 w 65"/>
                  <a:gd name="T35" fmla="*/ 21 h 64"/>
                  <a:gd name="T36" fmla="*/ 7 w 65"/>
                  <a:gd name="T37" fmla="*/ 42 h 64"/>
                  <a:gd name="T38" fmla="*/ 13 w 65"/>
                  <a:gd name="T39" fmla="*/ 34 h 64"/>
                  <a:gd name="T40" fmla="*/ 7 w 65"/>
                  <a:gd name="T41" fmla="*/ 42 h 64"/>
                  <a:gd name="T42" fmla="*/ 30 w 65"/>
                  <a:gd name="T43" fmla="*/ 34 h 64"/>
                  <a:gd name="T44" fmla="*/ 19 w 65"/>
                  <a:gd name="T45" fmla="*/ 42 h 64"/>
                  <a:gd name="T46" fmla="*/ 30 w 65"/>
                  <a:gd name="T47" fmla="*/ 47 h 64"/>
                  <a:gd name="T48" fmla="*/ 27 w 65"/>
                  <a:gd name="T49" fmla="*/ 58 h 64"/>
                  <a:gd name="T50" fmla="*/ 20 w 65"/>
                  <a:gd name="T51" fmla="*/ 47 h 64"/>
                  <a:gd name="T52" fmla="*/ 42 w 65"/>
                  <a:gd name="T53" fmla="*/ 52 h 64"/>
                  <a:gd name="T54" fmla="*/ 35 w 65"/>
                  <a:gd name="T55" fmla="*/ 59 h 64"/>
                  <a:gd name="T56" fmla="*/ 45 w 65"/>
                  <a:gd name="T57" fmla="*/ 47 h 64"/>
                  <a:gd name="T58" fmla="*/ 35 w 65"/>
                  <a:gd name="T59" fmla="*/ 42 h 64"/>
                  <a:gd name="T60" fmla="*/ 47 w 65"/>
                  <a:gd name="T61" fmla="*/ 34 h 64"/>
                  <a:gd name="T62" fmla="*/ 35 w 65"/>
                  <a:gd name="T63" fmla="*/ 42 h 64"/>
                  <a:gd name="T64" fmla="*/ 51 w 65"/>
                  <a:gd name="T65" fmla="*/ 21 h 64"/>
                  <a:gd name="T66" fmla="*/ 60 w 65"/>
                  <a:gd name="T67" fmla="*/ 30 h 64"/>
                  <a:gd name="T68" fmla="*/ 56 w 65"/>
                  <a:gd name="T69" fmla="*/ 17 h 64"/>
                  <a:gd name="T70" fmla="*/ 44 w 65"/>
                  <a:gd name="T71" fmla="*/ 7 h 64"/>
                  <a:gd name="T72" fmla="*/ 56 w 65"/>
                  <a:gd name="T73" fmla="*/ 17 h 64"/>
                  <a:gd name="T74" fmla="*/ 20 w 65"/>
                  <a:gd name="T75" fmla="*/ 7 h 64"/>
                  <a:gd name="T76" fmla="*/ 9 w 65"/>
                  <a:gd name="T77" fmla="*/ 17 h 64"/>
                  <a:gd name="T78" fmla="*/ 9 w 65"/>
                  <a:gd name="T79" fmla="*/ 47 h 64"/>
                  <a:gd name="T80" fmla="*/ 20 w 65"/>
                  <a:gd name="T81" fmla="*/ 57 h 64"/>
                  <a:gd name="T82" fmla="*/ 9 w 65"/>
                  <a:gd name="T83" fmla="*/ 47 h 64"/>
                  <a:gd name="T84" fmla="*/ 44 w 65"/>
                  <a:gd name="T85" fmla="*/ 57 h 64"/>
                  <a:gd name="T86" fmla="*/ 56 w 65"/>
                  <a:gd name="T87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5" h="64">
                    <a:moveTo>
                      <a:pt x="32" y="0"/>
                    </a:move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4"/>
                      <a:pt x="32" y="64"/>
                    </a:cubicBezTo>
                    <a:cubicBezTo>
                      <a:pt x="50" y="64"/>
                      <a:pt x="65" y="49"/>
                      <a:pt x="65" y="32"/>
                    </a:cubicBezTo>
                    <a:cubicBezTo>
                      <a:pt x="65" y="14"/>
                      <a:pt x="50" y="0"/>
                      <a:pt x="32" y="0"/>
                    </a:cubicBezTo>
                    <a:close/>
                    <a:moveTo>
                      <a:pt x="51" y="42"/>
                    </a:moveTo>
                    <a:cubicBezTo>
                      <a:pt x="51" y="40"/>
                      <a:pt x="52" y="37"/>
                      <a:pt x="52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7"/>
                      <a:pt x="59" y="40"/>
                      <a:pt x="58" y="42"/>
                    </a:cubicBezTo>
                    <a:lnTo>
                      <a:pt x="51" y="42"/>
                    </a:lnTo>
                    <a:close/>
                    <a:moveTo>
                      <a:pt x="14" y="21"/>
                    </a:moveTo>
                    <a:cubicBezTo>
                      <a:pt x="14" y="24"/>
                      <a:pt x="13" y="27"/>
                      <a:pt x="13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27"/>
                      <a:pt x="6" y="24"/>
                      <a:pt x="7" y="21"/>
                    </a:cubicBezTo>
                    <a:lnTo>
                      <a:pt x="14" y="21"/>
                    </a:lnTo>
                    <a:close/>
                    <a:moveTo>
                      <a:pt x="46" y="21"/>
                    </a:moveTo>
                    <a:cubicBezTo>
                      <a:pt x="47" y="24"/>
                      <a:pt x="47" y="27"/>
                      <a:pt x="47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21"/>
                      <a:pt x="35" y="21"/>
                      <a:pt x="35" y="21"/>
                    </a:cubicBezTo>
                    <a:lnTo>
                      <a:pt x="46" y="21"/>
                    </a:lnTo>
                    <a:close/>
                    <a:moveTo>
                      <a:pt x="35" y="17"/>
                    </a:moveTo>
                    <a:cubicBezTo>
                      <a:pt x="35" y="4"/>
                      <a:pt x="35" y="4"/>
                      <a:pt x="35" y="4"/>
                    </a:cubicBezTo>
                    <a:cubicBezTo>
                      <a:pt x="36" y="5"/>
                      <a:pt x="37" y="5"/>
                      <a:pt x="38" y="6"/>
                    </a:cubicBezTo>
                    <a:cubicBezTo>
                      <a:pt x="39" y="7"/>
                      <a:pt x="41" y="9"/>
                      <a:pt x="42" y="11"/>
                    </a:cubicBezTo>
                    <a:cubicBezTo>
                      <a:pt x="43" y="13"/>
                      <a:pt x="44" y="15"/>
                      <a:pt x="45" y="17"/>
                    </a:cubicBezTo>
                    <a:cubicBezTo>
                      <a:pt x="35" y="17"/>
                      <a:pt x="35" y="17"/>
                      <a:pt x="35" y="17"/>
                    </a:cubicBezTo>
                    <a:close/>
                    <a:moveTo>
                      <a:pt x="23" y="11"/>
                    </a:moveTo>
                    <a:cubicBezTo>
                      <a:pt x="24" y="9"/>
                      <a:pt x="26" y="7"/>
                      <a:pt x="27" y="6"/>
                    </a:cubicBezTo>
                    <a:cubicBezTo>
                      <a:pt x="28" y="5"/>
                      <a:pt x="29" y="5"/>
                      <a:pt x="30" y="4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5"/>
                      <a:pt x="22" y="13"/>
                      <a:pt x="23" y="11"/>
                    </a:cubicBezTo>
                    <a:close/>
                    <a:moveTo>
                      <a:pt x="30" y="21"/>
                    </a:moveTo>
                    <a:cubicBezTo>
                      <a:pt x="30" y="30"/>
                      <a:pt x="30" y="30"/>
                      <a:pt x="30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27"/>
                      <a:pt x="18" y="24"/>
                      <a:pt x="19" y="21"/>
                    </a:cubicBezTo>
                    <a:lnTo>
                      <a:pt x="30" y="21"/>
                    </a:lnTo>
                    <a:close/>
                    <a:moveTo>
                      <a:pt x="7" y="42"/>
                    </a:moveTo>
                    <a:cubicBezTo>
                      <a:pt x="6" y="40"/>
                      <a:pt x="5" y="37"/>
                      <a:pt x="5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7"/>
                      <a:pt x="14" y="40"/>
                      <a:pt x="14" y="42"/>
                    </a:cubicBezTo>
                    <a:lnTo>
                      <a:pt x="7" y="42"/>
                    </a:lnTo>
                    <a:close/>
                    <a:moveTo>
                      <a:pt x="18" y="34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8" y="40"/>
                      <a:pt x="18" y="37"/>
                      <a:pt x="18" y="34"/>
                    </a:cubicBezTo>
                    <a:close/>
                    <a:moveTo>
                      <a:pt x="30" y="47"/>
                    </a:moveTo>
                    <a:cubicBezTo>
                      <a:pt x="30" y="59"/>
                      <a:pt x="30" y="59"/>
                      <a:pt x="30" y="59"/>
                    </a:cubicBezTo>
                    <a:cubicBezTo>
                      <a:pt x="29" y="59"/>
                      <a:pt x="28" y="58"/>
                      <a:pt x="27" y="58"/>
                    </a:cubicBezTo>
                    <a:cubicBezTo>
                      <a:pt x="26" y="57"/>
                      <a:pt x="24" y="55"/>
                      <a:pt x="23" y="52"/>
                    </a:cubicBezTo>
                    <a:cubicBezTo>
                      <a:pt x="22" y="51"/>
                      <a:pt x="21" y="49"/>
                      <a:pt x="20" y="47"/>
                    </a:cubicBezTo>
                    <a:cubicBezTo>
                      <a:pt x="30" y="47"/>
                      <a:pt x="30" y="47"/>
                      <a:pt x="30" y="47"/>
                    </a:cubicBezTo>
                    <a:close/>
                    <a:moveTo>
                      <a:pt x="42" y="52"/>
                    </a:moveTo>
                    <a:cubicBezTo>
                      <a:pt x="41" y="55"/>
                      <a:pt x="39" y="57"/>
                      <a:pt x="38" y="58"/>
                    </a:cubicBezTo>
                    <a:cubicBezTo>
                      <a:pt x="37" y="58"/>
                      <a:pt x="36" y="59"/>
                      <a:pt x="35" y="5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49"/>
                      <a:pt x="43" y="51"/>
                      <a:pt x="42" y="52"/>
                    </a:cubicBezTo>
                    <a:close/>
                    <a:moveTo>
                      <a:pt x="35" y="42"/>
                    </a:moveTo>
                    <a:cubicBezTo>
                      <a:pt x="35" y="34"/>
                      <a:pt x="35" y="34"/>
                      <a:pt x="35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7"/>
                      <a:pt x="47" y="40"/>
                      <a:pt x="46" y="42"/>
                    </a:cubicBezTo>
                    <a:lnTo>
                      <a:pt x="35" y="42"/>
                    </a:lnTo>
                    <a:close/>
                    <a:moveTo>
                      <a:pt x="52" y="30"/>
                    </a:moveTo>
                    <a:cubicBezTo>
                      <a:pt x="52" y="27"/>
                      <a:pt x="51" y="24"/>
                      <a:pt x="51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24"/>
                      <a:pt x="60" y="27"/>
                      <a:pt x="60" y="30"/>
                    </a:cubicBezTo>
                    <a:lnTo>
                      <a:pt x="52" y="30"/>
                    </a:lnTo>
                    <a:close/>
                    <a:moveTo>
                      <a:pt x="56" y="17"/>
                    </a:moveTo>
                    <a:cubicBezTo>
                      <a:pt x="50" y="17"/>
                      <a:pt x="50" y="17"/>
                      <a:pt x="50" y="17"/>
                    </a:cubicBezTo>
                    <a:cubicBezTo>
                      <a:pt x="48" y="13"/>
                      <a:pt x="47" y="9"/>
                      <a:pt x="44" y="7"/>
                    </a:cubicBezTo>
                    <a:cubicBezTo>
                      <a:pt x="47" y="8"/>
                      <a:pt x="50" y="10"/>
                      <a:pt x="52" y="12"/>
                    </a:cubicBezTo>
                    <a:cubicBezTo>
                      <a:pt x="54" y="14"/>
                      <a:pt x="55" y="15"/>
                      <a:pt x="56" y="17"/>
                    </a:cubicBezTo>
                    <a:close/>
                    <a:moveTo>
                      <a:pt x="13" y="12"/>
                    </a:moveTo>
                    <a:cubicBezTo>
                      <a:pt x="15" y="10"/>
                      <a:pt x="18" y="8"/>
                      <a:pt x="20" y="7"/>
                    </a:cubicBezTo>
                    <a:cubicBezTo>
                      <a:pt x="18" y="9"/>
                      <a:pt x="17" y="13"/>
                      <a:pt x="1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5"/>
                      <a:pt x="11" y="14"/>
                      <a:pt x="13" y="12"/>
                    </a:cubicBezTo>
                    <a:close/>
                    <a:moveTo>
                      <a:pt x="9" y="47"/>
                    </a:moveTo>
                    <a:cubicBezTo>
                      <a:pt x="15" y="47"/>
                      <a:pt x="15" y="47"/>
                      <a:pt x="15" y="47"/>
                    </a:cubicBezTo>
                    <a:cubicBezTo>
                      <a:pt x="17" y="51"/>
                      <a:pt x="18" y="54"/>
                      <a:pt x="20" y="57"/>
                    </a:cubicBezTo>
                    <a:cubicBezTo>
                      <a:pt x="18" y="55"/>
                      <a:pt x="15" y="54"/>
                      <a:pt x="13" y="51"/>
                    </a:cubicBezTo>
                    <a:cubicBezTo>
                      <a:pt x="11" y="50"/>
                      <a:pt x="10" y="48"/>
                      <a:pt x="9" y="47"/>
                    </a:cubicBezTo>
                    <a:close/>
                    <a:moveTo>
                      <a:pt x="52" y="51"/>
                    </a:moveTo>
                    <a:cubicBezTo>
                      <a:pt x="50" y="54"/>
                      <a:pt x="47" y="55"/>
                      <a:pt x="44" y="57"/>
                    </a:cubicBezTo>
                    <a:cubicBezTo>
                      <a:pt x="47" y="54"/>
                      <a:pt x="48" y="51"/>
                      <a:pt x="50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48"/>
                      <a:pt x="54" y="50"/>
                      <a:pt x="5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147"/>
              <p:cNvSpPr/>
              <p:nvPr/>
            </p:nvSpPr>
            <p:spPr bwMode="auto">
              <a:xfrm>
                <a:off x="8217214" y="5047577"/>
                <a:ext cx="191818" cy="195733"/>
              </a:xfrm>
              <a:custGeom>
                <a:avLst/>
                <a:gdLst>
                  <a:gd name="T0" fmla="*/ 30 w 60"/>
                  <a:gd name="T1" fmla="*/ 0 h 61"/>
                  <a:gd name="T2" fmla="*/ 0 w 60"/>
                  <a:gd name="T3" fmla="*/ 31 h 61"/>
                  <a:gd name="T4" fmla="*/ 30 w 60"/>
                  <a:gd name="T5" fmla="*/ 61 h 61"/>
                  <a:gd name="T6" fmla="*/ 60 w 60"/>
                  <a:gd name="T7" fmla="*/ 31 h 61"/>
                  <a:gd name="T8" fmla="*/ 30 w 60"/>
                  <a:gd name="T9" fmla="*/ 0 h 61"/>
                  <a:gd name="T10" fmla="*/ 30 w 60"/>
                  <a:gd name="T11" fmla="*/ 55 h 61"/>
                  <a:gd name="T12" fmla="*/ 5 w 60"/>
                  <a:gd name="T13" fmla="*/ 31 h 61"/>
                  <a:gd name="T14" fmla="*/ 30 w 60"/>
                  <a:gd name="T15" fmla="*/ 6 h 61"/>
                  <a:gd name="T16" fmla="*/ 55 w 60"/>
                  <a:gd name="T17" fmla="*/ 31 h 61"/>
                  <a:gd name="T18" fmla="*/ 30 w 60"/>
                  <a:gd name="T19" fmla="*/ 55 h 61"/>
                  <a:gd name="T20" fmla="*/ 26 w 60"/>
                  <a:gd name="T21" fmla="*/ 15 h 61"/>
                  <a:gd name="T22" fmla="*/ 34 w 60"/>
                  <a:gd name="T23" fmla="*/ 15 h 61"/>
                  <a:gd name="T24" fmla="*/ 34 w 60"/>
                  <a:gd name="T25" fmla="*/ 23 h 61"/>
                  <a:gd name="T26" fmla="*/ 26 w 60"/>
                  <a:gd name="T27" fmla="*/ 23 h 61"/>
                  <a:gd name="T28" fmla="*/ 26 w 60"/>
                  <a:gd name="T29" fmla="*/ 15 h 61"/>
                  <a:gd name="T30" fmla="*/ 38 w 60"/>
                  <a:gd name="T31" fmla="*/ 46 h 61"/>
                  <a:gd name="T32" fmla="*/ 22 w 60"/>
                  <a:gd name="T33" fmla="*/ 46 h 61"/>
                  <a:gd name="T34" fmla="*/ 22 w 60"/>
                  <a:gd name="T35" fmla="*/ 42 h 61"/>
                  <a:gd name="T36" fmla="*/ 26 w 60"/>
                  <a:gd name="T37" fmla="*/ 42 h 61"/>
                  <a:gd name="T38" fmla="*/ 26 w 60"/>
                  <a:gd name="T39" fmla="*/ 31 h 61"/>
                  <a:gd name="T40" fmla="*/ 22 w 60"/>
                  <a:gd name="T41" fmla="*/ 31 h 61"/>
                  <a:gd name="T42" fmla="*/ 22 w 60"/>
                  <a:gd name="T43" fmla="*/ 27 h 61"/>
                  <a:gd name="T44" fmla="*/ 34 w 60"/>
                  <a:gd name="T45" fmla="*/ 27 h 61"/>
                  <a:gd name="T46" fmla="*/ 34 w 60"/>
                  <a:gd name="T47" fmla="*/ 42 h 61"/>
                  <a:gd name="T48" fmla="*/ 38 w 60"/>
                  <a:gd name="T49" fmla="*/ 42 h 61"/>
                  <a:gd name="T50" fmla="*/ 38 w 60"/>
                  <a:gd name="T51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0" h="61">
                    <a:moveTo>
                      <a:pt x="30" y="0"/>
                    </a:moveTo>
                    <a:cubicBezTo>
                      <a:pt x="13" y="0"/>
                      <a:pt x="0" y="14"/>
                      <a:pt x="0" y="31"/>
                    </a:cubicBezTo>
                    <a:cubicBezTo>
                      <a:pt x="0" y="47"/>
                      <a:pt x="13" y="61"/>
                      <a:pt x="30" y="61"/>
                    </a:cubicBezTo>
                    <a:cubicBezTo>
                      <a:pt x="47" y="61"/>
                      <a:pt x="60" y="47"/>
                      <a:pt x="60" y="31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  <a:moveTo>
                      <a:pt x="30" y="55"/>
                    </a:moveTo>
                    <a:cubicBezTo>
                      <a:pt x="16" y="55"/>
                      <a:pt x="5" y="44"/>
                      <a:pt x="5" y="31"/>
                    </a:cubicBezTo>
                    <a:cubicBezTo>
                      <a:pt x="5" y="17"/>
                      <a:pt x="16" y="6"/>
                      <a:pt x="30" y="6"/>
                    </a:cubicBezTo>
                    <a:cubicBezTo>
                      <a:pt x="44" y="6"/>
                      <a:pt x="55" y="17"/>
                      <a:pt x="55" y="31"/>
                    </a:cubicBezTo>
                    <a:cubicBezTo>
                      <a:pt x="55" y="44"/>
                      <a:pt x="44" y="55"/>
                      <a:pt x="30" y="55"/>
                    </a:cubicBezTo>
                    <a:close/>
                    <a:moveTo>
                      <a:pt x="26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26" y="23"/>
                      <a:pt x="26" y="23"/>
                      <a:pt x="26" y="23"/>
                    </a:cubicBezTo>
                    <a:lnTo>
                      <a:pt x="26" y="15"/>
                    </a:lnTo>
                    <a:close/>
                    <a:moveTo>
                      <a:pt x="38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8" y="42"/>
                      <a:pt x="38" y="42"/>
                      <a:pt x="38" y="42"/>
                    </a:cubicBezTo>
                    <a:lnTo>
                      <a:pt x="3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39" name="Freeform: Shape 148"/>
              <p:cNvSpPr/>
              <p:nvPr/>
            </p:nvSpPr>
            <p:spPr bwMode="auto">
              <a:xfrm>
                <a:off x="7085879" y="5474274"/>
                <a:ext cx="221179" cy="219221"/>
              </a:xfrm>
              <a:custGeom>
                <a:avLst/>
                <a:gdLst>
                  <a:gd name="T0" fmla="*/ 35 w 69"/>
                  <a:gd name="T1" fmla="*/ 0 h 69"/>
                  <a:gd name="T2" fmla="*/ 0 w 69"/>
                  <a:gd name="T3" fmla="*/ 35 h 69"/>
                  <a:gd name="T4" fmla="*/ 35 w 69"/>
                  <a:gd name="T5" fmla="*/ 69 h 69"/>
                  <a:gd name="T6" fmla="*/ 69 w 69"/>
                  <a:gd name="T7" fmla="*/ 35 h 69"/>
                  <a:gd name="T8" fmla="*/ 35 w 69"/>
                  <a:gd name="T9" fmla="*/ 0 h 69"/>
                  <a:gd name="T10" fmla="*/ 55 w 69"/>
                  <a:gd name="T11" fmla="*/ 30 h 69"/>
                  <a:gd name="T12" fmla="*/ 36 w 69"/>
                  <a:gd name="T13" fmla="*/ 56 h 69"/>
                  <a:gd name="T14" fmla="*/ 28 w 69"/>
                  <a:gd name="T15" fmla="*/ 52 h 69"/>
                  <a:gd name="T16" fmla="*/ 21 w 69"/>
                  <a:gd name="T17" fmla="*/ 32 h 69"/>
                  <a:gd name="T18" fmla="*/ 16 w 69"/>
                  <a:gd name="T19" fmla="*/ 33 h 69"/>
                  <a:gd name="T20" fmla="*/ 14 w 69"/>
                  <a:gd name="T21" fmla="*/ 31 h 69"/>
                  <a:gd name="T22" fmla="*/ 27 w 69"/>
                  <a:gd name="T23" fmla="*/ 22 h 69"/>
                  <a:gd name="T24" fmla="*/ 34 w 69"/>
                  <a:gd name="T25" fmla="*/ 36 h 69"/>
                  <a:gd name="T26" fmla="*/ 37 w 69"/>
                  <a:gd name="T27" fmla="*/ 44 h 69"/>
                  <a:gd name="T28" fmla="*/ 43 w 69"/>
                  <a:gd name="T29" fmla="*/ 36 h 69"/>
                  <a:gd name="T30" fmla="*/ 38 w 69"/>
                  <a:gd name="T31" fmla="*/ 31 h 69"/>
                  <a:gd name="T32" fmla="*/ 55 w 69"/>
                  <a:gd name="T33" fmla="*/ 3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4"/>
                      <a:pt x="16" y="69"/>
                      <a:pt x="35" y="69"/>
                    </a:cubicBezTo>
                    <a:cubicBezTo>
                      <a:pt x="54" y="69"/>
                      <a:pt x="69" y="54"/>
                      <a:pt x="69" y="35"/>
                    </a:cubicBezTo>
                    <a:cubicBezTo>
                      <a:pt x="69" y="16"/>
                      <a:pt x="54" y="0"/>
                      <a:pt x="35" y="0"/>
                    </a:cubicBezTo>
                    <a:close/>
                    <a:moveTo>
                      <a:pt x="55" y="30"/>
                    </a:moveTo>
                    <a:cubicBezTo>
                      <a:pt x="53" y="43"/>
                      <a:pt x="40" y="54"/>
                      <a:pt x="36" y="56"/>
                    </a:cubicBezTo>
                    <a:cubicBezTo>
                      <a:pt x="32" y="58"/>
                      <a:pt x="29" y="55"/>
                      <a:pt x="28" y="52"/>
                    </a:cubicBezTo>
                    <a:cubicBezTo>
                      <a:pt x="26" y="49"/>
                      <a:pt x="22" y="33"/>
                      <a:pt x="21" y="32"/>
                    </a:cubicBezTo>
                    <a:cubicBezTo>
                      <a:pt x="19" y="30"/>
                      <a:pt x="16" y="33"/>
                      <a:pt x="16" y="3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21" y="23"/>
                      <a:pt x="27" y="22"/>
                    </a:cubicBezTo>
                    <a:cubicBezTo>
                      <a:pt x="32" y="21"/>
                      <a:pt x="32" y="30"/>
                      <a:pt x="34" y="36"/>
                    </a:cubicBezTo>
                    <a:cubicBezTo>
                      <a:pt x="35" y="41"/>
                      <a:pt x="36" y="44"/>
                      <a:pt x="37" y="44"/>
                    </a:cubicBezTo>
                    <a:cubicBezTo>
                      <a:pt x="38" y="44"/>
                      <a:pt x="40" y="41"/>
                      <a:pt x="43" y="36"/>
                    </a:cubicBezTo>
                    <a:cubicBezTo>
                      <a:pt x="45" y="32"/>
                      <a:pt x="42" y="28"/>
                      <a:pt x="38" y="31"/>
                    </a:cubicBezTo>
                    <a:cubicBezTo>
                      <a:pt x="40" y="20"/>
                      <a:pt x="57" y="17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149"/>
              <p:cNvSpPr/>
              <p:nvPr/>
            </p:nvSpPr>
            <p:spPr bwMode="auto">
              <a:xfrm>
                <a:off x="10199988" y="5985138"/>
                <a:ext cx="381680" cy="338617"/>
              </a:xfrm>
              <a:custGeom>
                <a:avLst/>
                <a:gdLst>
                  <a:gd name="T0" fmla="*/ 50 w 119"/>
                  <a:gd name="T1" fmla="*/ 0 h 106"/>
                  <a:gd name="T2" fmla="*/ 50 w 119"/>
                  <a:gd name="T3" fmla="*/ 0 h 106"/>
                  <a:gd name="T4" fmla="*/ 99 w 119"/>
                  <a:gd name="T5" fmla="*/ 40 h 106"/>
                  <a:gd name="T6" fmla="*/ 50 w 119"/>
                  <a:gd name="T7" fmla="*/ 81 h 106"/>
                  <a:gd name="T8" fmla="*/ 42 w 119"/>
                  <a:gd name="T9" fmla="*/ 80 h 106"/>
                  <a:gd name="T10" fmla="*/ 7 w 119"/>
                  <a:gd name="T11" fmla="*/ 93 h 106"/>
                  <a:gd name="T12" fmla="*/ 7 w 119"/>
                  <a:gd name="T13" fmla="*/ 90 h 106"/>
                  <a:gd name="T14" fmla="*/ 19 w 119"/>
                  <a:gd name="T15" fmla="*/ 74 h 106"/>
                  <a:gd name="T16" fmla="*/ 18 w 119"/>
                  <a:gd name="T17" fmla="*/ 72 h 106"/>
                  <a:gd name="T18" fmla="*/ 0 w 119"/>
                  <a:gd name="T19" fmla="*/ 40 h 106"/>
                  <a:gd name="T20" fmla="*/ 50 w 119"/>
                  <a:gd name="T21" fmla="*/ 0 h 106"/>
                  <a:gd name="T22" fmla="*/ 103 w 119"/>
                  <a:gd name="T23" fmla="*/ 90 h 106"/>
                  <a:gd name="T24" fmla="*/ 113 w 119"/>
                  <a:gd name="T25" fmla="*/ 104 h 106"/>
                  <a:gd name="T26" fmla="*/ 113 w 119"/>
                  <a:gd name="T27" fmla="*/ 106 h 106"/>
                  <a:gd name="T28" fmla="*/ 83 w 119"/>
                  <a:gd name="T29" fmla="*/ 95 h 106"/>
                  <a:gd name="T30" fmla="*/ 76 w 119"/>
                  <a:gd name="T31" fmla="*/ 96 h 106"/>
                  <a:gd name="T32" fmla="*/ 50 w 119"/>
                  <a:gd name="T33" fmla="*/ 88 h 106"/>
                  <a:gd name="T34" fmla="*/ 90 w 119"/>
                  <a:gd name="T35" fmla="*/ 75 h 106"/>
                  <a:gd name="T36" fmla="*/ 103 w 119"/>
                  <a:gd name="T37" fmla="*/ 60 h 106"/>
                  <a:gd name="T38" fmla="*/ 107 w 119"/>
                  <a:gd name="T39" fmla="*/ 40 h 106"/>
                  <a:gd name="T40" fmla="*/ 107 w 119"/>
                  <a:gd name="T41" fmla="*/ 37 h 106"/>
                  <a:gd name="T42" fmla="*/ 119 w 119"/>
                  <a:gd name="T43" fmla="*/ 61 h 106"/>
                  <a:gd name="T44" fmla="*/ 103 w 119"/>
                  <a:gd name="T45" fmla="*/ 88 h 106"/>
                  <a:gd name="T46" fmla="*/ 103 w 119"/>
                  <a:gd name="T47" fmla="*/ 9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9" h="106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77" y="0"/>
                      <a:pt x="99" y="18"/>
                      <a:pt x="99" y="40"/>
                    </a:cubicBezTo>
                    <a:cubicBezTo>
                      <a:pt x="99" y="63"/>
                      <a:pt x="77" y="81"/>
                      <a:pt x="50" y="81"/>
                    </a:cubicBezTo>
                    <a:cubicBezTo>
                      <a:pt x="47" y="81"/>
                      <a:pt x="44" y="80"/>
                      <a:pt x="42" y="80"/>
                    </a:cubicBezTo>
                    <a:cubicBezTo>
                      <a:pt x="31" y="91"/>
                      <a:pt x="19" y="93"/>
                      <a:pt x="7" y="93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13" y="87"/>
                      <a:pt x="19" y="81"/>
                      <a:pt x="19" y="74"/>
                    </a:cubicBezTo>
                    <a:cubicBezTo>
                      <a:pt x="19" y="73"/>
                      <a:pt x="19" y="72"/>
                      <a:pt x="18" y="72"/>
                    </a:cubicBezTo>
                    <a:cubicBezTo>
                      <a:pt x="7" y="64"/>
                      <a:pt x="0" y="53"/>
                      <a:pt x="0" y="40"/>
                    </a:cubicBezTo>
                    <a:cubicBezTo>
                      <a:pt x="0" y="18"/>
                      <a:pt x="22" y="0"/>
                      <a:pt x="50" y="0"/>
                    </a:cubicBezTo>
                    <a:close/>
                    <a:moveTo>
                      <a:pt x="103" y="90"/>
                    </a:moveTo>
                    <a:cubicBezTo>
                      <a:pt x="103" y="96"/>
                      <a:pt x="107" y="101"/>
                      <a:pt x="113" y="104"/>
                    </a:cubicBezTo>
                    <a:cubicBezTo>
                      <a:pt x="113" y="106"/>
                      <a:pt x="113" y="106"/>
                      <a:pt x="113" y="106"/>
                    </a:cubicBezTo>
                    <a:cubicBezTo>
                      <a:pt x="102" y="106"/>
                      <a:pt x="92" y="104"/>
                      <a:pt x="83" y="95"/>
                    </a:cubicBezTo>
                    <a:cubicBezTo>
                      <a:pt x="81" y="95"/>
                      <a:pt x="79" y="96"/>
                      <a:pt x="76" y="96"/>
                    </a:cubicBezTo>
                    <a:cubicBezTo>
                      <a:pt x="66" y="96"/>
                      <a:pt x="57" y="93"/>
                      <a:pt x="50" y="88"/>
                    </a:cubicBezTo>
                    <a:cubicBezTo>
                      <a:pt x="65" y="88"/>
                      <a:pt x="79" y="84"/>
                      <a:pt x="90" y="75"/>
                    </a:cubicBezTo>
                    <a:cubicBezTo>
                      <a:pt x="95" y="71"/>
                      <a:pt x="100" y="65"/>
                      <a:pt x="103" y="60"/>
                    </a:cubicBezTo>
                    <a:cubicBezTo>
                      <a:pt x="106" y="54"/>
                      <a:pt x="107" y="47"/>
                      <a:pt x="107" y="40"/>
                    </a:cubicBezTo>
                    <a:cubicBezTo>
                      <a:pt x="107" y="39"/>
                      <a:pt x="107" y="38"/>
                      <a:pt x="107" y="37"/>
                    </a:cubicBezTo>
                    <a:cubicBezTo>
                      <a:pt x="115" y="43"/>
                      <a:pt x="119" y="52"/>
                      <a:pt x="119" y="61"/>
                    </a:cubicBezTo>
                    <a:cubicBezTo>
                      <a:pt x="119" y="72"/>
                      <a:pt x="113" y="82"/>
                      <a:pt x="103" y="88"/>
                    </a:cubicBezTo>
                    <a:cubicBezTo>
                      <a:pt x="103" y="89"/>
                      <a:pt x="103" y="89"/>
                      <a:pt x="10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41" name="Freeform: Shape 150"/>
              <p:cNvSpPr/>
              <p:nvPr/>
            </p:nvSpPr>
            <p:spPr bwMode="auto">
              <a:xfrm>
                <a:off x="9976852" y="5491891"/>
                <a:ext cx="223135" cy="225092"/>
              </a:xfrm>
              <a:custGeom>
                <a:avLst/>
                <a:gdLst>
                  <a:gd name="T0" fmla="*/ 35 w 70"/>
                  <a:gd name="T1" fmla="*/ 0 h 70"/>
                  <a:gd name="T2" fmla="*/ 0 w 70"/>
                  <a:gd name="T3" fmla="*/ 35 h 70"/>
                  <a:gd name="T4" fmla="*/ 35 w 70"/>
                  <a:gd name="T5" fmla="*/ 70 h 70"/>
                  <a:gd name="T6" fmla="*/ 70 w 70"/>
                  <a:gd name="T7" fmla="*/ 35 h 70"/>
                  <a:gd name="T8" fmla="*/ 35 w 70"/>
                  <a:gd name="T9" fmla="*/ 0 h 70"/>
                  <a:gd name="T10" fmla="*/ 29 w 70"/>
                  <a:gd name="T11" fmla="*/ 57 h 70"/>
                  <a:gd name="T12" fmla="*/ 14 w 70"/>
                  <a:gd name="T13" fmla="*/ 38 h 70"/>
                  <a:gd name="T14" fmla="*/ 21 w 70"/>
                  <a:gd name="T15" fmla="*/ 31 h 70"/>
                  <a:gd name="T16" fmla="*/ 29 w 70"/>
                  <a:gd name="T17" fmla="*/ 41 h 70"/>
                  <a:gd name="T18" fmla="*/ 54 w 70"/>
                  <a:gd name="T19" fmla="*/ 21 h 70"/>
                  <a:gd name="T20" fmla="*/ 57 w 70"/>
                  <a:gd name="T21" fmla="*/ 24 h 70"/>
                  <a:gd name="T22" fmla="*/ 29 w 70"/>
                  <a:gd name="T23" fmla="*/ 5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4"/>
                      <a:pt x="16" y="70"/>
                      <a:pt x="35" y="70"/>
                    </a:cubicBezTo>
                    <a:cubicBezTo>
                      <a:pt x="54" y="70"/>
                      <a:pt x="70" y="54"/>
                      <a:pt x="70" y="35"/>
                    </a:cubicBezTo>
                    <a:cubicBezTo>
                      <a:pt x="70" y="16"/>
                      <a:pt x="54" y="0"/>
                      <a:pt x="35" y="0"/>
                    </a:cubicBezTo>
                    <a:close/>
                    <a:moveTo>
                      <a:pt x="29" y="57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7" y="24"/>
                      <a:pt x="57" y="24"/>
                      <a:pt x="57" y="24"/>
                    </a:cubicBezTo>
                    <a:lnTo>
                      <a:pt x="2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151"/>
              <p:cNvSpPr/>
              <p:nvPr/>
            </p:nvSpPr>
            <p:spPr bwMode="auto">
              <a:xfrm>
                <a:off x="8892492" y="5863783"/>
                <a:ext cx="275984" cy="313173"/>
              </a:xfrm>
              <a:custGeom>
                <a:avLst/>
                <a:gdLst>
                  <a:gd name="T0" fmla="*/ 55 w 86"/>
                  <a:gd name="T1" fmla="*/ 14 h 98"/>
                  <a:gd name="T2" fmla="*/ 55 w 86"/>
                  <a:gd name="T3" fmla="*/ 27 h 98"/>
                  <a:gd name="T4" fmla="*/ 65 w 86"/>
                  <a:gd name="T5" fmla="*/ 33 h 98"/>
                  <a:gd name="T6" fmla="*/ 74 w 86"/>
                  <a:gd name="T7" fmla="*/ 55 h 98"/>
                  <a:gd name="T8" fmla="*/ 65 w 86"/>
                  <a:gd name="T9" fmla="*/ 77 h 98"/>
                  <a:gd name="T10" fmla="*/ 43 w 86"/>
                  <a:gd name="T11" fmla="*/ 85 h 98"/>
                  <a:gd name="T12" fmla="*/ 22 w 86"/>
                  <a:gd name="T13" fmla="*/ 77 h 98"/>
                  <a:gd name="T14" fmla="*/ 13 w 86"/>
                  <a:gd name="T15" fmla="*/ 55 h 98"/>
                  <a:gd name="T16" fmla="*/ 22 w 86"/>
                  <a:gd name="T17" fmla="*/ 33 h 98"/>
                  <a:gd name="T18" fmla="*/ 31 w 86"/>
                  <a:gd name="T19" fmla="*/ 27 h 98"/>
                  <a:gd name="T20" fmla="*/ 31 w 86"/>
                  <a:gd name="T21" fmla="*/ 14 h 98"/>
                  <a:gd name="T22" fmla="*/ 0 w 86"/>
                  <a:gd name="T23" fmla="*/ 55 h 98"/>
                  <a:gd name="T24" fmla="*/ 43 w 86"/>
                  <a:gd name="T25" fmla="*/ 98 h 98"/>
                  <a:gd name="T26" fmla="*/ 86 w 86"/>
                  <a:gd name="T27" fmla="*/ 55 h 98"/>
                  <a:gd name="T28" fmla="*/ 55 w 86"/>
                  <a:gd name="T29" fmla="*/ 14 h 98"/>
                  <a:gd name="T30" fmla="*/ 37 w 86"/>
                  <a:gd name="T31" fmla="*/ 0 h 98"/>
                  <a:gd name="T32" fmla="*/ 49 w 86"/>
                  <a:gd name="T33" fmla="*/ 0 h 98"/>
                  <a:gd name="T34" fmla="*/ 49 w 86"/>
                  <a:gd name="T35" fmla="*/ 49 h 98"/>
                  <a:gd name="T36" fmla="*/ 37 w 86"/>
                  <a:gd name="T37" fmla="*/ 49 h 98"/>
                  <a:gd name="T38" fmla="*/ 37 w 86"/>
                  <a:gd name="T3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" h="98">
                    <a:moveTo>
                      <a:pt x="55" y="14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9" y="28"/>
                      <a:pt x="62" y="31"/>
                      <a:pt x="65" y="33"/>
                    </a:cubicBezTo>
                    <a:cubicBezTo>
                      <a:pt x="71" y="39"/>
                      <a:pt x="74" y="47"/>
                      <a:pt x="74" y="55"/>
                    </a:cubicBezTo>
                    <a:cubicBezTo>
                      <a:pt x="74" y="63"/>
                      <a:pt x="71" y="71"/>
                      <a:pt x="65" y="77"/>
                    </a:cubicBezTo>
                    <a:cubicBezTo>
                      <a:pt x="59" y="82"/>
                      <a:pt x="51" y="85"/>
                      <a:pt x="43" y="85"/>
                    </a:cubicBezTo>
                    <a:cubicBezTo>
                      <a:pt x="35" y="85"/>
                      <a:pt x="27" y="82"/>
                      <a:pt x="22" y="77"/>
                    </a:cubicBezTo>
                    <a:cubicBezTo>
                      <a:pt x="16" y="71"/>
                      <a:pt x="13" y="63"/>
                      <a:pt x="13" y="55"/>
                    </a:cubicBezTo>
                    <a:cubicBezTo>
                      <a:pt x="13" y="47"/>
                      <a:pt x="16" y="39"/>
                      <a:pt x="22" y="33"/>
                    </a:cubicBezTo>
                    <a:cubicBezTo>
                      <a:pt x="24" y="31"/>
                      <a:pt x="27" y="28"/>
                      <a:pt x="31" y="27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13" y="19"/>
                      <a:pt x="0" y="36"/>
                      <a:pt x="0" y="55"/>
                    </a:cubicBezTo>
                    <a:cubicBezTo>
                      <a:pt x="0" y="79"/>
                      <a:pt x="20" y="98"/>
                      <a:pt x="43" y="98"/>
                    </a:cubicBezTo>
                    <a:cubicBezTo>
                      <a:pt x="67" y="98"/>
                      <a:pt x="86" y="79"/>
                      <a:pt x="86" y="55"/>
                    </a:cubicBezTo>
                    <a:cubicBezTo>
                      <a:pt x="86" y="36"/>
                      <a:pt x="73" y="19"/>
                      <a:pt x="55" y="14"/>
                    </a:cubicBezTo>
                    <a:close/>
                    <a:moveTo>
                      <a:pt x="37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43" name="Freeform: Shape 152"/>
              <p:cNvSpPr/>
              <p:nvPr/>
            </p:nvSpPr>
            <p:spPr bwMode="auto">
              <a:xfrm>
                <a:off x="8549960" y="6186742"/>
                <a:ext cx="371892" cy="311215"/>
              </a:xfrm>
              <a:custGeom>
                <a:avLst/>
                <a:gdLst>
                  <a:gd name="T0" fmla="*/ 57 w 116"/>
                  <a:gd name="T1" fmla="*/ 1 h 97"/>
                  <a:gd name="T2" fmla="*/ 48 w 116"/>
                  <a:gd name="T3" fmla="*/ 8 h 97"/>
                  <a:gd name="T4" fmla="*/ 55 w 116"/>
                  <a:gd name="T5" fmla="*/ 18 h 97"/>
                  <a:gd name="T6" fmla="*/ 85 w 116"/>
                  <a:gd name="T7" fmla="*/ 22 h 97"/>
                  <a:gd name="T8" fmla="*/ 5 w 116"/>
                  <a:gd name="T9" fmla="*/ 81 h 97"/>
                  <a:gd name="T10" fmla="*/ 3 w 116"/>
                  <a:gd name="T11" fmla="*/ 93 h 97"/>
                  <a:gd name="T12" fmla="*/ 8 w 116"/>
                  <a:gd name="T13" fmla="*/ 96 h 97"/>
                  <a:gd name="T14" fmla="*/ 15 w 116"/>
                  <a:gd name="T15" fmla="*/ 95 h 97"/>
                  <a:gd name="T16" fmla="*/ 95 w 116"/>
                  <a:gd name="T17" fmla="*/ 36 h 97"/>
                  <a:gd name="T18" fmla="*/ 90 w 116"/>
                  <a:gd name="T19" fmla="*/ 66 h 97"/>
                  <a:gd name="T20" fmla="*/ 97 w 116"/>
                  <a:gd name="T21" fmla="*/ 76 h 97"/>
                  <a:gd name="T22" fmla="*/ 107 w 116"/>
                  <a:gd name="T23" fmla="*/ 69 h 97"/>
                  <a:gd name="T24" fmla="*/ 116 w 116"/>
                  <a:gd name="T25" fmla="*/ 10 h 97"/>
                  <a:gd name="T26" fmla="*/ 57 w 116"/>
                  <a:gd name="T27" fmla="*/ 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97">
                    <a:moveTo>
                      <a:pt x="57" y="1"/>
                    </a:moveTo>
                    <a:cubicBezTo>
                      <a:pt x="53" y="0"/>
                      <a:pt x="48" y="3"/>
                      <a:pt x="48" y="8"/>
                    </a:cubicBezTo>
                    <a:cubicBezTo>
                      <a:pt x="47" y="13"/>
                      <a:pt x="50" y="17"/>
                      <a:pt x="55" y="18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1" y="84"/>
                      <a:pt x="0" y="89"/>
                      <a:pt x="3" y="93"/>
                    </a:cubicBezTo>
                    <a:cubicBezTo>
                      <a:pt x="4" y="95"/>
                      <a:pt x="6" y="96"/>
                      <a:pt x="8" y="96"/>
                    </a:cubicBezTo>
                    <a:cubicBezTo>
                      <a:pt x="10" y="97"/>
                      <a:pt x="13" y="96"/>
                      <a:pt x="15" y="95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71"/>
                      <a:pt x="93" y="75"/>
                      <a:pt x="97" y="76"/>
                    </a:cubicBezTo>
                    <a:cubicBezTo>
                      <a:pt x="102" y="76"/>
                      <a:pt x="106" y="73"/>
                      <a:pt x="107" y="69"/>
                    </a:cubicBezTo>
                    <a:cubicBezTo>
                      <a:pt x="116" y="10"/>
                      <a:pt x="116" y="10"/>
                      <a:pt x="116" y="10"/>
                    </a:cubicBezTo>
                    <a:lnTo>
                      <a:pt x="5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153"/>
              <p:cNvSpPr/>
              <p:nvPr/>
            </p:nvSpPr>
            <p:spPr bwMode="auto">
              <a:xfrm>
                <a:off x="9379868" y="5728727"/>
                <a:ext cx="319045" cy="342532"/>
              </a:xfrm>
              <a:custGeom>
                <a:avLst/>
                <a:gdLst>
                  <a:gd name="T0" fmla="*/ 90 w 100"/>
                  <a:gd name="T1" fmla="*/ 0 h 107"/>
                  <a:gd name="T2" fmla="*/ 10 w 100"/>
                  <a:gd name="T3" fmla="*/ 0 h 107"/>
                  <a:gd name="T4" fmla="*/ 0 w 100"/>
                  <a:gd name="T5" fmla="*/ 10 h 107"/>
                  <a:gd name="T6" fmla="*/ 0 w 100"/>
                  <a:gd name="T7" fmla="*/ 97 h 107"/>
                  <a:gd name="T8" fmla="*/ 10 w 100"/>
                  <a:gd name="T9" fmla="*/ 107 h 107"/>
                  <a:gd name="T10" fmla="*/ 90 w 100"/>
                  <a:gd name="T11" fmla="*/ 107 h 107"/>
                  <a:gd name="T12" fmla="*/ 100 w 100"/>
                  <a:gd name="T13" fmla="*/ 97 h 107"/>
                  <a:gd name="T14" fmla="*/ 100 w 100"/>
                  <a:gd name="T15" fmla="*/ 10 h 107"/>
                  <a:gd name="T16" fmla="*/ 90 w 100"/>
                  <a:gd name="T17" fmla="*/ 0 h 107"/>
                  <a:gd name="T18" fmla="*/ 86 w 100"/>
                  <a:gd name="T19" fmla="*/ 93 h 107"/>
                  <a:gd name="T20" fmla="*/ 13 w 100"/>
                  <a:gd name="T21" fmla="*/ 93 h 107"/>
                  <a:gd name="T22" fmla="*/ 13 w 100"/>
                  <a:gd name="T23" fmla="*/ 13 h 107"/>
                  <a:gd name="T24" fmla="*/ 86 w 100"/>
                  <a:gd name="T25" fmla="*/ 13 h 107"/>
                  <a:gd name="T26" fmla="*/ 86 w 100"/>
                  <a:gd name="T27" fmla="*/ 93 h 107"/>
                  <a:gd name="T28" fmla="*/ 26 w 100"/>
                  <a:gd name="T29" fmla="*/ 47 h 107"/>
                  <a:gd name="T30" fmla="*/ 73 w 100"/>
                  <a:gd name="T31" fmla="*/ 47 h 107"/>
                  <a:gd name="T32" fmla="*/ 73 w 100"/>
                  <a:gd name="T33" fmla="*/ 53 h 107"/>
                  <a:gd name="T34" fmla="*/ 26 w 100"/>
                  <a:gd name="T35" fmla="*/ 53 h 107"/>
                  <a:gd name="T36" fmla="*/ 26 w 100"/>
                  <a:gd name="T37" fmla="*/ 47 h 107"/>
                  <a:gd name="T38" fmla="*/ 26 w 100"/>
                  <a:gd name="T39" fmla="*/ 60 h 107"/>
                  <a:gd name="T40" fmla="*/ 73 w 100"/>
                  <a:gd name="T41" fmla="*/ 60 h 107"/>
                  <a:gd name="T42" fmla="*/ 73 w 100"/>
                  <a:gd name="T43" fmla="*/ 67 h 107"/>
                  <a:gd name="T44" fmla="*/ 26 w 100"/>
                  <a:gd name="T45" fmla="*/ 67 h 107"/>
                  <a:gd name="T46" fmla="*/ 26 w 100"/>
                  <a:gd name="T47" fmla="*/ 60 h 107"/>
                  <a:gd name="T48" fmla="*/ 26 w 100"/>
                  <a:gd name="T49" fmla="*/ 73 h 107"/>
                  <a:gd name="T50" fmla="*/ 73 w 100"/>
                  <a:gd name="T51" fmla="*/ 73 h 107"/>
                  <a:gd name="T52" fmla="*/ 73 w 100"/>
                  <a:gd name="T53" fmla="*/ 80 h 107"/>
                  <a:gd name="T54" fmla="*/ 26 w 100"/>
                  <a:gd name="T55" fmla="*/ 80 h 107"/>
                  <a:gd name="T56" fmla="*/ 26 w 100"/>
                  <a:gd name="T57" fmla="*/ 73 h 107"/>
                  <a:gd name="T58" fmla="*/ 26 w 100"/>
                  <a:gd name="T59" fmla="*/ 33 h 107"/>
                  <a:gd name="T60" fmla="*/ 73 w 100"/>
                  <a:gd name="T61" fmla="*/ 33 h 107"/>
                  <a:gd name="T62" fmla="*/ 73 w 100"/>
                  <a:gd name="T63" fmla="*/ 40 h 107"/>
                  <a:gd name="T64" fmla="*/ 26 w 100"/>
                  <a:gd name="T65" fmla="*/ 40 h 107"/>
                  <a:gd name="T66" fmla="*/ 26 w 100"/>
                  <a:gd name="T67" fmla="*/ 3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0" h="107">
                    <a:moveTo>
                      <a:pt x="9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2"/>
                      <a:pt x="4" y="107"/>
                      <a:pt x="10" y="107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95" y="107"/>
                      <a:pt x="100" y="102"/>
                      <a:pt x="100" y="97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5"/>
                      <a:pt x="95" y="0"/>
                      <a:pt x="90" y="0"/>
                    </a:cubicBezTo>
                    <a:close/>
                    <a:moveTo>
                      <a:pt x="86" y="93"/>
                    </a:moveTo>
                    <a:cubicBezTo>
                      <a:pt x="13" y="93"/>
                      <a:pt x="13" y="93"/>
                      <a:pt x="13" y="9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6" y="13"/>
                      <a:pt x="86" y="13"/>
                      <a:pt x="86" y="13"/>
                    </a:cubicBezTo>
                    <a:lnTo>
                      <a:pt x="86" y="93"/>
                    </a:lnTo>
                    <a:close/>
                    <a:moveTo>
                      <a:pt x="26" y="47"/>
                    </a:move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26" y="53"/>
                      <a:pt x="26" y="53"/>
                      <a:pt x="26" y="53"/>
                    </a:cubicBezTo>
                    <a:lnTo>
                      <a:pt x="26" y="47"/>
                    </a:lnTo>
                    <a:close/>
                    <a:moveTo>
                      <a:pt x="26" y="60"/>
                    </a:move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26" y="67"/>
                      <a:pt x="26" y="67"/>
                      <a:pt x="26" y="67"/>
                    </a:cubicBezTo>
                    <a:lnTo>
                      <a:pt x="26" y="60"/>
                    </a:lnTo>
                    <a:close/>
                    <a:moveTo>
                      <a:pt x="26" y="73"/>
                    </a:move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26" y="80"/>
                      <a:pt x="26" y="80"/>
                      <a:pt x="26" y="80"/>
                    </a:cubicBezTo>
                    <a:lnTo>
                      <a:pt x="26" y="73"/>
                    </a:lnTo>
                    <a:close/>
                    <a:moveTo>
                      <a:pt x="26" y="33"/>
                    </a:move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26" y="40"/>
                      <a:pt x="26" y="40"/>
                      <a:pt x="26" y="40"/>
                    </a:cubicBezTo>
                    <a:lnTo>
                      <a:pt x="2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45" name="Freeform: Shape 154"/>
              <p:cNvSpPr/>
              <p:nvPr/>
            </p:nvSpPr>
            <p:spPr bwMode="auto">
              <a:xfrm>
                <a:off x="9781119" y="5771788"/>
                <a:ext cx="366021" cy="364063"/>
              </a:xfrm>
              <a:custGeom>
                <a:avLst/>
                <a:gdLst>
                  <a:gd name="T0" fmla="*/ 86 w 114"/>
                  <a:gd name="T1" fmla="*/ 72 h 114"/>
                  <a:gd name="T2" fmla="*/ 66 w 114"/>
                  <a:gd name="T3" fmla="*/ 52 h 114"/>
                  <a:gd name="T4" fmla="*/ 114 w 114"/>
                  <a:gd name="T5" fmla="*/ 16 h 114"/>
                  <a:gd name="T6" fmla="*/ 100 w 114"/>
                  <a:gd name="T7" fmla="*/ 2 h 114"/>
                  <a:gd name="T8" fmla="*/ 40 w 114"/>
                  <a:gd name="T9" fmla="*/ 26 h 114"/>
                  <a:gd name="T10" fmla="*/ 21 w 114"/>
                  <a:gd name="T11" fmla="*/ 7 h 114"/>
                  <a:gd name="T12" fmla="*/ 4 w 114"/>
                  <a:gd name="T13" fmla="*/ 4 h 114"/>
                  <a:gd name="T14" fmla="*/ 7 w 114"/>
                  <a:gd name="T15" fmla="*/ 21 h 114"/>
                  <a:gd name="T16" fmla="*/ 26 w 114"/>
                  <a:gd name="T17" fmla="*/ 40 h 114"/>
                  <a:gd name="T18" fmla="*/ 2 w 114"/>
                  <a:gd name="T19" fmla="*/ 100 h 114"/>
                  <a:gd name="T20" fmla="*/ 16 w 114"/>
                  <a:gd name="T21" fmla="*/ 114 h 114"/>
                  <a:gd name="T22" fmla="*/ 52 w 114"/>
                  <a:gd name="T23" fmla="*/ 66 h 114"/>
                  <a:gd name="T24" fmla="*/ 72 w 114"/>
                  <a:gd name="T25" fmla="*/ 86 h 114"/>
                  <a:gd name="T26" fmla="*/ 72 w 114"/>
                  <a:gd name="T27" fmla="*/ 114 h 114"/>
                  <a:gd name="T28" fmla="*/ 86 w 114"/>
                  <a:gd name="T29" fmla="*/ 114 h 114"/>
                  <a:gd name="T30" fmla="*/ 93 w 114"/>
                  <a:gd name="T31" fmla="*/ 93 h 114"/>
                  <a:gd name="T32" fmla="*/ 114 w 114"/>
                  <a:gd name="T33" fmla="*/ 86 h 114"/>
                  <a:gd name="T34" fmla="*/ 114 w 114"/>
                  <a:gd name="T35" fmla="*/ 72 h 114"/>
                  <a:gd name="T36" fmla="*/ 86 w 114"/>
                  <a:gd name="T37" fmla="*/ 7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4" h="114">
                    <a:moveTo>
                      <a:pt x="86" y="72"/>
                    </a:moveTo>
                    <a:cubicBezTo>
                      <a:pt x="66" y="52"/>
                      <a:pt x="66" y="52"/>
                      <a:pt x="66" y="52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6" y="2"/>
                      <a:pt x="8" y="0"/>
                      <a:pt x="4" y="4"/>
                    </a:cubicBezTo>
                    <a:cubicBezTo>
                      <a:pt x="0" y="8"/>
                      <a:pt x="2" y="16"/>
                      <a:pt x="7" y="21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86" y="72"/>
                      <a:pt x="86" y="72"/>
                      <a:pt x="8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46" name="Freeform: Shape 155"/>
              <p:cNvSpPr/>
              <p:nvPr/>
            </p:nvSpPr>
            <p:spPr bwMode="auto">
              <a:xfrm>
                <a:off x="9804607" y="6221974"/>
                <a:ext cx="344490" cy="281855"/>
              </a:xfrm>
              <a:custGeom>
                <a:avLst/>
                <a:gdLst>
                  <a:gd name="T0" fmla="*/ 108 w 108"/>
                  <a:gd name="T1" fmla="*/ 11 h 88"/>
                  <a:gd name="T2" fmla="*/ 96 w 108"/>
                  <a:gd name="T3" fmla="*/ 14 h 88"/>
                  <a:gd name="T4" fmla="*/ 105 w 108"/>
                  <a:gd name="T5" fmla="*/ 2 h 88"/>
                  <a:gd name="T6" fmla="*/ 91 w 108"/>
                  <a:gd name="T7" fmla="*/ 7 h 88"/>
                  <a:gd name="T8" fmla="*/ 75 w 108"/>
                  <a:gd name="T9" fmla="*/ 0 h 88"/>
                  <a:gd name="T10" fmla="*/ 53 w 108"/>
                  <a:gd name="T11" fmla="*/ 22 h 88"/>
                  <a:gd name="T12" fmla="*/ 54 w 108"/>
                  <a:gd name="T13" fmla="*/ 27 h 88"/>
                  <a:gd name="T14" fmla="*/ 8 w 108"/>
                  <a:gd name="T15" fmla="*/ 4 h 88"/>
                  <a:gd name="T16" fmla="*/ 5 w 108"/>
                  <a:gd name="T17" fmla="*/ 15 h 88"/>
                  <a:gd name="T18" fmla="*/ 15 w 108"/>
                  <a:gd name="T19" fmla="*/ 34 h 88"/>
                  <a:gd name="T20" fmla="*/ 5 w 108"/>
                  <a:gd name="T21" fmla="*/ 31 h 88"/>
                  <a:gd name="T22" fmla="*/ 5 w 108"/>
                  <a:gd name="T23" fmla="*/ 31 h 88"/>
                  <a:gd name="T24" fmla="*/ 23 w 108"/>
                  <a:gd name="T25" fmla="*/ 53 h 88"/>
                  <a:gd name="T26" fmla="*/ 17 w 108"/>
                  <a:gd name="T27" fmla="*/ 54 h 88"/>
                  <a:gd name="T28" fmla="*/ 13 w 108"/>
                  <a:gd name="T29" fmla="*/ 53 h 88"/>
                  <a:gd name="T30" fmla="*/ 33 w 108"/>
                  <a:gd name="T31" fmla="*/ 69 h 88"/>
                  <a:gd name="T32" fmla="*/ 6 w 108"/>
                  <a:gd name="T33" fmla="*/ 78 h 88"/>
                  <a:gd name="T34" fmla="*/ 0 w 108"/>
                  <a:gd name="T35" fmla="*/ 78 h 88"/>
                  <a:gd name="T36" fmla="*/ 34 w 108"/>
                  <a:gd name="T37" fmla="*/ 88 h 88"/>
                  <a:gd name="T38" fmla="*/ 97 w 108"/>
                  <a:gd name="T39" fmla="*/ 25 h 88"/>
                  <a:gd name="T40" fmla="*/ 97 w 108"/>
                  <a:gd name="T41" fmla="*/ 22 h 88"/>
                  <a:gd name="T42" fmla="*/ 108 w 108"/>
                  <a:gd name="T43" fmla="*/ 1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" h="88">
                    <a:moveTo>
                      <a:pt x="108" y="11"/>
                    </a:moveTo>
                    <a:cubicBezTo>
                      <a:pt x="104" y="12"/>
                      <a:pt x="100" y="13"/>
                      <a:pt x="96" y="14"/>
                    </a:cubicBezTo>
                    <a:cubicBezTo>
                      <a:pt x="100" y="11"/>
                      <a:pt x="104" y="7"/>
                      <a:pt x="105" y="2"/>
                    </a:cubicBezTo>
                    <a:cubicBezTo>
                      <a:pt x="101" y="4"/>
                      <a:pt x="96" y="6"/>
                      <a:pt x="91" y="7"/>
                    </a:cubicBezTo>
                    <a:cubicBezTo>
                      <a:pt x="87" y="3"/>
                      <a:pt x="81" y="0"/>
                      <a:pt x="75" y="0"/>
                    </a:cubicBezTo>
                    <a:cubicBezTo>
                      <a:pt x="63" y="0"/>
                      <a:pt x="53" y="10"/>
                      <a:pt x="53" y="22"/>
                    </a:cubicBezTo>
                    <a:cubicBezTo>
                      <a:pt x="53" y="24"/>
                      <a:pt x="53" y="26"/>
                      <a:pt x="54" y="27"/>
                    </a:cubicBezTo>
                    <a:cubicBezTo>
                      <a:pt x="35" y="26"/>
                      <a:pt x="19" y="18"/>
                      <a:pt x="8" y="4"/>
                    </a:cubicBezTo>
                    <a:cubicBezTo>
                      <a:pt x="6" y="7"/>
                      <a:pt x="5" y="11"/>
                      <a:pt x="5" y="15"/>
                    </a:cubicBezTo>
                    <a:cubicBezTo>
                      <a:pt x="5" y="23"/>
                      <a:pt x="9" y="30"/>
                      <a:pt x="15" y="34"/>
                    </a:cubicBezTo>
                    <a:cubicBezTo>
                      <a:pt x="11" y="34"/>
                      <a:pt x="8" y="33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42"/>
                      <a:pt x="12" y="51"/>
                      <a:pt x="23" y="53"/>
                    </a:cubicBezTo>
                    <a:cubicBezTo>
                      <a:pt x="21" y="53"/>
                      <a:pt x="19" y="54"/>
                      <a:pt x="17" y="54"/>
                    </a:cubicBezTo>
                    <a:cubicBezTo>
                      <a:pt x="15" y="54"/>
                      <a:pt x="14" y="54"/>
                      <a:pt x="13" y="53"/>
                    </a:cubicBezTo>
                    <a:cubicBezTo>
                      <a:pt x="15" y="62"/>
                      <a:pt x="23" y="69"/>
                      <a:pt x="33" y="69"/>
                    </a:cubicBezTo>
                    <a:cubicBezTo>
                      <a:pt x="26" y="75"/>
                      <a:pt x="16" y="78"/>
                      <a:pt x="6" y="78"/>
                    </a:cubicBezTo>
                    <a:cubicBezTo>
                      <a:pt x="4" y="78"/>
                      <a:pt x="2" y="78"/>
                      <a:pt x="0" y="78"/>
                    </a:cubicBezTo>
                    <a:cubicBezTo>
                      <a:pt x="10" y="84"/>
                      <a:pt x="22" y="88"/>
                      <a:pt x="34" y="88"/>
                    </a:cubicBezTo>
                    <a:cubicBezTo>
                      <a:pt x="75" y="88"/>
                      <a:pt x="97" y="54"/>
                      <a:pt x="97" y="25"/>
                    </a:cubicBezTo>
                    <a:cubicBezTo>
                      <a:pt x="97" y="24"/>
                      <a:pt x="97" y="23"/>
                      <a:pt x="97" y="22"/>
                    </a:cubicBezTo>
                    <a:cubicBezTo>
                      <a:pt x="102" y="19"/>
                      <a:pt x="105" y="15"/>
                      <a:pt x="10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47" name="Freeform: Shape 156"/>
              <p:cNvSpPr/>
              <p:nvPr/>
            </p:nvSpPr>
            <p:spPr bwMode="auto">
              <a:xfrm>
                <a:off x="10315471" y="6398133"/>
                <a:ext cx="242709" cy="252495"/>
              </a:xfrm>
              <a:custGeom>
                <a:avLst/>
                <a:gdLst>
                  <a:gd name="T0" fmla="*/ 66 w 124"/>
                  <a:gd name="T1" fmla="*/ 0 h 129"/>
                  <a:gd name="T2" fmla="*/ 66 w 124"/>
                  <a:gd name="T3" fmla="*/ 59 h 129"/>
                  <a:gd name="T4" fmla="*/ 124 w 124"/>
                  <a:gd name="T5" fmla="*/ 0 h 129"/>
                  <a:gd name="T6" fmla="*/ 124 w 124"/>
                  <a:gd name="T7" fmla="*/ 129 h 129"/>
                  <a:gd name="T8" fmla="*/ 66 w 124"/>
                  <a:gd name="T9" fmla="*/ 70 h 129"/>
                  <a:gd name="T10" fmla="*/ 66 w 124"/>
                  <a:gd name="T11" fmla="*/ 129 h 129"/>
                  <a:gd name="T12" fmla="*/ 0 w 124"/>
                  <a:gd name="T13" fmla="*/ 64 h 129"/>
                  <a:gd name="T14" fmla="*/ 66 w 12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29">
                    <a:moveTo>
                      <a:pt x="66" y="0"/>
                    </a:moveTo>
                    <a:lnTo>
                      <a:pt x="66" y="59"/>
                    </a:lnTo>
                    <a:lnTo>
                      <a:pt x="124" y="0"/>
                    </a:lnTo>
                    <a:lnTo>
                      <a:pt x="124" y="129"/>
                    </a:lnTo>
                    <a:lnTo>
                      <a:pt x="66" y="70"/>
                    </a:lnTo>
                    <a:lnTo>
                      <a:pt x="66" y="129"/>
                    </a:lnTo>
                    <a:lnTo>
                      <a:pt x="0" y="64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48" name="Freeform: Shape 157"/>
              <p:cNvSpPr/>
              <p:nvPr/>
            </p:nvSpPr>
            <p:spPr bwMode="auto">
              <a:xfrm>
                <a:off x="9877029" y="6449024"/>
                <a:ext cx="366021" cy="364063"/>
              </a:xfrm>
              <a:custGeom>
                <a:avLst/>
                <a:gdLst>
                  <a:gd name="T0" fmla="*/ 0 w 114"/>
                  <a:gd name="T1" fmla="*/ 83 h 114"/>
                  <a:gd name="T2" fmla="*/ 10 w 114"/>
                  <a:gd name="T3" fmla="*/ 93 h 114"/>
                  <a:gd name="T4" fmla="*/ 30 w 114"/>
                  <a:gd name="T5" fmla="*/ 73 h 114"/>
                  <a:gd name="T6" fmla="*/ 41 w 114"/>
                  <a:gd name="T7" fmla="*/ 84 h 114"/>
                  <a:gd name="T8" fmla="*/ 21 w 114"/>
                  <a:gd name="T9" fmla="*/ 104 h 114"/>
                  <a:gd name="T10" fmla="*/ 31 w 114"/>
                  <a:gd name="T11" fmla="*/ 114 h 114"/>
                  <a:gd name="T12" fmla="*/ 51 w 114"/>
                  <a:gd name="T13" fmla="*/ 94 h 114"/>
                  <a:gd name="T14" fmla="*/ 64 w 114"/>
                  <a:gd name="T15" fmla="*/ 107 h 114"/>
                  <a:gd name="T16" fmla="*/ 74 w 114"/>
                  <a:gd name="T17" fmla="*/ 97 h 114"/>
                  <a:gd name="T18" fmla="*/ 17 w 114"/>
                  <a:gd name="T19" fmla="*/ 40 h 114"/>
                  <a:gd name="T20" fmla="*/ 7 w 114"/>
                  <a:gd name="T21" fmla="*/ 50 h 114"/>
                  <a:gd name="T22" fmla="*/ 20 w 114"/>
                  <a:gd name="T23" fmla="*/ 63 h 114"/>
                  <a:gd name="T24" fmla="*/ 0 w 114"/>
                  <a:gd name="T25" fmla="*/ 83 h 114"/>
                  <a:gd name="T26" fmla="*/ 84 w 114"/>
                  <a:gd name="T27" fmla="*/ 30 h 114"/>
                  <a:gd name="T28" fmla="*/ 26 w 114"/>
                  <a:gd name="T29" fmla="*/ 39 h 114"/>
                  <a:gd name="T30" fmla="*/ 75 w 114"/>
                  <a:gd name="T31" fmla="*/ 88 h 114"/>
                  <a:gd name="T32" fmla="*/ 84 w 114"/>
                  <a:gd name="T33" fmla="*/ 30 h 114"/>
                  <a:gd name="T34" fmla="*/ 93 w 114"/>
                  <a:gd name="T35" fmla="*/ 35 h 114"/>
                  <a:gd name="T36" fmla="*/ 79 w 114"/>
                  <a:gd name="T37" fmla="*/ 21 h 114"/>
                  <a:gd name="T38" fmla="*/ 100 w 114"/>
                  <a:gd name="T39" fmla="*/ 0 h 114"/>
                  <a:gd name="T40" fmla="*/ 114 w 114"/>
                  <a:gd name="T41" fmla="*/ 14 h 114"/>
                  <a:gd name="T42" fmla="*/ 93 w 114"/>
                  <a:gd name="T43" fmla="*/ 3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4" h="114">
                    <a:moveTo>
                      <a:pt x="0" y="83"/>
                    </a:moveTo>
                    <a:cubicBezTo>
                      <a:pt x="10" y="93"/>
                      <a:pt x="10" y="93"/>
                      <a:pt x="10" y="9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74" y="97"/>
                      <a:pt x="74" y="97"/>
                      <a:pt x="74" y="9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20" y="63"/>
                      <a:pt x="20" y="63"/>
                      <a:pt x="20" y="63"/>
                    </a:cubicBezTo>
                    <a:lnTo>
                      <a:pt x="0" y="83"/>
                    </a:lnTo>
                    <a:close/>
                    <a:moveTo>
                      <a:pt x="84" y="30"/>
                    </a:moveTo>
                    <a:cubicBezTo>
                      <a:pt x="65" y="12"/>
                      <a:pt x="41" y="26"/>
                      <a:pt x="26" y="39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88" y="73"/>
                      <a:pt x="102" y="49"/>
                      <a:pt x="84" y="30"/>
                    </a:cubicBezTo>
                    <a:close/>
                    <a:moveTo>
                      <a:pt x="93" y="35"/>
                    </a:moveTo>
                    <a:cubicBezTo>
                      <a:pt x="79" y="21"/>
                      <a:pt x="79" y="21"/>
                      <a:pt x="79" y="2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14" y="14"/>
                      <a:pt x="114" y="14"/>
                      <a:pt x="114" y="14"/>
                    </a:cubicBezTo>
                    <a:lnTo>
                      <a:pt x="9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49" name="Freeform: Shape 158"/>
              <p:cNvSpPr/>
              <p:nvPr/>
            </p:nvSpPr>
            <p:spPr bwMode="auto">
              <a:xfrm>
                <a:off x="8986444" y="6147595"/>
                <a:ext cx="366021" cy="358191"/>
              </a:xfrm>
              <a:custGeom>
                <a:avLst/>
                <a:gdLst>
                  <a:gd name="T0" fmla="*/ 110 w 115"/>
                  <a:gd name="T1" fmla="*/ 36 h 112"/>
                  <a:gd name="T2" fmla="*/ 86 w 115"/>
                  <a:gd name="T3" fmla="*/ 1 h 112"/>
                  <a:gd name="T4" fmla="*/ 86 w 115"/>
                  <a:gd name="T5" fmla="*/ 1 h 112"/>
                  <a:gd name="T6" fmla="*/ 77 w 115"/>
                  <a:gd name="T7" fmla="*/ 4 h 112"/>
                  <a:gd name="T8" fmla="*/ 32 w 115"/>
                  <a:gd name="T9" fmla="*/ 39 h 112"/>
                  <a:gd name="T10" fmla="*/ 36 w 115"/>
                  <a:gd name="T11" fmla="*/ 56 h 112"/>
                  <a:gd name="T12" fmla="*/ 42 w 115"/>
                  <a:gd name="T13" fmla="*/ 73 h 112"/>
                  <a:gd name="T14" fmla="*/ 98 w 115"/>
                  <a:gd name="T15" fmla="*/ 81 h 112"/>
                  <a:gd name="T16" fmla="*/ 106 w 115"/>
                  <a:gd name="T17" fmla="*/ 78 h 112"/>
                  <a:gd name="T18" fmla="*/ 106 w 115"/>
                  <a:gd name="T19" fmla="*/ 79 h 112"/>
                  <a:gd name="T20" fmla="*/ 110 w 115"/>
                  <a:gd name="T21" fmla="*/ 36 h 112"/>
                  <a:gd name="T22" fmla="*/ 102 w 115"/>
                  <a:gd name="T23" fmla="*/ 73 h 112"/>
                  <a:gd name="T24" fmla="*/ 99 w 115"/>
                  <a:gd name="T25" fmla="*/ 73 h 112"/>
                  <a:gd name="T26" fmla="*/ 93 w 115"/>
                  <a:gd name="T27" fmla="*/ 67 h 112"/>
                  <a:gd name="T28" fmla="*/ 83 w 115"/>
                  <a:gd name="T29" fmla="*/ 43 h 112"/>
                  <a:gd name="T30" fmla="*/ 80 w 115"/>
                  <a:gd name="T31" fmla="*/ 18 h 112"/>
                  <a:gd name="T32" fmla="*/ 82 w 115"/>
                  <a:gd name="T33" fmla="*/ 10 h 112"/>
                  <a:gd name="T34" fmla="*/ 84 w 115"/>
                  <a:gd name="T35" fmla="*/ 8 h 112"/>
                  <a:gd name="T36" fmla="*/ 87 w 115"/>
                  <a:gd name="T37" fmla="*/ 9 h 112"/>
                  <a:gd name="T38" fmla="*/ 93 w 115"/>
                  <a:gd name="T39" fmla="*/ 15 h 112"/>
                  <a:gd name="T40" fmla="*/ 103 w 115"/>
                  <a:gd name="T41" fmla="*/ 38 h 112"/>
                  <a:gd name="T42" fmla="*/ 106 w 115"/>
                  <a:gd name="T43" fmla="*/ 63 h 112"/>
                  <a:gd name="T44" fmla="*/ 104 w 115"/>
                  <a:gd name="T45" fmla="*/ 71 h 112"/>
                  <a:gd name="T46" fmla="*/ 102 w 115"/>
                  <a:gd name="T47" fmla="*/ 73 h 112"/>
                  <a:gd name="T48" fmla="*/ 28 w 115"/>
                  <a:gd name="T49" fmla="*/ 58 h 112"/>
                  <a:gd name="T50" fmla="*/ 25 w 115"/>
                  <a:gd name="T51" fmla="*/ 42 h 112"/>
                  <a:gd name="T52" fmla="*/ 11 w 115"/>
                  <a:gd name="T53" fmla="*/ 47 h 112"/>
                  <a:gd name="T54" fmla="*/ 4 w 115"/>
                  <a:gd name="T55" fmla="*/ 49 h 112"/>
                  <a:gd name="T56" fmla="*/ 0 w 115"/>
                  <a:gd name="T57" fmla="*/ 61 h 112"/>
                  <a:gd name="T58" fmla="*/ 3 w 115"/>
                  <a:gd name="T59" fmla="*/ 70 h 112"/>
                  <a:gd name="T60" fmla="*/ 11 w 115"/>
                  <a:gd name="T61" fmla="*/ 78 h 112"/>
                  <a:gd name="T62" fmla="*/ 19 w 115"/>
                  <a:gd name="T63" fmla="*/ 76 h 112"/>
                  <a:gd name="T64" fmla="*/ 34 w 115"/>
                  <a:gd name="T65" fmla="*/ 73 h 112"/>
                  <a:gd name="T66" fmla="*/ 28 w 115"/>
                  <a:gd name="T67" fmla="*/ 58 h 112"/>
                  <a:gd name="T68" fmla="*/ 47 w 115"/>
                  <a:gd name="T69" fmla="*/ 77 h 112"/>
                  <a:gd name="T70" fmla="*/ 32 w 115"/>
                  <a:gd name="T71" fmla="*/ 78 h 112"/>
                  <a:gd name="T72" fmla="*/ 50 w 115"/>
                  <a:gd name="T73" fmla="*/ 110 h 112"/>
                  <a:gd name="T74" fmla="*/ 54 w 115"/>
                  <a:gd name="T75" fmla="*/ 111 h 112"/>
                  <a:gd name="T76" fmla="*/ 66 w 115"/>
                  <a:gd name="T77" fmla="*/ 102 h 112"/>
                  <a:gd name="T78" fmla="*/ 66 w 115"/>
                  <a:gd name="T79" fmla="*/ 98 h 112"/>
                  <a:gd name="T80" fmla="*/ 47 w 115"/>
                  <a:gd name="T81" fmla="*/ 77 h 112"/>
                  <a:gd name="T82" fmla="*/ 96 w 115"/>
                  <a:gd name="T83" fmla="*/ 53 h 112"/>
                  <a:gd name="T84" fmla="*/ 95 w 115"/>
                  <a:gd name="T85" fmla="*/ 53 h 112"/>
                  <a:gd name="T86" fmla="*/ 93 w 115"/>
                  <a:gd name="T87" fmla="*/ 51 h 112"/>
                  <a:gd name="T88" fmla="*/ 89 w 115"/>
                  <a:gd name="T89" fmla="*/ 42 h 112"/>
                  <a:gd name="T90" fmla="*/ 88 w 115"/>
                  <a:gd name="T91" fmla="*/ 32 h 112"/>
                  <a:gd name="T92" fmla="*/ 89 w 115"/>
                  <a:gd name="T93" fmla="*/ 29 h 112"/>
                  <a:gd name="T94" fmla="*/ 90 w 115"/>
                  <a:gd name="T95" fmla="*/ 28 h 112"/>
                  <a:gd name="T96" fmla="*/ 91 w 115"/>
                  <a:gd name="T97" fmla="*/ 29 h 112"/>
                  <a:gd name="T98" fmla="*/ 93 w 115"/>
                  <a:gd name="T99" fmla="*/ 31 h 112"/>
                  <a:gd name="T100" fmla="*/ 97 w 115"/>
                  <a:gd name="T101" fmla="*/ 40 h 112"/>
                  <a:gd name="T102" fmla="*/ 98 w 115"/>
                  <a:gd name="T103" fmla="*/ 49 h 112"/>
                  <a:gd name="T104" fmla="*/ 97 w 115"/>
                  <a:gd name="T105" fmla="*/ 52 h 112"/>
                  <a:gd name="T106" fmla="*/ 96 w 115"/>
                  <a:gd name="T107" fmla="*/ 5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5" h="112">
                    <a:moveTo>
                      <a:pt x="110" y="36"/>
                    </a:moveTo>
                    <a:cubicBezTo>
                      <a:pt x="104" y="15"/>
                      <a:pt x="93" y="0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60" y="25"/>
                      <a:pt x="32" y="39"/>
                    </a:cubicBezTo>
                    <a:cubicBezTo>
                      <a:pt x="33" y="44"/>
                      <a:pt x="34" y="50"/>
                      <a:pt x="36" y="56"/>
                    </a:cubicBezTo>
                    <a:cubicBezTo>
                      <a:pt x="37" y="63"/>
                      <a:pt x="39" y="68"/>
                      <a:pt x="42" y="73"/>
                    </a:cubicBezTo>
                    <a:cubicBezTo>
                      <a:pt x="73" y="71"/>
                      <a:pt x="98" y="81"/>
                      <a:pt x="98" y="81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78"/>
                      <a:pt x="106" y="79"/>
                      <a:pt x="106" y="79"/>
                    </a:cubicBezTo>
                    <a:cubicBezTo>
                      <a:pt x="114" y="76"/>
                      <a:pt x="115" y="57"/>
                      <a:pt x="110" y="36"/>
                    </a:cubicBezTo>
                    <a:close/>
                    <a:moveTo>
                      <a:pt x="102" y="73"/>
                    </a:moveTo>
                    <a:cubicBezTo>
                      <a:pt x="101" y="74"/>
                      <a:pt x="99" y="73"/>
                      <a:pt x="99" y="73"/>
                    </a:cubicBezTo>
                    <a:cubicBezTo>
                      <a:pt x="97" y="71"/>
                      <a:pt x="95" y="69"/>
                      <a:pt x="93" y="67"/>
                    </a:cubicBezTo>
                    <a:cubicBezTo>
                      <a:pt x="89" y="61"/>
                      <a:pt x="85" y="53"/>
                      <a:pt x="83" y="43"/>
                    </a:cubicBezTo>
                    <a:cubicBezTo>
                      <a:pt x="80" y="34"/>
                      <a:pt x="79" y="25"/>
                      <a:pt x="80" y="18"/>
                    </a:cubicBezTo>
                    <a:cubicBezTo>
                      <a:pt x="80" y="15"/>
                      <a:pt x="81" y="12"/>
                      <a:pt x="82" y="10"/>
                    </a:cubicBezTo>
                    <a:cubicBezTo>
                      <a:pt x="82" y="10"/>
                      <a:pt x="83" y="8"/>
                      <a:pt x="84" y="8"/>
                    </a:cubicBezTo>
                    <a:cubicBezTo>
                      <a:pt x="85" y="8"/>
                      <a:pt x="87" y="9"/>
                      <a:pt x="87" y="9"/>
                    </a:cubicBezTo>
                    <a:cubicBezTo>
                      <a:pt x="89" y="10"/>
                      <a:pt x="91" y="12"/>
                      <a:pt x="93" y="15"/>
                    </a:cubicBezTo>
                    <a:cubicBezTo>
                      <a:pt x="97" y="20"/>
                      <a:pt x="101" y="29"/>
                      <a:pt x="103" y="38"/>
                    </a:cubicBezTo>
                    <a:cubicBezTo>
                      <a:pt x="106" y="47"/>
                      <a:pt x="107" y="56"/>
                      <a:pt x="106" y="63"/>
                    </a:cubicBezTo>
                    <a:cubicBezTo>
                      <a:pt x="105" y="67"/>
                      <a:pt x="105" y="69"/>
                      <a:pt x="104" y="71"/>
                    </a:cubicBezTo>
                    <a:cubicBezTo>
                      <a:pt x="103" y="72"/>
                      <a:pt x="103" y="73"/>
                      <a:pt x="102" y="73"/>
                    </a:cubicBezTo>
                    <a:close/>
                    <a:moveTo>
                      <a:pt x="28" y="58"/>
                    </a:moveTo>
                    <a:cubicBezTo>
                      <a:pt x="27" y="53"/>
                      <a:pt x="26" y="47"/>
                      <a:pt x="25" y="42"/>
                    </a:cubicBezTo>
                    <a:cubicBezTo>
                      <a:pt x="20" y="44"/>
                      <a:pt x="16" y="46"/>
                      <a:pt x="11" y="47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78"/>
                      <a:pt x="11" y="78"/>
                      <a:pt x="19" y="76"/>
                    </a:cubicBezTo>
                    <a:cubicBezTo>
                      <a:pt x="24" y="75"/>
                      <a:pt x="28" y="74"/>
                      <a:pt x="34" y="73"/>
                    </a:cubicBezTo>
                    <a:cubicBezTo>
                      <a:pt x="32" y="69"/>
                      <a:pt x="30" y="64"/>
                      <a:pt x="28" y="58"/>
                    </a:cubicBezTo>
                    <a:close/>
                    <a:moveTo>
                      <a:pt x="47" y="77"/>
                    </a:moveTo>
                    <a:cubicBezTo>
                      <a:pt x="32" y="78"/>
                      <a:pt x="32" y="78"/>
                      <a:pt x="32" y="78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1" y="112"/>
                      <a:pt x="53" y="112"/>
                      <a:pt x="54" y="111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7" y="101"/>
                      <a:pt x="67" y="99"/>
                      <a:pt x="66" y="98"/>
                    </a:cubicBezTo>
                    <a:lnTo>
                      <a:pt x="47" y="77"/>
                    </a:lnTo>
                    <a:close/>
                    <a:moveTo>
                      <a:pt x="96" y="53"/>
                    </a:moveTo>
                    <a:cubicBezTo>
                      <a:pt x="96" y="53"/>
                      <a:pt x="95" y="53"/>
                      <a:pt x="95" y="53"/>
                    </a:cubicBezTo>
                    <a:cubicBezTo>
                      <a:pt x="94" y="53"/>
                      <a:pt x="94" y="52"/>
                      <a:pt x="93" y="51"/>
                    </a:cubicBezTo>
                    <a:cubicBezTo>
                      <a:pt x="91" y="49"/>
                      <a:pt x="90" y="45"/>
                      <a:pt x="89" y="42"/>
                    </a:cubicBezTo>
                    <a:cubicBezTo>
                      <a:pt x="88" y="38"/>
                      <a:pt x="88" y="35"/>
                      <a:pt x="88" y="32"/>
                    </a:cubicBezTo>
                    <a:cubicBezTo>
                      <a:pt x="88" y="31"/>
                      <a:pt x="88" y="30"/>
                      <a:pt x="89" y="29"/>
                    </a:cubicBezTo>
                    <a:cubicBezTo>
                      <a:pt x="89" y="29"/>
                      <a:pt x="89" y="28"/>
                      <a:pt x="90" y="28"/>
                    </a:cubicBezTo>
                    <a:cubicBezTo>
                      <a:pt x="90" y="28"/>
                      <a:pt x="90" y="28"/>
                      <a:pt x="91" y="29"/>
                    </a:cubicBezTo>
                    <a:cubicBezTo>
                      <a:pt x="91" y="29"/>
                      <a:pt x="92" y="30"/>
                      <a:pt x="93" y="31"/>
                    </a:cubicBezTo>
                    <a:cubicBezTo>
                      <a:pt x="94" y="33"/>
                      <a:pt x="96" y="36"/>
                      <a:pt x="97" y="40"/>
                    </a:cubicBezTo>
                    <a:cubicBezTo>
                      <a:pt x="98" y="43"/>
                      <a:pt x="98" y="47"/>
                      <a:pt x="98" y="49"/>
                    </a:cubicBezTo>
                    <a:cubicBezTo>
                      <a:pt x="98" y="51"/>
                      <a:pt x="98" y="52"/>
                      <a:pt x="97" y="52"/>
                    </a:cubicBezTo>
                    <a:cubicBezTo>
                      <a:pt x="97" y="53"/>
                      <a:pt x="97" y="53"/>
                      <a:pt x="9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50" name="Freeform: Shape 159"/>
              <p:cNvSpPr/>
              <p:nvPr/>
            </p:nvSpPr>
            <p:spPr bwMode="auto">
              <a:xfrm>
                <a:off x="9420971" y="6157383"/>
                <a:ext cx="334704" cy="336661"/>
              </a:xfrm>
              <a:custGeom>
                <a:avLst/>
                <a:gdLst>
                  <a:gd name="T0" fmla="*/ 100 w 105"/>
                  <a:gd name="T1" fmla="*/ 29 h 105"/>
                  <a:gd name="T2" fmla="*/ 71 w 105"/>
                  <a:gd name="T3" fmla="*/ 26 h 105"/>
                  <a:gd name="T4" fmla="*/ 88 w 105"/>
                  <a:gd name="T5" fmla="*/ 9 h 105"/>
                  <a:gd name="T6" fmla="*/ 82 w 105"/>
                  <a:gd name="T7" fmla="*/ 3 h 105"/>
                  <a:gd name="T8" fmla="*/ 59 w 105"/>
                  <a:gd name="T9" fmla="*/ 26 h 105"/>
                  <a:gd name="T10" fmla="*/ 52 w 105"/>
                  <a:gd name="T11" fmla="*/ 26 h 105"/>
                  <a:gd name="T12" fmla="*/ 52 w 105"/>
                  <a:gd name="T13" fmla="*/ 26 h 105"/>
                  <a:gd name="T14" fmla="*/ 26 w 105"/>
                  <a:gd name="T15" fmla="*/ 0 h 105"/>
                  <a:gd name="T16" fmla="*/ 19 w 105"/>
                  <a:gd name="T17" fmla="*/ 6 h 105"/>
                  <a:gd name="T18" fmla="*/ 39 w 105"/>
                  <a:gd name="T19" fmla="*/ 26 h 105"/>
                  <a:gd name="T20" fmla="*/ 4 w 105"/>
                  <a:gd name="T21" fmla="*/ 29 h 105"/>
                  <a:gd name="T22" fmla="*/ 0 w 105"/>
                  <a:gd name="T23" fmla="*/ 65 h 105"/>
                  <a:gd name="T24" fmla="*/ 4 w 105"/>
                  <a:gd name="T25" fmla="*/ 101 h 105"/>
                  <a:gd name="T26" fmla="*/ 52 w 105"/>
                  <a:gd name="T27" fmla="*/ 105 h 105"/>
                  <a:gd name="T28" fmla="*/ 100 w 105"/>
                  <a:gd name="T29" fmla="*/ 101 h 105"/>
                  <a:gd name="T30" fmla="*/ 105 w 105"/>
                  <a:gd name="T31" fmla="*/ 65 h 105"/>
                  <a:gd name="T32" fmla="*/ 100 w 105"/>
                  <a:gd name="T33" fmla="*/ 29 h 105"/>
                  <a:gd name="T34" fmla="*/ 88 w 105"/>
                  <a:gd name="T35" fmla="*/ 89 h 105"/>
                  <a:gd name="T36" fmla="*/ 52 w 105"/>
                  <a:gd name="T37" fmla="*/ 92 h 105"/>
                  <a:gd name="T38" fmla="*/ 16 w 105"/>
                  <a:gd name="T39" fmla="*/ 89 h 105"/>
                  <a:gd name="T40" fmla="*/ 13 w 105"/>
                  <a:gd name="T41" fmla="*/ 65 h 105"/>
                  <a:gd name="T42" fmla="*/ 16 w 105"/>
                  <a:gd name="T43" fmla="*/ 41 h 105"/>
                  <a:gd name="T44" fmla="*/ 52 w 105"/>
                  <a:gd name="T45" fmla="*/ 39 h 105"/>
                  <a:gd name="T46" fmla="*/ 88 w 105"/>
                  <a:gd name="T47" fmla="*/ 41 h 105"/>
                  <a:gd name="T48" fmla="*/ 92 w 105"/>
                  <a:gd name="T49" fmla="*/ 65 h 105"/>
                  <a:gd name="T50" fmla="*/ 88 w 105"/>
                  <a:gd name="T51" fmla="*/ 8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5" h="105">
                    <a:moveTo>
                      <a:pt x="100" y="29"/>
                    </a:moveTo>
                    <a:cubicBezTo>
                      <a:pt x="91" y="28"/>
                      <a:pt x="82" y="27"/>
                      <a:pt x="71" y="26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6"/>
                      <a:pt x="54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27" y="27"/>
                      <a:pt x="15" y="28"/>
                      <a:pt x="4" y="29"/>
                    </a:cubicBezTo>
                    <a:cubicBezTo>
                      <a:pt x="1" y="40"/>
                      <a:pt x="0" y="52"/>
                      <a:pt x="0" y="65"/>
                    </a:cubicBezTo>
                    <a:cubicBezTo>
                      <a:pt x="0" y="78"/>
                      <a:pt x="1" y="90"/>
                      <a:pt x="4" y="101"/>
                    </a:cubicBezTo>
                    <a:cubicBezTo>
                      <a:pt x="19" y="104"/>
                      <a:pt x="35" y="105"/>
                      <a:pt x="52" y="105"/>
                    </a:cubicBezTo>
                    <a:cubicBezTo>
                      <a:pt x="69" y="105"/>
                      <a:pt x="86" y="104"/>
                      <a:pt x="100" y="101"/>
                    </a:cubicBezTo>
                    <a:cubicBezTo>
                      <a:pt x="103" y="90"/>
                      <a:pt x="105" y="78"/>
                      <a:pt x="105" y="65"/>
                    </a:cubicBezTo>
                    <a:cubicBezTo>
                      <a:pt x="105" y="52"/>
                      <a:pt x="103" y="40"/>
                      <a:pt x="100" y="29"/>
                    </a:cubicBezTo>
                    <a:close/>
                    <a:moveTo>
                      <a:pt x="88" y="89"/>
                    </a:moveTo>
                    <a:cubicBezTo>
                      <a:pt x="77" y="91"/>
                      <a:pt x="65" y="92"/>
                      <a:pt x="52" y="92"/>
                    </a:cubicBezTo>
                    <a:cubicBezTo>
                      <a:pt x="39" y="92"/>
                      <a:pt x="27" y="91"/>
                      <a:pt x="16" y="89"/>
                    </a:cubicBezTo>
                    <a:cubicBezTo>
                      <a:pt x="14" y="82"/>
                      <a:pt x="13" y="74"/>
                      <a:pt x="13" y="65"/>
                    </a:cubicBezTo>
                    <a:cubicBezTo>
                      <a:pt x="13" y="57"/>
                      <a:pt x="14" y="49"/>
                      <a:pt x="16" y="41"/>
                    </a:cubicBezTo>
                    <a:cubicBezTo>
                      <a:pt x="27" y="40"/>
                      <a:pt x="39" y="39"/>
                      <a:pt x="52" y="39"/>
                    </a:cubicBezTo>
                    <a:cubicBezTo>
                      <a:pt x="65" y="39"/>
                      <a:pt x="77" y="40"/>
                      <a:pt x="88" y="41"/>
                    </a:cubicBezTo>
                    <a:cubicBezTo>
                      <a:pt x="90" y="49"/>
                      <a:pt x="92" y="57"/>
                      <a:pt x="92" y="65"/>
                    </a:cubicBezTo>
                    <a:cubicBezTo>
                      <a:pt x="92" y="74"/>
                      <a:pt x="90" y="82"/>
                      <a:pt x="8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51" name="Freeform: Shape 160"/>
              <p:cNvSpPr/>
              <p:nvPr/>
            </p:nvSpPr>
            <p:spPr bwMode="auto">
              <a:xfrm>
                <a:off x="9372038" y="6560592"/>
                <a:ext cx="409082" cy="230965"/>
              </a:xfrm>
              <a:custGeom>
                <a:avLst/>
                <a:gdLst>
                  <a:gd name="T0" fmla="*/ 128 w 128"/>
                  <a:gd name="T1" fmla="*/ 50 h 72"/>
                  <a:gd name="T2" fmla="*/ 112 w 128"/>
                  <a:gd name="T3" fmla="*/ 29 h 72"/>
                  <a:gd name="T4" fmla="*/ 82 w 128"/>
                  <a:gd name="T5" fmla="*/ 0 h 72"/>
                  <a:gd name="T6" fmla="*/ 58 w 128"/>
                  <a:gd name="T7" fmla="*/ 11 h 72"/>
                  <a:gd name="T8" fmla="*/ 45 w 128"/>
                  <a:gd name="T9" fmla="*/ 4 h 72"/>
                  <a:gd name="T10" fmla="*/ 29 w 128"/>
                  <a:gd name="T11" fmla="*/ 21 h 72"/>
                  <a:gd name="T12" fmla="*/ 29 w 128"/>
                  <a:gd name="T13" fmla="*/ 23 h 72"/>
                  <a:gd name="T14" fmla="*/ 24 w 128"/>
                  <a:gd name="T15" fmla="*/ 23 h 72"/>
                  <a:gd name="T16" fmla="*/ 0 w 128"/>
                  <a:gd name="T17" fmla="*/ 47 h 72"/>
                  <a:gd name="T18" fmla="*/ 24 w 128"/>
                  <a:gd name="T19" fmla="*/ 72 h 72"/>
                  <a:gd name="T20" fmla="*/ 106 w 128"/>
                  <a:gd name="T21" fmla="*/ 72 h 72"/>
                  <a:gd name="T22" fmla="*/ 106 w 128"/>
                  <a:gd name="T23" fmla="*/ 72 h 72"/>
                  <a:gd name="T24" fmla="*/ 128 w 128"/>
                  <a:gd name="T25" fmla="*/ 5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72">
                    <a:moveTo>
                      <a:pt x="128" y="50"/>
                    </a:moveTo>
                    <a:cubicBezTo>
                      <a:pt x="128" y="39"/>
                      <a:pt x="121" y="31"/>
                      <a:pt x="112" y="29"/>
                    </a:cubicBezTo>
                    <a:cubicBezTo>
                      <a:pt x="111" y="12"/>
                      <a:pt x="98" y="0"/>
                      <a:pt x="82" y="0"/>
                    </a:cubicBezTo>
                    <a:cubicBezTo>
                      <a:pt x="72" y="0"/>
                      <a:pt x="64" y="4"/>
                      <a:pt x="58" y="11"/>
                    </a:cubicBezTo>
                    <a:cubicBezTo>
                      <a:pt x="55" y="7"/>
                      <a:pt x="51" y="4"/>
                      <a:pt x="45" y="4"/>
                    </a:cubicBezTo>
                    <a:cubicBezTo>
                      <a:pt x="36" y="4"/>
                      <a:pt x="29" y="12"/>
                      <a:pt x="29" y="21"/>
                    </a:cubicBezTo>
                    <a:cubicBezTo>
                      <a:pt x="29" y="22"/>
                      <a:pt x="29" y="23"/>
                      <a:pt x="29" y="23"/>
                    </a:cubicBezTo>
                    <a:cubicBezTo>
                      <a:pt x="27" y="23"/>
                      <a:pt x="26" y="23"/>
                      <a:pt x="24" y="23"/>
                    </a:cubicBezTo>
                    <a:cubicBezTo>
                      <a:pt x="11" y="23"/>
                      <a:pt x="0" y="34"/>
                      <a:pt x="0" y="47"/>
                    </a:cubicBezTo>
                    <a:cubicBezTo>
                      <a:pt x="0" y="61"/>
                      <a:pt x="11" y="72"/>
                      <a:pt x="24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18" y="71"/>
                      <a:pt x="128" y="62"/>
                      <a:pt x="128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52" name="Freeform: Shape 161"/>
              <p:cNvSpPr/>
              <p:nvPr/>
            </p:nvSpPr>
            <p:spPr bwMode="auto">
              <a:xfrm>
                <a:off x="8992317" y="6560592"/>
                <a:ext cx="281855" cy="230965"/>
              </a:xfrm>
              <a:custGeom>
                <a:avLst/>
                <a:gdLst>
                  <a:gd name="T0" fmla="*/ 0 w 88"/>
                  <a:gd name="T1" fmla="*/ 0 h 72"/>
                  <a:gd name="T2" fmla="*/ 0 w 88"/>
                  <a:gd name="T3" fmla="*/ 72 h 72"/>
                  <a:gd name="T4" fmla="*/ 88 w 88"/>
                  <a:gd name="T5" fmla="*/ 72 h 72"/>
                  <a:gd name="T6" fmla="*/ 88 w 88"/>
                  <a:gd name="T7" fmla="*/ 0 h 72"/>
                  <a:gd name="T8" fmla="*/ 0 w 88"/>
                  <a:gd name="T9" fmla="*/ 0 h 72"/>
                  <a:gd name="T10" fmla="*/ 83 w 88"/>
                  <a:gd name="T11" fmla="*/ 66 h 72"/>
                  <a:gd name="T12" fmla="*/ 5 w 88"/>
                  <a:gd name="T13" fmla="*/ 66 h 72"/>
                  <a:gd name="T14" fmla="*/ 5 w 88"/>
                  <a:gd name="T15" fmla="*/ 5 h 72"/>
                  <a:gd name="T16" fmla="*/ 83 w 88"/>
                  <a:gd name="T17" fmla="*/ 5 h 72"/>
                  <a:gd name="T18" fmla="*/ 83 w 88"/>
                  <a:gd name="T19" fmla="*/ 66 h 72"/>
                  <a:gd name="T20" fmla="*/ 61 w 88"/>
                  <a:gd name="T21" fmla="*/ 19 h 72"/>
                  <a:gd name="T22" fmla="*/ 69 w 88"/>
                  <a:gd name="T23" fmla="*/ 27 h 72"/>
                  <a:gd name="T24" fmla="*/ 77 w 88"/>
                  <a:gd name="T25" fmla="*/ 19 h 72"/>
                  <a:gd name="T26" fmla="*/ 69 w 88"/>
                  <a:gd name="T27" fmla="*/ 11 h 72"/>
                  <a:gd name="T28" fmla="*/ 61 w 88"/>
                  <a:gd name="T29" fmla="*/ 19 h 72"/>
                  <a:gd name="T30" fmla="*/ 77 w 88"/>
                  <a:gd name="T31" fmla="*/ 60 h 72"/>
                  <a:gd name="T32" fmla="*/ 11 w 88"/>
                  <a:gd name="T33" fmla="*/ 60 h 72"/>
                  <a:gd name="T34" fmla="*/ 27 w 88"/>
                  <a:gd name="T35" fmla="*/ 16 h 72"/>
                  <a:gd name="T36" fmla="*/ 50 w 88"/>
                  <a:gd name="T37" fmla="*/ 44 h 72"/>
                  <a:gd name="T38" fmla="*/ 61 w 88"/>
                  <a:gd name="T39" fmla="*/ 36 h 72"/>
                  <a:gd name="T40" fmla="*/ 77 w 88"/>
                  <a:gd name="T4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8" h="72">
                    <a:moveTo>
                      <a:pt x="0" y="0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8" y="0"/>
                      <a:pt x="88" y="0"/>
                      <a:pt x="88" y="0"/>
                    </a:cubicBezTo>
                    <a:lnTo>
                      <a:pt x="0" y="0"/>
                    </a:lnTo>
                    <a:close/>
                    <a:moveTo>
                      <a:pt x="83" y="66"/>
                    </a:moveTo>
                    <a:cubicBezTo>
                      <a:pt x="5" y="66"/>
                      <a:pt x="5" y="66"/>
                      <a:pt x="5" y="6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3" y="5"/>
                      <a:pt x="83" y="5"/>
                      <a:pt x="83" y="5"/>
                    </a:cubicBezTo>
                    <a:lnTo>
                      <a:pt x="83" y="66"/>
                    </a:lnTo>
                    <a:close/>
                    <a:moveTo>
                      <a:pt x="61" y="19"/>
                    </a:moveTo>
                    <a:cubicBezTo>
                      <a:pt x="61" y="24"/>
                      <a:pt x="64" y="27"/>
                      <a:pt x="69" y="27"/>
                    </a:cubicBezTo>
                    <a:cubicBezTo>
                      <a:pt x="74" y="27"/>
                      <a:pt x="77" y="24"/>
                      <a:pt x="77" y="19"/>
                    </a:cubicBezTo>
                    <a:cubicBezTo>
                      <a:pt x="77" y="14"/>
                      <a:pt x="74" y="11"/>
                      <a:pt x="69" y="11"/>
                    </a:cubicBezTo>
                    <a:cubicBezTo>
                      <a:pt x="64" y="11"/>
                      <a:pt x="61" y="14"/>
                      <a:pt x="61" y="19"/>
                    </a:cubicBezTo>
                    <a:close/>
                    <a:moveTo>
                      <a:pt x="77" y="60"/>
                    </a:moveTo>
                    <a:cubicBezTo>
                      <a:pt x="11" y="60"/>
                      <a:pt x="11" y="60"/>
                      <a:pt x="11" y="60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61" y="36"/>
                      <a:pt x="61" y="36"/>
                      <a:pt x="61" y="36"/>
                    </a:cubicBezTo>
                    <a:lnTo>
                      <a:pt x="77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53" name="Freeform: Shape 162"/>
              <p:cNvSpPr/>
              <p:nvPr/>
            </p:nvSpPr>
            <p:spPr bwMode="auto">
              <a:xfrm>
                <a:off x="8583234" y="6505787"/>
                <a:ext cx="272069" cy="275983"/>
              </a:xfrm>
              <a:custGeom>
                <a:avLst/>
                <a:gdLst>
                  <a:gd name="T0" fmla="*/ 57 w 85"/>
                  <a:gd name="T1" fmla="*/ 59 h 86"/>
                  <a:gd name="T2" fmla="*/ 82 w 85"/>
                  <a:gd name="T3" fmla="*/ 47 h 86"/>
                  <a:gd name="T4" fmla="*/ 82 w 85"/>
                  <a:gd name="T5" fmla="*/ 59 h 86"/>
                  <a:gd name="T6" fmla="*/ 66 w 85"/>
                  <a:gd name="T7" fmla="*/ 67 h 86"/>
                  <a:gd name="T8" fmla="*/ 59 w 85"/>
                  <a:gd name="T9" fmla="*/ 84 h 86"/>
                  <a:gd name="T10" fmla="*/ 47 w 85"/>
                  <a:gd name="T11" fmla="*/ 84 h 86"/>
                  <a:gd name="T12" fmla="*/ 57 w 85"/>
                  <a:gd name="T13" fmla="*/ 59 h 86"/>
                  <a:gd name="T14" fmla="*/ 24 w 85"/>
                  <a:gd name="T15" fmla="*/ 85 h 86"/>
                  <a:gd name="T16" fmla="*/ 39 w 85"/>
                  <a:gd name="T17" fmla="*/ 42 h 86"/>
                  <a:gd name="T18" fmla="*/ 81 w 85"/>
                  <a:gd name="T19" fmla="*/ 23 h 86"/>
                  <a:gd name="T20" fmla="*/ 81 w 85"/>
                  <a:gd name="T21" fmla="*/ 35 h 86"/>
                  <a:gd name="T22" fmla="*/ 81 w 85"/>
                  <a:gd name="T23" fmla="*/ 35 h 86"/>
                  <a:gd name="T24" fmla="*/ 48 w 85"/>
                  <a:gd name="T25" fmla="*/ 51 h 86"/>
                  <a:gd name="T26" fmla="*/ 36 w 85"/>
                  <a:gd name="T27" fmla="*/ 85 h 86"/>
                  <a:gd name="T28" fmla="*/ 24 w 85"/>
                  <a:gd name="T29" fmla="*/ 85 h 86"/>
                  <a:gd name="T30" fmla="*/ 49 w 85"/>
                  <a:gd name="T31" fmla="*/ 7 h 86"/>
                  <a:gd name="T32" fmla="*/ 80 w 85"/>
                  <a:gd name="T33" fmla="*/ 0 h 86"/>
                  <a:gd name="T34" fmla="*/ 80 w 85"/>
                  <a:gd name="T35" fmla="*/ 0 h 86"/>
                  <a:gd name="T36" fmla="*/ 80 w 85"/>
                  <a:gd name="T37" fmla="*/ 12 h 86"/>
                  <a:gd name="T38" fmla="*/ 31 w 85"/>
                  <a:gd name="T39" fmla="*/ 34 h 86"/>
                  <a:gd name="T40" fmla="*/ 12 w 85"/>
                  <a:gd name="T41" fmla="*/ 86 h 86"/>
                  <a:gd name="T42" fmla="*/ 0 w 85"/>
                  <a:gd name="T43" fmla="*/ 86 h 86"/>
                  <a:gd name="T44" fmla="*/ 5 w 85"/>
                  <a:gd name="T45" fmla="*/ 55 h 86"/>
                  <a:gd name="T46" fmla="*/ 22 w 85"/>
                  <a:gd name="T47" fmla="*/ 26 h 86"/>
                  <a:gd name="T48" fmla="*/ 49 w 85"/>
                  <a:gd name="T49" fmla="*/ 7 h 86"/>
                  <a:gd name="T50" fmla="*/ 75 w 85"/>
                  <a:gd name="T51" fmla="*/ 83 h 86"/>
                  <a:gd name="T52" fmla="*/ 83 w 85"/>
                  <a:gd name="T53" fmla="*/ 83 h 86"/>
                  <a:gd name="T54" fmla="*/ 83 w 85"/>
                  <a:gd name="T55" fmla="*/ 74 h 86"/>
                  <a:gd name="T56" fmla="*/ 74 w 85"/>
                  <a:gd name="T57" fmla="*/ 75 h 86"/>
                  <a:gd name="T58" fmla="*/ 75 w 85"/>
                  <a:gd name="T59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5" h="86">
                    <a:moveTo>
                      <a:pt x="57" y="59"/>
                    </a:moveTo>
                    <a:cubicBezTo>
                      <a:pt x="64" y="51"/>
                      <a:pt x="73" y="48"/>
                      <a:pt x="82" y="47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76" y="59"/>
                      <a:pt x="70" y="62"/>
                      <a:pt x="66" y="67"/>
                    </a:cubicBezTo>
                    <a:cubicBezTo>
                      <a:pt x="61" y="71"/>
                      <a:pt x="59" y="78"/>
                      <a:pt x="59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7" y="75"/>
                      <a:pt x="50" y="66"/>
                      <a:pt x="57" y="59"/>
                    </a:cubicBezTo>
                    <a:close/>
                    <a:moveTo>
                      <a:pt x="24" y="85"/>
                    </a:moveTo>
                    <a:cubicBezTo>
                      <a:pt x="23" y="69"/>
                      <a:pt x="29" y="54"/>
                      <a:pt x="39" y="42"/>
                    </a:cubicBezTo>
                    <a:cubicBezTo>
                      <a:pt x="50" y="31"/>
                      <a:pt x="65" y="24"/>
                      <a:pt x="81" y="2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69" y="36"/>
                      <a:pt x="57" y="41"/>
                      <a:pt x="48" y="51"/>
                    </a:cubicBezTo>
                    <a:cubicBezTo>
                      <a:pt x="40" y="60"/>
                      <a:pt x="35" y="72"/>
                      <a:pt x="36" y="85"/>
                    </a:cubicBezTo>
                    <a:lnTo>
                      <a:pt x="24" y="85"/>
                    </a:lnTo>
                    <a:close/>
                    <a:moveTo>
                      <a:pt x="49" y="7"/>
                    </a:moveTo>
                    <a:cubicBezTo>
                      <a:pt x="59" y="3"/>
                      <a:pt x="69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61" y="12"/>
                      <a:pt x="44" y="20"/>
                      <a:pt x="31" y="34"/>
                    </a:cubicBezTo>
                    <a:cubicBezTo>
                      <a:pt x="18" y="48"/>
                      <a:pt x="11" y="67"/>
                      <a:pt x="12" y="8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75"/>
                      <a:pt x="1" y="65"/>
                      <a:pt x="5" y="55"/>
                    </a:cubicBezTo>
                    <a:cubicBezTo>
                      <a:pt x="9" y="44"/>
                      <a:pt x="14" y="35"/>
                      <a:pt x="22" y="26"/>
                    </a:cubicBezTo>
                    <a:cubicBezTo>
                      <a:pt x="30" y="18"/>
                      <a:pt x="39" y="12"/>
                      <a:pt x="49" y="7"/>
                    </a:cubicBezTo>
                    <a:close/>
                    <a:moveTo>
                      <a:pt x="75" y="83"/>
                    </a:moveTo>
                    <a:cubicBezTo>
                      <a:pt x="77" y="85"/>
                      <a:pt x="81" y="85"/>
                      <a:pt x="83" y="83"/>
                    </a:cubicBezTo>
                    <a:cubicBezTo>
                      <a:pt x="85" y="80"/>
                      <a:pt x="85" y="77"/>
                      <a:pt x="83" y="74"/>
                    </a:cubicBezTo>
                    <a:cubicBezTo>
                      <a:pt x="80" y="72"/>
                      <a:pt x="77" y="72"/>
                      <a:pt x="74" y="75"/>
                    </a:cubicBezTo>
                    <a:cubicBezTo>
                      <a:pt x="72" y="77"/>
                      <a:pt x="72" y="81"/>
                      <a:pt x="7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54" name="Freeform: Shape 163"/>
              <p:cNvSpPr/>
              <p:nvPr/>
            </p:nvSpPr>
            <p:spPr bwMode="auto">
              <a:xfrm>
                <a:off x="7782165" y="3068712"/>
                <a:ext cx="230965" cy="227050"/>
              </a:xfrm>
              <a:custGeom>
                <a:avLst/>
                <a:gdLst>
                  <a:gd name="T0" fmla="*/ 14 w 72"/>
                  <a:gd name="T1" fmla="*/ 35 h 71"/>
                  <a:gd name="T2" fmla="*/ 14 w 72"/>
                  <a:gd name="T3" fmla="*/ 33 h 71"/>
                  <a:gd name="T4" fmla="*/ 1 w 72"/>
                  <a:gd name="T5" fmla="*/ 29 h 71"/>
                  <a:gd name="T6" fmla="*/ 0 w 72"/>
                  <a:gd name="T7" fmla="*/ 35 h 71"/>
                  <a:gd name="T8" fmla="*/ 11 w 72"/>
                  <a:gd name="T9" fmla="*/ 62 h 71"/>
                  <a:gd name="T10" fmla="*/ 19 w 72"/>
                  <a:gd name="T11" fmla="*/ 51 h 71"/>
                  <a:gd name="T12" fmla="*/ 14 w 72"/>
                  <a:gd name="T13" fmla="*/ 35 h 71"/>
                  <a:gd name="T14" fmla="*/ 58 w 72"/>
                  <a:gd name="T15" fmla="*/ 35 h 71"/>
                  <a:gd name="T16" fmla="*/ 53 w 72"/>
                  <a:gd name="T17" fmla="*/ 51 h 71"/>
                  <a:gd name="T18" fmla="*/ 61 w 72"/>
                  <a:gd name="T19" fmla="*/ 62 h 71"/>
                  <a:gd name="T20" fmla="*/ 72 w 72"/>
                  <a:gd name="T21" fmla="*/ 35 h 71"/>
                  <a:gd name="T22" fmla="*/ 71 w 72"/>
                  <a:gd name="T23" fmla="*/ 29 h 71"/>
                  <a:gd name="T24" fmla="*/ 58 w 72"/>
                  <a:gd name="T25" fmla="*/ 33 h 71"/>
                  <a:gd name="T26" fmla="*/ 58 w 72"/>
                  <a:gd name="T27" fmla="*/ 35 h 71"/>
                  <a:gd name="T28" fmla="*/ 40 w 72"/>
                  <a:gd name="T29" fmla="*/ 13 h 71"/>
                  <a:gd name="T30" fmla="*/ 56 w 72"/>
                  <a:gd name="T31" fmla="*/ 24 h 71"/>
                  <a:gd name="T32" fmla="*/ 68 w 72"/>
                  <a:gd name="T33" fmla="*/ 20 h 71"/>
                  <a:gd name="T34" fmla="*/ 40 w 72"/>
                  <a:gd name="T35" fmla="*/ 0 h 71"/>
                  <a:gd name="T36" fmla="*/ 40 w 72"/>
                  <a:gd name="T37" fmla="*/ 13 h 71"/>
                  <a:gd name="T38" fmla="*/ 16 w 72"/>
                  <a:gd name="T39" fmla="*/ 24 h 71"/>
                  <a:gd name="T40" fmla="*/ 31 w 72"/>
                  <a:gd name="T41" fmla="*/ 13 h 71"/>
                  <a:gd name="T42" fmla="*/ 31 w 72"/>
                  <a:gd name="T43" fmla="*/ 0 h 71"/>
                  <a:gd name="T44" fmla="*/ 3 w 72"/>
                  <a:gd name="T45" fmla="*/ 20 h 71"/>
                  <a:gd name="T46" fmla="*/ 16 w 72"/>
                  <a:gd name="T47" fmla="*/ 24 h 71"/>
                  <a:gd name="T48" fmla="*/ 45 w 72"/>
                  <a:gd name="T49" fmla="*/ 56 h 71"/>
                  <a:gd name="T50" fmla="*/ 36 w 72"/>
                  <a:gd name="T51" fmla="*/ 58 h 71"/>
                  <a:gd name="T52" fmla="*/ 27 w 72"/>
                  <a:gd name="T53" fmla="*/ 56 h 71"/>
                  <a:gd name="T54" fmla="*/ 19 w 72"/>
                  <a:gd name="T55" fmla="*/ 67 h 71"/>
                  <a:gd name="T56" fmla="*/ 36 w 72"/>
                  <a:gd name="T57" fmla="*/ 71 h 71"/>
                  <a:gd name="T58" fmla="*/ 53 w 72"/>
                  <a:gd name="T59" fmla="*/ 67 h 71"/>
                  <a:gd name="T60" fmla="*/ 45 w 72"/>
                  <a:gd name="T61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71">
                    <a:moveTo>
                      <a:pt x="14" y="35"/>
                    </a:moveTo>
                    <a:cubicBezTo>
                      <a:pt x="14" y="35"/>
                      <a:pt x="14" y="34"/>
                      <a:pt x="14" y="3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1"/>
                      <a:pt x="0" y="33"/>
                      <a:pt x="0" y="35"/>
                    </a:cubicBezTo>
                    <a:cubicBezTo>
                      <a:pt x="0" y="46"/>
                      <a:pt x="4" y="55"/>
                      <a:pt x="11" y="6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6" y="47"/>
                      <a:pt x="14" y="41"/>
                      <a:pt x="14" y="35"/>
                    </a:cubicBezTo>
                    <a:close/>
                    <a:moveTo>
                      <a:pt x="58" y="35"/>
                    </a:moveTo>
                    <a:cubicBezTo>
                      <a:pt x="58" y="41"/>
                      <a:pt x="56" y="47"/>
                      <a:pt x="53" y="51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8" y="55"/>
                      <a:pt x="72" y="46"/>
                      <a:pt x="72" y="35"/>
                    </a:cubicBezTo>
                    <a:cubicBezTo>
                      <a:pt x="72" y="33"/>
                      <a:pt x="72" y="31"/>
                      <a:pt x="71" y="29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4"/>
                      <a:pt x="58" y="35"/>
                      <a:pt x="58" y="35"/>
                    </a:cubicBezTo>
                    <a:close/>
                    <a:moveTo>
                      <a:pt x="40" y="13"/>
                    </a:moveTo>
                    <a:cubicBezTo>
                      <a:pt x="47" y="15"/>
                      <a:pt x="52" y="19"/>
                      <a:pt x="56" y="24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3" y="9"/>
                      <a:pt x="53" y="1"/>
                      <a:pt x="40" y="0"/>
                    </a:cubicBezTo>
                    <a:lnTo>
                      <a:pt x="40" y="13"/>
                    </a:lnTo>
                    <a:close/>
                    <a:moveTo>
                      <a:pt x="16" y="24"/>
                    </a:moveTo>
                    <a:cubicBezTo>
                      <a:pt x="20" y="19"/>
                      <a:pt x="25" y="15"/>
                      <a:pt x="31" y="13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9" y="1"/>
                      <a:pt x="9" y="9"/>
                      <a:pt x="3" y="20"/>
                    </a:cubicBezTo>
                    <a:lnTo>
                      <a:pt x="16" y="24"/>
                    </a:lnTo>
                    <a:close/>
                    <a:moveTo>
                      <a:pt x="45" y="56"/>
                    </a:moveTo>
                    <a:cubicBezTo>
                      <a:pt x="42" y="57"/>
                      <a:pt x="39" y="58"/>
                      <a:pt x="36" y="58"/>
                    </a:cubicBezTo>
                    <a:cubicBezTo>
                      <a:pt x="33" y="58"/>
                      <a:pt x="30" y="57"/>
                      <a:pt x="27" y="56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4" y="70"/>
                      <a:pt x="30" y="71"/>
                      <a:pt x="36" y="71"/>
                    </a:cubicBezTo>
                    <a:cubicBezTo>
                      <a:pt x="42" y="71"/>
                      <a:pt x="48" y="70"/>
                      <a:pt x="53" y="67"/>
                    </a:cubicBezTo>
                    <a:lnTo>
                      <a:pt x="4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55" name="Freeform: Shape 164"/>
              <p:cNvSpPr/>
              <p:nvPr/>
            </p:nvSpPr>
            <p:spPr bwMode="auto">
              <a:xfrm>
                <a:off x="8409033" y="762985"/>
                <a:ext cx="189861" cy="187904"/>
              </a:xfrm>
              <a:custGeom>
                <a:avLst/>
                <a:gdLst>
                  <a:gd name="T0" fmla="*/ 30 w 59"/>
                  <a:gd name="T1" fmla="*/ 0 h 59"/>
                  <a:gd name="T2" fmla="*/ 0 w 59"/>
                  <a:gd name="T3" fmla="*/ 29 h 59"/>
                  <a:gd name="T4" fmla="*/ 30 w 59"/>
                  <a:gd name="T5" fmla="*/ 59 h 59"/>
                  <a:gd name="T6" fmla="*/ 59 w 59"/>
                  <a:gd name="T7" fmla="*/ 29 h 59"/>
                  <a:gd name="T8" fmla="*/ 30 w 59"/>
                  <a:gd name="T9" fmla="*/ 0 h 59"/>
                  <a:gd name="T10" fmla="*/ 47 w 59"/>
                  <a:gd name="T11" fmla="*/ 25 h 59"/>
                  <a:gd name="T12" fmla="*/ 31 w 59"/>
                  <a:gd name="T13" fmla="*/ 47 h 59"/>
                  <a:gd name="T14" fmla="*/ 24 w 59"/>
                  <a:gd name="T15" fmla="*/ 44 h 59"/>
                  <a:gd name="T16" fmla="*/ 18 w 59"/>
                  <a:gd name="T17" fmla="*/ 27 h 59"/>
                  <a:gd name="T18" fmla="*/ 14 w 59"/>
                  <a:gd name="T19" fmla="*/ 28 h 59"/>
                  <a:gd name="T20" fmla="*/ 12 w 59"/>
                  <a:gd name="T21" fmla="*/ 26 h 59"/>
                  <a:gd name="T22" fmla="*/ 23 w 59"/>
                  <a:gd name="T23" fmla="*/ 18 h 59"/>
                  <a:gd name="T24" fmla="*/ 29 w 59"/>
                  <a:gd name="T25" fmla="*/ 30 h 59"/>
                  <a:gd name="T26" fmla="*/ 32 w 59"/>
                  <a:gd name="T27" fmla="*/ 37 h 59"/>
                  <a:gd name="T28" fmla="*/ 36 w 59"/>
                  <a:gd name="T29" fmla="*/ 31 h 59"/>
                  <a:gd name="T30" fmla="*/ 32 w 59"/>
                  <a:gd name="T31" fmla="*/ 26 h 59"/>
                  <a:gd name="T32" fmla="*/ 47 w 59"/>
                  <a:gd name="T33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14" y="0"/>
                      <a:pt x="0" y="13"/>
                      <a:pt x="0" y="29"/>
                    </a:cubicBezTo>
                    <a:cubicBezTo>
                      <a:pt x="0" y="45"/>
                      <a:pt x="14" y="59"/>
                      <a:pt x="30" y="59"/>
                    </a:cubicBezTo>
                    <a:cubicBezTo>
                      <a:pt x="46" y="59"/>
                      <a:pt x="59" y="45"/>
                      <a:pt x="59" y="29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47" y="25"/>
                    </a:moveTo>
                    <a:cubicBezTo>
                      <a:pt x="45" y="36"/>
                      <a:pt x="34" y="45"/>
                      <a:pt x="31" y="47"/>
                    </a:cubicBezTo>
                    <a:cubicBezTo>
                      <a:pt x="28" y="49"/>
                      <a:pt x="25" y="46"/>
                      <a:pt x="24" y="44"/>
                    </a:cubicBezTo>
                    <a:cubicBezTo>
                      <a:pt x="22" y="42"/>
                      <a:pt x="19" y="28"/>
                      <a:pt x="18" y="27"/>
                    </a:cubicBezTo>
                    <a:cubicBezTo>
                      <a:pt x="17" y="25"/>
                      <a:pt x="14" y="28"/>
                      <a:pt x="14" y="28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8" y="19"/>
                      <a:pt x="23" y="18"/>
                    </a:cubicBezTo>
                    <a:cubicBezTo>
                      <a:pt x="28" y="17"/>
                      <a:pt x="28" y="25"/>
                      <a:pt x="29" y="30"/>
                    </a:cubicBezTo>
                    <a:cubicBezTo>
                      <a:pt x="30" y="34"/>
                      <a:pt x="31" y="37"/>
                      <a:pt x="32" y="37"/>
                    </a:cubicBezTo>
                    <a:cubicBezTo>
                      <a:pt x="33" y="37"/>
                      <a:pt x="34" y="34"/>
                      <a:pt x="36" y="31"/>
                    </a:cubicBezTo>
                    <a:cubicBezTo>
                      <a:pt x="39" y="27"/>
                      <a:pt x="36" y="23"/>
                      <a:pt x="32" y="26"/>
                    </a:cubicBezTo>
                    <a:cubicBezTo>
                      <a:pt x="34" y="16"/>
                      <a:pt x="49" y="14"/>
                      <a:pt x="4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Rectangle: Rounded Corners 187"/>
          <p:cNvSpPr/>
          <p:nvPr/>
        </p:nvSpPr>
        <p:spPr>
          <a:xfrm>
            <a:off x="1219911" y="1839928"/>
            <a:ext cx="3767565" cy="3497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62500" lnSpcReduction="20000"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Rectangle: Rounded Corners 190"/>
          <p:cNvSpPr/>
          <p:nvPr/>
        </p:nvSpPr>
        <p:spPr>
          <a:xfrm>
            <a:off x="1219911" y="3044461"/>
            <a:ext cx="3767565" cy="34972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62500" lnSpcReduction="20000"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" name="Rectangle: Rounded Corners 193"/>
          <p:cNvSpPr/>
          <p:nvPr/>
        </p:nvSpPr>
        <p:spPr>
          <a:xfrm>
            <a:off x="1219911" y="4248993"/>
            <a:ext cx="3767565" cy="34972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62500" lnSpcReduction="20000"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77" name="išľíďè">
            <a:extLst>
              <a:ext uri="{FF2B5EF4-FFF2-40B4-BE49-F238E27FC236}">
                <a16:creationId xmlns:a16="http://schemas.microsoft.com/office/drawing/2014/main" xmlns="" id="{FF615483-78E6-40BD-A13E-2D3CAAF1C2ED}"/>
              </a:ext>
            </a:extLst>
          </p:cNvPr>
          <p:cNvSpPr/>
          <p:nvPr/>
        </p:nvSpPr>
        <p:spPr bwMode="auto">
          <a:xfrm>
            <a:off x="1189670" y="2347799"/>
            <a:ext cx="384343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8" name="išľíďè">
            <a:extLst>
              <a:ext uri="{FF2B5EF4-FFF2-40B4-BE49-F238E27FC236}">
                <a16:creationId xmlns:a16="http://schemas.microsoft.com/office/drawing/2014/main" xmlns="" id="{BE547CB7-ED28-42C1-ABAC-CD6FF5118C5A}"/>
              </a:ext>
            </a:extLst>
          </p:cNvPr>
          <p:cNvSpPr/>
          <p:nvPr/>
        </p:nvSpPr>
        <p:spPr bwMode="auto">
          <a:xfrm>
            <a:off x="1189670" y="3564539"/>
            <a:ext cx="384343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9" name="išľíďè">
            <a:extLst>
              <a:ext uri="{FF2B5EF4-FFF2-40B4-BE49-F238E27FC236}">
                <a16:creationId xmlns:a16="http://schemas.microsoft.com/office/drawing/2014/main" xmlns="" id="{E0E95F9A-1F12-45BC-903B-B392A42E6003}"/>
              </a:ext>
            </a:extLst>
          </p:cNvPr>
          <p:cNvSpPr/>
          <p:nvPr/>
        </p:nvSpPr>
        <p:spPr bwMode="auto">
          <a:xfrm>
            <a:off x="1199123" y="4781279"/>
            <a:ext cx="384343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524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  <p:bldP spid="178" grpId="0"/>
      <p:bldP spid="1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19750" r="-92" b="18499"/>
          <a:stretch/>
        </p:blipFill>
        <p:spPr>
          <a:xfrm>
            <a:off x="-184077" y="-116006"/>
            <a:ext cx="12699074" cy="706954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814D806-C4F6-4035-A67F-F96CD433B8C3}"/>
              </a:ext>
            </a:extLst>
          </p:cNvPr>
          <p:cNvSpPr/>
          <p:nvPr/>
        </p:nvSpPr>
        <p:spPr>
          <a:xfrm>
            <a:off x="399461" y="1292648"/>
            <a:ext cx="11436125" cy="45774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74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870D628-3DC4-4C6C-8AB7-9DB87D417D08}"/>
              </a:ext>
            </a:extLst>
          </p:cNvPr>
          <p:cNvSpPr/>
          <p:nvPr/>
        </p:nvSpPr>
        <p:spPr>
          <a:xfrm>
            <a:off x="539726" y="1439138"/>
            <a:ext cx="11122260" cy="428451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C47807C-A7D3-45B3-9804-8E24AD6BED00}"/>
              </a:ext>
            </a:extLst>
          </p:cNvPr>
          <p:cNvSpPr txBox="1"/>
          <p:nvPr/>
        </p:nvSpPr>
        <p:spPr>
          <a:xfrm>
            <a:off x="821374" y="3733785"/>
            <a:ext cx="518091" cy="415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2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102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37F9285-0018-4F20-A2A2-F55BCA78F21B}"/>
              </a:ext>
            </a:extLst>
          </p:cNvPr>
          <p:cNvSpPr txBox="1"/>
          <p:nvPr/>
        </p:nvSpPr>
        <p:spPr>
          <a:xfrm>
            <a:off x="3655212" y="3767540"/>
            <a:ext cx="518091" cy="415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2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102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6A7C202-CCF4-416D-BE40-124B5C7F4961}"/>
              </a:ext>
            </a:extLst>
          </p:cNvPr>
          <p:cNvSpPr txBox="1"/>
          <p:nvPr/>
        </p:nvSpPr>
        <p:spPr>
          <a:xfrm>
            <a:off x="6282650" y="3771422"/>
            <a:ext cx="518091" cy="415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2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102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8DAC8D1-E3C8-4207-A28D-158B2E471314}"/>
              </a:ext>
            </a:extLst>
          </p:cNvPr>
          <p:cNvSpPr txBox="1"/>
          <p:nvPr/>
        </p:nvSpPr>
        <p:spPr>
          <a:xfrm>
            <a:off x="9068916" y="3767540"/>
            <a:ext cx="518091" cy="415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2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102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7CBC534-13FE-47C5-8520-DF53964FA3BB}"/>
              </a:ext>
            </a:extLst>
          </p:cNvPr>
          <p:cNvSpPr txBox="1"/>
          <p:nvPr/>
        </p:nvSpPr>
        <p:spPr>
          <a:xfrm>
            <a:off x="1612573" y="3674757"/>
            <a:ext cx="1127232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39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E3A18E-E600-417D-9A01-AFA275915874}"/>
              </a:ext>
            </a:extLst>
          </p:cNvPr>
          <p:cNvSpPr txBox="1"/>
          <p:nvPr/>
        </p:nvSpPr>
        <p:spPr>
          <a:xfrm>
            <a:off x="7198261" y="3674757"/>
            <a:ext cx="1127232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39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ABA1442-9E27-4163-A982-2B1E5B60E3B5}"/>
              </a:ext>
            </a:extLst>
          </p:cNvPr>
          <p:cNvSpPr txBox="1"/>
          <p:nvPr/>
        </p:nvSpPr>
        <p:spPr>
          <a:xfrm>
            <a:off x="10002218" y="3691147"/>
            <a:ext cx="1127232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39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2D87BA1-FD26-4428-8879-4DA4F8668F39}"/>
              </a:ext>
            </a:extLst>
          </p:cNvPr>
          <p:cNvSpPr txBox="1"/>
          <p:nvPr/>
        </p:nvSpPr>
        <p:spPr>
          <a:xfrm>
            <a:off x="4545597" y="3691147"/>
            <a:ext cx="1127232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39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1DC294F-C843-4150-BEB1-08A7D7569163}"/>
              </a:ext>
            </a:extLst>
          </p:cNvPr>
          <p:cNvSpPr txBox="1"/>
          <p:nvPr/>
        </p:nvSpPr>
        <p:spPr>
          <a:xfrm>
            <a:off x="220184" y="140193"/>
            <a:ext cx="4895711" cy="109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504" b="1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6504" b="1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FA9CFDC-358B-4AF8-825D-EB306B1A5480}"/>
              </a:ext>
            </a:extLst>
          </p:cNvPr>
          <p:cNvSpPr txBox="1"/>
          <p:nvPr/>
        </p:nvSpPr>
        <p:spPr>
          <a:xfrm>
            <a:off x="10205808" y="1463552"/>
            <a:ext cx="2190791" cy="65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79" dirty="0">
                <a:solidFill>
                  <a:schemeClr val="bg2">
                    <a:lumMod val="1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目录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8311032-3B4B-443E-A858-83FFB9B7FDC1}"/>
              </a:ext>
            </a:extLst>
          </p:cNvPr>
          <p:cNvSpPr txBox="1"/>
          <p:nvPr/>
        </p:nvSpPr>
        <p:spPr>
          <a:xfrm>
            <a:off x="2302549" y="753577"/>
            <a:ext cx="4895711" cy="577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53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153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92">
            <a:extLst>
              <a:ext uri="{FF2B5EF4-FFF2-40B4-BE49-F238E27FC236}">
                <a16:creationId xmlns:a16="http://schemas.microsoft.com/office/drawing/2014/main" xmlns="" id="{77A9C2D2-6B13-4F32-82E7-2D58DFF0D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3046" y="3249104"/>
            <a:ext cx="492762" cy="489634"/>
          </a:xfrm>
          <a:custGeom>
            <a:avLst/>
            <a:gdLst>
              <a:gd name="T0" fmla="*/ 2147483646 w 609"/>
              <a:gd name="T1" fmla="*/ 2147483646 h 602"/>
              <a:gd name="T2" fmla="*/ 2147483646 w 609"/>
              <a:gd name="T3" fmla="*/ 2147483646 h 602"/>
              <a:gd name="T4" fmla="*/ 2147483646 w 609"/>
              <a:gd name="T5" fmla="*/ 2147483646 h 602"/>
              <a:gd name="T6" fmla="*/ 0 w 609"/>
              <a:gd name="T7" fmla="*/ 2147483646 h 602"/>
              <a:gd name="T8" fmla="*/ 0 w 609"/>
              <a:gd name="T9" fmla="*/ 2147483646 h 602"/>
              <a:gd name="T10" fmla="*/ 2147483646 w 609"/>
              <a:gd name="T11" fmla="*/ 0 h 602"/>
              <a:gd name="T12" fmla="*/ 2147483646 w 609"/>
              <a:gd name="T13" fmla="*/ 0 h 602"/>
              <a:gd name="T14" fmla="*/ 2147483646 w 609"/>
              <a:gd name="T15" fmla="*/ 2147483646 h 602"/>
              <a:gd name="T16" fmla="*/ 2147483646 w 609"/>
              <a:gd name="T17" fmla="*/ 2147483646 h 602"/>
              <a:gd name="T18" fmla="*/ 2147483646 w 609"/>
              <a:gd name="T19" fmla="*/ 2147483646 h 602"/>
              <a:gd name="T20" fmla="*/ 2147483646 w 609"/>
              <a:gd name="T21" fmla="*/ 2147483646 h 602"/>
              <a:gd name="T22" fmla="*/ 2147483646 w 609"/>
              <a:gd name="T23" fmla="*/ 2147483646 h 602"/>
              <a:gd name="T24" fmla="*/ 2147483646 w 609"/>
              <a:gd name="T25" fmla="*/ 2147483646 h 602"/>
              <a:gd name="T26" fmla="*/ 2147483646 w 609"/>
              <a:gd name="T27" fmla="*/ 2147483646 h 602"/>
              <a:gd name="T28" fmla="*/ 2147483646 w 609"/>
              <a:gd name="T29" fmla="*/ 2147483646 h 602"/>
              <a:gd name="T30" fmla="*/ 2147483646 w 609"/>
              <a:gd name="T31" fmla="*/ 2147483646 h 602"/>
              <a:gd name="T32" fmla="*/ 2147483646 w 609"/>
              <a:gd name="T33" fmla="*/ 2147483646 h 602"/>
              <a:gd name="T34" fmla="*/ 2147483646 w 609"/>
              <a:gd name="T35" fmla="*/ 2147483646 h 602"/>
              <a:gd name="T36" fmla="*/ 2147483646 w 609"/>
              <a:gd name="T37" fmla="*/ 2147483646 h 602"/>
              <a:gd name="T38" fmla="*/ 2147483646 w 609"/>
              <a:gd name="T39" fmla="*/ 2147483646 h 602"/>
              <a:gd name="T40" fmla="*/ 2147483646 w 609"/>
              <a:gd name="T41" fmla="*/ 2147483646 h 602"/>
              <a:gd name="T42" fmla="*/ 2147483646 w 609"/>
              <a:gd name="T43" fmla="*/ 2147483646 h 602"/>
              <a:gd name="T44" fmla="*/ 2147483646 w 609"/>
              <a:gd name="T45" fmla="*/ 2147483646 h 602"/>
              <a:gd name="T46" fmla="*/ 2147483646 w 609"/>
              <a:gd name="T47" fmla="*/ 2147483646 h 602"/>
              <a:gd name="T48" fmla="*/ 2147483646 w 609"/>
              <a:gd name="T49" fmla="*/ 2147483646 h 602"/>
              <a:gd name="T50" fmla="*/ 2147483646 w 609"/>
              <a:gd name="T51" fmla="*/ 2147483646 h 602"/>
              <a:gd name="T52" fmla="*/ 2147483646 w 609"/>
              <a:gd name="T53" fmla="*/ 2147483646 h 602"/>
              <a:gd name="T54" fmla="*/ 2147483646 w 609"/>
              <a:gd name="T55" fmla="*/ 2147483646 h 602"/>
              <a:gd name="T56" fmla="*/ 2147483646 w 609"/>
              <a:gd name="T57" fmla="*/ 2147483646 h 602"/>
              <a:gd name="T58" fmla="*/ 2147483646 w 609"/>
              <a:gd name="T59" fmla="*/ 2147483646 h 602"/>
              <a:gd name="T60" fmla="*/ 2147483646 w 609"/>
              <a:gd name="T61" fmla="*/ 2147483646 h 602"/>
              <a:gd name="T62" fmla="*/ 2147483646 w 609"/>
              <a:gd name="T63" fmla="*/ 2147483646 h 602"/>
              <a:gd name="T64" fmla="*/ 2147483646 w 609"/>
              <a:gd name="T65" fmla="*/ 2147483646 h 602"/>
              <a:gd name="T66" fmla="*/ 2147483646 w 609"/>
              <a:gd name="T67" fmla="*/ 2147483646 h 6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9" h="602">
                <a:moveTo>
                  <a:pt x="580" y="601"/>
                </a:moveTo>
                <a:lnTo>
                  <a:pt x="580" y="601"/>
                </a:lnTo>
                <a:cubicBezTo>
                  <a:pt x="29" y="601"/>
                  <a:pt x="29" y="601"/>
                  <a:pt x="29" y="601"/>
                </a:cubicBezTo>
                <a:cubicBezTo>
                  <a:pt x="15" y="601"/>
                  <a:pt x="0" y="593"/>
                  <a:pt x="0" y="57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572"/>
                  <a:pt x="608" y="572"/>
                  <a:pt x="608" y="572"/>
                </a:cubicBezTo>
                <a:cubicBezTo>
                  <a:pt x="608" y="593"/>
                  <a:pt x="594" y="601"/>
                  <a:pt x="580" y="601"/>
                </a:cubicBezTo>
                <a:close/>
                <a:moveTo>
                  <a:pt x="552" y="56"/>
                </a:moveTo>
                <a:lnTo>
                  <a:pt x="552" y="56"/>
                </a:lnTo>
                <a:cubicBezTo>
                  <a:pt x="57" y="56"/>
                  <a:pt x="57" y="56"/>
                  <a:pt x="57" y="56"/>
                </a:cubicBezTo>
                <a:cubicBezTo>
                  <a:pt x="57" y="544"/>
                  <a:pt x="57" y="544"/>
                  <a:pt x="57" y="544"/>
                </a:cubicBezTo>
                <a:cubicBezTo>
                  <a:pt x="552" y="544"/>
                  <a:pt x="552" y="544"/>
                  <a:pt x="552" y="544"/>
                </a:cubicBezTo>
                <a:lnTo>
                  <a:pt x="552" y="56"/>
                </a:lnTo>
                <a:close/>
                <a:moveTo>
                  <a:pt x="184" y="261"/>
                </a:moveTo>
                <a:lnTo>
                  <a:pt x="184" y="261"/>
                </a:lnTo>
                <a:cubicBezTo>
                  <a:pt x="191" y="261"/>
                  <a:pt x="198" y="268"/>
                  <a:pt x="198" y="275"/>
                </a:cubicBezTo>
                <a:cubicBezTo>
                  <a:pt x="269" y="339"/>
                  <a:pt x="269" y="339"/>
                  <a:pt x="269" y="339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403" y="198"/>
                  <a:pt x="410" y="198"/>
                  <a:pt x="417" y="198"/>
                </a:cubicBezTo>
                <a:cubicBezTo>
                  <a:pt x="432" y="198"/>
                  <a:pt x="446" y="212"/>
                  <a:pt x="446" y="226"/>
                </a:cubicBezTo>
                <a:cubicBezTo>
                  <a:pt x="446" y="233"/>
                  <a:pt x="446" y="240"/>
                  <a:pt x="439" y="247"/>
                </a:cubicBezTo>
                <a:cubicBezTo>
                  <a:pt x="283" y="396"/>
                  <a:pt x="283" y="396"/>
                  <a:pt x="283" y="396"/>
                </a:cubicBezTo>
                <a:cubicBezTo>
                  <a:pt x="283" y="403"/>
                  <a:pt x="276" y="403"/>
                  <a:pt x="269" y="403"/>
                </a:cubicBezTo>
                <a:cubicBezTo>
                  <a:pt x="262" y="403"/>
                  <a:pt x="255" y="403"/>
                  <a:pt x="248" y="396"/>
                </a:cubicBezTo>
                <a:cubicBezTo>
                  <a:pt x="163" y="311"/>
                  <a:pt x="163" y="311"/>
                  <a:pt x="163" y="311"/>
                </a:cubicBezTo>
                <a:cubicBezTo>
                  <a:pt x="156" y="304"/>
                  <a:pt x="156" y="297"/>
                  <a:pt x="156" y="290"/>
                </a:cubicBezTo>
                <a:cubicBezTo>
                  <a:pt x="156" y="275"/>
                  <a:pt x="163" y="261"/>
                  <a:pt x="184" y="261"/>
                </a:cubicBezTo>
                <a:close/>
                <a:moveTo>
                  <a:pt x="439" y="403"/>
                </a:moveTo>
                <a:lnTo>
                  <a:pt x="439" y="403"/>
                </a:lnTo>
                <a:close/>
                <a:moveTo>
                  <a:pt x="439" y="198"/>
                </a:moveTo>
                <a:lnTo>
                  <a:pt x="439" y="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887"/>
          </a:p>
        </p:txBody>
      </p:sp>
      <p:sp>
        <p:nvSpPr>
          <p:cNvPr id="18" name="Oval 7">
            <a:extLst>
              <a:ext uri="{FF2B5EF4-FFF2-40B4-BE49-F238E27FC236}">
                <a16:creationId xmlns:a16="http://schemas.microsoft.com/office/drawing/2014/main" xmlns="" id="{FB53256B-355C-400B-A133-FBE1582306CD}"/>
              </a:ext>
            </a:extLst>
          </p:cNvPr>
          <p:cNvSpPr>
            <a:spLocks/>
          </p:cNvSpPr>
          <p:nvPr/>
        </p:nvSpPr>
        <p:spPr bwMode="auto">
          <a:xfrm>
            <a:off x="1862707" y="2788939"/>
            <a:ext cx="632026" cy="632347"/>
          </a:xfrm>
          <a:prstGeom prst="ellipse">
            <a:avLst/>
          </a:prstGeom>
          <a:solidFill>
            <a:srgbClr val="273849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3600">
                <a:solidFill>
                  <a:schemeClr val="tx1"/>
                </a:solidFill>
                <a:latin typeface="Lato Light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9pPr>
          </a:lstStyle>
          <a:p>
            <a:pPr eaLnBrk="1" hangingPunct="1"/>
            <a:endParaRPr lang="zh-CN" altLang="zh-CN" sz="1774">
              <a:ea typeface="宋体" charset="0"/>
            </a:endParaRPr>
          </a:p>
        </p:txBody>
      </p:sp>
      <p:sp>
        <p:nvSpPr>
          <p:cNvPr id="19" name="Oval 9">
            <a:extLst>
              <a:ext uri="{FF2B5EF4-FFF2-40B4-BE49-F238E27FC236}">
                <a16:creationId xmlns:a16="http://schemas.microsoft.com/office/drawing/2014/main" xmlns="" id="{9525D80E-6946-4494-B3C5-DB01A2A78CE3}"/>
              </a:ext>
            </a:extLst>
          </p:cNvPr>
          <p:cNvSpPr>
            <a:spLocks/>
          </p:cNvSpPr>
          <p:nvPr/>
        </p:nvSpPr>
        <p:spPr bwMode="auto">
          <a:xfrm>
            <a:off x="4810372" y="2911826"/>
            <a:ext cx="632026" cy="632347"/>
          </a:xfrm>
          <a:prstGeom prst="ellipse">
            <a:avLst/>
          </a:prstGeom>
          <a:solidFill>
            <a:srgbClr val="010103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3600">
                <a:solidFill>
                  <a:schemeClr val="tx1"/>
                </a:solidFill>
                <a:latin typeface="Lato Light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9pPr>
          </a:lstStyle>
          <a:p>
            <a:pPr eaLnBrk="1" hangingPunct="1"/>
            <a:endParaRPr lang="zh-CN" altLang="zh-CN" sz="1774">
              <a:ea typeface="宋体" charset="0"/>
            </a:endParaRPr>
          </a:p>
        </p:txBody>
      </p:sp>
      <p:sp>
        <p:nvSpPr>
          <p:cNvPr id="20" name="Oval 11">
            <a:extLst>
              <a:ext uri="{FF2B5EF4-FFF2-40B4-BE49-F238E27FC236}">
                <a16:creationId xmlns:a16="http://schemas.microsoft.com/office/drawing/2014/main" xmlns="" id="{34E52C41-0DF0-4824-8478-392896BA4A14}"/>
              </a:ext>
            </a:extLst>
          </p:cNvPr>
          <p:cNvSpPr>
            <a:spLocks/>
          </p:cNvSpPr>
          <p:nvPr/>
        </p:nvSpPr>
        <p:spPr bwMode="auto">
          <a:xfrm>
            <a:off x="7294282" y="2911826"/>
            <a:ext cx="632026" cy="632347"/>
          </a:xfrm>
          <a:prstGeom prst="ellipse">
            <a:avLst/>
          </a:prstGeom>
          <a:solidFill>
            <a:srgbClr val="273849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eaLnBrk="1" hangingPunct="1">
              <a:defRPr/>
            </a:pPr>
            <a:endParaRPr lang="en-US" altLang="zh-CN" sz="887">
              <a:latin typeface="Lato Light"/>
              <a:ea typeface="宋体" panose="02010600030101010101" pitchFamily="2" charset="-122"/>
            </a:endParaRPr>
          </a:p>
        </p:txBody>
      </p:sp>
      <p:sp>
        <p:nvSpPr>
          <p:cNvPr id="21" name="Oval 16">
            <a:extLst>
              <a:ext uri="{FF2B5EF4-FFF2-40B4-BE49-F238E27FC236}">
                <a16:creationId xmlns:a16="http://schemas.microsoft.com/office/drawing/2014/main" xmlns="" id="{C17C6B06-7DCC-4AE7-A0EB-083FF69324B2}"/>
              </a:ext>
            </a:extLst>
          </p:cNvPr>
          <p:cNvSpPr>
            <a:spLocks/>
          </p:cNvSpPr>
          <p:nvPr/>
        </p:nvSpPr>
        <p:spPr bwMode="auto">
          <a:xfrm>
            <a:off x="10205806" y="2912308"/>
            <a:ext cx="632026" cy="632347"/>
          </a:xfrm>
          <a:prstGeom prst="ellipse">
            <a:avLst/>
          </a:prstGeom>
          <a:solidFill>
            <a:srgbClr val="010103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eaLnBrk="1" hangingPunct="1">
              <a:defRPr/>
            </a:pPr>
            <a:endParaRPr lang="en-US" altLang="zh-CN" sz="887" dirty="0">
              <a:latin typeface="Lato Light"/>
              <a:ea typeface="宋体" panose="02010600030101010101" pitchFamily="2" charset="-122"/>
            </a:endParaRPr>
          </a:p>
        </p:txBody>
      </p:sp>
      <p:sp>
        <p:nvSpPr>
          <p:cNvPr id="22" name="Freeform 64">
            <a:extLst>
              <a:ext uri="{FF2B5EF4-FFF2-40B4-BE49-F238E27FC236}">
                <a16:creationId xmlns:a16="http://schemas.microsoft.com/office/drawing/2014/main" xmlns="" id="{6842AD30-6C2A-42FC-85DC-9624235A9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8878" y="3115073"/>
            <a:ext cx="193752" cy="193752"/>
          </a:xfrm>
          <a:custGeom>
            <a:avLst/>
            <a:gdLst>
              <a:gd name="T0" fmla="*/ 2147483646 w 580"/>
              <a:gd name="T1" fmla="*/ 2147483646 h 581"/>
              <a:gd name="T2" fmla="*/ 2147483646 w 580"/>
              <a:gd name="T3" fmla="*/ 2147483646 h 581"/>
              <a:gd name="T4" fmla="*/ 2147483646 w 580"/>
              <a:gd name="T5" fmla="*/ 2147483646 h 581"/>
              <a:gd name="T6" fmla="*/ 2147483646 w 580"/>
              <a:gd name="T7" fmla="*/ 2147483646 h 581"/>
              <a:gd name="T8" fmla="*/ 2147483646 w 580"/>
              <a:gd name="T9" fmla="*/ 2147483646 h 581"/>
              <a:gd name="T10" fmla="*/ 2147483646 w 580"/>
              <a:gd name="T11" fmla="*/ 2147483646 h 581"/>
              <a:gd name="T12" fmla="*/ 2147483646 w 580"/>
              <a:gd name="T13" fmla="*/ 2147483646 h 581"/>
              <a:gd name="T14" fmla="*/ 2147483646 w 580"/>
              <a:gd name="T15" fmla="*/ 2147483646 h 581"/>
              <a:gd name="T16" fmla="*/ 2147483646 w 580"/>
              <a:gd name="T17" fmla="*/ 2147483646 h 581"/>
              <a:gd name="T18" fmla="*/ 2147483646 w 580"/>
              <a:gd name="T19" fmla="*/ 2147483646 h 581"/>
              <a:gd name="T20" fmla="*/ 2147483646 w 580"/>
              <a:gd name="T21" fmla="*/ 2147483646 h 581"/>
              <a:gd name="T22" fmla="*/ 2147483646 w 580"/>
              <a:gd name="T23" fmla="*/ 2147483646 h 581"/>
              <a:gd name="T24" fmla="*/ 2147483646 w 580"/>
              <a:gd name="T25" fmla="*/ 2147483646 h 581"/>
              <a:gd name="T26" fmla="*/ 2147483646 w 580"/>
              <a:gd name="T27" fmla="*/ 2147483646 h 581"/>
              <a:gd name="T28" fmla="*/ 2147483646 w 580"/>
              <a:gd name="T29" fmla="*/ 2147483646 h 581"/>
              <a:gd name="T30" fmla="*/ 2147483646 w 580"/>
              <a:gd name="T31" fmla="*/ 2147483646 h 581"/>
              <a:gd name="T32" fmla="*/ 2147483646 w 580"/>
              <a:gd name="T33" fmla="*/ 2147483646 h 581"/>
              <a:gd name="T34" fmla="*/ 2147483646 w 580"/>
              <a:gd name="T35" fmla="*/ 2147483646 h 581"/>
              <a:gd name="T36" fmla="*/ 2147483646 w 580"/>
              <a:gd name="T37" fmla="*/ 2147483646 h 581"/>
              <a:gd name="T38" fmla="*/ 2147483646 w 580"/>
              <a:gd name="T39" fmla="*/ 2147483646 h 581"/>
              <a:gd name="T40" fmla="*/ 2147483646 w 580"/>
              <a:gd name="T41" fmla="*/ 2147483646 h 581"/>
              <a:gd name="T42" fmla="*/ 2147483646 w 580"/>
              <a:gd name="T43" fmla="*/ 2147483646 h 581"/>
              <a:gd name="T44" fmla="*/ 2147483646 w 580"/>
              <a:gd name="T45" fmla="*/ 2147483646 h 581"/>
              <a:gd name="T46" fmla="*/ 2147483646 w 580"/>
              <a:gd name="T47" fmla="*/ 2147483646 h 581"/>
              <a:gd name="T48" fmla="*/ 2147483646 w 580"/>
              <a:gd name="T49" fmla="*/ 2147483646 h 581"/>
              <a:gd name="T50" fmla="*/ 2147483646 w 580"/>
              <a:gd name="T51" fmla="*/ 2147483646 h 581"/>
              <a:gd name="T52" fmla="*/ 2147483646 w 580"/>
              <a:gd name="T53" fmla="*/ 2147483646 h 581"/>
              <a:gd name="T54" fmla="*/ 2147483646 w 580"/>
              <a:gd name="T55" fmla="*/ 2147483646 h 581"/>
              <a:gd name="T56" fmla="*/ 0 w 580"/>
              <a:gd name="T57" fmla="*/ 2147483646 h 581"/>
              <a:gd name="T58" fmla="*/ 0 w 580"/>
              <a:gd name="T59" fmla="*/ 2147483646 h 581"/>
              <a:gd name="T60" fmla="*/ 2147483646 w 580"/>
              <a:gd name="T61" fmla="*/ 2147483646 h 581"/>
              <a:gd name="T62" fmla="*/ 2147483646 w 580"/>
              <a:gd name="T63" fmla="*/ 2147483646 h 581"/>
              <a:gd name="T64" fmla="*/ 2147483646 w 580"/>
              <a:gd name="T65" fmla="*/ 2147483646 h 581"/>
              <a:gd name="T66" fmla="*/ 2147483646 w 580"/>
              <a:gd name="T67" fmla="*/ 2147483646 h 5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0" h="581">
                <a:moveTo>
                  <a:pt x="572" y="92"/>
                </a:moveTo>
                <a:lnTo>
                  <a:pt x="572" y="92"/>
                </a:lnTo>
                <a:cubicBezTo>
                  <a:pt x="509" y="149"/>
                  <a:pt x="509" y="149"/>
                  <a:pt x="509" y="149"/>
                </a:cubicBezTo>
                <a:cubicBezTo>
                  <a:pt x="431" y="71"/>
                  <a:pt x="431" y="71"/>
                  <a:pt x="431" y="71"/>
                </a:cubicBezTo>
                <a:cubicBezTo>
                  <a:pt x="488" y="7"/>
                  <a:pt x="488" y="7"/>
                  <a:pt x="488" y="7"/>
                </a:cubicBezTo>
                <a:cubicBezTo>
                  <a:pt x="502" y="0"/>
                  <a:pt x="516" y="0"/>
                  <a:pt x="530" y="7"/>
                </a:cubicBezTo>
                <a:cubicBezTo>
                  <a:pt x="572" y="50"/>
                  <a:pt x="572" y="50"/>
                  <a:pt x="572" y="50"/>
                </a:cubicBezTo>
                <a:cubicBezTo>
                  <a:pt x="579" y="64"/>
                  <a:pt x="579" y="78"/>
                  <a:pt x="572" y="92"/>
                </a:cubicBezTo>
                <a:close/>
                <a:moveTo>
                  <a:pt x="148" y="347"/>
                </a:moveTo>
                <a:lnTo>
                  <a:pt x="148" y="347"/>
                </a:lnTo>
                <a:cubicBezTo>
                  <a:pt x="233" y="424"/>
                  <a:pt x="233" y="424"/>
                  <a:pt x="233" y="424"/>
                </a:cubicBezTo>
                <a:cubicBezTo>
                  <a:pt x="127" y="453"/>
                  <a:pt x="127" y="453"/>
                  <a:pt x="127" y="453"/>
                </a:cubicBezTo>
                <a:lnTo>
                  <a:pt x="148" y="347"/>
                </a:lnTo>
                <a:close/>
                <a:moveTo>
                  <a:pt x="488" y="170"/>
                </a:moveTo>
                <a:lnTo>
                  <a:pt x="488" y="170"/>
                </a:lnTo>
                <a:cubicBezTo>
                  <a:pt x="254" y="410"/>
                  <a:pt x="254" y="410"/>
                  <a:pt x="254" y="410"/>
                </a:cubicBezTo>
                <a:cubicBezTo>
                  <a:pt x="169" y="325"/>
                  <a:pt x="169" y="325"/>
                  <a:pt x="169" y="325"/>
                </a:cubicBezTo>
                <a:cubicBezTo>
                  <a:pt x="410" y="92"/>
                  <a:pt x="410" y="92"/>
                  <a:pt x="410" y="92"/>
                </a:cubicBezTo>
                <a:lnTo>
                  <a:pt x="488" y="170"/>
                </a:lnTo>
                <a:close/>
                <a:moveTo>
                  <a:pt x="56" y="85"/>
                </a:moveTo>
                <a:lnTo>
                  <a:pt x="56" y="85"/>
                </a:lnTo>
                <a:cubicBezTo>
                  <a:pt x="56" y="523"/>
                  <a:pt x="56" y="523"/>
                  <a:pt x="56" y="523"/>
                </a:cubicBezTo>
                <a:cubicBezTo>
                  <a:pt x="495" y="523"/>
                  <a:pt x="495" y="523"/>
                  <a:pt x="495" y="523"/>
                </a:cubicBezTo>
                <a:cubicBezTo>
                  <a:pt x="495" y="205"/>
                  <a:pt x="495" y="205"/>
                  <a:pt x="495" y="205"/>
                </a:cubicBezTo>
                <a:cubicBezTo>
                  <a:pt x="551" y="149"/>
                  <a:pt x="551" y="149"/>
                  <a:pt x="551" y="149"/>
                </a:cubicBezTo>
                <a:cubicBezTo>
                  <a:pt x="551" y="552"/>
                  <a:pt x="551" y="552"/>
                  <a:pt x="551" y="552"/>
                </a:cubicBezTo>
                <a:cubicBezTo>
                  <a:pt x="551" y="566"/>
                  <a:pt x="537" y="580"/>
                  <a:pt x="523" y="580"/>
                </a:cubicBezTo>
                <a:cubicBezTo>
                  <a:pt x="28" y="580"/>
                  <a:pt x="28" y="580"/>
                  <a:pt x="28" y="580"/>
                </a:cubicBezTo>
                <a:cubicBezTo>
                  <a:pt x="14" y="580"/>
                  <a:pt x="0" y="566"/>
                  <a:pt x="0" y="55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43"/>
                  <a:pt x="14" y="28"/>
                  <a:pt x="28" y="28"/>
                </a:cubicBezTo>
                <a:cubicBezTo>
                  <a:pt x="431" y="28"/>
                  <a:pt x="431" y="28"/>
                  <a:pt x="431" y="28"/>
                </a:cubicBezTo>
                <a:cubicBezTo>
                  <a:pt x="375" y="85"/>
                  <a:pt x="375" y="85"/>
                  <a:pt x="375" y="85"/>
                </a:cubicBezTo>
                <a:lnTo>
                  <a:pt x="56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887"/>
          </a:p>
        </p:txBody>
      </p:sp>
      <p:sp>
        <p:nvSpPr>
          <p:cNvPr id="23" name="Freeform 92">
            <a:extLst>
              <a:ext uri="{FF2B5EF4-FFF2-40B4-BE49-F238E27FC236}">
                <a16:creationId xmlns:a16="http://schemas.microsoft.com/office/drawing/2014/main" xmlns="" id="{C1DFBED4-C5F2-40D7-9F8B-AC3CE65C76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11124" y="3127910"/>
            <a:ext cx="202428" cy="201143"/>
          </a:xfrm>
          <a:custGeom>
            <a:avLst/>
            <a:gdLst>
              <a:gd name="T0" fmla="*/ 2147483646 w 609"/>
              <a:gd name="T1" fmla="*/ 2147483646 h 602"/>
              <a:gd name="T2" fmla="*/ 2147483646 w 609"/>
              <a:gd name="T3" fmla="*/ 2147483646 h 602"/>
              <a:gd name="T4" fmla="*/ 2147483646 w 609"/>
              <a:gd name="T5" fmla="*/ 2147483646 h 602"/>
              <a:gd name="T6" fmla="*/ 0 w 609"/>
              <a:gd name="T7" fmla="*/ 2147483646 h 602"/>
              <a:gd name="T8" fmla="*/ 0 w 609"/>
              <a:gd name="T9" fmla="*/ 2147483646 h 602"/>
              <a:gd name="T10" fmla="*/ 2147483646 w 609"/>
              <a:gd name="T11" fmla="*/ 0 h 602"/>
              <a:gd name="T12" fmla="*/ 2147483646 w 609"/>
              <a:gd name="T13" fmla="*/ 0 h 602"/>
              <a:gd name="T14" fmla="*/ 2147483646 w 609"/>
              <a:gd name="T15" fmla="*/ 2147483646 h 602"/>
              <a:gd name="T16" fmla="*/ 2147483646 w 609"/>
              <a:gd name="T17" fmla="*/ 2147483646 h 602"/>
              <a:gd name="T18" fmla="*/ 2147483646 w 609"/>
              <a:gd name="T19" fmla="*/ 2147483646 h 602"/>
              <a:gd name="T20" fmla="*/ 2147483646 w 609"/>
              <a:gd name="T21" fmla="*/ 2147483646 h 602"/>
              <a:gd name="T22" fmla="*/ 2147483646 w 609"/>
              <a:gd name="T23" fmla="*/ 2147483646 h 602"/>
              <a:gd name="T24" fmla="*/ 2147483646 w 609"/>
              <a:gd name="T25" fmla="*/ 2147483646 h 602"/>
              <a:gd name="T26" fmla="*/ 2147483646 w 609"/>
              <a:gd name="T27" fmla="*/ 2147483646 h 602"/>
              <a:gd name="T28" fmla="*/ 2147483646 w 609"/>
              <a:gd name="T29" fmla="*/ 2147483646 h 602"/>
              <a:gd name="T30" fmla="*/ 2147483646 w 609"/>
              <a:gd name="T31" fmla="*/ 2147483646 h 602"/>
              <a:gd name="T32" fmla="*/ 2147483646 w 609"/>
              <a:gd name="T33" fmla="*/ 2147483646 h 602"/>
              <a:gd name="T34" fmla="*/ 2147483646 w 609"/>
              <a:gd name="T35" fmla="*/ 2147483646 h 602"/>
              <a:gd name="T36" fmla="*/ 2147483646 w 609"/>
              <a:gd name="T37" fmla="*/ 2147483646 h 602"/>
              <a:gd name="T38" fmla="*/ 2147483646 w 609"/>
              <a:gd name="T39" fmla="*/ 2147483646 h 602"/>
              <a:gd name="T40" fmla="*/ 2147483646 w 609"/>
              <a:gd name="T41" fmla="*/ 2147483646 h 602"/>
              <a:gd name="T42" fmla="*/ 2147483646 w 609"/>
              <a:gd name="T43" fmla="*/ 2147483646 h 602"/>
              <a:gd name="T44" fmla="*/ 2147483646 w 609"/>
              <a:gd name="T45" fmla="*/ 2147483646 h 602"/>
              <a:gd name="T46" fmla="*/ 2147483646 w 609"/>
              <a:gd name="T47" fmla="*/ 2147483646 h 602"/>
              <a:gd name="T48" fmla="*/ 2147483646 w 609"/>
              <a:gd name="T49" fmla="*/ 2147483646 h 602"/>
              <a:gd name="T50" fmla="*/ 2147483646 w 609"/>
              <a:gd name="T51" fmla="*/ 2147483646 h 602"/>
              <a:gd name="T52" fmla="*/ 2147483646 w 609"/>
              <a:gd name="T53" fmla="*/ 2147483646 h 602"/>
              <a:gd name="T54" fmla="*/ 2147483646 w 609"/>
              <a:gd name="T55" fmla="*/ 2147483646 h 602"/>
              <a:gd name="T56" fmla="*/ 2147483646 w 609"/>
              <a:gd name="T57" fmla="*/ 2147483646 h 602"/>
              <a:gd name="T58" fmla="*/ 2147483646 w 609"/>
              <a:gd name="T59" fmla="*/ 2147483646 h 602"/>
              <a:gd name="T60" fmla="*/ 2147483646 w 609"/>
              <a:gd name="T61" fmla="*/ 2147483646 h 602"/>
              <a:gd name="T62" fmla="*/ 2147483646 w 609"/>
              <a:gd name="T63" fmla="*/ 2147483646 h 602"/>
              <a:gd name="T64" fmla="*/ 2147483646 w 609"/>
              <a:gd name="T65" fmla="*/ 2147483646 h 602"/>
              <a:gd name="T66" fmla="*/ 2147483646 w 609"/>
              <a:gd name="T67" fmla="*/ 2147483646 h 6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9" h="602">
                <a:moveTo>
                  <a:pt x="580" y="601"/>
                </a:moveTo>
                <a:lnTo>
                  <a:pt x="580" y="601"/>
                </a:lnTo>
                <a:cubicBezTo>
                  <a:pt x="29" y="601"/>
                  <a:pt x="29" y="601"/>
                  <a:pt x="29" y="601"/>
                </a:cubicBezTo>
                <a:cubicBezTo>
                  <a:pt x="15" y="601"/>
                  <a:pt x="0" y="593"/>
                  <a:pt x="0" y="57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572"/>
                  <a:pt x="608" y="572"/>
                  <a:pt x="608" y="572"/>
                </a:cubicBezTo>
                <a:cubicBezTo>
                  <a:pt x="608" y="593"/>
                  <a:pt x="594" y="601"/>
                  <a:pt x="580" y="601"/>
                </a:cubicBezTo>
                <a:close/>
                <a:moveTo>
                  <a:pt x="552" y="56"/>
                </a:moveTo>
                <a:lnTo>
                  <a:pt x="552" y="56"/>
                </a:lnTo>
                <a:cubicBezTo>
                  <a:pt x="57" y="56"/>
                  <a:pt x="57" y="56"/>
                  <a:pt x="57" y="56"/>
                </a:cubicBezTo>
                <a:cubicBezTo>
                  <a:pt x="57" y="544"/>
                  <a:pt x="57" y="544"/>
                  <a:pt x="57" y="544"/>
                </a:cubicBezTo>
                <a:cubicBezTo>
                  <a:pt x="552" y="544"/>
                  <a:pt x="552" y="544"/>
                  <a:pt x="552" y="544"/>
                </a:cubicBezTo>
                <a:lnTo>
                  <a:pt x="552" y="56"/>
                </a:lnTo>
                <a:close/>
                <a:moveTo>
                  <a:pt x="184" y="261"/>
                </a:moveTo>
                <a:lnTo>
                  <a:pt x="184" y="261"/>
                </a:lnTo>
                <a:cubicBezTo>
                  <a:pt x="191" y="261"/>
                  <a:pt x="198" y="268"/>
                  <a:pt x="198" y="275"/>
                </a:cubicBezTo>
                <a:cubicBezTo>
                  <a:pt x="269" y="339"/>
                  <a:pt x="269" y="339"/>
                  <a:pt x="269" y="339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403" y="198"/>
                  <a:pt x="410" y="198"/>
                  <a:pt x="417" y="198"/>
                </a:cubicBezTo>
                <a:cubicBezTo>
                  <a:pt x="432" y="198"/>
                  <a:pt x="446" y="212"/>
                  <a:pt x="446" y="226"/>
                </a:cubicBezTo>
                <a:cubicBezTo>
                  <a:pt x="446" y="233"/>
                  <a:pt x="446" y="240"/>
                  <a:pt x="439" y="247"/>
                </a:cubicBezTo>
                <a:cubicBezTo>
                  <a:pt x="283" y="396"/>
                  <a:pt x="283" y="396"/>
                  <a:pt x="283" y="396"/>
                </a:cubicBezTo>
                <a:cubicBezTo>
                  <a:pt x="283" y="403"/>
                  <a:pt x="276" y="403"/>
                  <a:pt x="269" y="403"/>
                </a:cubicBezTo>
                <a:cubicBezTo>
                  <a:pt x="262" y="403"/>
                  <a:pt x="255" y="403"/>
                  <a:pt x="248" y="396"/>
                </a:cubicBezTo>
                <a:cubicBezTo>
                  <a:pt x="163" y="311"/>
                  <a:pt x="163" y="311"/>
                  <a:pt x="163" y="311"/>
                </a:cubicBezTo>
                <a:cubicBezTo>
                  <a:pt x="156" y="304"/>
                  <a:pt x="156" y="297"/>
                  <a:pt x="156" y="290"/>
                </a:cubicBezTo>
                <a:cubicBezTo>
                  <a:pt x="156" y="275"/>
                  <a:pt x="163" y="261"/>
                  <a:pt x="184" y="261"/>
                </a:cubicBezTo>
                <a:close/>
                <a:moveTo>
                  <a:pt x="439" y="403"/>
                </a:moveTo>
                <a:lnTo>
                  <a:pt x="439" y="403"/>
                </a:lnTo>
                <a:close/>
                <a:moveTo>
                  <a:pt x="439" y="198"/>
                </a:moveTo>
                <a:lnTo>
                  <a:pt x="439" y="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887"/>
          </a:p>
        </p:txBody>
      </p:sp>
      <p:sp>
        <p:nvSpPr>
          <p:cNvPr id="24" name="Freeform 105">
            <a:extLst>
              <a:ext uri="{FF2B5EF4-FFF2-40B4-BE49-F238E27FC236}">
                <a16:creationId xmlns:a16="http://schemas.microsoft.com/office/drawing/2014/main" xmlns="" id="{E776D300-F5D1-483A-99A9-8A7B11276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9634" y="3005506"/>
            <a:ext cx="201143" cy="190540"/>
          </a:xfrm>
          <a:custGeom>
            <a:avLst/>
            <a:gdLst>
              <a:gd name="T0" fmla="*/ 2147483646 w 602"/>
              <a:gd name="T1" fmla="*/ 2147483646 h 573"/>
              <a:gd name="T2" fmla="*/ 2147483646 w 602"/>
              <a:gd name="T3" fmla="*/ 2147483646 h 573"/>
              <a:gd name="T4" fmla="*/ 2147483646 w 602"/>
              <a:gd name="T5" fmla="*/ 2147483646 h 573"/>
              <a:gd name="T6" fmla="*/ 2147483646 w 602"/>
              <a:gd name="T7" fmla="*/ 2147483646 h 573"/>
              <a:gd name="T8" fmla="*/ 2147483646 w 602"/>
              <a:gd name="T9" fmla="*/ 2147483646 h 573"/>
              <a:gd name="T10" fmla="*/ 2147483646 w 602"/>
              <a:gd name="T11" fmla="*/ 2147483646 h 573"/>
              <a:gd name="T12" fmla="*/ 2147483646 w 602"/>
              <a:gd name="T13" fmla="*/ 2147483646 h 573"/>
              <a:gd name="T14" fmla="*/ 2147483646 w 602"/>
              <a:gd name="T15" fmla="*/ 2147483646 h 573"/>
              <a:gd name="T16" fmla="*/ 2147483646 w 602"/>
              <a:gd name="T17" fmla="*/ 2147483646 h 573"/>
              <a:gd name="T18" fmla="*/ 2147483646 w 602"/>
              <a:gd name="T19" fmla="*/ 2147483646 h 573"/>
              <a:gd name="T20" fmla="*/ 2147483646 w 602"/>
              <a:gd name="T21" fmla="*/ 2147483646 h 573"/>
              <a:gd name="T22" fmla="*/ 2147483646 w 602"/>
              <a:gd name="T23" fmla="*/ 2147483646 h 573"/>
              <a:gd name="T24" fmla="*/ 0 w 602"/>
              <a:gd name="T25" fmla="*/ 2147483646 h 573"/>
              <a:gd name="T26" fmla="*/ 2147483646 w 602"/>
              <a:gd name="T27" fmla="*/ 2147483646 h 573"/>
              <a:gd name="T28" fmla="*/ 2147483646 w 602"/>
              <a:gd name="T29" fmla="*/ 2147483646 h 573"/>
              <a:gd name="T30" fmla="*/ 2147483646 w 602"/>
              <a:gd name="T31" fmla="*/ 0 h 573"/>
              <a:gd name="T32" fmla="*/ 2147483646 w 602"/>
              <a:gd name="T33" fmla="*/ 0 h 573"/>
              <a:gd name="T34" fmla="*/ 2147483646 w 602"/>
              <a:gd name="T35" fmla="*/ 0 h 573"/>
              <a:gd name="T36" fmla="*/ 2147483646 w 602"/>
              <a:gd name="T37" fmla="*/ 0 h 573"/>
              <a:gd name="T38" fmla="*/ 2147483646 w 602"/>
              <a:gd name="T39" fmla="*/ 0 h 573"/>
              <a:gd name="T40" fmla="*/ 2147483646 w 602"/>
              <a:gd name="T41" fmla="*/ 0 h 573"/>
              <a:gd name="T42" fmla="*/ 2147483646 w 602"/>
              <a:gd name="T43" fmla="*/ 0 h 573"/>
              <a:gd name="T44" fmla="*/ 2147483646 w 602"/>
              <a:gd name="T45" fmla="*/ 0 h 573"/>
              <a:gd name="T46" fmla="*/ 2147483646 w 602"/>
              <a:gd name="T47" fmla="*/ 2147483646 h 573"/>
              <a:gd name="T48" fmla="*/ 2147483646 w 602"/>
              <a:gd name="T49" fmla="*/ 2147483646 h 573"/>
              <a:gd name="T50" fmla="*/ 2147483646 w 602"/>
              <a:gd name="T51" fmla="*/ 2147483646 h 573"/>
              <a:gd name="T52" fmla="*/ 2147483646 w 602"/>
              <a:gd name="T53" fmla="*/ 2147483646 h 573"/>
              <a:gd name="T54" fmla="*/ 2147483646 w 602"/>
              <a:gd name="T55" fmla="*/ 2147483646 h 573"/>
              <a:gd name="T56" fmla="*/ 2147483646 w 602"/>
              <a:gd name="T57" fmla="*/ 2147483646 h 573"/>
              <a:gd name="T58" fmla="*/ 2147483646 w 602"/>
              <a:gd name="T59" fmla="*/ 2147483646 h 573"/>
              <a:gd name="T60" fmla="*/ 2147483646 w 602"/>
              <a:gd name="T61" fmla="*/ 2147483646 h 573"/>
              <a:gd name="T62" fmla="*/ 2147483646 w 602"/>
              <a:gd name="T63" fmla="*/ 2147483646 h 573"/>
              <a:gd name="T64" fmla="*/ 2147483646 w 602"/>
              <a:gd name="T65" fmla="*/ 2147483646 h 573"/>
              <a:gd name="T66" fmla="*/ 2147483646 w 602"/>
              <a:gd name="T67" fmla="*/ 2147483646 h 573"/>
              <a:gd name="T68" fmla="*/ 2147483646 w 602"/>
              <a:gd name="T69" fmla="*/ 2147483646 h 573"/>
              <a:gd name="T70" fmla="*/ 2147483646 w 602"/>
              <a:gd name="T71" fmla="*/ 2147483646 h 573"/>
              <a:gd name="T72" fmla="*/ 2147483646 w 602"/>
              <a:gd name="T73" fmla="*/ 2147483646 h 573"/>
              <a:gd name="T74" fmla="*/ 2147483646 w 602"/>
              <a:gd name="T75" fmla="*/ 2147483646 h 573"/>
              <a:gd name="T76" fmla="*/ 2147483646 w 602"/>
              <a:gd name="T77" fmla="*/ 2147483646 h 573"/>
              <a:gd name="T78" fmla="*/ 2147483646 w 602"/>
              <a:gd name="T79" fmla="*/ 2147483646 h 573"/>
              <a:gd name="T80" fmla="*/ 2147483646 w 602"/>
              <a:gd name="T81" fmla="*/ 2147483646 h 573"/>
              <a:gd name="T82" fmla="*/ 2147483646 w 602"/>
              <a:gd name="T83" fmla="*/ 2147483646 h 573"/>
              <a:gd name="T84" fmla="*/ 2147483646 w 602"/>
              <a:gd name="T85" fmla="*/ 2147483646 h 573"/>
              <a:gd name="T86" fmla="*/ 2147483646 w 602"/>
              <a:gd name="T87" fmla="*/ 2147483646 h 573"/>
              <a:gd name="T88" fmla="*/ 2147483646 w 602"/>
              <a:gd name="T89" fmla="*/ 2147483646 h 573"/>
              <a:gd name="T90" fmla="*/ 2147483646 w 602"/>
              <a:gd name="T91" fmla="*/ 2147483646 h 573"/>
              <a:gd name="T92" fmla="*/ 2147483646 w 602"/>
              <a:gd name="T93" fmla="*/ 2147483646 h 573"/>
              <a:gd name="T94" fmla="*/ 2147483646 w 602"/>
              <a:gd name="T95" fmla="*/ 2147483646 h 573"/>
              <a:gd name="T96" fmla="*/ 2147483646 w 602"/>
              <a:gd name="T97" fmla="*/ 2147483646 h 573"/>
              <a:gd name="T98" fmla="*/ 2147483646 w 602"/>
              <a:gd name="T99" fmla="*/ 2147483646 h 573"/>
              <a:gd name="T100" fmla="*/ 2147483646 w 602"/>
              <a:gd name="T101" fmla="*/ 2147483646 h 573"/>
              <a:gd name="T102" fmla="*/ 2147483646 w 602"/>
              <a:gd name="T103" fmla="*/ 2147483646 h 573"/>
              <a:gd name="T104" fmla="*/ 2147483646 w 602"/>
              <a:gd name="T105" fmla="*/ 2147483646 h 573"/>
              <a:gd name="T106" fmla="*/ 2147483646 w 602"/>
              <a:gd name="T107" fmla="*/ 2147483646 h 573"/>
              <a:gd name="T108" fmla="*/ 2147483646 w 602"/>
              <a:gd name="T109" fmla="*/ 2147483646 h 573"/>
              <a:gd name="T110" fmla="*/ 2147483646 w 602"/>
              <a:gd name="T111" fmla="*/ 2147483646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887"/>
          </a:p>
        </p:txBody>
      </p:sp>
      <p:sp>
        <p:nvSpPr>
          <p:cNvPr id="25" name="Freeform 106">
            <a:extLst>
              <a:ext uri="{FF2B5EF4-FFF2-40B4-BE49-F238E27FC236}">
                <a16:creationId xmlns:a16="http://schemas.microsoft.com/office/drawing/2014/main" xmlns="" id="{D0354A13-BE58-437A-89E8-A2134D3CE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5653" y="3132571"/>
            <a:ext cx="200822" cy="181864"/>
          </a:xfrm>
          <a:custGeom>
            <a:avLst/>
            <a:gdLst>
              <a:gd name="T0" fmla="*/ 2147483646 w 602"/>
              <a:gd name="T1" fmla="*/ 2147483646 h 545"/>
              <a:gd name="T2" fmla="*/ 2147483646 w 602"/>
              <a:gd name="T3" fmla="*/ 2147483646 h 545"/>
              <a:gd name="T4" fmla="*/ 2147483646 w 602"/>
              <a:gd name="T5" fmla="*/ 2147483646 h 545"/>
              <a:gd name="T6" fmla="*/ 2147483646 w 602"/>
              <a:gd name="T7" fmla="*/ 2147483646 h 545"/>
              <a:gd name="T8" fmla="*/ 2147483646 w 602"/>
              <a:gd name="T9" fmla="*/ 2147483646 h 545"/>
              <a:gd name="T10" fmla="*/ 2147483646 w 602"/>
              <a:gd name="T11" fmla="*/ 2147483646 h 545"/>
              <a:gd name="T12" fmla="*/ 2147483646 w 602"/>
              <a:gd name="T13" fmla="*/ 2147483646 h 545"/>
              <a:gd name="T14" fmla="*/ 2147483646 w 602"/>
              <a:gd name="T15" fmla="*/ 2147483646 h 545"/>
              <a:gd name="T16" fmla="*/ 2147483646 w 602"/>
              <a:gd name="T17" fmla="*/ 2147483646 h 545"/>
              <a:gd name="T18" fmla="*/ 2147483646 w 602"/>
              <a:gd name="T19" fmla="*/ 2147483646 h 545"/>
              <a:gd name="T20" fmla="*/ 2147483646 w 602"/>
              <a:gd name="T21" fmla="*/ 2147483646 h 545"/>
              <a:gd name="T22" fmla="*/ 2147483646 w 602"/>
              <a:gd name="T23" fmla="*/ 2147483646 h 545"/>
              <a:gd name="T24" fmla="*/ 2147483646 w 602"/>
              <a:gd name="T25" fmla="*/ 2147483646 h 545"/>
              <a:gd name="T26" fmla="*/ 2147483646 w 602"/>
              <a:gd name="T27" fmla="*/ 2147483646 h 545"/>
              <a:gd name="T28" fmla="*/ 2147483646 w 602"/>
              <a:gd name="T29" fmla="*/ 2147483646 h 545"/>
              <a:gd name="T30" fmla="*/ 2147483646 w 602"/>
              <a:gd name="T31" fmla="*/ 2147483646 h 545"/>
              <a:gd name="T32" fmla="*/ 2147483646 w 602"/>
              <a:gd name="T33" fmla="*/ 2147483646 h 545"/>
              <a:gd name="T34" fmla="*/ 2147483646 w 602"/>
              <a:gd name="T35" fmla="*/ 0 h 545"/>
              <a:gd name="T36" fmla="*/ 2147483646 w 602"/>
              <a:gd name="T37" fmla="*/ 2147483646 h 545"/>
              <a:gd name="T38" fmla="*/ 2147483646 w 602"/>
              <a:gd name="T39" fmla="*/ 2147483646 h 545"/>
              <a:gd name="T40" fmla="*/ 2147483646 w 602"/>
              <a:gd name="T41" fmla="*/ 2147483646 h 545"/>
              <a:gd name="T42" fmla="*/ 2147483646 w 602"/>
              <a:gd name="T43" fmla="*/ 2147483646 h 545"/>
              <a:gd name="T44" fmla="*/ 2147483646 w 602"/>
              <a:gd name="T45" fmla="*/ 2147483646 h 545"/>
              <a:gd name="T46" fmla="*/ 2147483646 w 602"/>
              <a:gd name="T47" fmla="*/ 2147483646 h 545"/>
              <a:gd name="T48" fmla="*/ 2147483646 w 602"/>
              <a:gd name="T49" fmla="*/ 2147483646 h 545"/>
              <a:gd name="T50" fmla="*/ 2147483646 w 602"/>
              <a:gd name="T51" fmla="*/ 2147483646 h 545"/>
              <a:gd name="T52" fmla="*/ 2147483646 w 602"/>
              <a:gd name="T53" fmla="*/ 2147483646 h 545"/>
              <a:gd name="T54" fmla="*/ 2147483646 w 602"/>
              <a:gd name="T55" fmla="*/ 2147483646 h 545"/>
              <a:gd name="T56" fmla="*/ 0 w 602"/>
              <a:gd name="T57" fmla="*/ 2147483646 h 545"/>
              <a:gd name="T58" fmla="*/ 0 w 602"/>
              <a:gd name="T59" fmla="*/ 2147483646 h 545"/>
              <a:gd name="T60" fmla="*/ 0 w 602"/>
              <a:gd name="T61" fmla="*/ 2147483646 h 545"/>
              <a:gd name="T62" fmla="*/ 0 w 602"/>
              <a:gd name="T63" fmla="*/ 2147483646 h 545"/>
              <a:gd name="T64" fmla="*/ 0 w 602"/>
              <a:gd name="T65" fmla="*/ 2147483646 h 545"/>
              <a:gd name="T66" fmla="*/ 2147483646 w 602"/>
              <a:gd name="T67" fmla="*/ 2147483646 h 545"/>
              <a:gd name="T68" fmla="*/ 2147483646 w 602"/>
              <a:gd name="T69" fmla="*/ 2147483646 h 545"/>
              <a:gd name="T70" fmla="*/ 2147483646 w 602"/>
              <a:gd name="T71" fmla="*/ 2147483646 h 545"/>
              <a:gd name="T72" fmla="*/ 2147483646 w 602"/>
              <a:gd name="T73" fmla="*/ 2147483646 h 545"/>
              <a:gd name="T74" fmla="*/ 2147483646 w 602"/>
              <a:gd name="T75" fmla="*/ 2147483646 h 545"/>
              <a:gd name="T76" fmla="*/ 2147483646 w 602"/>
              <a:gd name="T77" fmla="*/ 2147483646 h 545"/>
              <a:gd name="T78" fmla="*/ 0 w 602"/>
              <a:gd name="T79" fmla="*/ 2147483646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02" h="545">
                <a:moveTo>
                  <a:pt x="573" y="544"/>
                </a:moveTo>
                <a:lnTo>
                  <a:pt x="573" y="544"/>
                </a:lnTo>
                <a:cubicBezTo>
                  <a:pt x="523" y="544"/>
                  <a:pt x="523" y="544"/>
                  <a:pt x="523" y="544"/>
                </a:cubicBezTo>
                <a:cubicBezTo>
                  <a:pt x="523" y="318"/>
                  <a:pt x="523" y="318"/>
                  <a:pt x="523" y="318"/>
                </a:cubicBezTo>
                <a:cubicBezTo>
                  <a:pt x="523" y="141"/>
                  <a:pt x="523" y="141"/>
                  <a:pt x="523" y="141"/>
                </a:cubicBezTo>
                <a:cubicBezTo>
                  <a:pt x="573" y="141"/>
                  <a:pt x="573" y="141"/>
                  <a:pt x="573" y="141"/>
                </a:cubicBezTo>
                <a:cubicBezTo>
                  <a:pt x="587" y="141"/>
                  <a:pt x="601" y="148"/>
                  <a:pt x="601" y="170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516"/>
                  <a:pt x="601" y="516"/>
                  <a:pt x="601" y="516"/>
                </a:cubicBezTo>
                <a:cubicBezTo>
                  <a:pt x="601" y="530"/>
                  <a:pt x="587" y="544"/>
                  <a:pt x="573" y="544"/>
                </a:cubicBezTo>
                <a:close/>
                <a:moveTo>
                  <a:pt x="99" y="544"/>
                </a:moveTo>
                <a:lnTo>
                  <a:pt x="99" y="544"/>
                </a:lnTo>
                <a:cubicBezTo>
                  <a:pt x="99" y="318"/>
                  <a:pt x="99" y="318"/>
                  <a:pt x="99" y="318"/>
                </a:cubicBezTo>
                <a:cubicBezTo>
                  <a:pt x="99" y="311"/>
                  <a:pt x="99" y="311"/>
                  <a:pt x="99" y="311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6" y="64"/>
                  <a:pt x="219" y="0"/>
                  <a:pt x="297" y="0"/>
                </a:cubicBezTo>
                <a:cubicBezTo>
                  <a:pt x="375" y="0"/>
                  <a:pt x="438" y="64"/>
                  <a:pt x="438" y="141"/>
                </a:cubicBezTo>
                <a:cubicBezTo>
                  <a:pt x="495" y="141"/>
                  <a:pt x="495" y="141"/>
                  <a:pt x="495" y="141"/>
                </a:cubicBezTo>
                <a:cubicBezTo>
                  <a:pt x="495" y="318"/>
                  <a:pt x="495" y="318"/>
                  <a:pt x="495" y="318"/>
                </a:cubicBezTo>
                <a:cubicBezTo>
                  <a:pt x="495" y="544"/>
                  <a:pt x="495" y="544"/>
                  <a:pt x="495" y="544"/>
                </a:cubicBezTo>
                <a:lnTo>
                  <a:pt x="99" y="544"/>
                </a:lnTo>
                <a:close/>
                <a:moveTo>
                  <a:pt x="297" y="57"/>
                </a:moveTo>
                <a:lnTo>
                  <a:pt x="297" y="57"/>
                </a:lnTo>
                <a:cubicBezTo>
                  <a:pt x="255" y="57"/>
                  <a:pt x="212" y="92"/>
                  <a:pt x="212" y="141"/>
                </a:cubicBezTo>
                <a:cubicBezTo>
                  <a:pt x="382" y="141"/>
                  <a:pt x="382" y="141"/>
                  <a:pt x="382" y="141"/>
                </a:cubicBezTo>
                <a:cubicBezTo>
                  <a:pt x="382" y="92"/>
                  <a:pt x="347" y="57"/>
                  <a:pt x="297" y="57"/>
                </a:cubicBezTo>
                <a:close/>
                <a:moveTo>
                  <a:pt x="0" y="516"/>
                </a:moveTo>
                <a:lnTo>
                  <a:pt x="0" y="516"/>
                </a:lnTo>
                <a:cubicBezTo>
                  <a:pt x="0" y="459"/>
                  <a:pt x="0" y="459"/>
                  <a:pt x="0" y="459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48"/>
                  <a:pt x="7" y="141"/>
                  <a:pt x="29" y="14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1" y="311"/>
                  <a:pt x="71" y="311"/>
                  <a:pt x="71" y="311"/>
                </a:cubicBezTo>
                <a:cubicBezTo>
                  <a:pt x="71" y="318"/>
                  <a:pt x="71" y="318"/>
                  <a:pt x="71" y="318"/>
                </a:cubicBezTo>
                <a:cubicBezTo>
                  <a:pt x="71" y="544"/>
                  <a:pt x="71" y="544"/>
                  <a:pt x="71" y="544"/>
                </a:cubicBezTo>
                <a:cubicBezTo>
                  <a:pt x="29" y="544"/>
                  <a:pt x="29" y="544"/>
                  <a:pt x="29" y="544"/>
                </a:cubicBezTo>
                <a:cubicBezTo>
                  <a:pt x="7" y="544"/>
                  <a:pt x="0" y="530"/>
                  <a:pt x="0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887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4BB44D74-A59B-484D-BC70-41B3EB118BF1}"/>
              </a:ext>
            </a:extLst>
          </p:cNvPr>
          <p:cNvSpPr/>
          <p:nvPr/>
        </p:nvSpPr>
        <p:spPr>
          <a:xfrm>
            <a:off x="1458554" y="4168768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AAACA91-43C8-44AD-B5E0-446615A5399B}"/>
              </a:ext>
            </a:extLst>
          </p:cNvPr>
          <p:cNvSpPr/>
          <p:nvPr/>
        </p:nvSpPr>
        <p:spPr>
          <a:xfrm>
            <a:off x="4268472" y="4168768"/>
            <a:ext cx="2714559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AB75EC8-E59E-42CC-87B5-11403C61E9FA}"/>
              </a:ext>
            </a:extLst>
          </p:cNvPr>
          <p:cNvSpPr/>
          <p:nvPr/>
        </p:nvSpPr>
        <p:spPr>
          <a:xfrm>
            <a:off x="6857364" y="4117139"/>
            <a:ext cx="3003504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935A752-99EC-44A1-97D4-F567A8149188}"/>
              </a:ext>
            </a:extLst>
          </p:cNvPr>
          <p:cNvSpPr/>
          <p:nvPr/>
        </p:nvSpPr>
        <p:spPr>
          <a:xfrm>
            <a:off x="9717404" y="4121711"/>
            <a:ext cx="2396629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</p:spTree>
    <p:extLst>
      <p:ext uri="{BB962C8B-B14F-4D97-AF65-F5344CB8AC3E}">
        <p14:creationId xmlns:p14="http://schemas.microsoft.com/office/powerpoint/2010/main" val="3031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5166">
            <a:extLst>
              <a:ext uri="{FF2B5EF4-FFF2-40B4-BE49-F238E27FC236}">
                <a16:creationId xmlns:a16="http://schemas.microsoft.com/office/drawing/2014/main" xmlns="" id="{15FF1860-41BF-44ED-A5D7-5EE10751F7A9}"/>
              </a:ext>
            </a:extLst>
          </p:cNvPr>
          <p:cNvSpPr/>
          <p:nvPr/>
        </p:nvSpPr>
        <p:spPr>
          <a:xfrm>
            <a:off x="2827254" y="1946059"/>
            <a:ext cx="1410247" cy="1249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4112" tIns="44112" rIns="44112" bIns="44112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32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5167">
            <a:extLst>
              <a:ext uri="{FF2B5EF4-FFF2-40B4-BE49-F238E27FC236}">
                <a16:creationId xmlns:a16="http://schemas.microsoft.com/office/drawing/2014/main" xmlns="" id="{69E435D2-DAD3-4519-94D4-1BA7C17A2A84}"/>
              </a:ext>
            </a:extLst>
          </p:cNvPr>
          <p:cNvSpPr/>
          <p:nvPr/>
        </p:nvSpPr>
        <p:spPr>
          <a:xfrm>
            <a:off x="2399580" y="2686772"/>
            <a:ext cx="2270916" cy="1300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4112" tIns="44112" rIns="44112" bIns="44112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32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Shape 5168">
            <a:extLst>
              <a:ext uri="{FF2B5EF4-FFF2-40B4-BE49-F238E27FC236}">
                <a16:creationId xmlns:a16="http://schemas.microsoft.com/office/drawing/2014/main" xmlns="" id="{922B2F0A-E121-4234-BA27-6CF2176DE8DF}"/>
              </a:ext>
            </a:extLst>
          </p:cNvPr>
          <p:cNvSpPr/>
          <p:nvPr/>
        </p:nvSpPr>
        <p:spPr>
          <a:xfrm>
            <a:off x="1971907" y="3489926"/>
            <a:ext cx="3131587" cy="1300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4112" tIns="44112" rIns="44112" bIns="44112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32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Shape 5169">
            <a:extLst>
              <a:ext uri="{FF2B5EF4-FFF2-40B4-BE49-F238E27FC236}">
                <a16:creationId xmlns:a16="http://schemas.microsoft.com/office/drawing/2014/main" xmlns="" id="{FA4918E0-4664-40F8-949B-9F6986D0F9BC}"/>
              </a:ext>
            </a:extLst>
          </p:cNvPr>
          <p:cNvSpPr/>
          <p:nvPr/>
        </p:nvSpPr>
        <p:spPr>
          <a:xfrm>
            <a:off x="1534286" y="4293084"/>
            <a:ext cx="3992247" cy="1300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4112" tIns="44112" rIns="44112" bIns="44112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32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418B3D9-9815-4C40-959F-A10DD6081F0B}"/>
              </a:ext>
            </a:extLst>
          </p:cNvPr>
          <p:cNvGrpSpPr/>
          <p:nvPr/>
        </p:nvGrpSpPr>
        <p:grpSpPr>
          <a:xfrm>
            <a:off x="3254929" y="1599941"/>
            <a:ext cx="993241" cy="851512"/>
            <a:chOff x="2313735" y="1108481"/>
            <a:chExt cx="857881" cy="735467"/>
          </a:xfrm>
        </p:grpSpPr>
        <p:sp>
          <p:nvSpPr>
            <p:cNvPr id="33" name="Shape 5171">
              <a:extLst>
                <a:ext uri="{FF2B5EF4-FFF2-40B4-BE49-F238E27FC236}">
                  <a16:creationId xmlns:a16="http://schemas.microsoft.com/office/drawing/2014/main" xmlns="" id="{8FBB91CC-7952-47CF-94AE-AA14612AEE12}"/>
                </a:ext>
              </a:extLst>
            </p:cNvPr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3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Shape 5176">
              <a:extLst>
                <a:ext uri="{FF2B5EF4-FFF2-40B4-BE49-F238E27FC236}">
                  <a16:creationId xmlns:a16="http://schemas.microsoft.com/office/drawing/2014/main" xmlns="" id="{34154C70-5D0B-45AA-B3CF-12C5E87719A6}"/>
                </a:ext>
              </a:extLst>
            </p:cNvPr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32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3718F17-4C07-4546-AD67-CED8BD10685D}"/>
              </a:ext>
            </a:extLst>
          </p:cNvPr>
          <p:cNvGrpSpPr/>
          <p:nvPr/>
        </p:nvGrpSpPr>
        <p:grpSpPr>
          <a:xfrm>
            <a:off x="2827254" y="2686774"/>
            <a:ext cx="1840580" cy="500639"/>
            <a:chOff x="1944344" y="2047198"/>
            <a:chExt cx="1589745" cy="432411"/>
          </a:xfrm>
        </p:grpSpPr>
        <p:sp>
          <p:nvSpPr>
            <p:cNvPr id="36" name="Shape 5173">
              <a:extLst>
                <a:ext uri="{FF2B5EF4-FFF2-40B4-BE49-F238E27FC236}">
                  <a16:creationId xmlns:a16="http://schemas.microsoft.com/office/drawing/2014/main" xmlns="" id="{813CADBF-284E-4AD0-8D19-308D9CBD5B35}"/>
                </a:ext>
              </a:extLst>
            </p:cNvPr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4112" tIns="44112" rIns="44112" bIns="44112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3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Shape 5177">
              <a:extLst>
                <a:ext uri="{FF2B5EF4-FFF2-40B4-BE49-F238E27FC236}">
                  <a16:creationId xmlns:a16="http://schemas.microsoft.com/office/drawing/2014/main" xmlns="" id="{74C77ABF-080F-4993-B151-0E6FF42E8887}"/>
                </a:ext>
              </a:extLst>
            </p:cNvPr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32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655281B1-6307-4059-901A-DE5148CF453A}"/>
              </a:ext>
            </a:extLst>
          </p:cNvPr>
          <p:cNvGrpSpPr/>
          <p:nvPr/>
        </p:nvGrpSpPr>
        <p:grpSpPr>
          <a:xfrm>
            <a:off x="2399581" y="3489925"/>
            <a:ext cx="2701249" cy="500640"/>
            <a:chOff x="1574955" y="2740898"/>
            <a:chExt cx="2333121" cy="432412"/>
          </a:xfrm>
        </p:grpSpPr>
        <p:sp>
          <p:nvSpPr>
            <p:cNvPr id="39" name="Shape 5172">
              <a:extLst>
                <a:ext uri="{FF2B5EF4-FFF2-40B4-BE49-F238E27FC236}">
                  <a16:creationId xmlns:a16="http://schemas.microsoft.com/office/drawing/2014/main" xmlns="" id="{E72F7B6F-CD33-43EE-9133-58788AEC8C1D}"/>
                </a:ext>
              </a:extLst>
            </p:cNvPr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4112" tIns="44112" rIns="44112" bIns="44112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3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Shape 5178">
              <a:extLst>
                <a:ext uri="{FF2B5EF4-FFF2-40B4-BE49-F238E27FC236}">
                  <a16:creationId xmlns:a16="http://schemas.microsoft.com/office/drawing/2014/main" xmlns="" id="{845A9AFD-B3EA-4F43-8531-DD119E115359}"/>
                </a:ext>
              </a:extLst>
            </p:cNvPr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328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3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1D3CC2DE-AAE8-4CEE-9F75-8BE8E136097E}"/>
              </a:ext>
            </a:extLst>
          </p:cNvPr>
          <p:cNvGrpSpPr/>
          <p:nvPr/>
        </p:nvGrpSpPr>
        <p:grpSpPr>
          <a:xfrm>
            <a:off x="1971905" y="4293082"/>
            <a:ext cx="3561911" cy="500633"/>
            <a:chOff x="1205565" y="3434598"/>
            <a:chExt cx="3076490" cy="432407"/>
          </a:xfrm>
        </p:grpSpPr>
        <p:sp>
          <p:nvSpPr>
            <p:cNvPr id="42" name="Shape 5174">
              <a:extLst>
                <a:ext uri="{FF2B5EF4-FFF2-40B4-BE49-F238E27FC236}">
                  <a16:creationId xmlns:a16="http://schemas.microsoft.com/office/drawing/2014/main" xmlns="" id="{A3C177F4-D473-4076-BABF-4314CC7F64F1}"/>
                </a:ext>
              </a:extLst>
            </p:cNvPr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4112" tIns="44112" rIns="44112" bIns="44112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3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Shape 5179">
              <a:extLst>
                <a:ext uri="{FF2B5EF4-FFF2-40B4-BE49-F238E27FC236}">
                  <a16:creationId xmlns:a16="http://schemas.microsoft.com/office/drawing/2014/main" xmlns="" id="{2EC6F542-6E64-46F5-AD50-311D1FE7B7ED}"/>
                </a:ext>
              </a:extLst>
            </p:cNvPr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328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3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80C6660-BF1B-4ED5-B721-81A9F517FE7E}"/>
              </a:ext>
            </a:extLst>
          </p:cNvPr>
          <p:cNvGrpSpPr/>
          <p:nvPr/>
        </p:nvGrpSpPr>
        <p:grpSpPr>
          <a:xfrm>
            <a:off x="1534288" y="5085085"/>
            <a:ext cx="4422583" cy="500633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45" name="Shape 5175">
              <a:extLst>
                <a:ext uri="{FF2B5EF4-FFF2-40B4-BE49-F238E27FC236}">
                  <a16:creationId xmlns:a16="http://schemas.microsoft.com/office/drawing/2014/main" xmlns="" id="{B7DF21CB-9DE9-4933-AA12-9FA029F5ADF4}"/>
                </a:ext>
              </a:extLst>
            </p:cNvPr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4112" tIns="44112" rIns="44112" bIns="44112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3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Shape 5180">
              <a:extLst>
                <a:ext uri="{FF2B5EF4-FFF2-40B4-BE49-F238E27FC236}">
                  <a16:creationId xmlns:a16="http://schemas.microsoft.com/office/drawing/2014/main" xmlns="" id="{FF9CB464-F9AF-49A1-9DA2-E272BE8E11A8}"/>
                </a:ext>
              </a:extLst>
            </p:cNvPr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328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3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Round Same Side Corner Rectangle 67">
            <a:extLst>
              <a:ext uri="{FF2B5EF4-FFF2-40B4-BE49-F238E27FC236}">
                <a16:creationId xmlns:a16="http://schemas.microsoft.com/office/drawing/2014/main" xmlns="" id="{DB348E4C-1370-454E-8F96-97DEEFB96844}"/>
              </a:ext>
            </a:extLst>
          </p:cNvPr>
          <p:cNvSpPr/>
          <p:nvPr/>
        </p:nvSpPr>
        <p:spPr>
          <a:xfrm rot="10800000" flipH="1">
            <a:off x="6470646" y="1615499"/>
            <a:ext cx="57776" cy="59515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65" tIns="47632" rIns="95265" bIns="47632" rtlCol="0" anchor="ctr"/>
          <a:lstStyle/>
          <a:p>
            <a:pPr algn="ctr">
              <a:lnSpc>
                <a:spcPct val="120000"/>
              </a:lnSpc>
            </a:pPr>
            <a:endParaRPr lang="bg-BG" sz="151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ound Same Side Corner Rectangle 68">
            <a:extLst>
              <a:ext uri="{FF2B5EF4-FFF2-40B4-BE49-F238E27FC236}">
                <a16:creationId xmlns:a16="http://schemas.microsoft.com/office/drawing/2014/main" xmlns="" id="{95165F6A-132A-4F78-AF83-4317D378346E}"/>
              </a:ext>
            </a:extLst>
          </p:cNvPr>
          <p:cNvSpPr/>
          <p:nvPr/>
        </p:nvSpPr>
        <p:spPr>
          <a:xfrm rot="10800000" flipH="1">
            <a:off x="6468747" y="2520064"/>
            <a:ext cx="57776" cy="59515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65" tIns="47632" rIns="95265" bIns="47632" rtlCol="0" anchor="ctr"/>
          <a:lstStyle/>
          <a:p>
            <a:pPr algn="ctr">
              <a:lnSpc>
                <a:spcPct val="120000"/>
              </a:lnSpc>
            </a:pPr>
            <a:endParaRPr lang="bg-BG" sz="151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Round Same Side Corner Rectangle 69">
            <a:extLst>
              <a:ext uri="{FF2B5EF4-FFF2-40B4-BE49-F238E27FC236}">
                <a16:creationId xmlns:a16="http://schemas.microsoft.com/office/drawing/2014/main" xmlns="" id="{002D93A5-817D-4ADC-9C5A-F4EFF121B0FB}"/>
              </a:ext>
            </a:extLst>
          </p:cNvPr>
          <p:cNvSpPr/>
          <p:nvPr/>
        </p:nvSpPr>
        <p:spPr>
          <a:xfrm rot="10800000" flipH="1">
            <a:off x="6470646" y="3342243"/>
            <a:ext cx="57776" cy="59515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65" tIns="47632" rIns="95265" bIns="47632" rtlCol="0" anchor="ctr"/>
          <a:lstStyle/>
          <a:p>
            <a:pPr algn="ctr">
              <a:lnSpc>
                <a:spcPct val="120000"/>
              </a:lnSpc>
            </a:pPr>
            <a:endParaRPr lang="bg-BG" sz="151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Round Same Side Corner Rectangle 76">
            <a:extLst>
              <a:ext uri="{FF2B5EF4-FFF2-40B4-BE49-F238E27FC236}">
                <a16:creationId xmlns:a16="http://schemas.microsoft.com/office/drawing/2014/main" xmlns="" id="{A4059187-0C6E-4DAD-9551-21E3A3060889}"/>
              </a:ext>
            </a:extLst>
          </p:cNvPr>
          <p:cNvSpPr/>
          <p:nvPr/>
        </p:nvSpPr>
        <p:spPr>
          <a:xfrm rot="10800000" flipH="1">
            <a:off x="6468747" y="4176412"/>
            <a:ext cx="57776" cy="59515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65" tIns="47632" rIns="95265" bIns="47632" rtlCol="0" anchor="ctr"/>
          <a:lstStyle/>
          <a:p>
            <a:pPr algn="ctr">
              <a:lnSpc>
                <a:spcPct val="120000"/>
              </a:lnSpc>
            </a:pPr>
            <a:endParaRPr lang="bg-BG" sz="151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Round Same Side Corner Rectangle 77">
            <a:extLst>
              <a:ext uri="{FF2B5EF4-FFF2-40B4-BE49-F238E27FC236}">
                <a16:creationId xmlns:a16="http://schemas.microsoft.com/office/drawing/2014/main" xmlns="" id="{AB33B086-8C9D-4512-9A4A-91F1D207A183}"/>
              </a:ext>
            </a:extLst>
          </p:cNvPr>
          <p:cNvSpPr/>
          <p:nvPr/>
        </p:nvSpPr>
        <p:spPr>
          <a:xfrm rot="10800000" flipH="1">
            <a:off x="6470646" y="4998591"/>
            <a:ext cx="57776" cy="59515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65" tIns="47632" rIns="95265" bIns="47632" rtlCol="0" anchor="ctr"/>
          <a:lstStyle/>
          <a:p>
            <a:pPr algn="ctr">
              <a:lnSpc>
                <a:spcPct val="120000"/>
              </a:lnSpc>
            </a:pPr>
            <a:endParaRPr lang="bg-BG" sz="1517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išľíďè">
            <a:extLst>
              <a:ext uri="{FF2B5EF4-FFF2-40B4-BE49-F238E27FC236}">
                <a16:creationId xmlns:a16="http://schemas.microsoft.com/office/drawing/2014/main" xmlns="" id="{5184FE83-0A86-479C-9617-64866E61A108}"/>
              </a:ext>
            </a:extLst>
          </p:cNvPr>
          <p:cNvSpPr/>
          <p:nvPr/>
        </p:nvSpPr>
        <p:spPr bwMode="auto">
          <a:xfrm>
            <a:off x="6638469" y="1960285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3" name="iSlíďè">
            <a:extLst>
              <a:ext uri="{FF2B5EF4-FFF2-40B4-BE49-F238E27FC236}">
                <a16:creationId xmlns:a16="http://schemas.microsoft.com/office/drawing/2014/main" xmlns="" id="{87E5AB5A-B95A-4E38-AE87-EE7A96D2C843}"/>
              </a:ext>
            </a:extLst>
          </p:cNvPr>
          <p:cNvSpPr txBox="1"/>
          <p:nvPr/>
        </p:nvSpPr>
        <p:spPr bwMode="auto">
          <a:xfrm>
            <a:off x="6646993" y="159167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4" name="išľíďè">
            <a:extLst>
              <a:ext uri="{FF2B5EF4-FFF2-40B4-BE49-F238E27FC236}">
                <a16:creationId xmlns:a16="http://schemas.microsoft.com/office/drawing/2014/main" xmlns="" id="{ACB9AE03-2461-4B23-8D81-8A8C54845E46}"/>
              </a:ext>
            </a:extLst>
          </p:cNvPr>
          <p:cNvSpPr/>
          <p:nvPr/>
        </p:nvSpPr>
        <p:spPr bwMode="auto">
          <a:xfrm>
            <a:off x="6646993" y="2812386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5" name="iSlíďè">
            <a:extLst>
              <a:ext uri="{FF2B5EF4-FFF2-40B4-BE49-F238E27FC236}">
                <a16:creationId xmlns:a16="http://schemas.microsoft.com/office/drawing/2014/main" xmlns="" id="{CFBC533B-1F7B-4E4F-9AA8-85E1CE47D6D9}"/>
              </a:ext>
            </a:extLst>
          </p:cNvPr>
          <p:cNvSpPr txBox="1"/>
          <p:nvPr/>
        </p:nvSpPr>
        <p:spPr bwMode="auto">
          <a:xfrm>
            <a:off x="6626498" y="246119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6" name="išľíďè">
            <a:extLst>
              <a:ext uri="{FF2B5EF4-FFF2-40B4-BE49-F238E27FC236}">
                <a16:creationId xmlns:a16="http://schemas.microsoft.com/office/drawing/2014/main" xmlns="" id="{98D91C77-60F4-4F9B-BAE9-180BC3D26BCC}"/>
              </a:ext>
            </a:extLst>
          </p:cNvPr>
          <p:cNvSpPr/>
          <p:nvPr/>
        </p:nvSpPr>
        <p:spPr bwMode="auto">
          <a:xfrm>
            <a:off x="6646993" y="3708700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7" name="iSlíďè">
            <a:extLst>
              <a:ext uri="{FF2B5EF4-FFF2-40B4-BE49-F238E27FC236}">
                <a16:creationId xmlns:a16="http://schemas.microsoft.com/office/drawing/2014/main" xmlns="" id="{18580CAE-2F58-49D0-85B4-FB5A14997BB2}"/>
              </a:ext>
            </a:extLst>
          </p:cNvPr>
          <p:cNvSpPr txBox="1"/>
          <p:nvPr/>
        </p:nvSpPr>
        <p:spPr bwMode="auto">
          <a:xfrm>
            <a:off x="6655517" y="334009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8" name="išľíďè">
            <a:extLst>
              <a:ext uri="{FF2B5EF4-FFF2-40B4-BE49-F238E27FC236}">
                <a16:creationId xmlns:a16="http://schemas.microsoft.com/office/drawing/2014/main" xmlns="" id="{2DF5D6D1-E564-488D-9DE1-DC948758E69B}"/>
              </a:ext>
            </a:extLst>
          </p:cNvPr>
          <p:cNvSpPr/>
          <p:nvPr/>
        </p:nvSpPr>
        <p:spPr bwMode="auto">
          <a:xfrm>
            <a:off x="6646993" y="4502201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9" name="iSlíďè">
            <a:extLst>
              <a:ext uri="{FF2B5EF4-FFF2-40B4-BE49-F238E27FC236}">
                <a16:creationId xmlns:a16="http://schemas.microsoft.com/office/drawing/2014/main" xmlns="" id="{B595C4B2-A55F-49E1-B8B8-96D746259537}"/>
              </a:ext>
            </a:extLst>
          </p:cNvPr>
          <p:cNvSpPr txBox="1"/>
          <p:nvPr/>
        </p:nvSpPr>
        <p:spPr bwMode="auto">
          <a:xfrm>
            <a:off x="6655517" y="413359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0" name="išľíďè">
            <a:extLst>
              <a:ext uri="{FF2B5EF4-FFF2-40B4-BE49-F238E27FC236}">
                <a16:creationId xmlns:a16="http://schemas.microsoft.com/office/drawing/2014/main" xmlns="" id="{1E8AD79F-E14B-4FA3-ACF7-B282E28BACE2}"/>
              </a:ext>
            </a:extLst>
          </p:cNvPr>
          <p:cNvSpPr/>
          <p:nvPr/>
        </p:nvSpPr>
        <p:spPr bwMode="auto">
          <a:xfrm>
            <a:off x="6655517" y="5367199"/>
            <a:ext cx="493629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1" name="iSlíďè">
            <a:extLst>
              <a:ext uri="{FF2B5EF4-FFF2-40B4-BE49-F238E27FC236}">
                <a16:creationId xmlns:a16="http://schemas.microsoft.com/office/drawing/2014/main" xmlns="" id="{F6C8A2D3-125C-4CBC-B721-7A31CFA56205}"/>
              </a:ext>
            </a:extLst>
          </p:cNvPr>
          <p:cNvSpPr txBox="1"/>
          <p:nvPr/>
        </p:nvSpPr>
        <p:spPr bwMode="auto">
          <a:xfrm>
            <a:off x="6664041" y="499859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8281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104">
            <a:extLst>
              <a:ext uri="{FF2B5EF4-FFF2-40B4-BE49-F238E27FC236}">
                <a16:creationId xmlns:a16="http://schemas.microsoft.com/office/drawing/2014/main" xmlns="" id="{5557EEF6-A7D1-4714-B05B-E723C7055852}"/>
              </a:ext>
            </a:extLst>
          </p:cNvPr>
          <p:cNvSpPr/>
          <p:nvPr/>
        </p:nvSpPr>
        <p:spPr>
          <a:xfrm rot="-2662383">
            <a:off x="6521451" y="3429601"/>
            <a:ext cx="985839" cy="2628900"/>
          </a:xfrm>
          <a:custGeom>
            <a:avLst/>
            <a:gdLst>
              <a:gd name="txL" fmla="*/ 0 w 673339"/>
              <a:gd name="txT" fmla="*/ 0 h 1796353"/>
              <a:gd name="txR" fmla="*/ 673339 w 673339"/>
              <a:gd name="txB" fmla="*/ 1796353 h 1796353"/>
            </a:gdLst>
            <a:ahLst/>
            <a:cxnLst>
              <a:cxn ang="0">
                <a:pos x="4416899" y="0"/>
              </a:cxn>
              <a:cxn ang="0">
                <a:pos x="4429816" y="1179606"/>
              </a:cxn>
              <a:cxn ang="0">
                <a:pos x="4524550" y="9828486"/>
              </a:cxn>
              <a:cxn ang="0">
                <a:pos x="3894802" y="11395601"/>
              </a:cxn>
              <a:cxn ang="0">
                <a:pos x="2340270" y="12058862"/>
              </a:cxn>
              <a:cxn ang="0">
                <a:pos x="771584" y="11429743"/>
              </a:cxn>
              <a:cxn ang="0">
                <a:pos x="107656" y="9876768"/>
              </a:cxn>
              <a:cxn ang="0">
                <a:pos x="13132" y="1246659"/>
              </a:cxn>
              <a:cxn ang="0">
                <a:pos x="13121" y="1246604"/>
              </a:cxn>
              <a:cxn ang="0">
                <a:pos x="0" y="48291"/>
              </a:cxn>
            </a:cxnLst>
            <a:rect l="txL" t="txT" r="txR" b="txB"/>
            <a:pathLst>
              <a:path w="673339" h="1796353">
                <a:moveTo>
                  <a:pt x="657299" y="0"/>
                </a:moveTo>
                <a:lnTo>
                  <a:pt x="659221" y="175718"/>
                </a:lnTo>
                <a:lnTo>
                  <a:pt x="673319" y="1464088"/>
                </a:lnTo>
                <a:cubicBezTo>
                  <a:pt x="674312" y="1554842"/>
                  <a:pt x="638426" y="1637407"/>
                  <a:pt x="579603" y="1697531"/>
                </a:cubicBezTo>
                <a:cubicBezTo>
                  <a:pt x="520780" y="1757657"/>
                  <a:pt x="439020" y="1795341"/>
                  <a:pt x="348266" y="1796333"/>
                </a:cubicBezTo>
                <a:cubicBezTo>
                  <a:pt x="257513" y="1797327"/>
                  <a:pt x="174947" y="1761440"/>
                  <a:pt x="114823" y="1702617"/>
                </a:cubicBezTo>
                <a:cubicBezTo>
                  <a:pt x="54699" y="1643795"/>
                  <a:pt x="17013" y="1562034"/>
                  <a:pt x="16021" y="1471280"/>
                </a:cubicBezTo>
                <a:lnTo>
                  <a:pt x="1954" y="185707"/>
                </a:lnTo>
                <a:lnTo>
                  <a:pt x="1953" y="185699"/>
                </a:lnTo>
                <a:lnTo>
                  <a:pt x="0" y="7194"/>
                </a:lnTo>
                <a:lnTo>
                  <a:pt x="657299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 vert="eaVert" lIns="0" tIns="288000" rIns="0" bIns="0" anchor="ctr"/>
          <a:lstStyle/>
          <a:p>
            <a:pPr lvl="0" algn="ctr" eaLnBrk="1" hangingPunct="1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0" name="任意多边形 105">
            <a:extLst>
              <a:ext uri="{FF2B5EF4-FFF2-40B4-BE49-F238E27FC236}">
                <a16:creationId xmlns:a16="http://schemas.microsoft.com/office/drawing/2014/main" xmlns="" id="{9C9C1264-6D39-4CAD-B56D-943EB1874C86}"/>
              </a:ext>
            </a:extLst>
          </p:cNvPr>
          <p:cNvSpPr/>
          <p:nvPr/>
        </p:nvSpPr>
        <p:spPr>
          <a:xfrm rot="8100000">
            <a:off x="6624639" y="3496275"/>
            <a:ext cx="788987" cy="2495551"/>
          </a:xfrm>
          <a:custGeom>
            <a:avLst/>
            <a:gdLst/>
            <a:ahLst/>
            <a:cxnLst>
              <a:cxn ang="0">
                <a:pos x="2121580" y="418634"/>
              </a:cxn>
              <a:cxn ang="0">
                <a:pos x="2485587" y="1429312"/>
              </a:cxn>
              <a:cxn ang="0">
                <a:pos x="2485583" y="7020319"/>
              </a:cxn>
              <a:cxn ang="0">
                <a:pos x="2485587" y="7020357"/>
              </a:cxn>
              <a:cxn ang="0">
                <a:pos x="2485587" y="7841199"/>
              </a:cxn>
              <a:cxn ang="0">
                <a:pos x="0" y="7841199"/>
              </a:cxn>
              <a:cxn ang="0">
                <a:pos x="0" y="7032483"/>
              </a:cxn>
              <a:cxn ang="0">
                <a:pos x="0" y="1429312"/>
              </a:cxn>
              <a:cxn ang="0">
                <a:pos x="364006" y="418634"/>
              </a:cxn>
              <a:cxn ang="0">
                <a:pos x="1242794" y="0"/>
              </a:cxn>
              <a:cxn ang="0">
                <a:pos x="2121580" y="418634"/>
              </a:cxn>
            </a:cxnLst>
            <a:rect l="0" t="0" r="0" b="0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 cap="flat" cmpd="sng">
            <a:solidFill>
              <a:schemeClr val="bg1">
                <a:alpha val="100000"/>
              </a:schemeClr>
            </a:solidFill>
            <a:prstDash val="dash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任意多边形 106">
            <a:extLst>
              <a:ext uri="{FF2B5EF4-FFF2-40B4-BE49-F238E27FC236}">
                <a16:creationId xmlns:a16="http://schemas.microsoft.com/office/drawing/2014/main" xmlns="" id="{9C4CE16E-C651-4FF0-BC28-D9ABC75FE9A5}"/>
              </a:ext>
            </a:extLst>
          </p:cNvPr>
          <p:cNvSpPr/>
          <p:nvPr/>
        </p:nvSpPr>
        <p:spPr>
          <a:xfrm rot="-2700000">
            <a:off x="3870326" y="2423126"/>
            <a:ext cx="2619375" cy="962025"/>
          </a:xfrm>
          <a:custGeom>
            <a:avLst/>
            <a:gdLst>
              <a:gd name="txL" fmla="*/ 0 w 657338"/>
              <a:gd name="txT" fmla="*/ 0 h 1792844"/>
              <a:gd name="txR" fmla="*/ 657338 w 657338"/>
              <a:gd name="txB" fmla="*/ 1792844 h 1792844"/>
            </a:gdLst>
            <a:ahLst/>
            <a:cxnLst>
              <a:cxn ang="0">
                <a:pos x="206919866" y="11671"/>
              </a:cxn>
              <a:cxn ang="0">
                <a:pos x="242421702" y="39849"/>
              </a:cxn>
              <a:cxn ang="0">
                <a:pos x="242421451" y="195727"/>
              </a:cxn>
              <a:cxn ang="0">
                <a:pos x="242421702" y="195728"/>
              </a:cxn>
              <a:cxn ang="0">
                <a:pos x="242421702" y="217373"/>
              </a:cxn>
              <a:cxn ang="0">
                <a:pos x="0" y="217373"/>
              </a:cxn>
              <a:cxn ang="0">
                <a:pos x="0" y="196067"/>
              </a:cxn>
              <a:cxn ang="0">
                <a:pos x="0" y="39849"/>
              </a:cxn>
              <a:cxn ang="0">
                <a:pos x="35501836" y="11671"/>
              </a:cxn>
              <a:cxn ang="0">
                <a:pos x="121210829" y="0"/>
              </a:cxn>
              <a:cxn ang="0">
                <a:pos x="206919866" y="11671"/>
              </a:cxn>
            </a:cxnLst>
            <a:rect l="txL" t="txT" r="txR" b="txB"/>
            <a:pathLst>
              <a:path w="657338" h="1792844">
                <a:moveTo>
                  <a:pt x="561073" y="96265"/>
                </a:moveTo>
                <a:cubicBezTo>
                  <a:pt x="620550" y="155742"/>
                  <a:pt x="657338" y="237910"/>
                  <a:pt x="657338" y="328669"/>
                </a:cubicBezTo>
                <a:lnTo>
                  <a:pt x="657337" y="1614319"/>
                </a:lnTo>
                <a:lnTo>
                  <a:pt x="657338" y="1614327"/>
                </a:lnTo>
                <a:lnTo>
                  <a:pt x="657338" y="1792843"/>
                </a:lnTo>
                <a:lnTo>
                  <a:pt x="0" y="1792844"/>
                </a:lnTo>
                <a:lnTo>
                  <a:pt x="0" y="1617116"/>
                </a:lnTo>
                <a:lnTo>
                  <a:pt x="0" y="328669"/>
                </a:lnTo>
                <a:cubicBezTo>
                  <a:pt x="0" y="237909"/>
                  <a:pt x="36788" y="155742"/>
                  <a:pt x="96265" y="96265"/>
                </a:cubicBezTo>
                <a:cubicBezTo>
                  <a:pt x="155742" y="36787"/>
                  <a:pt x="237910" y="0"/>
                  <a:pt x="328669" y="0"/>
                </a:cubicBezTo>
                <a:cubicBezTo>
                  <a:pt x="419428" y="0"/>
                  <a:pt x="501596" y="36788"/>
                  <a:pt x="561073" y="9626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 vert="eaVert" lIns="0" tIns="288000" rIns="0" bIns="0" anchor="ctr"/>
          <a:lstStyle/>
          <a:p>
            <a:pPr lvl="0" eaLnBrk="1" hangingPunct="1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2" name="任意多边形 107">
            <a:extLst>
              <a:ext uri="{FF2B5EF4-FFF2-40B4-BE49-F238E27FC236}">
                <a16:creationId xmlns:a16="http://schemas.microsoft.com/office/drawing/2014/main" xmlns="" id="{C0B85211-DA4C-4118-A20B-B46583E1E857}"/>
              </a:ext>
            </a:extLst>
          </p:cNvPr>
          <p:cNvSpPr/>
          <p:nvPr/>
        </p:nvSpPr>
        <p:spPr>
          <a:xfrm rot="-2700000">
            <a:off x="3932239" y="2508849"/>
            <a:ext cx="2490787" cy="787400"/>
          </a:xfrm>
          <a:custGeom>
            <a:avLst/>
            <a:gdLst/>
            <a:ahLst/>
            <a:cxnLst>
              <a:cxn ang="0">
                <a:pos x="210729953" y="4149"/>
              </a:cxn>
              <a:cxn ang="0">
                <a:pos x="246885692" y="14166"/>
              </a:cxn>
              <a:cxn ang="0">
                <a:pos x="246885197" y="69578"/>
              </a:cxn>
              <a:cxn ang="0">
                <a:pos x="246885692" y="69578"/>
              </a:cxn>
              <a:cxn ang="0">
                <a:pos x="246885692" y="77714"/>
              </a:cxn>
              <a:cxn ang="0">
                <a:pos x="0" y="77714"/>
              </a:cxn>
              <a:cxn ang="0">
                <a:pos x="0" y="69699"/>
              </a:cxn>
              <a:cxn ang="0">
                <a:pos x="0" y="14166"/>
              </a:cxn>
              <a:cxn ang="0">
                <a:pos x="36155740" y="4149"/>
              </a:cxn>
              <a:cxn ang="0">
                <a:pos x="123442897" y="0"/>
              </a:cxn>
              <a:cxn ang="0">
                <a:pos x="210729953" y="4149"/>
              </a:cxn>
            </a:cxnLst>
            <a:rect l="0" t="0" r="0" b="0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 cap="flat" cmpd="sng">
            <a:solidFill>
              <a:schemeClr val="bg1">
                <a:alpha val="100000"/>
              </a:schemeClr>
            </a:solidFill>
            <a:prstDash val="dash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任意多边形 108">
            <a:extLst>
              <a:ext uri="{FF2B5EF4-FFF2-40B4-BE49-F238E27FC236}">
                <a16:creationId xmlns:a16="http://schemas.microsoft.com/office/drawing/2014/main" xmlns="" id="{1333E378-BDD6-4B00-A596-20A13CEF767E}"/>
              </a:ext>
            </a:extLst>
          </p:cNvPr>
          <p:cNvSpPr/>
          <p:nvPr/>
        </p:nvSpPr>
        <p:spPr>
          <a:xfrm rot="2768180">
            <a:off x="4665663" y="3431189"/>
            <a:ext cx="1003300" cy="2633663"/>
          </a:xfrm>
          <a:custGeom>
            <a:avLst/>
            <a:gdLst>
              <a:gd name="txL" fmla="*/ 0 w 686310"/>
              <a:gd name="txT" fmla="*/ 0 h 1799075"/>
              <a:gd name="txR" fmla="*/ 686310 w 686310"/>
              <a:gd name="txB" fmla="*/ 1799075 h 1799075"/>
            </a:gdLst>
            <a:ahLst/>
            <a:cxnLst>
              <a:cxn ang="0">
                <a:pos x="0" y="87642"/>
              </a:cxn>
              <a:cxn ang="0">
                <a:pos x="4387774" y="0"/>
              </a:cxn>
              <a:cxn ang="0">
                <a:pos x="4411033" y="1181133"/>
              </a:cxn>
              <a:cxn ang="0">
                <a:pos x="4581630" y="9841252"/>
              </a:cxn>
              <a:cxn ang="0">
                <a:pos x="3969829" y="11416162"/>
              </a:cxn>
              <a:cxn ang="0">
                <a:pos x="2431260" y="12094171"/>
              </a:cxn>
              <a:cxn ang="0">
                <a:pos x="867207" y="11478127"/>
              </a:cxn>
              <a:cxn ang="0">
                <a:pos x="193859" y="9928886"/>
              </a:cxn>
              <a:cxn ang="0">
                <a:pos x="23640" y="1287569"/>
              </a:cxn>
              <a:cxn ang="0">
                <a:pos x="23634" y="1287513"/>
              </a:cxn>
            </a:cxnLst>
            <a:rect l="txL" t="txT" r="txR" b="txB"/>
            <a:pathLst>
              <a:path w="686310" h="1799075">
                <a:moveTo>
                  <a:pt x="0" y="13037"/>
                </a:moveTo>
                <a:lnTo>
                  <a:pt x="657209" y="0"/>
                </a:lnTo>
                <a:lnTo>
                  <a:pt x="660693" y="175694"/>
                </a:lnTo>
                <a:lnTo>
                  <a:pt x="686245" y="1463887"/>
                </a:lnTo>
                <a:cubicBezTo>
                  <a:pt x="688045" y="1554629"/>
                  <a:pt x="652894" y="1637510"/>
                  <a:pt x="594608" y="1698155"/>
                </a:cubicBezTo>
                <a:cubicBezTo>
                  <a:pt x="536322" y="1758800"/>
                  <a:pt x="454900" y="1797210"/>
                  <a:pt x="364159" y="1799009"/>
                </a:cubicBezTo>
                <a:cubicBezTo>
                  <a:pt x="273418" y="1800810"/>
                  <a:pt x="190536" y="1765658"/>
                  <a:pt x="129892" y="1707372"/>
                </a:cubicBezTo>
                <a:cubicBezTo>
                  <a:pt x="69247" y="1649087"/>
                  <a:pt x="30836" y="1567664"/>
                  <a:pt x="29037" y="1476923"/>
                </a:cubicBezTo>
                <a:lnTo>
                  <a:pt x="3541" y="191526"/>
                </a:lnTo>
                <a:lnTo>
                  <a:pt x="3540" y="191518"/>
                </a:lnTo>
                <a:lnTo>
                  <a:pt x="0" y="13037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vert="eaVert" lIns="0" tIns="288000" rIns="0" bIns="0" anchor="ctr"/>
          <a:lstStyle/>
          <a:p>
            <a:pPr lvl="0" algn="ctr" eaLnBrk="1" hangingPunct="1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4" name="任意多边形 109">
            <a:extLst>
              <a:ext uri="{FF2B5EF4-FFF2-40B4-BE49-F238E27FC236}">
                <a16:creationId xmlns:a16="http://schemas.microsoft.com/office/drawing/2014/main" xmlns="" id="{35B01C54-5363-4E29-B25E-862ACFC1326E}"/>
              </a:ext>
            </a:extLst>
          </p:cNvPr>
          <p:cNvSpPr/>
          <p:nvPr/>
        </p:nvSpPr>
        <p:spPr>
          <a:xfrm rot="2700000">
            <a:off x="6548440" y="1581750"/>
            <a:ext cx="962025" cy="2622551"/>
          </a:xfrm>
          <a:custGeom>
            <a:avLst/>
            <a:gdLst>
              <a:gd name="txL" fmla="*/ 0 w 657338"/>
              <a:gd name="txT" fmla="*/ 0 h 1792844"/>
              <a:gd name="txR" fmla="*/ 657338 w 657338"/>
              <a:gd name="txB" fmla="*/ 1792844 h 1792844"/>
            </a:gdLst>
            <a:ahLst/>
            <a:cxnLst>
              <a:cxn ang="0">
                <a:pos x="3764928" y="644588"/>
              </a:cxn>
              <a:cxn ang="0">
                <a:pos x="4410891" y="2200748"/>
              </a:cxn>
              <a:cxn ang="0">
                <a:pos x="4410886" y="10809395"/>
              </a:cxn>
              <a:cxn ang="0">
                <a:pos x="4410891" y="10809445"/>
              </a:cxn>
              <a:cxn ang="0">
                <a:pos x="4410891" y="12004782"/>
              </a:cxn>
              <a:cxn ang="0">
                <a:pos x="0" y="12004789"/>
              </a:cxn>
              <a:cxn ang="0">
                <a:pos x="0" y="10828121"/>
              </a:cxn>
              <a:cxn ang="0">
                <a:pos x="0" y="2200748"/>
              </a:cxn>
              <a:cxn ang="0">
                <a:pos x="645960" y="644588"/>
              </a:cxn>
              <a:cxn ang="0">
                <a:pos x="2205448" y="0"/>
              </a:cxn>
              <a:cxn ang="0">
                <a:pos x="3764928" y="644588"/>
              </a:cxn>
            </a:cxnLst>
            <a:rect l="txL" t="txT" r="txR" b="txB"/>
            <a:pathLst>
              <a:path w="657338" h="1792844">
                <a:moveTo>
                  <a:pt x="561073" y="96265"/>
                </a:moveTo>
                <a:cubicBezTo>
                  <a:pt x="620550" y="155742"/>
                  <a:pt x="657338" y="237910"/>
                  <a:pt x="657338" y="328669"/>
                </a:cubicBezTo>
                <a:lnTo>
                  <a:pt x="657337" y="1614319"/>
                </a:lnTo>
                <a:lnTo>
                  <a:pt x="657338" y="1614327"/>
                </a:lnTo>
                <a:lnTo>
                  <a:pt x="657338" y="1792843"/>
                </a:lnTo>
                <a:lnTo>
                  <a:pt x="0" y="1792844"/>
                </a:lnTo>
                <a:lnTo>
                  <a:pt x="0" y="1617116"/>
                </a:lnTo>
                <a:lnTo>
                  <a:pt x="0" y="328669"/>
                </a:lnTo>
                <a:cubicBezTo>
                  <a:pt x="0" y="237909"/>
                  <a:pt x="36788" y="155742"/>
                  <a:pt x="96265" y="96265"/>
                </a:cubicBezTo>
                <a:cubicBezTo>
                  <a:pt x="155742" y="36787"/>
                  <a:pt x="237910" y="0"/>
                  <a:pt x="328669" y="0"/>
                </a:cubicBezTo>
                <a:cubicBezTo>
                  <a:pt x="419428" y="0"/>
                  <a:pt x="501596" y="36788"/>
                  <a:pt x="561073" y="9626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vert="eaVert" lIns="0" tIns="288000" rIns="0" bIns="0" anchor="ctr"/>
          <a:lstStyle/>
          <a:p>
            <a:pPr lvl="0" eaLnBrk="1" hangingPunct="1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5" name="任意多边形 110">
            <a:extLst>
              <a:ext uri="{FF2B5EF4-FFF2-40B4-BE49-F238E27FC236}">
                <a16:creationId xmlns:a16="http://schemas.microsoft.com/office/drawing/2014/main" xmlns="" id="{A3C6C295-3F4B-4F91-9D74-A216D63CB024}"/>
              </a:ext>
            </a:extLst>
          </p:cNvPr>
          <p:cNvSpPr/>
          <p:nvPr/>
        </p:nvSpPr>
        <p:spPr>
          <a:xfrm rot="2700000">
            <a:off x="6635751" y="1645250"/>
            <a:ext cx="787400" cy="2492375"/>
          </a:xfrm>
          <a:custGeom>
            <a:avLst/>
            <a:gdLst/>
            <a:ahLst/>
            <a:cxnLst>
              <a:cxn ang="0">
                <a:pos x="2104564" y="416507"/>
              </a:cxn>
              <a:cxn ang="0">
                <a:pos x="2465649" y="1422052"/>
              </a:cxn>
              <a:cxn ang="0">
                <a:pos x="2465645" y="6984661"/>
              </a:cxn>
              <a:cxn ang="0">
                <a:pos x="2465649" y="6984699"/>
              </a:cxn>
              <a:cxn ang="0">
                <a:pos x="2465649" y="7801371"/>
              </a:cxn>
              <a:cxn ang="0">
                <a:pos x="0" y="7801371"/>
              </a:cxn>
              <a:cxn ang="0">
                <a:pos x="0" y="6996765"/>
              </a:cxn>
              <a:cxn ang="0">
                <a:pos x="0" y="1422052"/>
              </a:cxn>
              <a:cxn ang="0">
                <a:pos x="361087" y="416507"/>
              </a:cxn>
              <a:cxn ang="0">
                <a:pos x="1232823" y="0"/>
              </a:cxn>
              <a:cxn ang="0">
                <a:pos x="2104564" y="416507"/>
              </a:cxn>
            </a:cxnLst>
            <a:rect l="0" t="0" r="0" b="0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 cap="flat" cmpd="sng">
            <a:solidFill>
              <a:schemeClr val="bg1">
                <a:alpha val="100000"/>
              </a:schemeClr>
            </a:solidFill>
            <a:prstDash val="dash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任意多边形 111">
            <a:extLst>
              <a:ext uri="{FF2B5EF4-FFF2-40B4-BE49-F238E27FC236}">
                <a16:creationId xmlns:a16="http://schemas.microsoft.com/office/drawing/2014/main" xmlns="" id="{A55FBFD2-EB56-44DB-9717-B2935A57A6F2}"/>
              </a:ext>
            </a:extLst>
          </p:cNvPr>
          <p:cNvSpPr/>
          <p:nvPr/>
        </p:nvSpPr>
        <p:spPr>
          <a:xfrm rot="-8100000">
            <a:off x="3921126" y="4361463"/>
            <a:ext cx="2492375" cy="787400"/>
          </a:xfrm>
          <a:custGeom>
            <a:avLst/>
            <a:gdLst/>
            <a:ahLst/>
            <a:cxnLst>
              <a:cxn ang="0">
                <a:pos x="211267917" y="4149"/>
              </a:cxn>
              <a:cxn ang="0">
                <a:pos x="247515902" y="14166"/>
              </a:cxn>
              <a:cxn ang="0">
                <a:pos x="247515407" y="69578"/>
              </a:cxn>
              <a:cxn ang="0">
                <a:pos x="247515902" y="69578"/>
              </a:cxn>
              <a:cxn ang="0">
                <a:pos x="247515902" y="77714"/>
              </a:cxn>
              <a:cxn ang="0">
                <a:pos x="0" y="77714"/>
              </a:cxn>
              <a:cxn ang="0">
                <a:pos x="0" y="69699"/>
              </a:cxn>
              <a:cxn ang="0">
                <a:pos x="0" y="14166"/>
              </a:cxn>
              <a:cxn ang="0">
                <a:pos x="36247981" y="4149"/>
              </a:cxn>
              <a:cxn ang="0">
                <a:pos x="123757995" y="0"/>
              </a:cxn>
              <a:cxn ang="0">
                <a:pos x="211267917" y="4149"/>
              </a:cxn>
            </a:cxnLst>
            <a:rect l="0" t="0" r="0" b="0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 cap="flat" cmpd="sng">
            <a:solidFill>
              <a:schemeClr val="bg1">
                <a:alpha val="100000"/>
              </a:schemeClr>
            </a:solidFill>
            <a:prstDash val="dash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112">
            <a:extLst>
              <a:ext uri="{FF2B5EF4-FFF2-40B4-BE49-F238E27FC236}">
                <a16:creationId xmlns:a16="http://schemas.microsoft.com/office/drawing/2014/main" xmlns="" id="{90C23A64-0483-42F6-B87A-0736AD1EE2AF}"/>
              </a:ext>
            </a:extLst>
          </p:cNvPr>
          <p:cNvSpPr/>
          <p:nvPr/>
        </p:nvSpPr>
        <p:spPr>
          <a:xfrm>
            <a:off x="5591175" y="3288314"/>
            <a:ext cx="1009651" cy="1008063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en-US" sz="3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išľíďè">
            <a:extLst>
              <a:ext uri="{FF2B5EF4-FFF2-40B4-BE49-F238E27FC236}">
                <a16:creationId xmlns:a16="http://schemas.microsoft.com/office/drawing/2014/main" xmlns="" id="{E339EB9E-5C4C-4D72-947E-97524A14A988}"/>
              </a:ext>
            </a:extLst>
          </p:cNvPr>
          <p:cNvSpPr/>
          <p:nvPr/>
        </p:nvSpPr>
        <p:spPr bwMode="auto">
          <a:xfrm>
            <a:off x="1437872" y="4910792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iSlíďè">
            <a:extLst>
              <a:ext uri="{FF2B5EF4-FFF2-40B4-BE49-F238E27FC236}">
                <a16:creationId xmlns:a16="http://schemas.microsoft.com/office/drawing/2014/main" xmlns="" id="{EDAA33F1-EB64-42AC-B038-783C2C5AB4BA}"/>
              </a:ext>
            </a:extLst>
          </p:cNvPr>
          <p:cNvSpPr txBox="1"/>
          <p:nvPr/>
        </p:nvSpPr>
        <p:spPr bwMode="auto">
          <a:xfrm>
            <a:off x="1817958" y="4491231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0" name="išľíďè">
            <a:extLst>
              <a:ext uri="{FF2B5EF4-FFF2-40B4-BE49-F238E27FC236}">
                <a16:creationId xmlns:a16="http://schemas.microsoft.com/office/drawing/2014/main" xmlns="" id="{54859ACA-1803-41B8-8623-676EFA98D307}"/>
              </a:ext>
            </a:extLst>
          </p:cNvPr>
          <p:cNvSpPr/>
          <p:nvPr/>
        </p:nvSpPr>
        <p:spPr bwMode="auto">
          <a:xfrm>
            <a:off x="1840652" y="1934769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iSlíďè">
            <a:extLst>
              <a:ext uri="{FF2B5EF4-FFF2-40B4-BE49-F238E27FC236}">
                <a16:creationId xmlns:a16="http://schemas.microsoft.com/office/drawing/2014/main" xmlns="" id="{4A56EB65-EEFC-47CC-8D97-6916038B0066}"/>
              </a:ext>
            </a:extLst>
          </p:cNvPr>
          <p:cNvSpPr txBox="1"/>
          <p:nvPr/>
        </p:nvSpPr>
        <p:spPr bwMode="auto">
          <a:xfrm>
            <a:off x="2220738" y="1515208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2" name="išľíďè">
            <a:extLst>
              <a:ext uri="{FF2B5EF4-FFF2-40B4-BE49-F238E27FC236}">
                <a16:creationId xmlns:a16="http://schemas.microsoft.com/office/drawing/2014/main" xmlns="" id="{D6178822-4851-4CB1-BCF4-DBAAC4C7C8AF}"/>
              </a:ext>
            </a:extLst>
          </p:cNvPr>
          <p:cNvSpPr/>
          <p:nvPr/>
        </p:nvSpPr>
        <p:spPr bwMode="auto">
          <a:xfrm>
            <a:off x="8316105" y="5131486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iSlíďè">
            <a:extLst>
              <a:ext uri="{FF2B5EF4-FFF2-40B4-BE49-F238E27FC236}">
                <a16:creationId xmlns:a16="http://schemas.microsoft.com/office/drawing/2014/main" xmlns="" id="{AC6FA243-1351-4CDE-9E92-1A1DA9C4506E}"/>
              </a:ext>
            </a:extLst>
          </p:cNvPr>
          <p:cNvSpPr txBox="1"/>
          <p:nvPr/>
        </p:nvSpPr>
        <p:spPr bwMode="auto">
          <a:xfrm>
            <a:off x="8696191" y="4711925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4" name="išľíďè">
            <a:extLst>
              <a:ext uri="{FF2B5EF4-FFF2-40B4-BE49-F238E27FC236}">
                <a16:creationId xmlns:a16="http://schemas.microsoft.com/office/drawing/2014/main" xmlns="" id="{F286A6A6-660D-4145-8E24-6D4BA4537EE7}"/>
              </a:ext>
            </a:extLst>
          </p:cNvPr>
          <p:cNvSpPr/>
          <p:nvPr/>
        </p:nvSpPr>
        <p:spPr bwMode="auto">
          <a:xfrm>
            <a:off x="8316105" y="2267776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iSlíďè">
            <a:extLst>
              <a:ext uri="{FF2B5EF4-FFF2-40B4-BE49-F238E27FC236}">
                <a16:creationId xmlns:a16="http://schemas.microsoft.com/office/drawing/2014/main" xmlns="" id="{8AABA8AE-D44D-4E72-A426-C7D8FD9021CB}"/>
              </a:ext>
            </a:extLst>
          </p:cNvPr>
          <p:cNvSpPr txBox="1"/>
          <p:nvPr/>
        </p:nvSpPr>
        <p:spPr bwMode="auto">
          <a:xfrm>
            <a:off x="8696191" y="1848215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6084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19750" r="-92" b="18499"/>
          <a:stretch/>
        </p:blipFill>
        <p:spPr>
          <a:xfrm>
            <a:off x="-184077" y="-116006"/>
            <a:ext cx="12699074" cy="706954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9984715-109D-4DBD-8B21-1DE4D3420637}"/>
              </a:ext>
            </a:extLst>
          </p:cNvPr>
          <p:cNvSpPr/>
          <p:nvPr/>
        </p:nvSpPr>
        <p:spPr>
          <a:xfrm>
            <a:off x="423018" y="1257313"/>
            <a:ext cx="11436125" cy="41254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74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1D3D7F2-71BD-442B-A963-E939A3303182}"/>
              </a:ext>
            </a:extLst>
          </p:cNvPr>
          <p:cNvSpPr/>
          <p:nvPr/>
        </p:nvSpPr>
        <p:spPr>
          <a:xfrm>
            <a:off x="563282" y="1403805"/>
            <a:ext cx="11122260" cy="368448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xmlns="" id="{143F05B3-6BD1-496D-9AD6-297693750B7A}"/>
              </a:ext>
            </a:extLst>
          </p:cNvPr>
          <p:cNvSpPr txBox="1"/>
          <p:nvPr/>
        </p:nvSpPr>
        <p:spPr>
          <a:xfrm>
            <a:off x="1479287" y="2707595"/>
            <a:ext cx="9487468" cy="1111776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algn="ctr" defTabSz="951894">
              <a:defRPr/>
            </a:pPr>
            <a:r>
              <a:rPr lang="en-US" sz="6600" b="1" kern="0" spc="788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THANKS~</a:t>
            </a:r>
            <a:endParaRPr lang="id-ID" sz="6600" b="1" kern="0" spc="788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xmlns="" id="{CB848A0D-8FBD-465D-A3AC-E57107E8F826}"/>
              </a:ext>
            </a:extLst>
          </p:cNvPr>
          <p:cNvSpPr txBox="1"/>
          <p:nvPr/>
        </p:nvSpPr>
        <p:spPr>
          <a:xfrm>
            <a:off x="3673573" y="2235043"/>
            <a:ext cx="4935011" cy="662166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algn="ctr" defTabSz="951894">
              <a:defRPr/>
            </a:pPr>
            <a:r>
              <a:rPr lang="en-US" altLang="zh-CN" sz="1839" b="1" kern="0" spc="394" dirty="0">
                <a:solidFill>
                  <a:schemeClr val="bg2">
                    <a:lumMod val="10000"/>
                  </a:schemeClr>
                </a:solidFill>
                <a:latin typeface="Adobe Devanagari" panose="02040503050201020203" pitchFamily="18" charset="0"/>
                <a:ea typeface="微软雅黑" panose="020B0503020204020204" pitchFamily="34" charset="-122"/>
                <a:cs typeface="Adobe Devanagari" panose="02040503050201020203" pitchFamily="18" charset="0"/>
                <a:sym typeface="微软雅黑" panose="020B0503020204020204" pitchFamily="34" charset="-122"/>
              </a:rPr>
              <a:t>PERSONALITY COLOR POST</a:t>
            </a:r>
            <a:endParaRPr lang="id-ID" altLang="zh-CN" sz="1839" b="1" kern="0" spc="394" dirty="0">
              <a:solidFill>
                <a:schemeClr val="bg2">
                  <a:lumMod val="10000"/>
                </a:schemeClr>
              </a:solidFill>
              <a:latin typeface="Adobe Devanagari" panose="02040503050201020203" pitchFamily="18" charset="0"/>
              <a:ea typeface="微软雅黑" panose="020B0503020204020204" pitchFamily="34" charset="-122"/>
              <a:cs typeface="Adobe Devanagari" panose="02040503050201020203" pitchFamily="18" charset="0"/>
              <a:sym typeface="微软雅黑" panose="020B0503020204020204" pitchFamily="34" charset="-122"/>
            </a:endParaRPr>
          </a:p>
          <a:p>
            <a:pPr algn="ctr" defTabSz="951894">
              <a:defRPr/>
            </a:pPr>
            <a:endParaRPr lang="en-US" altLang="zh-CN" sz="1839" b="1" kern="0" spc="394" dirty="0">
              <a:solidFill>
                <a:schemeClr val="bg2">
                  <a:lumMod val="10000"/>
                </a:schemeClr>
              </a:solidFill>
              <a:latin typeface="Adobe Devanagari" panose="02040503050201020203" pitchFamily="18" charset="0"/>
              <a:ea typeface="微软雅黑" panose="020B0503020204020204" pitchFamily="34" charset="-122"/>
              <a:cs typeface="Adobe Devanagari" panose="02040503050201020203" pitchFamily="18" charset="0"/>
              <a:sym typeface="微软雅黑" panose="020B0503020204020204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235ECF5-7936-47BA-874C-7C79C2EF8DF6}"/>
              </a:ext>
            </a:extLst>
          </p:cNvPr>
          <p:cNvCxnSpPr>
            <a:cxnSpLocks/>
          </p:cNvCxnSpPr>
          <p:nvPr/>
        </p:nvCxnSpPr>
        <p:spPr>
          <a:xfrm>
            <a:off x="2671480" y="3948996"/>
            <a:ext cx="710308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297F35E-FABC-4703-93EB-D1A4986A1B58}"/>
              </a:ext>
            </a:extLst>
          </p:cNvPr>
          <p:cNvSpPr txBox="1"/>
          <p:nvPr/>
        </p:nvSpPr>
        <p:spPr>
          <a:xfrm>
            <a:off x="3071634" y="3983056"/>
            <a:ext cx="6548325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198" dirty="0">
                <a:solidFill>
                  <a:schemeClr val="bg2">
                    <a:lumMod val="1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</p:spTree>
    <p:extLst>
      <p:ext uri="{BB962C8B-B14F-4D97-AF65-F5344CB8AC3E}">
        <p14:creationId xmlns:p14="http://schemas.microsoft.com/office/powerpoint/2010/main" val="385020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19750" r="-92" b="18499"/>
          <a:stretch/>
        </p:blipFill>
        <p:spPr>
          <a:xfrm>
            <a:off x="-184077" y="-116006"/>
            <a:ext cx="12699074" cy="706954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3A8008B-CBA9-438B-9E48-6B601CD5F757}"/>
              </a:ext>
            </a:extLst>
          </p:cNvPr>
          <p:cNvSpPr/>
          <p:nvPr/>
        </p:nvSpPr>
        <p:spPr>
          <a:xfrm>
            <a:off x="749774" y="1524898"/>
            <a:ext cx="10421083" cy="38940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74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BA71C4-1C3F-4211-ACB3-38E845C2AFF9}"/>
              </a:ext>
            </a:extLst>
          </p:cNvPr>
          <p:cNvSpPr/>
          <p:nvPr/>
        </p:nvSpPr>
        <p:spPr>
          <a:xfrm>
            <a:off x="1026165" y="1775246"/>
            <a:ext cx="9956963" cy="34339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BD55715-579F-45DD-8746-92E8BE350C43}"/>
              </a:ext>
            </a:extLst>
          </p:cNvPr>
          <p:cNvSpPr txBox="1"/>
          <p:nvPr/>
        </p:nvSpPr>
        <p:spPr>
          <a:xfrm>
            <a:off x="4360499" y="2589064"/>
            <a:ext cx="3085840" cy="65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79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CEF852B-D72E-4789-97C2-932A386C038A}"/>
              </a:ext>
            </a:extLst>
          </p:cNvPr>
          <p:cNvGrpSpPr/>
          <p:nvPr/>
        </p:nvGrpSpPr>
        <p:grpSpPr>
          <a:xfrm>
            <a:off x="2538186" y="2824491"/>
            <a:ext cx="1294201" cy="1294857"/>
            <a:chOff x="1799651" y="2657099"/>
            <a:chExt cx="481042" cy="481286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xmlns="" id="{7976FA74-CB20-432A-B2B3-2F9641DD3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rgbClr val="273849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774">
                <a:ea typeface="宋体" charset="0"/>
              </a:endParaRPr>
            </a:p>
          </p:txBody>
        </p:sp>
        <p:sp>
          <p:nvSpPr>
            <p:cNvPr id="9" name="Freeform 106">
              <a:extLst>
                <a:ext uri="{FF2B5EF4-FFF2-40B4-BE49-F238E27FC236}">
                  <a16:creationId xmlns:a16="http://schemas.microsoft.com/office/drawing/2014/main" xmlns="" id="{76197341-AA2A-4ED9-A444-3224A61B2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887"/>
            </a:p>
          </p:txBody>
        </p:sp>
      </p:grpSp>
      <p:sp>
        <p:nvSpPr>
          <p:cNvPr id="10" name="îŝḷîḓé-矩形: 圆角 70">
            <a:extLst>
              <a:ext uri="{FF2B5EF4-FFF2-40B4-BE49-F238E27FC236}">
                <a16:creationId xmlns:a16="http://schemas.microsoft.com/office/drawing/2014/main" xmlns="" id="{59CE6BC5-7071-4873-9E10-F4880072161F}"/>
              </a:ext>
            </a:extLst>
          </p:cNvPr>
          <p:cNvSpPr/>
          <p:nvPr/>
        </p:nvSpPr>
        <p:spPr>
          <a:xfrm>
            <a:off x="9041792" y="4829485"/>
            <a:ext cx="1701462" cy="470935"/>
          </a:xfrm>
          <a:prstGeom prst="roundRect">
            <a:avLst>
              <a:gd name="adj" fmla="val 13693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endParaRPr lang="zh-CN" altLang="en-US" sz="314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3927D14-7C22-4543-BDF4-1E23A3933338}"/>
              </a:ext>
            </a:extLst>
          </p:cNvPr>
          <p:cNvSpPr txBox="1"/>
          <p:nvPr/>
        </p:nvSpPr>
        <p:spPr>
          <a:xfrm>
            <a:off x="9228030" y="4856785"/>
            <a:ext cx="1436601" cy="4146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dist" defTabSz="897469">
              <a:defRPr/>
            </a:pPr>
            <a:r>
              <a:rPr lang="en-US" altLang="zh-CN" sz="2094" dirty="0">
                <a:solidFill>
                  <a:schemeClr val="bg1"/>
                </a:solidFill>
                <a:latin typeface="Geometr415 Blk BT" panose="020B0802020204020303" pitchFamily="34" charset="0"/>
                <a:ea typeface="微软雅黑"/>
              </a:rPr>
              <a:t>PART01</a:t>
            </a:r>
            <a:endParaRPr lang="zh-CN" altLang="en-US" sz="2094" dirty="0">
              <a:solidFill>
                <a:schemeClr val="bg1"/>
              </a:solidFill>
              <a:latin typeface="Geometr415 Blk BT" panose="020B0802020204020303" pitchFamily="34" charset="0"/>
              <a:ea typeface="微软雅黑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xmlns="" id="{99C86C15-02E6-4AE8-A76C-F3A7729E4F62}"/>
              </a:ext>
            </a:extLst>
          </p:cNvPr>
          <p:cNvSpPr txBox="1"/>
          <p:nvPr/>
        </p:nvSpPr>
        <p:spPr>
          <a:xfrm>
            <a:off x="4402121" y="3393657"/>
            <a:ext cx="5594696" cy="57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</p:spTree>
    <p:extLst>
      <p:ext uri="{BB962C8B-B14F-4D97-AF65-F5344CB8AC3E}">
        <p14:creationId xmlns:p14="http://schemas.microsoft.com/office/powerpoint/2010/main" val="278435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/>
          <p:nvPr/>
        </p:nvGrpSpPr>
        <p:grpSpPr>
          <a:xfrm>
            <a:off x="4862774" y="1548663"/>
            <a:ext cx="2466447" cy="4068452"/>
            <a:chOff x="10045700" y="3086100"/>
            <a:chExt cx="5276850" cy="8704263"/>
          </a:xfrm>
        </p:grpSpPr>
        <p:sp>
          <p:nvSpPr>
            <p:cNvPr id="32" name="Freeform: Shape 14"/>
            <p:cNvSpPr/>
            <p:nvPr/>
          </p:nvSpPr>
          <p:spPr bwMode="auto">
            <a:xfrm>
              <a:off x="11525250" y="9926638"/>
              <a:ext cx="2286000" cy="1863725"/>
            </a:xfrm>
            <a:custGeom>
              <a:avLst/>
              <a:gdLst>
                <a:gd name="T0" fmla="*/ 1143000 w 21600"/>
                <a:gd name="T1" fmla="*/ 931863 h 21600"/>
                <a:gd name="T2" fmla="*/ 1143000 w 21600"/>
                <a:gd name="T3" fmla="*/ 931863 h 21600"/>
                <a:gd name="T4" fmla="*/ 1143000 w 21600"/>
                <a:gd name="T5" fmla="*/ 931863 h 21600"/>
                <a:gd name="T6" fmla="*/ 1143000 w 21600"/>
                <a:gd name="T7" fmla="*/ 931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29" y="0"/>
                  </a:moveTo>
                  <a:cubicBezTo>
                    <a:pt x="405" y="0"/>
                    <a:pt x="0" y="539"/>
                    <a:pt x="0" y="1200"/>
                  </a:cubicBezTo>
                  <a:cubicBezTo>
                    <a:pt x="0" y="1894"/>
                    <a:pt x="405" y="2446"/>
                    <a:pt x="929" y="2446"/>
                  </a:cubicBezTo>
                  <a:cubicBezTo>
                    <a:pt x="929" y="2446"/>
                    <a:pt x="931" y="2446"/>
                    <a:pt x="20666" y="2446"/>
                  </a:cubicBezTo>
                  <a:cubicBezTo>
                    <a:pt x="21183" y="2446"/>
                    <a:pt x="21600" y="1894"/>
                    <a:pt x="21600" y="1200"/>
                  </a:cubicBezTo>
                  <a:cubicBezTo>
                    <a:pt x="21599" y="540"/>
                    <a:pt x="21183" y="0"/>
                    <a:pt x="20666" y="0"/>
                  </a:cubicBezTo>
                  <a:cubicBezTo>
                    <a:pt x="20666" y="0"/>
                    <a:pt x="20664" y="0"/>
                    <a:pt x="929" y="0"/>
                  </a:cubicBezTo>
                  <a:close/>
                  <a:moveTo>
                    <a:pt x="1060" y="3701"/>
                  </a:moveTo>
                  <a:cubicBezTo>
                    <a:pt x="572" y="3701"/>
                    <a:pt x="157" y="4235"/>
                    <a:pt x="157" y="4888"/>
                  </a:cubicBezTo>
                  <a:cubicBezTo>
                    <a:pt x="157" y="5541"/>
                    <a:pt x="572" y="6065"/>
                    <a:pt x="1060" y="6065"/>
                  </a:cubicBezTo>
                  <a:cubicBezTo>
                    <a:pt x="1060" y="6065"/>
                    <a:pt x="1061" y="6065"/>
                    <a:pt x="20512" y="6065"/>
                  </a:cubicBezTo>
                  <a:cubicBezTo>
                    <a:pt x="20993" y="6065"/>
                    <a:pt x="21408" y="5541"/>
                    <a:pt x="21408" y="4888"/>
                  </a:cubicBezTo>
                  <a:cubicBezTo>
                    <a:pt x="21408" y="4235"/>
                    <a:pt x="20993" y="3701"/>
                    <a:pt x="20512" y="3701"/>
                  </a:cubicBezTo>
                  <a:cubicBezTo>
                    <a:pt x="20512" y="3701"/>
                    <a:pt x="20512" y="3701"/>
                    <a:pt x="1060" y="3701"/>
                  </a:cubicBezTo>
                  <a:close/>
                  <a:moveTo>
                    <a:pt x="1060" y="7357"/>
                  </a:moveTo>
                  <a:cubicBezTo>
                    <a:pt x="572" y="7357"/>
                    <a:pt x="157" y="7899"/>
                    <a:pt x="157" y="8553"/>
                  </a:cubicBezTo>
                  <a:cubicBezTo>
                    <a:pt x="157" y="9224"/>
                    <a:pt x="572" y="9804"/>
                    <a:pt x="1060" y="9804"/>
                  </a:cubicBezTo>
                  <a:cubicBezTo>
                    <a:pt x="1060" y="9804"/>
                    <a:pt x="1061" y="9804"/>
                    <a:pt x="20512" y="9804"/>
                  </a:cubicBezTo>
                  <a:cubicBezTo>
                    <a:pt x="20993" y="9804"/>
                    <a:pt x="21408" y="9224"/>
                    <a:pt x="21408" y="8553"/>
                  </a:cubicBezTo>
                  <a:cubicBezTo>
                    <a:pt x="21408" y="7899"/>
                    <a:pt x="20993" y="7357"/>
                    <a:pt x="20512" y="7357"/>
                  </a:cubicBezTo>
                  <a:cubicBezTo>
                    <a:pt x="20512" y="7357"/>
                    <a:pt x="20512" y="7357"/>
                    <a:pt x="1060" y="7357"/>
                  </a:cubicBezTo>
                  <a:close/>
                  <a:moveTo>
                    <a:pt x="1060" y="11018"/>
                  </a:moveTo>
                  <a:cubicBezTo>
                    <a:pt x="572" y="11018"/>
                    <a:pt x="157" y="11559"/>
                    <a:pt x="157" y="12264"/>
                  </a:cubicBezTo>
                  <a:cubicBezTo>
                    <a:pt x="157" y="12927"/>
                    <a:pt x="572" y="13460"/>
                    <a:pt x="1060" y="13460"/>
                  </a:cubicBezTo>
                  <a:cubicBezTo>
                    <a:pt x="1060" y="13460"/>
                    <a:pt x="1061" y="13460"/>
                    <a:pt x="20512" y="13460"/>
                  </a:cubicBezTo>
                  <a:cubicBezTo>
                    <a:pt x="20993" y="13460"/>
                    <a:pt x="21408" y="12927"/>
                    <a:pt x="21408" y="12264"/>
                  </a:cubicBezTo>
                  <a:cubicBezTo>
                    <a:pt x="21408" y="11559"/>
                    <a:pt x="20993" y="11018"/>
                    <a:pt x="20512" y="11018"/>
                  </a:cubicBezTo>
                  <a:cubicBezTo>
                    <a:pt x="20512" y="11018"/>
                    <a:pt x="20512" y="11018"/>
                    <a:pt x="1060" y="11018"/>
                  </a:cubicBezTo>
                  <a:close/>
                  <a:moveTo>
                    <a:pt x="1060" y="14288"/>
                  </a:moveTo>
                  <a:cubicBezTo>
                    <a:pt x="537" y="14288"/>
                    <a:pt x="157" y="14653"/>
                    <a:pt x="157" y="15060"/>
                  </a:cubicBezTo>
                  <a:cubicBezTo>
                    <a:pt x="157" y="15419"/>
                    <a:pt x="448" y="15691"/>
                    <a:pt x="862" y="15764"/>
                  </a:cubicBezTo>
                  <a:cubicBezTo>
                    <a:pt x="890" y="15838"/>
                    <a:pt x="913" y="15920"/>
                    <a:pt x="967" y="15985"/>
                  </a:cubicBezTo>
                  <a:cubicBezTo>
                    <a:pt x="1168" y="16270"/>
                    <a:pt x="3031" y="18643"/>
                    <a:pt x="3512" y="19222"/>
                  </a:cubicBezTo>
                  <a:cubicBezTo>
                    <a:pt x="4048" y="19222"/>
                    <a:pt x="3551" y="19222"/>
                    <a:pt x="4048" y="19222"/>
                  </a:cubicBezTo>
                  <a:cubicBezTo>
                    <a:pt x="4040" y="19300"/>
                    <a:pt x="4029" y="19377"/>
                    <a:pt x="4029" y="19457"/>
                  </a:cubicBezTo>
                  <a:cubicBezTo>
                    <a:pt x="4029" y="20631"/>
                    <a:pt x="4887" y="21599"/>
                    <a:pt x="5919" y="21599"/>
                  </a:cubicBezTo>
                  <a:cubicBezTo>
                    <a:pt x="5919" y="21599"/>
                    <a:pt x="5918" y="21599"/>
                    <a:pt x="15512" y="21599"/>
                  </a:cubicBezTo>
                  <a:cubicBezTo>
                    <a:pt x="16543" y="21599"/>
                    <a:pt x="17412" y="20631"/>
                    <a:pt x="17412" y="19457"/>
                  </a:cubicBezTo>
                  <a:cubicBezTo>
                    <a:pt x="17412" y="19377"/>
                    <a:pt x="17398" y="19300"/>
                    <a:pt x="17390" y="19222"/>
                  </a:cubicBezTo>
                  <a:cubicBezTo>
                    <a:pt x="17391" y="19222"/>
                    <a:pt x="17956" y="19222"/>
                    <a:pt x="17956" y="19222"/>
                  </a:cubicBezTo>
                  <a:cubicBezTo>
                    <a:pt x="18164" y="18971"/>
                    <a:pt x="18505" y="18557"/>
                    <a:pt x="19129" y="17806"/>
                  </a:cubicBezTo>
                  <a:cubicBezTo>
                    <a:pt x="19887" y="16852"/>
                    <a:pt x="20351" y="16215"/>
                    <a:pt x="20572" y="15759"/>
                  </a:cubicBezTo>
                  <a:cubicBezTo>
                    <a:pt x="20965" y="15672"/>
                    <a:pt x="21251" y="15404"/>
                    <a:pt x="21251" y="15060"/>
                  </a:cubicBezTo>
                  <a:cubicBezTo>
                    <a:pt x="21251" y="14653"/>
                    <a:pt x="20841" y="14288"/>
                    <a:pt x="20317" y="14288"/>
                  </a:cubicBezTo>
                  <a:cubicBezTo>
                    <a:pt x="20317" y="14288"/>
                    <a:pt x="20319" y="14288"/>
                    <a:pt x="1060" y="14288"/>
                  </a:cubicBezTo>
                  <a:close/>
                </a:path>
              </a:pathLst>
            </a:custGeom>
            <a:solidFill>
              <a:srgbClr val="D9D9D9"/>
            </a:solidFill>
            <a:ln w="9525" cap="flat" cmpd="sng">
              <a:solidFill>
                <a:srgbClr val="F2F2F2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3" name="Freeform: Shape 15"/>
            <p:cNvSpPr/>
            <p:nvPr/>
          </p:nvSpPr>
          <p:spPr bwMode="auto">
            <a:xfrm>
              <a:off x="11842750" y="3086100"/>
              <a:ext cx="3479800" cy="2195513"/>
            </a:xfrm>
            <a:custGeom>
              <a:avLst/>
              <a:gdLst>
                <a:gd name="T0" fmla="*/ 1739900 w 21600"/>
                <a:gd name="T1" fmla="*/ 1097757 h 21600"/>
                <a:gd name="T2" fmla="*/ 1739900 w 21600"/>
                <a:gd name="T3" fmla="*/ 1097757 h 21600"/>
                <a:gd name="T4" fmla="*/ 1739900 w 21600"/>
                <a:gd name="T5" fmla="*/ 1097757 h 21600"/>
                <a:gd name="T6" fmla="*/ 1739900 w 21600"/>
                <a:gd name="T7" fmla="*/ 10977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21599"/>
                  </a:lnTo>
                  <a:lnTo>
                    <a:pt x="17459" y="7583"/>
                  </a:lnTo>
                  <a:lnTo>
                    <a:pt x="8049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4" name="Freeform: Shape 16"/>
            <p:cNvSpPr/>
            <p:nvPr/>
          </p:nvSpPr>
          <p:spPr bwMode="auto">
            <a:xfrm>
              <a:off x="10045700" y="4883150"/>
              <a:ext cx="5276850" cy="1550988"/>
            </a:xfrm>
            <a:custGeom>
              <a:avLst/>
              <a:gdLst>
                <a:gd name="T0" fmla="*/ 2638425 w 21600"/>
                <a:gd name="T1" fmla="*/ 775494 h 21600"/>
                <a:gd name="T2" fmla="*/ 2638425 w 21600"/>
                <a:gd name="T3" fmla="*/ 775494 h 21600"/>
                <a:gd name="T4" fmla="*/ 2638425 w 21600"/>
                <a:gd name="T5" fmla="*/ 775494 h 21600"/>
                <a:gd name="T6" fmla="*/ 2638425 w 21600"/>
                <a:gd name="T7" fmla="*/ 7754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9248"/>
                  </a:lnTo>
                  <a:lnTo>
                    <a:pt x="21372" y="19161"/>
                  </a:lnTo>
                  <a:lnTo>
                    <a:pt x="15" y="21599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5" name="Freeform: Shape 17"/>
            <p:cNvSpPr/>
            <p:nvPr/>
          </p:nvSpPr>
          <p:spPr bwMode="auto">
            <a:xfrm>
              <a:off x="10452100" y="3859213"/>
              <a:ext cx="4870450" cy="3825875"/>
            </a:xfrm>
            <a:custGeom>
              <a:avLst/>
              <a:gdLst>
                <a:gd name="T0" fmla="*/ 2435225 w 21600"/>
                <a:gd name="T1" fmla="*/ 1912937 h 21600"/>
                <a:gd name="T2" fmla="*/ 2435225 w 21600"/>
                <a:gd name="T3" fmla="*/ 1912937 h 21600"/>
                <a:gd name="T4" fmla="*/ 2435225 w 21600"/>
                <a:gd name="T5" fmla="*/ 1912937 h 21600"/>
                <a:gd name="T6" fmla="*/ 2435225 w 21600"/>
                <a:gd name="T7" fmla="*/ 19129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640" y="0"/>
                  </a:moveTo>
                  <a:lnTo>
                    <a:pt x="0" y="19721"/>
                  </a:lnTo>
                  <a:lnTo>
                    <a:pt x="830" y="21599"/>
                  </a:lnTo>
                  <a:lnTo>
                    <a:pt x="21599" y="8054"/>
                  </a:lnTo>
                  <a:lnTo>
                    <a:pt x="1864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6" name="Freeform: Shape 18"/>
            <p:cNvSpPr/>
            <p:nvPr/>
          </p:nvSpPr>
          <p:spPr bwMode="auto">
            <a:xfrm>
              <a:off x="10452100" y="7362825"/>
              <a:ext cx="3924300" cy="1557338"/>
            </a:xfrm>
            <a:custGeom>
              <a:avLst/>
              <a:gdLst>
                <a:gd name="T0" fmla="*/ 1962150 w 21600"/>
                <a:gd name="T1" fmla="*/ 778669 h 21600"/>
                <a:gd name="T2" fmla="*/ 1962150 w 21600"/>
                <a:gd name="T3" fmla="*/ 778669 h 21600"/>
                <a:gd name="T4" fmla="*/ 1962150 w 21600"/>
                <a:gd name="T5" fmla="*/ 778669 h 21600"/>
                <a:gd name="T6" fmla="*/ 1962150 w 21600"/>
                <a:gd name="T7" fmla="*/ 7786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1535"/>
                  </a:lnTo>
                  <a:lnTo>
                    <a:pt x="20330" y="21599"/>
                  </a:lnTo>
                  <a:lnTo>
                    <a:pt x="1030" y="4601"/>
                  </a:lnTo>
                  <a:lnTo>
                    <a:pt x="0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7" name="Freeform: Shape 19"/>
            <p:cNvSpPr/>
            <p:nvPr/>
          </p:nvSpPr>
          <p:spPr bwMode="auto">
            <a:xfrm>
              <a:off x="10990263" y="5548313"/>
              <a:ext cx="4329112" cy="3151187"/>
            </a:xfrm>
            <a:custGeom>
              <a:avLst/>
              <a:gdLst>
                <a:gd name="T0" fmla="*/ 2164556 w 21600"/>
                <a:gd name="T1" fmla="*/ 1575594 h 21600"/>
                <a:gd name="T2" fmla="*/ 2164556 w 21600"/>
                <a:gd name="T3" fmla="*/ 1575594 h 21600"/>
                <a:gd name="T4" fmla="*/ 2164556 w 21600"/>
                <a:gd name="T5" fmla="*/ 1575594 h 21600"/>
                <a:gd name="T6" fmla="*/ 2164556 w 21600"/>
                <a:gd name="T7" fmla="*/ 1575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0" y="19114"/>
                  </a:lnTo>
                  <a:lnTo>
                    <a:pt x="512" y="21600"/>
                  </a:lnTo>
                  <a:lnTo>
                    <a:pt x="21322" y="4893"/>
                  </a:lnTo>
                  <a:lnTo>
                    <a:pt x="21599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8" name="Freeform: Shape 20"/>
            <p:cNvSpPr/>
            <p:nvPr/>
          </p:nvSpPr>
          <p:spPr bwMode="auto">
            <a:xfrm>
              <a:off x="10990263" y="8343900"/>
              <a:ext cx="2962275" cy="1376363"/>
            </a:xfrm>
            <a:custGeom>
              <a:avLst/>
              <a:gdLst>
                <a:gd name="T0" fmla="*/ 1481138 w 21600"/>
                <a:gd name="T1" fmla="*/ 688182 h 21600"/>
                <a:gd name="T2" fmla="*/ 1481138 w 21600"/>
                <a:gd name="T3" fmla="*/ 688182 h 21600"/>
                <a:gd name="T4" fmla="*/ 1481138 w 21600"/>
                <a:gd name="T5" fmla="*/ 688182 h 21600"/>
                <a:gd name="T6" fmla="*/ 1481138 w 21600"/>
                <a:gd name="T7" fmla="*/ 6881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8339"/>
                  </a:lnTo>
                  <a:lnTo>
                    <a:pt x="20424" y="21600"/>
                  </a:lnTo>
                  <a:lnTo>
                    <a:pt x="748" y="5676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39" name="Freeform: Shape 21"/>
            <p:cNvSpPr/>
            <p:nvPr/>
          </p:nvSpPr>
          <p:spPr bwMode="auto">
            <a:xfrm>
              <a:off x="10045700" y="3086100"/>
              <a:ext cx="3090863" cy="3344863"/>
            </a:xfrm>
            <a:custGeom>
              <a:avLst/>
              <a:gdLst>
                <a:gd name="T0" fmla="*/ 1545432 w 21600"/>
                <a:gd name="T1" fmla="*/ 1672432 h 21600"/>
                <a:gd name="T2" fmla="*/ 1545432 w 21600"/>
                <a:gd name="T3" fmla="*/ 1672432 h 21600"/>
                <a:gd name="T4" fmla="*/ 1545432 w 21600"/>
                <a:gd name="T5" fmla="*/ 1672432 h 21600"/>
                <a:gd name="T6" fmla="*/ 1545432 w 21600"/>
                <a:gd name="T7" fmla="*/ 16724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537" y="0"/>
                  </a:moveTo>
                  <a:lnTo>
                    <a:pt x="0" y="11569"/>
                  </a:lnTo>
                  <a:lnTo>
                    <a:pt x="26" y="21600"/>
                  </a:lnTo>
                  <a:lnTo>
                    <a:pt x="21600" y="0"/>
                  </a:lnTo>
                  <a:lnTo>
                    <a:pt x="12537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0" name="Freeform: Shape 22"/>
            <p:cNvSpPr/>
            <p:nvPr/>
          </p:nvSpPr>
          <p:spPr bwMode="auto">
            <a:xfrm>
              <a:off x="11383963" y="8196263"/>
              <a:ext cx="2987675" cy="1520825"/>
            </a:xfrm>
            <a:custGeom>
              <a:avLst/>
              <a:gdLst>
                <a:gd name="T0" fmla="*/ 1493838 w 21600"/>
                <a:gd name="T1" fmla="*/ 760413 h 21600"/>
                <a:gd name="T2" fmla="*/ 1493838 w 21600"/>
                <a:gd name="T3" fmla="*/ 760413 h 21600"/>
                <a:gd name="T4" fmla="*/ 1493838 w 21600"/>
                <a:gd name="T5" fmla="*/ 760413 h 21600"/>
                <a:gd name="T6" fmla="*/ 1493838 w 21600"/>
                <a:gd name="T7" fmla="*/ 7604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67" y="21600"/>
                  </a:moveTo>
                  <a:lnTo>
                    <a:pt x="19935" y="10310"/>
                  </a:lnTo>
                  <a:lnTo>
                    <a:pt x="21600" y="0"/>
                  </a:lnTo>
                  <a:lnTo>
                    <a:pt x="0" y="19113"/>
                  </a:lnTo>
                  <a:lnTo>
                    <a:pt x="1367" y="2160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41" name="Freeform: Shape 23"/>
            <p:cNvSpPr/>
            <p:nvPr/>
          </p:nvSpPr>
          <p:spPr bwMode="auto">
            <a:xfrm>
              <a:off x="11383963" y="9515475"/>
              <a:ext cx="2568575" cy="201613"/>
            </a:xfrm>
            <a:custGeom>
              <a:avLst/>
              <a:gdLst>
                <a:gd name="T0" fmla="*/ 1284288 w 21600"/>
                <a:gd name="T1" fmla="*/ 100807 h 21600"/>
                <a:gd name="T2" fmla="*/ 1284288 w 21600"/>
                <a:gd name="T3" fmla="*/ 100807 h 21600"/>
                <a:gd name="T4" fmla="*/ 1284288 w 21600"/>
                <a:gd name="T5" fmla="*/ 100807 h 21600"/>
                <a:gd name="T6" fmla="*/ 1284288 w 21600"/>
                <a:gd name="T7" fmla="*/ 1008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389"/>
                  </a:moveTo>
                  <a:lnTo>
                    <a:pt x="21599" y="0"/>
                  </a:lnTo>
                  <a:lnTo>
                    <a:pt x="20245" y="21600"/>
                  </a:lnTo>
                  <a:lnTo>
                    <a:pt x="1591" y="21600"/>
                  </a:lnTo>
                  <a:lnTo>
                    <a:pt x="0" y="3389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24"/>
          <p:cNvGrpSpPr/>
          <p:nvPr/>
        </p:nvGrpSpPr>
        <p:grpSpPr>
          <a:xfrm>
            <a:off x="8939655" y="2710116"/>
            <a:ext cx="2448273" cy="1338747"/>
            <a:chOff x="8472264" y="2924944"/>
            <a:chExt cx="2448272" cy="1338747"/>
          </a:xfrm>
        </p:grpSpPr>
        <p:cxnSp>
          <p:nvCxnSpPr>
            <p:cNvPr id="21" name="Straight Connector 26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7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39"/>
          <p:cNvGrpSpPr/>
          <p:nvPr/>
        </p:nvGrpSpPr>
        <p:grpSpPr>
          <a:xfrm>
            <a:off x="820745" y="2713008"/>
            <a:ext cx="2448272" cy="1338747"/>
            <a:chOff x="1307468" y="2924944"/>
            <a:chExt cx="2448272" cy="1338747"/>
          </a:xfrm>
        </p:grpSpPr>
        <p:cxnSp>
          <p:nvCxnSpPr>
            <p:cNvPr id="9" name="Straight Connector 40"/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/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išľíďè">
            <a:extLst>
              <a:ext uri="{FF2B5EF4-FFF2-40B4-BE49-F238E27FC236}">
                <a16:creationId xmlns:a16="http://schemas.microsoft.com/office/drawing/2014/main" xmlns="" id="{990A4BC0-237C-434D-ADA2-173E76A27B62}"/>
              </a:ext>
            </a:extLst>
          </p:cNvPr>
          <p:cNvSpPr/>
          <p:nvPr/>
        </p:nvSpPr>
        <p:spPr bwMode="auto">
          <a:xfrm>
            <a:off x="701148" y="2119543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4" name="iSlíďè">
            <a:extLst>
              <a:ext uri="{FF2B5EF4-FFF2-40B4-BE49-F238E27FC236}">
                <a16:creationId xmlns:a16="http://schemas.microsoft.com/office/drawing/2014/main" xmlns="" id="{CFEAB842-F6A5-4195-A810-056022BB7A0D}"/>
              </a:ext>
            </a:extLst>
          </p:cNvPr>
          <p:cNvSpPr txBox="1"/>
          <p:nvPr/>
        </p:nvSpPr>
        <p:spPr bwMode="auto">
          <a:xfrm>
            <a:off x="728398" y="1777665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45" name="išľíďè">
            <a:extLst>
              <a:ext uri="{FF2B5EF4-FFF2-40B4-BE49-F238E27FC236}">
                <a16:creationId xmlns:a16="http://schemas.microsoft.com/office/drawing/2014/main" xmlns="" id="{70243C51-8CEC-40F3-A1D3-DAB0524D316F}"/>
              </a:ext>
            </a:extLst>
          </p:cNvPr>
          <p:cNvSpPr/>
          <p:nvPr/>
        </p:nvSpPr>
        <p:spPr bwMode="auto">
          <a:xfrm>
            <a:off x="703278" y="3467607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6" name="iSlíďè">
            <a:extLst>
              <a:ext uri="{FF2B5EF4-FFF2-40B4-BE49-F238E27FC236}">
                <a16:creationId xmlns:a16="http://schemas.microsoft.com/office/drawing/2014/main" xmlns="" id="{10F04085-8B3D-47A1-A78A-91CCD8FB8DB9}"/>
              </a:ext>
            </a:extLst>
          </p:cNvPr>
          <p:cNvSpPr txBox="1"/>
          <p:nvPr/>
        </p:nvSpPr>
        <p:spPr bwMode="auto">
          <a:xfrm>
            <a:off x="730528" y="312572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47" name="išľíďè">
            <a:extLst>
              <a:ext uri="{FF2B5EF4-FFF2-40B4-BE49-F238E27FC236}">
                <a16:creationId xmlns:a16="http://schemas.microsoft.com/office/drawing/2014/main" xmlns="" id="{DD804D21-B9C9-4C83-976D-2B2400AB5C5F}"/>
              </a:ext>
            </a:extLst>
          </p:cNvPr>
          <p:cNvSpPr/>
          <p:nvPr/>
        </p:nvSpPr>
        <p:spPr bwMode="auto">
          <a:xfrm>
            <a:off x="701148" y="4779694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8" name="iSlíďè">
            <a:extLst>
              <a:ext uri="{FF2B5EF4-FFF2-40B4-BE49-F238E27FC236}">
                <a16:creationId xmlns:a16="http://schemas.microsoft.com/office/drawing/2014/main" xmlns="" id="{AA770543-C33F-479A-BE22-2FFA79E13439}"/>
              </a:ext>
            </a:extLst>
          </p:cNvPr>
          <p:cNvSpPr txBox="1"/>
          <p:nvPr/>
        </p:nvSpPr>
        <p:spPr bwMode="auto">
          <a:xfrm>
            <a:off x="728398" y="443781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49" name="išľíďè">
            <a:extLst>
              <a:ext uri="{FF2B5EF4-FFF2-40B4-BE49-F238E27FC236}">
                <a16:creationId xmlns:a16="http://schemas.microsoft.com/office/drawing/2014/main" xmlns="" id="{929233A9-471E-4C7D-AA97-63FB68DA450B}"/>
              </a:ext>
            </a:extLst>
          </p:cNvPr>
          <p:cNvSpPr/>
          <p:nvPr/>
        </p:nvSpPr>
        <p:spPr bwMode="auto">
          <a:xfrm>
            <a:off x="8922194" y="2119543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0" name="iSlíďè">
            <a:extLst>
              <a:ext uri="{FF2B5EF4-FFF2-40B4-BE49-F238E27FC236}">
                <a16:creationId xmlns:a16="http://schemas.microsoft.com/office/drawing/2014/main" xmlns="" id="{ED85BE84-ADDE-4424-911B-1D798BA5901E}"/>
              </a:ext>
            </a:extLst>
          </p:cNvPr>
          <p:cNvSpPr txBox="1"/>
          <p:nvPr/>
        </p:nvSpPr>
        <p:spPr bwMode="auto">
          <a:xfrm>
            <a:off x="8949444" y="1777665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51" name="išľíďè">
            <a:extLst>
              <a:ext uri="{FF2B5EF4-FFF2-40B4-BE49-F238E27FC236}">
                <a16:creationId xmlns:a16="http://schemas.microsoft.com/office/drawing/2014/main" xmlns="" id="{B2EACEA5-6F09-431B-A1D1-95685F7516B3}"/>
              </a:ext>
            </a:extLst>
          </p:cNvPr>
          <p:cNvSpPr/>
          <p:nvPr/>
        </p:nvSpPr>
        <p:spPr bwMode="auto">
          <a:xfrm>
            <a:off x="8924324" y="3467607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2" name="iSlíďè">
            <a:extLst>
              <a:ext uri="{FF2B5EF4-FFF2-40B4-BE49-F238E27FC236}">
                <a16:creationId xmlns:a16="http://schemas.microsoft.com/office/drawing/2014/main" xmlns="" id="{E8D1F112-8A1F-44C8-9EBF-363A1FB4F5CE}"/>
              </a:ext>
            </a:extLst>
          </p:cNvPr>
          <p:cNvSpPr txBox="1"/>
          <p:nvPr/>
        </p:nvSpPr>
        <p:spPr bwMode="auto">
          <a:xfrm>
            <a:off x="8951574" y="312572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  <p:sp>
        <p:nvSpPr>
          <p:cNvPr id="53" name="išľíďè">
            <a:extLst>
              <a:ext uri="{FF2B5EF4-FFF2-40B4-BE49-F238E27FC236}">
                <a16:creationId xmlns:a16="http://schemas.microsoft.com/office/drawing/2014/main" xmlns="" id="{B26CE743-18CD-4643-AEBF-62F95198FD44}"/>
              </a:ext>
            </a:extLst>
          </p:cNvPr>
          <p:cNvSpPr/>
          <p:nvPr/>
        </p:nvSpPr>
        <p:spPr bwMode="auto">
          <a:xfrm>
            <a:off x="8922194" y="4779694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4" name="iSlíďè">
            <a:extLst>
              <a:ext uri="{FF2B5EF4-FFF2-40B4-BE49-F238E27FC236}">
                <a16:creationId xmlns:a16="http://schemas.microsoft.com/office/drawing/2014/main" xmlns="" id="{253EED10-94F2-4A12-9950-30E903B3B21A}"/>
              </a:ext>
            </a:extLst>
          </p:cNvPr>
          <p:cNvSpPr txBox="1"/>
          <p:nvPr/>
        </p:nvSpPr>
        <p:spPr bwMode="auto">
          <a:xfrm>
            <a:off x="8949444" y="443781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29505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空心弧 34"/>
          <p:cNvSpPr/>
          <p:nvPr/>
        </p:nvSpPr>
        <p:spPr>
          <a:xfrm rot="9534581">
            <a:off x="1693638" y="2063560"/>
            <a:ext cx="2338388" cy="2263651"/>
          </a:xfrm>
          <a:prstGeom prst="blockArc">
            <a:avLst>
              <a:gd name="adj1" fmla="val 10800000"/>
              <a:gd name="adj2" fmla="val 6675296"/>
              <a:gd name="adj3" fmla="val 5341"/>
            </a:avLst>
          </a:prstGeom>
          <a:solidFill>
            <a:schemeClr val="accent2"/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en-US" sz="1707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椭圆 3"/>
          <p:cNvSpPr/>
          <p:nvPr/>
        </p:nvSpPr>
        <p:spPr>
          <a:xfrm>
            <a:off x="1868262" y="2339771"/>
            <a:ext cx="538163" cy="1709644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24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01</a:t>
            </a:r>
          </a:p>
        </p:txBody>
      </p:sp>
      <p:sp>
        <p:nvSpPr>
          <p:cNvPr id="37" name="矩形 36"/>
          <p:cNvSpPr/>
          <p:nvPr/>
        </p:nvSpPr>
        <p:spPr>
          <a:xfrm>
            <a:off x="2465162" y="2908064"/>
            <a:ext cx="1493839" cy="115881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en-US" sz="1707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9" name="KSO_GT1"/>
          <p:cNvSpPr txBox="1"/>
          <p:nvPr/>
        </p:nvSpPr>
        <p:spPr>
          <a:xfrm flipH="1">
            <a:off x="2379439" y="2581058"/>
            <a:ext cx="1374775" cy="337384"/>
          </a:xfrm>
          <a:prstGeom prst="rect">
            <a:avLst/>
          </a:prstGeom>
          <a:noFill/>
        </p:spPr>
        <p:txBody>
          <a:bodyPr lIns="91423" tIns="45712" rIns="91423" bIns="45712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991" b="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itchFamily="18" charset="0"/>
              </a:rPr>
              <a:t>文本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2943859" y="2048925"/>
            <a:ext cx="448063" cy="126787"/>
            <a:chOff x="2212243" y="2654768"/>
            <a:chExt cx="448063" cy="126793"/>
          </a:xfrm>
          <a:solidFill>
            <a:schemeClr val="accent2"/>
          </a:solidFill>
        </p:grpSpPr>
        <p:sp>
          <p:nvSpPr>
            <p:cNvPr id="41" name="燕尾形 40"/>
            <p:cNvSpPr/>
            <p:nvPr/>
          </p:nvSpPr>
          <p:spPr>
            <a:xfrm>
              <a:off x="2212243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707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>
              <a:off x="2361598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707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2510952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707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45" name="空心弧 44"/>
          <p:cNvSpPr/>
          <p:nvPr/>
        </p:nvSpPr>
        <p:spPr>
          <a:xfrm rot="9534581">
            <a:off x="4851066" y="2063560"/>
            <a:ext cx="2339975" cy="2263651"/>
          </a:xfrm>
          <a:prstGeom prst="blockArc">
            <a:avLst>
              <a:gd name="adj1" fmla="val 10800000"/>
              <a:gd name="adj2" fmla="val 6675296"/>
              <a:gd name="adj3" fmla="val 5341"/>
            </a:avLst>
          </a:prstGeom>
          <a:solidFill>
            <a:schemeClr val="accent1"/>
          </a:solidFill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en-US" sz="1707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6" name="椭圆 3"/>
          <p:cNvSpPr/>
          <p:nvPr/>
        </p:nvSpPr>
        <p:spPr>
          <a:xfrm>
            <a:off x="5027278" y="2339771"/>
            <a:ext cx="536575" cy="1709644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24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sp>
        <p:nvSpPr>
          <p:cNvPr id="47" name="矩形 46"/>
          <p:cNvSpPr/>
          <p:nvPr/>
        </p:nvSpPr>
        <p:spPr>
          <a:xfrm>
            <a:off x="5624176" y="2908064"/>
            <a:ext cx="1493839" cy="115881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en-US" sz="1707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9" name="KSO_GT2"/>
          <p:cNvSpPr txBox="1"/>
          <p:nvPr/>
        </p:nvSpPr>
        <p:spPr>
          <a:xfrm flipH="1">
            <a:off x="5536862" y="2581058"/>
            <a:ext cx="1376363" cy="337384"/>
          </a:xfrm>
          <a:prstGeom prst="rect">
            <a:avLst/>
          </a:prstGeom>
          <a:noFill/>
        </p:spPr>
        <p:txBody>
          <a:bodyPr lIns="91423" tIns="45712" rIns="91423" bIns="45712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991" b="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itchFamily="18" charset="0"/>
              </a:rPr>
              <a:t>文本</a:t>
            </a:r>
          </a:p>
        </p:txBody>
      </p:sp>
      <p:grpSp>
        <p:nvGrpSpPr>
          <p:cNvPr id="3" name="组合 4"/>
          <p:cNvGrpSpPr/>
          <p:nvPr/>
        </p:nvGrpSpPr>
        <p:grpSpPr>
          <a:xfrm>
            <a:off x="6102118" y="2048925"/>
            <a:ext cx="448063" cy="126787"/>
            <a:chOff x="4653063" y="2654768"/>
            <a:chExt cx="448063" cy="126793"/>
          </a:xfrm>
          <a:solidFill>
            <a:schemeClr val="accent1"/>
          </a:solidFill>
        </p:grpSpPr>
        <p:sp>
          <p:nvSpPr>
            <p:cNvPr id="51" name="燕尾形 50"/>
            <p:cNvSpPr/>
            <p:nvPr/>
          </p:nvSpPr>
          <p:spPr>
            <a:xfrm>
              <a:off x="4653063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707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4802417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707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4951772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707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55" name="空心弧 54"/>
          <p:cNvSpPr/>
          <p:nvPr/>
        </p:nvSpPr>
        <p:spPr>
          <a:xfrm rot="9534581">
            <a:off x="8154093" y="2063560"/>
            <a:ext cx="2338387" cy="2263651"/>
          </a:xfrm>
          <a:prstGeom prst="blockArc">
            <a:avLst>
              <a:gd name="adj1" fmla="val 10800000"/>
              <a:gd name="adj2" fmla="val 6675296"/>
              <a:gd name="adj3" fmla="val 5341"/>
            </a:avLst>
          </a:prstGeom>
          <a:solidFill>
            <a:schemeClr val="accent2"/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en-US" sz="1707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6" name="椭圆 3"/>
          <p:cNvSpPr/>
          <p:nvPr/>
        </p:nvSpPr>
        <p:spPr>
          <a:xfrm>
            <a:off x="8328716" y="2339771"/>
            <a:ext cx="538163" cy="1709644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24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03</a:t>
            </a:r>
          </a:p>
        </p:txBody>
      </p:sp>
      <p:sp>
        <p:nvSpPr>
          <p:cNvPr id="57" name="矩形 56"/>
          <p:cNvSpPr/>
          <p:nvPr/>
        </p:nvSpPr>
        <p:spPr>
          <a:xfrm>
            <a:off x="8927202" y="2908064"/>
            <a:ext cx="1492251" cy="115881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en-US" sz="1707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9" name="KSO_GT3"/>
          <p:cNvSpPr txBox="1"/>
          <p:nvPr/>
        </p:nvSpPr>
        <p:spPr>
          <a:xfrm flipH="1">
            <a:off x="8839894" y="2581058"/>
            <a:ext cx="1374775" cy="337384"/>
          </a:xfrm>
          <a:prstGeom prst="rect">
            <a:avLst/>
          </a:prstGeom>
          <a:noFill/>
        </p:spPr>
        <p:txBody>
          <a:bodyPr lIns="91423" tIns="45712" rIns="91423" bIns="45712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991" b="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itchFamily="18" charset="0"/>
              </a:rPr>
              <a:t>文本</a:t>
            </a:r>
          </a:p>
        </p:txBody>
      </p:sp>
      <p:sp>
        <p:nvSpPr>
          <p:cNvPr id="61" name="燕尾形 60"/>
          <p:cNvSpPr/>
          <p:nvPr/>
        </p:nvSpPr>
        <p:spPr>
          <a:xfrm>
            <a:off x="9405043" y="2049273"/>
            <a:ext cx="149225" cy="126992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en-US" sz="1707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9554269" y="2049273"/>
            <a:ext cx="149225" cy="126992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en-US" sz="1707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3" name="燕尾形 62"/>
          <p:cNvSpPr/>
          <p:nvPr/>
        </p:nvSpPr>
        <p:spPr>
          <a:xfrm>
            <a:off x="9703494" y="2049273"/>
            <a:ext cx="149225" cy="126992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en-US" sz="1707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6752" y="3190625"/>
            <a:ext cx="1349375" cy="5312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328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点击此处输入文本内容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5624176" y="3190625"/>
            <a:ext cx="1347788" cy="5312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328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点击此处输入文本内容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927204" y="3190625"/>
            <a:ext cx="1347788" cy="5312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328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点击此处输入文本内容</a:t>
            </a:r>
          </a:p>
        </p:txBody>
      </p:sp>
      <p:pic>
        <p:nvPicPr>
          <p:cNvPr id="28" name="Picture 41">
            <a:extLst>
              <a:ext uri="{FF2B5EF4-FFF2-40B4-BE49-F238E27FC236}">
                <a16:creationId xmlns:a16="http://schemas.microsoft.com/office/drawing/2014/main" xmlns="" id="{6CBDC639-B12A-40C5-B4F2-A3B41426EF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91" y="5018929"/>
            <a:ext cx="548609" cy="54860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29" name="Picture 44">
            <a:extLst>
              <a:ext uri="{FF2B5EF4-FFF2-40B4-BE49-F238E27FC236}">
                <a16:creationId xmlns:a16="http://schemas.microsoft.com/office/drawing/2014/main" xmlns="" id="{572E1FAC-9649-478E-9BA3-63021BEE81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411" y="5018929"/>
            <a:ext cx="548609" cy="54860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30" name="Picture 47">
            <a:extLst>
              <a:ext uri="{FF2B5EF4-FFF2-40B4-BE49-F238E27FC236}">
                <a16:creationId xmlns:a16="http://schemas.microsoft.com/office/drawing/2014/main" xmlns="" id="{10F99309-CB72-4000-8584-9FDD5DDECE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206" y="5018929"/>
            <a:ext cx="548609" cy="548609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9B120E5B-788F-4A6A-B4EA-984E9930F58F}"/>
              </a:ext>
            </a:extLst>
          </p:cNvPr>
          <p:cNvSpPr/>
          <p:nvPr/>
        </p:nvSpPr>
        <p:spPr bwMode="auto">
          <a:xfrm>
            <a:off x="1945375" y="515781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2" name="iSlíďè">
            <a:extLst>
              <a:ext uri="{FF2B5EF4-FFF2-40B4-BE49-F238E27FC236}">
                <a16:creationId xmlns:a16="http://schemas.microsoft.com/office/drawing/2014/main" xmlns="" id="{B6C402A8-24A8-4035-9726-9D1EF0BED2F6}"/>
              </a:ext>
            </a:extLst>
          </p:cNvPr>
          <p:cNvSpPr txBox="1"/>
          <p:nvPr/>
        </p:nvSpPr>
        <p:spPr bwMode="auto">
          <a:xfrm>
            <a:off x="1949551" y="484333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3" name="išľíďè">
            <a:extLst>
              <a:ext uri="{FF2B5EF4-FFF2-40B4-BE49-F238E27FC236}">
                <a16:creationId xmlns:a16="http://schemas.microsoft.com/office/drawing/2014/main" xmlns="" id="{5C772B0F-E81B-4D10-B191-793FC86D1D90}"/>
              </a:ext>
            </a:extLst>
          </p:cNvPr>
          <p:cNvSpPr/>
          <p:nvPr/>
        </p:nvSpPr>
        <p:spPr bwMode="auto">
          <a:xfrm>
            <a:off x="5380989" y="515781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4" name="iSlíďè">
            <a:extLst>
              <a:ext uri="{FF2B5EF4-FFF2-40B4-BE49-F238E27FC236}">
                <a16:creationId xmlns:a16="http://schemas.microsoft.com/office/drawing/2014/main" xmlns="" id="{D78C4386-BC1E-4EE0-8444-C0E3048C5636}"/>
              </a:ext>
            </a:extLst>
          </p:cNvPr>
          <p:cNvSpPr txBox="1"/>
          <p:nvPr/>
        </p:nvSpPr>
        <p:spPr bwMode="auto">
          <a:xfrm>
            <a:off x="5385165" y="484333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8" name="išľíďè">
            <a:extLst>
              <a:ext uri="{FF2B5EF4-FFF2-40B4-BE49-F238E27FC236}">
                <a16:creationId xmlns:a16="http://schemas.microsoft.com/office/drawing/2014/main" xmlns="" id="{82ACB956-8AEE-4BBB-9A41-75557BDF100B}"/>
              </a:ext>
            </a:extLst>
          </p:cNvPr>
          <p:cNvSpPr/>
          <p:nvPr/>
        </p:nvSpPr>
        <p:spPr bwMode="auto">
          <a:xfrm>
            <a:off x="8844705" y="515781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0" name="iSlíďè">
            <a:extLst>
              <a:ext uri="{FF2B5EF4-FFF2-40B4-BE49-F238E27FC236}">
                <a16:creationId xmlns:a16="http://schemas.microsoft.com/office/drawing/2014/main" xmlns="" id="{971F51B4-22C8-4955-AA61-AD4C0786D3B0}"/>
              </a:ext>
            </a:extLst>
          </p:cNvPr>
          <p:cNvSpPr txBox="1"/>
          <p:nvPr/>
        </p:nvSpPr>
        <p:spPr bwMode="auto">
          <a:xfrm>
            <a:off x="8848881" y="484333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06718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9" grpId="0"/>
      <p:bldP spid="45" grpId="0" animBg="1"/>
      <p:bldP spid="46" grpId="0" animBg="1"/>
      <p:bldP spid="47" grpId="0" animBg="1"/>
      <p:bldP spid="49" grpId="0"/>
      <p:bldP spid="55" grpId="0" animBg="1"/>
      <p:bldP spid="56" grpId="0" animBg="1"/>
      <p:bldP spid="57" grpId="0" animBg="1"/>
      <p:bldP spid="59" grpId="0"/>
      <p:bldP spid="61" grpId="0" animBg="1"/>
      <p:bldP spid="62" grpId="0" animBg="1"/>
      <p:bldP spid="63" grpId="0" animBg="1"/>
      <p:bldP spid="6" grpId="0"/>
      <p:bldP spid="64" grpId="0"/>
      <p:bldP spid="65" grpId="0"/>
      <p:bldP spid="31" grpId="0"/>
      <p:bldP spid="32" grpId="0"/>
      <p:bldP spid="33" grpId="0"/>
      <p:bldP spid="34" grpId="0"/>
      <p:bldP spid="38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千图PPT彼岸天：ID 8661124库_组合 18">
            <a:extLst>
              <a:ext uri="{FF2B5EF4-FFF2-40B4-BE49-F238E27FC236}">
                <a16:creationId xmlns:a16="http://schemas.microsoft.com/office/drawing/2014/main" xmlns="" id="{BC79077D-0497-4E5D-894C-4F974E3E66E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196283" y="1619214"/>
            <a:ext cx="3769452" cy="3739497"/>
            <a:chOff x="4211275" y="1888549"/>
            <a:chExt cx="3769452" cy="3739497"/>
          </a:xfrm>
        </p:grpSpPr>
        <p:sp>
          <p:nvSpPr>
            <p:cNvPr id="28" name="Freeform: Shape 1">
              <a:extLst>
                <a:ext uri="{FF2B5EF4-FFF2-40B4-BE49-F238E27FC236}">
                  <a16:creationId xmlns:a16="http://schemas.microsoft.com/office/drawing/2014/main" xmlns="" id="{B8068821-E53A-44F0-BF74-FB699585ADBE}"/>
                </a:ext>
              </a:extLst>
            </p:cNvPr>
            <p:cNvSpPr/>
            <p:nvPr/>
          </p:nvSpPr>
          <p:spPr>
            <a:xfrm>
              <a:off x="4211275" y="1888549"/>
              <a:ext cx="1731569" cy="1731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16" y="17950"/>
                  </a:moveTo>
                  <a:cubicBezTo>
                    <a:pt x="7440" y="18021"/>
                    <a:pt x="7670" y="18307"/>
                    <a:pt x="7670" y="18638"/>
                  </a:cubicBezTo>
                  <a:cubicBezTo>
                    <a:pt x="7670" y="19492"/>
                    <a:pt x="7670" y="20546"/>
                    <a:pt x="7670" y="21600"/>
                  </a:cubicBezTo>
                  <a:lnTo>
                    <a:pt x="10492" y="21600"/>
                  </a:lnTo>
                  <a:lnTo>
                    <a:pt x="10491" y="16860"/>
                  </a:lnTo>
                  <a:cubicBezTo>
                    <a:pt x="10491" y="15613"/>
                    <a:pt x="9473" y="15341"/>
                    <a:pt x="9081" y="15341"/>
                  </a:cubicBezTo>
                  <a:cubicBezTo>
                    <a:pt x="7409" y="15341"/>
                    <a:pt x="5837" y="14689"/>
                    <a:pt x="4655" y="13507"/>
                  </a:cubicBezTo>
                  <a:cubicBezTo>
                    <a:pt x="3472" y="12325"/>
                    <a:pt x="2821" y="10753"/>
                    <a:pt x="2821" y="9081"/>
                  </a:cubicBezTo>
                  <a:cubicBezTo>
                    <a:pt x="2821" y="5630"/>
                    <a:pt x="5629" y="2821"/>
                    <a:pt x="9081" y="2821"/>
                  </a:cubicBezTo>
                  <a:cubicBezTo>
                    <a:pt x="10753" y="2821"/>
                    <a:pt x="12325" y="3473"/>
                    <a:pt x="13507" y="4655"/>
                  </a:cubicBezTo>
                  <a:cubicBezTo>
                    <a:pt x="14690" y="5837"/>
                    <a:pt x="15341" y="7409"/>
                    <a:pt x="15341" y="9081"/>
                  </a:cubicBezTo>
                  <a:cubicBezTo>
                    <a:pt x="15341" y="9455"/>
                    <a:pt x="15489" y="9814"/>
                    <a:pt x="15754" y="10078"/>
                  </a:cubicBezTo>
                  <a:cubicBezTo>
                    <a:pt x="16018" y="10343"/>
                    <a:pt x="16377" y="10492"/>
                    <a:pt x="16751" y="10492"/>
                  </a:cubicBezTo>
                  <a:lnTo>
                    <a:pt x="21600" y="10492"/>
                  </a:lnTo>
                  <a:lnTo>
                    <a:pt x="21600" y="7670"/>
                  </a:lnTo>
                  <a:lnTo>
                    <a:pt x="18639" y="7670"/>
                  </a:lnTo>
                  <a:cubicBezTo>
                    <a:pt x="18308" y="7670"/>
                    <a:pt x="18021" y="7439"/>
                    <a:pt x="17950" y="7116"/>
                  </a:cubicBezTo>
                  <a:cubicBezTo>
                    <a:pt x="17582" y="5441"/>
                    <a:pt x="16745" y="3902"/>
                    <a:pt x="15502" y="2660"/>
                  </a:cubicBezTo>
                  <a:cubicBezTo>
                    <a:pt x="13787" y="945"/>
                    <a:pt x="11507" y="0"/>
                    <a:pt x="9081" y="0"/>
                  </a:cubicBezTo>
                  <a:cubicBezTo>
                    <a:pt x="4074" y="0"/>
                    <a:pt x="0" y="4074"/>
                    <a:pt x="0" y="9081"/>
                  </a:cubicBezTo>
                  <a:cubicBezTo>
                    <a:pt x="0" y="11506"/>
                    <a:pt x="944" y="13787"/>
                    <a:pt x="2660" y="15502"/>
                  </a:cubicBezTo>
                  <a:cubicBezTo>
                    <a:pt x="3902" y="16744"/>
                    <a:pt x="5440" y="17582"/>
                    <a:pt x="7116" y="1795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2">
              <a:extLst>
                <a:ext uri="{FF2B5EF4-FFF2-40B4-BE49-F238E27FC236}">
                  <a16:creationId xmlns:a16="http://schemas.microsoft.com/office/drawing/2014/main" xmlns="" id="{E8FB5256-F3DC-492E-ACBC-543C5EFC44A9}"/>
                </a:ext>
              </a:extLst>
            </p:cNvPr>
            <p:cNvSpPr/>
            <p:nvPr/>
          </p:nvSpPr>
          <p:spPr>
            <a:xfrm>
              <a:off x="4211275" y="3896449"/>
              <a:ext cx="1731569" cy="1731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108"/>
                  </a:moveTo>
                  <a:lnTo>
                    <a:pt x="16860" y="11108"/>
                  </a:lnTo>
                  <a:cubicBezTo>
                    <a:pt x="15613" y="11108"/>
                    <a:pt x="15341" y="12127"/>
                    <a:pt x="15341" y="12519"/>
                  </a:cubicBezTo>
                  <a:cubicBezTo>
                    <a:pt x="15341" y="14191"/>
                    <a:pt x="14690" y="15763"/>
                    <a:pt x="13507" y="16945"/>
                  </a:cubicBezTo>
                  <a:cubicBezTo>
                    <a:pt x="12325" y="18127"/>
                    <a:pt x="10753" y="18779"/>
                    <a:pt x="9081" y="18779"/>
                  </a:cubicBezTo>
                  <a:lnTo>
                    <a:pt x="9081" y="18779"/>
                  </a:lnTo>
                  <a:cubicBezTo>
                    <a:pt x="7409" y="18779"/>
                    <a:pt x="5837" y="18127"/>
                    <a:pt x="4655" y="16945"/>
                  </a:cubicBezTo>
                  <a:cubicBezTo>
                    <a:pt x="3472" y="15763"/>
                    <a:pt x="2821" y="14191"/>
                    <a:pt x="2821" y="12519"/>
                  </a:cubicBezTo>
                  <a:cubicBezTo>
                    <a:pt x="2821" y="9068"/>
                    <a:pt x="5629" y="6259"/>
                    <a:pt x="9081" y="6259"/>
                  </a:cubicBezTo>
                  <a:cubicBezTo>
                    <a:pt x="9455" y="6259"/>
                    <a:pt x="9814" y="6111"/>
                    <a:pt x="10079" y="5846"/>
                  </a:cubicBezTo>
                  <a:cubicBezTo>
                    <a:pt x="10343" y="5582"/>
                    <a:pt x="10492" y="5223"/>
                    <a:pt x="10492" y="4849"/>
                  </a:cubicBezTo>
                  <a:lnTo>
                    <a:pt x="10492" y="0"/>
                  </a:lnTo>
                  <a:lnTo>
                    <a:pt x="7670" y="0"/>
                  </a:lnTo>
                  <a:cubicBezTo>
                    <a:pt x="7670" y="1054"/>
                    <a:pt x="7670" y="2109"/>
                    <a:pt x="7670" y="2964"/>
                  </a:cubicBezTo>
                  <a:cubicBezTo>
                    <a:pt x="7670" y="3294"/>
                    <a:pt x="7440" y="3581"/>
                    <a:pt x="7117" y="3652"/>
                  </a:cubicBezTo>
                  <a:cubicBezTo>
                    <a:pt x="3051" y="4552"/>
                    <a:pt x="0" y="8186"/>
                    <a:pt x="0" y="12519"/>
                  </a:cubicBezTo>
                  <a:cubicBezTo>
                    <a:pt x="0" y="14944"/>
                    <a:pt x="944" y="17225"/>
                    <a:pt x="2660" y="18940"/>
                  </a:cubicBezTo>
                  <a:cubicBezTo>
                    <a:pt x="4375" y="20655"/>
                    <a:pt x="6655" y="21600"/>
                    <a:pt x="9081" y="21600"/>
                  </a:cubicBezTo>
                  <a:cubicBezTo>
                    <a:pt x="9081" y="21600"/>
                    <a:pt x="9081" y="21600"/>
                    <a:pt x="9081" y="21600"/>
                  </a:cubicBezTo>
                  <a:cubicBezTo>
                    <a:pt x="11507" y="21600"/>
                    <a:pt x="13787" y="20655"/>
                    <a:pt x="15502" y="18940"/>
                  </a:cubicBezTo>
                  <a:cubicBezTo>
                    <a:pt x="16745" y="17698"/>
                    <a:pt x="17582" y="16160"/>
                    <a:pt x="17950" y="14484"/>
                  </a:cubicBezTo>
                  <a:cubicBezTo>
                    <a:pt x="18021" y="14160"/>
                    <a:pt x="18307" y="13930"/>
                    <a:pt x="18639" y="13930"/>
                  </a:cubicBezTo>
                  <a:cubicBezTo>
                    <a:pt x="19493" y="13930"/>
                    <a:pt x="20546" y="13930"/>
                    <a:pt x="21600" y="13930"/>
                  </a:cubicBezTo>
                  <a:cubicBezTo>
                    <a:pt x="21600" y="13930"/>
                    <a:pt x="21600" y="11108"/>
                    <a:pt x="21600" y="11108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3">
              <a:extLst>
                <a:ext uri="{FF2B5EF4-FFF2-40B4-BE49-F238E27FC236}">
                  <a16:creationId xmlns:a16="http://schemas.microsoft.com/office/drawing/2014/main" xmlns="" id="{102E22C6-7B0B-49D6-8F18-BBAC3DF38BE8}"/>
                </a:ext>
              </a:extLst>
            </p:cNvPr>
            <p:cNvSpPr/>
            <p:nvPr/>
          </p:nvSpPr>
          <p:spPr>
            <a:xfrm>
              <a:off x="6249143" y="1888549"/>
              <a:ext cx="1731584" cy="1731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84" y="17950"/>
                  </a:moveTo>
                  <a:cubicBezTo>
                    <a:pt x="14160" y="18021"/>
                    <a:pt x="13930" y="18307"/>
                    <a:pt x="13930" y="18638"/>
                  </a:cubicBezTo>
                  <a:cubicBezTo>
                    <a:pt x="13930" y="19492"/>
                    <a:pt x="13930" y="20546"/>
                    <a:pt x="13930" y="21600"/>
                  </a:cubicBezTo>
                  <a:lnTo>
                    <a:pt x="11108" y="21600"/>
                  </a:lnTo>
                  <a:lnTo>
                    <a:pt x="11109" y="16860"/>
                  </a:lnTo>
                  <a:cubicBezTo>
                    <a:pt x="11109" y="15613"/>
                    <a:pt x="12127" y="15341"/>
                    <a:pt x="12519" y="15341"/>
                  </a:cubicBezTo>
                  <a:cubicBezTo>
                    <a:pt x="14191" y="15341"/>
                    <a:pt x="15763" y="14689"/>
                    <a:pt x="16945" y="13507"/>
                  </a:cubicBezTo>
                  <a:cubicBezTo>
                    <a:pt x="18127" y="12325"/>
                    <a:pt x="18779" y="10753"/>
                    <a:pt x="18778" y="9081"/>
                  </a:cubicBezTo>
                  <a:cubicBezTo>
                    <a:pt x="18778" y="5630"/>
                    <a:pt x="15970" y="2821"/>
                    <a:pt x="12519" y="2821"/>
                  </a:cubicBezTo>
                  <a:cubicBezTo>
                    <a:pt x="10847" y="2821"/>
                    <a:pt x="9275" y="3473"/>
                    <a:pt x="8093" y="4655"/>
                  </a:cubicBezTo>
                  <a:cubicBezTo>
                    <a:pt x="6910" y="5837"/>
                    <a:pt x="6259" y="7409"/>
                    <a:pt x="6260" y="9081"/>
                  </a:cubicBezTo>
                  <a:cubicBezTo>
                    <a:pt x="6260" y="9455"/>
                    <a:pt x="6111" y="9814"/>
                    <a:pt x="5846" y="10078"/>
                  </a:cubicBezTo>
                  <a:cubicBezTo>
                    <a:pt x="5582" y="10343"/>
                    <a:pt x="5223" y="10492"/>
                    <a:pt x="4849" y="10492"/>
                  </a:cubicBezTo>
                  <a:lnTo>
                    <a:pt x="0" y="10492"/>
                  </a:lnTo>
                  <a:lnTo>
                    <a:pt x="0" y="7670"/>
                  </a:lnTo>
                  <a:lnTo>
                    <a:pt x="2962" y="7670"/>
                  </a:lnTo>
                  <a:cubicBezTo>
                    <a:pt x="3293" y="7670"/>
                    <a:pt x="3579" y="7439"/>
                    <a:pt x="3650" y="7116"/>
                  </a:cubicBezTo>
                  <a:cubicBezTo>
                    <a:pt x="4018" y="5441"/>
                    <a:pt x="4856" y="3902"/>
                    <a:pt x="6098" y="2660"/>
                  </a:cubicBezTo>
                  <a:cubicBezTo>
                    <a:pt x="7813" y="945"/>
                    <a:pt x="10093" y="0"/>
                    <a:pt x="12519" y="0"/>
                  </a:cubicBezTo>
                  <a:cubicBezTo>
                    <a:pt x="17526" y="0"/>
                    <a:pt x="21600" y="4074"/>
                    <a:pt x="21600" y="9081"/>
                  </a:cubicBezTo>
                  <a:cubicBezTo>
                    <a:pt x="21600" y="11506"/>
                    <a:pt x="20656" y="13787"/>
                    <a:pt x="18940" y="15502"/>
                  </a:cubicBezTo>
                  <a:cubicBezTo>
                    <a:pt x="17698" y="16744"/>
                    <a:pt x="16159" y="17582"/>
                    <a:pt x="14484" y="1795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4">
              <a:extLst>
                <a:ext uri="{FF2B5EF4-FFF2-40B4-BE49-F238E27FC236}">
                  <a16:creationId xmlns:a16="http://schemas.microsoft.com/office/drawing/2014/main" xmlns="" id="{D6EF9DAF-EA75-463A-BCD6-FBBD042064E3}"/>
                </a:ext>
              </a:extLst>
            </p:cNvPr>
            <p:cNvSpPr/>
            <p:nvPr/>
          </p:nvSpPr>
          <p:spPr>
            <a:xfrm>
              <a:off x="6249143" y="3896449"/>
              <a:ext cx="1731584" cy="1731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108"/>
                  </a:moveTo>
                  <a:lnTo>
                    <a:pt x="4740" y="11108"/>
                  </a:lnTo>
                  <a:cubicBezTo>
                    <a:pt x="5987" y="11108"/>
                    <a:pt x="6260" y="12127"/>
                    <a:pt x="6260" y="12519"/>
                  </a:cubicBezTo>
                  <a:cubicBezTo>
                    <a:pt x="6260" y="14191"/>
                    <a:pt x="6911" y="15763"/>
                    <a:pt x="8093" y="16945"/>
                  </a:cubicBezTo>
                  <a:cubicBezTo>
                    <a:pt x="9275" y="18127"/>
                    <a:pt x="10847" y="18779"/>
                    <a:pt x="12519" y="18779"/>
                  </a:cubicBezTo>
                  <a:lnTo>
                    <a:pt x="12519" y="18779"/>
                  </a:lnTo>
                  <a:cubicBezTo>
                    <a:pt x="14191" y="18779"/>
                    <a:pt x="15763" y="18127"/>
                    <a:pt x="16945" y="16945"/>
                  </a:cubicBezTo>
                  <a:cubicBezTo>
                    <a:pt x="18127" y="15763"/>
                    <a:pt x="18779" y="14191"/>
                    <a:pt x="18778" y="12519"/>
                  </a:cubicBezTo>
                  <a:cubicBezTo>
                    <a:pt x="18778" y="9068"/>
                    <a:pt x="15970" y="6259"/>
                    <a:pt x="12519" y="6259"/>
                  </a:cubicBezTo>
                  <a:cubicBezTo>
                    <a:pt x="12145" y="6259"/>
                    <a:pt x="11786" y="6111"/>
                    <a:pt x="11521" y="5846"/>
                  </a:cubicBezTo>
                  <a:cubicBezTo>
                    <a:pt x="11257" y="5582"/>
                    <a:pt x="11108" y="5223"/>
                    <a:pt x="11108" y="4849"/>
                  </a:cubicBezTo>
                  <a:lnTo>
                    <a:pt x="11108" y="0"/>
                  </a:lnTo>
                  <a:lnTo>
                    <a:pt x="13930" y="0"/>
                  </a:lnTo>
                  <a:cubicBezTo>
                    <a:pt x="13930" y="1054"/>
                    <a:pt x="13930" y="2109"/>
                    <a:pt x="13930" y="2964"/>
                  </a:cubicBezTo>
                  <a:cubicBezTo>
                    <a:pt x="13930" y="3294"/>
                    <a:pt x="14160" y="3581"/>
                    <a:pt x="14483" y="3652"/>
                  </a:cubicBezTo>
                  <a:cubicBezTo>
                    <a:pt x="18549" y="4552"/>
                    <a:pt x="21600" y="8186"/>
                    <a:pt x="21600" y="12519"/>
                  </a:cubicBezTo>
                  <a:cubicBezTo>
                    <a:pt x="21600" y="14944"/>
                    <a:pt x="20656" y="17225"/>
                    <a:pt x="18940" y="18940"/>
                  </a:cubicBezTo>
                  <a:cubicBezTo>
                    <a:pt x="17225" y="20655"/>
                    <a:pt x="14945" y="21600"/>
                    <a:pt x="12519" y="21600"/>
                  </a:cubicBezTo>
                  <a:lnTo>
                    <a:pt x="12519" y="21600"/>
                  </a:lnTo>
                  <a:cubicBezTo>
                    <a:pt x="10094" y="21600"/>
                    <a:pt x="7813" y="20655"/>
                    <a:pt x="6098" y="18940"/>
                  </a:cubicBezTo>
                  <a:cubicBezTo>
                    <a:pt x="4856" y="17698"/>
                    <a:pt x="4018" y="16160"/>
                    <a:pt x="3650" y="14484"/>
                  </a:cubicBezTo>
                  <a:cubicBezTo>
                    <a:pt x="3579" y="14160"/>
                    <a:pt x="3293" y="13930"/>
                    <a:pt x="2962" y="13930"/>
                  </a:cubicBezTo>
                  <a:cubicBezTo>
                    <a:pt x="2108" y="13930"/>
                    <a:pt x="1054" y="13930"/>
                    <a:pt x="0" y="13930"/>
                  </a:cubicBezTo>
                  <a:cubicBezTo>
                    <a:pt x="0" y="13930"/>
                    <a:pt x="0" y="11108"/>
                    <a:pt x="0" y="11108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xmlns="" id="{0DBFC836-B22D-405D-B5AD-6CFBDCA6D956}"/>
                </a:ext>
              </a:extLst>
            </p:cNvPr>
            <p:cNvGrpSpPr/>
            <p:nvPr/>
          </p:nvGrpSpPr>
          <p:grpSpPr>
            <a:xfrm>
              <a:off x="4280255" y="1957529"/>
              <a:ext cx="1314963" cy="1314963"/>
              <a:chOff x="0" y="0"/>
              <a:chExt cx="2629924" cy="2629924"/>
            </a:xfrm>
          </p:grpSpPr>
          <p:sp>
            <p:nvSpPr>
              <p:cNvPr id="43" name="Oval 6">
                <a:extLst>
                  <a:ext uri="{FF2B5EF4-FFF2-40B4-BE49-F238E27FC236}">
                    <a16:creationId xmlns:a16="http://schemas.microsoft.com/office/drawing/2014/main" xmlns="" id="{8202BCF5-9181-4E22-B71C-06EA9A3943F1}"/>
                  </a:ext>
                </a:extLst>
              </p:cNvPr>
              <p:cNvSpPr/>
              <p:nvPr/>
            </p:nvSpPr>
            <p:spPr>
              <a:xfrm>
                <a:off x="0" y="0"/>
                <a:ext cx="2629924" cy="2629924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7">
                <a:extLst>
                  <a:ext uri="{FF2B5EF4-FFF2-40B4-BE49-F238E27FC236}">
                    <a16:creationId xmlns:a16="http://schemas.microsoft.com/office/drawing/2014/main" xmlns="" id="{38D23E55-BBDE-4E70-9A9C-AA411A9C91D8}"/>
                  </a:ext>
                </a:extLst>
              </p:cNvPr>
              <p:cNvSpPr/>
              <p:nvPr/>
            </p:nvSpPr>
            <p:spPr>
              <a:xfrm>
                <a:off x="934214" y="916515"/>
                <a:ext cx="761496" cy="796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1" h="21600" extrusionOk="0">
                    <a:moveTo>
                      <a:pt x="2206" y="3607"/>
                    </a:moveTo>
                    <a:lnTo>
                      <a:pt x="4487" y="1200"/>
                    </a:lnTo>
                    <a:lnTo>
                      <a:pt x="16953" y="1200"/>
                    </a:lnTo>
                    <a:lnTo>
                      <a:pt x="19234" y="3607"/>
                    </a:lnTo>
                    <a:cubicBezTo>
                      <a:pt x="19234" y="3607"/>
                      <a:pt x="2206" y="3607"/>
                      <a:pt x="2206" y="3607"/>
                    </a:cubicBezTo>
                    <a:close/>
                    <a:moveTo>
                      <a:pt x="10720" y="13168"/>
                    </a:moveTo>
                    <a:cubicBezTo>
                      <a:pt x="6671" y="13168"/>
                      <a:pt x="5805" y="7652"/>
                      <a:pt x="5625" y="6516"/>
                    </a:cubicBezTo>
                    <a:lnTo>
                      <a:pt x="7915" y="6516"/>
                    </a:lnTo>
                    <a:cubicBezTo>
                      <a:pt x="8259" y="8173"/>
                      <a:pt x="9042" y="11009"/>
                      <a:pt x="10720" y="11009"/>
                    </a:cubicBezTo>
                    <a:cubicBezTo>
                      <a:pt x="12398" y="11009"/>
                      <a:pt x="13182" y="8173"/>
                      <a:pt x="13525" y="6516"/>
                    </a:cubicBezTo>
                    <a:lnTo>
                      <a:pt x="15816" y="6516"/>
                    </a:lnTo>
                    <a:cubicBezTo>
                      <a:pt x="15635" y="7652"/>
                      <a:pt x="14769" y="13168"/>
                      <a:pt x="10720" y="13168"/>
                    </a:cubicBezTo>
                    <a:close/>
                    <a:moveTo>
                      <a:pt x="20843" y="2725"/>
                    </a:moveTo>
                    <a:cubicBezTo>
                      <a:pt x="20476" y="2418"/>
                      <a:pt x="18467" y="648"/>
                      <a:pt x="18092" y="336"/>
                    </a:cubicBezTo>
                    <a:cubicBezTo>
                      <a:pt x="17719" y="25"/>
                      <a:pt x="17150" y="0"/>
                      <a:pt x="16718" y="0"/>
                    </a:cubicBezTo>
                    <a:lnTo>
                      <a:pt x="4722" y="0"/>
                    </a:lnTo>
                    <a:cubicBezTo>
                      <a:pt x="4292" y="0"/>
                      <a:pt x="3722" y="25"/>
                      <a:pt x="3348" y="336"/>
                    </a:cubicBezTo>
                    <a:cubicBezTo>
                      <a:pt x="2973" y="648"/>
                      <a:pt x="964" y="2419"/>
                      <a:pt x="597" y="2725"/>
                    </a:cubicBezTo>
                    <a:cubicBezTo>
                      <a:pt x="227" y="3032"/>
                      <a:pt x="-80" y="3497"/>
                      <a:pt x="18" y="4155"/>
                    </a:cubicBezTo>
                    <a:cubicBezTo>
                      <a:pt x="117" y="4817"/>
                      <a:pt x="2374" y="20549"/>
                      <a:pt x="2433" y="20923"/>
                    </a:cubicBezTo>
                    <a:cubicBezTo>
                      <a:pt x="2490" y="21296"/>
                      <a:pt x="2829" y="21592"/>
                      <a:pt x="3241" y="21600"/>
                    </a:cubicBezTo>
                    <a:lnTo>
                      <a:pt x="18199" y="21600"/>
                    </a:lnTo>
                    <a:cubicBezTo>
                      <a:pt x="18611" y="21592"/>
                      <a:pt x="18950" y="21296"/>
                      <a:pt x="19007" y="20922"/>
                    </a:cubicBezTo>
                    <a:cubicBezTo>
                      <a:pt x="19066" y="20549"/>
                      <a:pt x="21323" y="4816"/>
                      <a:pt x="21423" y="4155"/>
                    </a:cubicBezTo>
                    <a:cubicBezTo>
                      <a:pt x="21520" y="3497"/>
                      <a:pt x="21213" y="3032"/>
                      <a:pt x="20843" y="2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Group 8">
              <a:extLst>
                <a:ext uri="{FF2B5EF4-FFF2-40B4-BE49-F238E27FC236}">
                  <a16:creationId xmlns:a16="http://schemas.microsoft.com/office/drawing/2014/main" xmlns="" id="{263E60B9-19E7-4B77-9D1E-EAD80FC8522A}"/>
                </a:ext>
              </a:extLst>
            </p:cNvPr>
            <p:cNvGrpSpPr/>
            <p:nvPr/>
          </p:nvGrpSpPr>
          <p:grpSpPr>
            <a:xfrm>
              <a:off x="4280255" y="4250132"/>
              <a:ext cx="1314963" cy="1314963"/>
              <a:chOff x="0" y="0"/>
              <a:chExt cx="2629924" cy="2629924"/>
            </a:xfrm>
          </p:grpSpPr>
          <p:sp>
            <p:nvSpPr>
              <p:cNvPr id="41" name="Oval 9">
                <a:extLst>
                  <a:ext uri="{FF2B5EF4-FFF2-40B4-BE49-F238E27FC236}">
                    <a16:creationId xmlns:a16="http://schemas.microsoft.com/office/drawing/2014/main" xmlns="" id="{AC8210F3-71C4-47BB-ADA1-10CC9056CFCC}"/>
                  </a:ext>
                </a:extLst>
              </p:cNvPr>
              <p:cNvSpPr/>
              <p:nvPr/>
            </p:nvSpPr>
            <p:spPr>
              <a:xfrm>
                <a:off x="0" y="0"/>
                <a:ext cx="2629924" cy="2629924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0">
                <a:extLst>
                  <a:ext uri="{FF2B5EF4-FFF2-40B4-BE49-F238E27FC236}">
                    <a16:creationId xmlns:a16="http://schemas.microsoft.com/office/drawing/2014/main" xmlns="" id="{ED94C620-5E5C-4482-AAA4-9A68327B43F0}"/>
                  </a:ext>
                </a:extLst>
              </p:cNvPr>
              <p:cNvSpPr/>
              <p:nvPr/>
            </p:nvSpPr>
            <p:spPr>
              <a:xfrm>
                <a:off x="810007" y="835217"/>
                <a:ext cx="1009909" cy="9594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486" extrusionOk="0">
                    <a:moveTo>
                      <a:pt x="19343" y="19224"/>
                    </a:moveTo>
                    <a:lnTo>
                      <a:pt x="6448" y="19224"/>
                    </a:lnTo>
                    <a:lnTo>
                      <a:pt x="6448" y="16963"/>
                    </a:lnTo>
                    <a:lnTo>
                      <a:pt x="8580" y="12419"/>
                    </a:lnTo>
                    <a:lnTo>
                      <a:pt x="11554" y="16305"/>
                    </a:lnTo>
                    <a:lnTo>
                      <a:pt x="14346" y="13295"/>
                    </a:lnTo>
                    <a:lnTo>
                      <a:pt x="17933" y="11932"/>
                    </a:lnTo>
                    <a:lnTo>
                      <a:pt x="19343" y="15832"/>
                    </a:lnTo>
                    <a:cubicBezTo>
                      <a:pt x="19343" y="15832"/>
                      <a:pt x="19343" y="19224"/>
                      <a:pt x="19343" y="19224"/>
                    </a:cubicBezTo>
                    <a:close/>
                    <a:moveTo>
                      <a:pt x="20673" y="9047"/>
                    </a:moveTo>
                    <a:lnTo>
                      <a:pt x="5123" y="9047"/>
                    </a:lnTo>
                    <a:cubicBezTo>
                      <a:pt x="4672" y="9047"/>
                      <a:pt x="4304" y="9425"/>
                      <a:pt x="4304" y="9926"/>
                    </a:cubicBezTo>
                    <a:lnTo>
                      <a:pt x="4304" y="20578"/>
                    </a:lnTo>
                    <a:cubicBezTo>
                      <a:pt x="4305" y="21080"/>
                      <a:pt x="4673" y="21486"/>
                      <a:pt x="5123" y="21486"/>
                    </a:cubicBezTo>
                    <a:lnTo>
                      <a:pt x="20673" y="21486"/>
                    </a:lnTo>
                    <a:cubicBezTo>
                      <a:pt x="21125" y="21486"/>
                      <a:pt x="21492" y="21080"/>
                      <a:pt x="21492" y="20578"/>
                    </a:cubicBezTo>
                    <a:lnTo>
                      <a:pt x="21492" y="9926"/>
                    </a:lnTo>
                    <a:cubicBezTo>
                      <a:pt x="21492" y="9425"/>
                      <a:pt x="21125" y="9047"/>
                      <a:pt x="20673" y="9047"/>
                    </a:cubicBezTo>
                    <a:close/>
                    <a:moveTo>
                      <a:pt x="18403" y="6978"/>
                    </a:moveTo>
                    <a:lnTo>
                      <a:pt x="16204" y="606"/>
                    </a:lnTo>
                    <a:cubicBezTo>
                      <a:pt x="16042" y="136"/>
                      <a:pt x="15565" y="-114"/>
                      <a:pt x="15141" y="50"/>
                    </a:cubicBezTo>
                    <a:lnTo>
                      <a:pt x="529" y="5662"/>
                    </a:lnTo>
                    <a:cubicBezTo>
                      <a:pt x="106" y="5825"/>
                      <a:pt x="-108" y="6337"/>
                      <a:pt x="55" y="6807"/>
                    </a:cubicBezTo>
                    <a:lnTo>
                      <a:pt x="2372" y="13525"/>
                    </a:lnTo>
                    <a:lnTo>
                      <a:pt x="2372" y="9926"/>
                    </a:lnTo>
                    <a:cubicBezTo>
                      <a:pt x="2372" y="8300"/>
                      <a:pt x="3606" y="6978"/>
                      <a:pt x="5123" y="6978"/>
                    </a:cubicBezTo>
                    <a:lnTo>
                      <a:pt x="8984" y="6978"/>
                    </a:lnTo>
                    <a:lnTo>
                      <a:pt x="13588" y="3577"/>
                    </a:lnTo>
                    <a:lnTo>
                      <a:pt x="16252" y="6978"/>
                    </a:lnTo>
                    <a:cubicBezTo>
                      <a:pt x="16252" y="6978"/>
                      <a:pt x="18403" y="6978"/>
                      <a:pt x="18403" y="6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Group 11">
              <a:extLst>
                <a:ext uri="{FF2B5EF4-FFF2-40B4-BE49-F238E27FC236}">
                  <a16:creationId xmlns:a16="http://schemas.microsoft.com/office/drawing/2014/main" xmlns="" id="{A0DFF13E-ADC1-43D6-BF44-FDBAD8A5E871}"/>
                </a:ext>
              </a:extLst>
            </p:cNvPr>
            <p:cNvGrpSpPr/>
            <p:nvPr/>
          </p:nvGrpSpPr>
          <p:grpSpPr>
            <a:xfrm>
              <a:off x="6601514" y="4251104"/>
              <a:ext cx="1313020" cy="1313020"/>
              <a:chOff x="0" y="0"/>
              <a:chExt cx="2626037" cy="2626037"/>
            </a:xfrm>
          </p:grpSpPr>
          <p:sp>
            <p:nvSpPr>
              <p:cNvPr id="39" name="Oval 12">
                <a:extLst>
                  <a:ext uri="{FF2B5EF4-FFF2-40B4-BE49-F238E27FC236}">
                    <a16:creationId xmlns:a16="http://schemas.microsoft.com/office/drawing/2014/main" xmlns="" id="{F86493CE-AF08-46E4-A8A4-DF381D9049FF}"/>
                  </a:ext>
                </a:extLst>
              </p:cNvPr>
              <p:cNvSpPr/>
              <p:nvPr/>
            </p:nvSpPr>
            <p:spPr>
              <a:xfrm>
                <a:off x="0" y="0"/>
                <a:ext cx="2626037" cy="2626037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3">
                <a:extLst>
                  <a:ext uri="{FF2B5EF4-FFF2-40B4-BE49-F238E27FC236}">
                    <a16:creationId xmlns:a16="http://schemas.microsoft.com/office/drawing/2014/main" xmlns="" id="{A144089A-5EB3-4708-8147-C2668D0C6FB0}"/>
                  </a:ext>
                </a:extLst>
              </p:cNvPr>
              <p:cNvSpPr/>
              <p:nvPr/>
            </p:nvSpPr>
            <p:spPr>
              <a:xfrm>
                <a:off x="873136" y="928121"/>
                <a:ext cx="879764" cy="7697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962" y="2057"/>
                    </a:moveTo>
                    <a:cubicBezTo>
                      <a:pt x="14484" y="2057"/>
                      <a:pt x="14147" y="2346"/>
                      <a:pt x="13992" y="2555"/>
                    </a:cubicBezTo>
                    <a:lnTo>
                      <a:pt x="12234" y="5143"/>
                    </a:lnTo>
                    <a:lnTo>
                      <a:pt x="14962" y="5143"/>
                    </a:lnTo>
                    <a:cubicBezTo>
                      <a:pt x="15708" y="5143"/>
                      <a:pt x="16312" y="4452"/>
                      <a:pt x="16312" y="3600"/>
                    </a:cubicBezTo>
                    <a:cubicBezTo>
                      <a:pt x="16312" y="2748"/>
                      <a:pt x="15708" y="2057"/>
                      <a:pt x="14962" y="2057"/>
                    </a:cubicBezTo>
                    <a:close/>
                    <a:moveTo>
                      <a:pt x="13050" y="17807"/>
                    </a:moveTo>
                    <a:lnTo>
                      <a:pt x="13050" y="10286"/>
                    </a:lnTo>
                    <a:lnTo>
                      <a:pt x="13050" y="7200"/>
                    </a:lnTo>
                    <a:lnTo>
                      <a:pt x="8550" y="7200"/>
                    </a:lnTo>
                    <a:lnTo>
                      <a:pt x="8550" y="10286"/>
                    </a:lnTo>
                    <a:lnTo>
                      <a:pt x="8550" y="17807"/>
                    </a:lnTo>
                    <a:lnTo>
                      <a:pt x="8550" y="18707"/>
                    </a:lnTo>
                    <a:cubicBezTo>
                      <a:pt x="8550" y="19270"/>
                      <a:pt x="8958" y="19543"/>
                      <a:pt x="9450" y="19543"/>
                    </a:cubicBezTo>
                    <a:lnTo>
                      <a:pt x="12150" y="19543"/>
                    </a:lnTo>
                    <a:cubicBezTo>
                      <a:pt x="12642" y="19543"/>
                      <a:pt x="13050" y="19270"/>
                      <a:pt x="13050" y="18707"/>
                    </a:cubicBezTo>
                    <a:cubicBezTo>
                      <a:pt x="13050" y="18707"/>
                      <a:pt x="13050" y="17807"/>
                      <a:pt x="13050" y="17807"/>
                    </a:cubicBezTo>
                    <a:close/>
                    <a:moveTo>
                      <a:pt x="9380" y="5143"/>
                    </a:moveTo>
                    <a:lnTo>
                      <a:pt x="7608" y="2555"/>
                    </a:lnTo>
                    <a:cubicBezTo>
                      <a:pt x="7453" y="2346"/>
                      <a:pt x="7116" y="2057"/>
                      <a:pt x="6638" y="2057"/>
                    </a:cubicBezTo>
                    <a:cubicBezTo>
                      <a:pt x="5892" y="2057"/>
                      <a:pt x="5288" y="2748"/>
                      <a:pt x="5288" y="3600"/>
                    </a:cubicBezTo>
                    <a:cubicBezTo>
                      <a:pt x="5288" y="4452"/>
                      <a:pt x="5892" y="5143"/>
                      <a:pt x="6638" y="5143"/>
                    </a:cubicBezTo>
                    <a:cubicBezTo>
                      <a:pt x="6638" y="5143"/>
                      <a:pt x="9380" y="5143"/>
                      <a:pt x="9380" y="5143"/>
                    </a:cubicBezTo>
                    <a:close/>
                    <a:moveTo>
                      <a:pt x="21600" y="12857"/>
                    </a:moveTo>
                    <a:cubicBezTo>
                      <a:pt x="21600" y="13146"/>
                      <a:pt x="21403" y="13371"/>
                      <a:pt x="21150" y="13371"/>
                    </a:cubicBezTo>
                    <a:lnTo>
                      <a:pt x="19800" y="13371"/>
                    </a:lnTo>
                    <a:lnTo>
                      <a:pt x="19800" y="20057"/>
                    </a:lnTo>
                    <a:cubicBezTo>
                      <a:pt x="19800" y="20909"/>
                      <a:pt x="19195" y="21600"/>
                      <a:pt x="18450" y="21600"/>
                    </a:cubicBezTo>
                    <a:lnTo>
                      <a:pt x="3150" y="21600"/>
                    </a:lnTo>
                    <a:cubicBezTo>
                      <a:pt x="2405" y="21600"/>
                      <a:pt x="1800" y="20909"/>
                      <a:pt x="1800" y="20057"/>
                    </a:cubicBezTo>
                    <a:lnTo>
                      <a:pt x="1800" y="13371"/>
                    </a:lnTo>
                    <a:lnTo>
                      <a:pt x="450" y="13371"/>
                    </a:lnTo>
                    <a:cubicBezTo>
                      <a:pt x="197" y="13371"/>
                      <a:pt x="0" y="13146"/>
                      <a:pt x="0" y="12857"/>
                    </a:cubicBezTo>
                    <a:lnTo>
                      <a:pt x="0" y="7714"/>
                    </a:lnTo>
                    <a:cubicBezTo>
                      <a:pt x="0" y="7425"/>
                      <a:pt x="197" y="7200"/>
                      <a:pt x="450" y="7200"/>
                    </a:cubicBezTo>
                    <a:lnTo>
                      <a:pt x="6638" y="7200"/>
                    </a:lnTo>
                    <a:cubicBezTo>
                      <a:pt x="4894" y="7200"/>
                      <a:pt x="3488" y="5593"/>
                      <a:pt x="3488" y="3600"/>
                    </a:cubicBezTo>
                    <a:cubicBezTo>
                      <a:pt x="3488" y="1607"/>
                      <a:pt x="4894" y="0"/>
                      <a:pt x="6638" y="0"/>
                    </a:cubicBezTo>
                    <a:cubicBezTo>
                      <a:pt x="7580" y="0"/>
                      <a:pt x="8452" y="450"/>
                      <a:pt x="9000" y="1238"/>
                    </a:cubicBezTo>
                    <a:lnTo>
                      <a:pt x="10800" y="3889"/>
                    </a:lnTo>
                    <a:lnTo>
                      <a:pt x="12600" y="1238"/>
                    </a:lnTo>
                    <a:cubicBezTo>
                      <a:pt x="13148" y="450"/>
                      <a:pt x="14020" y="0"/>
                      <a:pt x="14962" y="0"/>
                    </a:cubicBezTo>
                    <a:cubicBezTo>
                      <a:pt x="16706" y="0"/>
                      <a:pt x="18112" y="1607"/>
                      <a:pt x="18112" y="3600"/>
                    </a:cubicBezTo>
                    <a:cubicBezTo>
                      <a:pt x="18112" y="5593"/>
                      <a:pt x="16706" y="7200"/>
                      <a:pt x="14962" y="7200"/>
                    </a:cubicBezTo>
                    <a:lnTo>
                      <a:pt x="21150" y="7200"/>
                    </a:lnTo>
                    <a:cubicBezTo>
                      <a:pt x="21403" y="7200"/>
                      <a:pt x="21600" y="7425"/>
                      <a:pt x="21600" y="7714"/>
                    </a:cubicBezTo>
                    <a:cubicBezTo>
                      <a:pt x="21600" y="7714"/>
                      <a:pt x="21600" y="12857"/>
                      <a:pt x="21600" y="128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Group 14">
              <a:extLst>
                <a:ext uri="{FF2B5EF4-FFF2-40B4-BE49-F238E27FC236}">
                  <a16:creationId xmlns:a16="http://schemas.microsoft.com/office/drawing/2014/main" xmlns="" id="{17DA8AE1-57B6-46E2-A697-02106F81F731}"/>
                </a:ext>
              </a:extLst>
            </p:cNvPr>
            <p:cNvGrpSpPr/>
            <p:nvPr/>
          </p:nvGrpSpPr>
          <p:grpSpPr>
            <a:xfrm>
              <a:off x="6600542" y="1957529"/>
              <a:ext cx="1314964" cy="1314963"/>
              <a:chOff x="0" y="0"/>
              <a:chExt cx="2629924" cy="2629924"/>
            </a:xfrm>
          </p:grpSpPr>
          <p:sp>
            <p:nvSpPr>
              <p:cNvPr id="37" name="Oval 15">
                <a:extLst>
                  <a:ext uri="{FF2B5EF4-FFF2-40B4-BE49-F238E27FC236}">
                    <a16:creationId xmlns:a16="http://schemas.microsoft.com/office/drawing/2014/main" xmlns="" id="{020EF166-A3A6-4A1C-BBC1-27BB6F866C98}"/>
                  </a:ext>
                </a:extLst>
              </p:cNvPr>
              <p:cNvSpPr/>
              <p:nvPr/>
            </p:nvSpPr>
            <p:spPr>
              <a:xfrm>
                <a:off x="0" y="0"/>
                <a:ext cx="2629924" cy="2629924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6">
                <a:extLst>
                  <a:ext uri="{FF2B5EF4-FFF2-40B4-BE49-F238E27FC236}">
                    <a16:creationId xmlns:a16="http://schemas.microsoft.com/office/drawing/2014/main" xmlns="" id="{2304E6C5-8E5B-4E04-BAB8-0EA008C0E1E6}"/>
                  </a:ext>
                </a:extLst>
              </p:cNvPr>
              <p:cNvSpPr/>
              <p:nvPr/>
            </p:nvSpPr>
            <p:spPr>
              <a:xfrm>
                <a:off x="874429" y="968778"/>
                <a:ext cx="881066" cy="692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2" extrusionOk="0">
                    <a:moveTo>
                      <a:pt x="18394" y="17908"/>
                    </a:moveTo>
                    <a:cubicBezTo>
                      <a:pt x="18804" y="19180"/>
                      <a:pt x="19334" y="19777"/>
                      <a:pt x="19804" y="20451"/>
                    </a:cubicBezTo>
                    <a:cubicBezTo>
                      <a:pt x="19937" y="20650"/>
                      <a:pt x="20093" y="20834"/>
                      <a:pt x="20045" y="21125"/>
                    </a:cubicBezTo>
                    <a:cubicBezTo>
                      <a:pt x="19997" y="21401"/>
                      <a:pt x="19816" y="21600"/>
                      <a:pt x="19623" y="21569"/>
                    </a:cubicBezTo>
                    <a:cubicBezTo>
                      <a:pt x="19262" y="21508"/>
                      <a:pt x="18912" y="21431"/>
                      <a:pt x="18587" y="21324"/>
                    </a:cubicBezTo>
                    <a:cubicBezTo>
                      <a:pt x="17369" y="20926"/>
                      <a:pt x="16236" y="20267"/>
                      <a:pt x="15236" y="19363"/>
                    </a:cubicBezTo>
                    <a:cubicBezTo>
                      <a:pt x="14561" y="19517"/>
                      <a:pt x="13850" y="19609"/>
                      <a:pt x="13114" y="19609"/>
                    </a:cubicBezTo>
                    <a:cubicBezTo>
                      <a:pt x="10933" y="19609"/>
                      <a:pt x="8932" y="18843"/>
                      <a:pt x="7425" y="17586"/>
                    </a:cubicBezTo>
                    <a:cubicBezTo>
                      <a:pt x="7775" y="17617"/>
                      <a:pt x="8136" y="17648"/>
                      <a:pt x="8486" y="17648"/>
                    </a:cubicBezTo>
                    <a:cubicBezTo>
                      <a:pt x="11077" y="17648"/>
                      <a:pt x="13524" y="16698"/>
                      <a:pt x="15392" y="14982"/>
                    </a:cubicBezTo>
                    <a:cubicBezTo>
                      <a:pt x="17405" y="13113"/>
                      <a:pt x="18514" y="10586"/>
                      <a:pt x="18514" y="7843"/>
                    </a:cubicBezTo>
                    <a:cubicBezTo>
                      <a:pt x="18514" y="7047"/>
                      <a:pt x="18418" y="6266"/>
                      <a:pt x="18237" y="5515"/>
                    </a:cubicBezTo>
                    <a:cubicBezTo>
                      <a:pt x="20274" y="6940"/>
                      <a:pt x="21600" y="9207"/>
                      <a:pt x="21600" y="11765"/>
                    </a:cubicBezTo>
                    <a:cubicBezTo>
                      <a:pt x="21600" y="14262"/>
                      <a:pt x="20346" y="16468"/>
                      <a:pt x="18394" y="17908"/>
                    </a:cubicBezTo>
                    <a:close/>
                    <a:moveTo>
                      <a:pt x="8486" y="15687"/>
                    </a:moveTo>
                    <a:cubicBezTo>
                      <a:pt x="7750" y="15687"/>
                      <a:pt x="7039" y="15595"/>
                      <a:pt x="6364" y="15442"/>
                    </a:cubicBezTo>
                    <a:cubicBezTo>
                      <a:pt x="5364" y="16346"/>
                      <a:pt x="4231" y="17004"/>
                      <a:pt x="3013" y="17403"/>
                    </a:cubicBezTo>
                    <a:cubicBezTo>
                      <a:pt x="2688" y="17510"/>
                      <a:pt x="2338" y="17586"/>
                      <a:pt x="1977" y="17648"/>
                    </a:cubicBezTo>
                    <a:cubicBezTo>
                      <a:pt x="1965" y="17648"/>
                      <a:pt x="1953" y="17648"/>
                      <a:pt x="1941" y="17648"/>
                    </a:cubicBezTo>
                    <a:cubicBezTo>
                      <a:pt x="1760" y="17648"/>
                      <a:pt x="1591" y="17464"/>
                      <a:pt x="1555" y="17203"/>
                    </a:cubicBezTo>
                    <a:cubicBezTo>
                      <a:pt x="1507" y="16912"/>
                      <a:pt x="1663" y="16729"/>
                      <a:pt x="1796" y="16529"/>
                    </a:cubicBezTo>
                    <a:cubicBezTo>
                      <a:pt x="2266" y="15855"/>
                      <a:pt x="2796" y="15258"/>
                      <a:pt x="3206" y="13986"/>
                    </a:cubicBezTo>
                    <a:cubicBezTo>
                      <a:pt x="1254" y="12546"/>
                      <a:pt x="0" y="10325"/>
                      <a:pt x="0" y="7843"/>
                    </a:cubicBezTo>
                    <a:cubicBezTo>
                      <a:pt x="0" y="3508"/>
                      <a:pt x="3797" y="0"/>
                      <a:pt x="8486" y="0"/>
                    </a:cubicBezTo>
                    <a:cubicBezTo>
                      <a:pt x="13175" y="0"/>
                      <a:pt x="16971" y="3508"/>
                      <a:pt x="16971" y="7843"/>
                    </a:cubicBezTo>
                    <a:cubicBezTo>
                      <a:pt x="16971" y="12179"/>
                      <a:pt x="13175" y="15687"/>
                      <a:pt x="8486" y="156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Freeform: Shape 17">
              <a:extLst>
                <a:ext uri="{FF2B5EF4-FFF2-40B4-BE49-F238E27FC236}">
                  <a16:creationId xmlns:a16="http://schemas.microsoft.com/office/drawing/2014/main" xmlns="" id="{3455B79A-C12A-4755-AFB9-76780B274050}"/>
                </a:ext>
              </a:extLst>
            </p:cNvPr>
            <p:cNvSpPr/>
            <p:nvPr/>
          </p:nvSpPr>
          <p:spPr>
            <a:xfrm>
              <a:off x="5634325" y="3327560"/>
              <a:ext cx="923336" cy="865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1" y="1728"/>
                  </a:moveTo>
                  <a:cubicBezTo>
                    <a:pt x="16811" y="-576"/>
                    <a:pt x="13583" y="-576"/>
                    <a:pt x="11592" y="1728"/>
                  </a:cubicBezTo>
                  <a:lnTo>
                    <a:pt x="10241" y="3294"/>
                  </a:lnTo>
                  <a:lnTo>
                    <a:pt x="8888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3"/>
                    <a:pt x="-560" y="8518"/>
                    <a:pt x="1680" y="11111"/>
                  </a:cubicBezTo>
                  <a:lnTo>
                    <a:pt x="10241" y="21024"/>
                  </a:lnTo>
                  <a:lnTo>
                    <a:pt x="18801" y="11111"/>
                  </a:lnTo>
                  <a:cubicBezTo>
                    <a:pt x="21040" y="8518"/>
                    <a:pt x="21040" y="4321"/>
                    <a:pt x="18801" y="172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5" name="išľíďè">
            <a:extLst>
              <a:ext uri="{FF2B5EF4-FFF2-40B4-BE49-F238E27FC236}">
                <a16:creationId xmlns:a16="http://schemas.microsoft.com/office/drawing/2014/main" xmlns="" id="{F6024F79-D40A-4512-AF12-B87C1857E4F9}"/>
              </a:ext>
            </a:extLst>
          </p:cNvPr>
          <p:cNvSpPr/>
          <p:nvPr/>
        </p:nvSpPr>
        <p:spPr bwMode="auto">
          <a:xfrm>
            <a:off x="1222428" y="249040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7" name="iSlíďè">
            <a:extLst>
              <a:ext uri="{FF2B5EF4-FFF2-40B4-BE49-F238E27FC236}">
                <a16:creationId xmlns:a16="http://schemas.microsoft.com/office/drawing/2014/main" xmlns="" id="{DF161ED1-272C-4A5A-83E5-1D06CFA3B4DB}"/>
              </a:ext>
            </a:extLst>
          </p:cNvPr>
          <p:cNvSpPr txBox="1"/>
          <p:nvPr/>
        </p:nvSpPr>
        <p:spPr bwMode="auto">
          <a:xfrm>
            <a:off x="2158368" y="216486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48" name="išľíďè">
            <a:extLst>
              <a:ext uri="{FF2B5EF4-FFF2-40B4-BE49-F238E27FC236}">
                <a16:creationId xmlns:a16="http://schemas.microsoft.com/office/drawing/2014/main" xmlns="" id="{CCF45817-9E1E-450E-89F3-816119ABF70D}"/>
              </a:ext>
            </a:extLst>
          </p:cNvPr>
          <p:cNvSpPr/>
          <p:nvPr/>
        </p:nvSpPr>
        <p:spPr bwMode="auto">
          <a:xfrm>
            <a:off x="1222428" y="438605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9" name="iSlíďè">
            <a:extLst>
              <a:ext uri="{FF2B5EF4-FFF2-40B4-BE49-F238E27FC236}">
                <a16:creationId xmlns:a16="http://schemas.microsoft.com/office/drawing/2014/main" xmlns="" id="{643D11FB-C466-42F1-B203-F1F14288C57B}"/>
              </a:ext>
            </a:extLst>
          </p:cNvPr>
          <p:cNvSpPr txBox="1"/>
          <p:nvPr/>
        </p:nvSpPr>
        <p:spPr bwMode="auto">
          <a:xfrm>
            <a:off x="2158368" y="406051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50" name="išľíďè">
            <a:extLst>
              <a:ext uri="{FF2B5EF4-FFF2-40B4-BE49-F238E27FC236}">
                <a16:creationId xmlns:a16="http://schemas.microsoft.com/office/drawing/2014/main" xmlns="" id="{E6D5C3E0-AE9E-4A0D-847E-F419D9CCA669}"/>
              </a:ext>
            </a:extLst>
          </p:cNvPr>
          <p:cNvSpPr/>
          <p:nvPr/>
        </p:nvSpPr>
        <p:spPr bwMode="auto">
          <a:xfrm>
            <a:off x="8402303" y="250399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1" name="iSlíďè">
            <a:extLst>
              <a:ext uri="{FF2B5EF4-FFF2-40B4-BE49-F238E27FC236}">
                <a16:creationId xmlns:a16="http://schemas.microsoft.com/office/drawing/2014/main" xmlns="" id="{20CE1F53-EC25-45BD-999A-D25E084916AC}"/>
              </a:ext>
            </a:extLst>
          </p:cNvPr>
          <p:cNvSpPr txBox="1"/>
          <p:nvPr/>
        </p:nvSpPr>
        <p:spPr bwMode="auto">
          <a:xfrm>
            <a:off x="8430463" y="215279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52" name="išľíďè">
            <a:extLst>
              <a:ext uri="{FF2B5EF4-FFF2-40B4-BE49-F238E27FC236}">
                <a16:creationId xmlns:a16="http://schemas.microsoft.com/office/drawing/2014/main" xmlns="" id="{9EA48F95-7145-44E1-9052-74603BF8DFC9}"/>
              </a:ext>
            </a:extLst>
          </p:cNvPr>
          <p:cNvSpPr/>
          <p:nvPr/>
        </p:nvSpPr>
        <p:spPr bwMode="auto">
          <a:xfrm>
            <a:off x="8402303" y="437971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3" name="iSlíďè">
            <a:extLst>
              <a:ext uri="{FF2B5EF4-FFF2-40B4-BE49-F238E27FC236}">
                <a16:creationId xmlns:a16="http://schemas.microsoft.com/office/drawing/2014/main" xmlns="" id="{6737F780-AC65-4B06-A171-1546B86D8065}"/>
              </a:ext>
            </a:extLst>
          </p:cNvPr>
          <p:cNvSpPr txBox="1"/>
          <p:nvPr/>
        </p:nvSpPr>
        <p:spPr bwMode="auto">
          <a:xfrm>
            <a:off x="8430463" y="4063471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08549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68" t="19750" r="-92" b="18499"/>
          <a:stretch/>
        </p:blipFill>
        <p:spPr>
          <a:xfrm>
            <a:off x="-184077" y="-116006"/>
            <a:ext cx="12699074" cy="706954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3A8008B-CBA9-438B-9E48-6B601CD5F757}"/>
              </a:ext>
            </a:extLst>
          </p:cNvPr>
          <p:cNvSpPr/>
          <p:nvPr/>
        </p:nvSpPr>
        <p:spPr>
          <a:xfrm>
            <a:off x="749774" y="1524898"/>
            <a:ext cx="10421083" cy="38940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762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774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BA71C4-1C3F-4211-ACB3-38E845C2AFF9}"/>
              </a:ext>
            </a:extLst>
          </p:cNvPr>
          <p:cNvSpPr/>
          <p:nvPr/>
        </p:nvSpPr>
        <p:spPr>
          <a:xfrm>
            <a:off x="1026165" y="1775246"/>
            <a:ext cx="9956963" cy="34339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BD55715-579F-45DD-8746-92E8BE350C43}"/>
              </a:ext>
            </a:extLst>
          </p:cNvPr>
          <p:cNvSpPr txBox="1"/>
          <p:nvPr/>
        </p:nvSpPr>
        <p:spPr>
          <a:xfrm>
            <a:off x="4360499" y="2589064"/>
            <a:ext cx="3085840" cy="65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79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CEF852B-D72E-4789-97C2-932A386C038A}"/>
              </a:ext>
            </a:extLst>
          </p:cNvPr>
          <p:cNvGrpSpPr/>
          <p:nvPr/>
        </p:nvGrpSpPr>
        <p:grpSpPr>
          <a:xfrm>
            <a:off x="2538186" y="2824491"/>
            <a:ext cx="1294201" cy="1294857"/>
            <a:chOff x="1799651" y="2657099"/>
            <a:chExt cx="481042" cy="481286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xmlns="" id="{7976FA74-CB20-432A-B2B3-2F9641DD3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9651" y="2657099"/>
              <a:ext cx="481042" cy="481286"/>
            </a:xfrm>
            <a:prstGeom prst="ellipse">
              <a:avLst/>
            </a:prstGeom>
            <a:solidFill>
              <a:srgbClr val="273849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zh-CN" altLang="zh-CN" sz="1774">
                <a:ea typeface="宋体" charset="0"/>
              </a:endParaRPr>
            </a:p>
          </p:txBody>
        </p:sp>
        <p:sp>
          <p:nvSpPr>
            <p:cNvPr id="9" name="Freeform 106">
              <a:extLst>
                <a:ext uri="{FF2B5EF4-FFF2-40B4-BE49-F238E27FC236}">
                  <a16:creationId xmlns:a16="http://schemas.microsoft.com/office/drawing/2014/main" xmlns="" id="{76197341-AA2A-4ED9-A444-3224A61B2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504" y="2825109"/>
              <a:ext cx="152848" cy="138419"/>
            </a:xfrm>
            <a:custGeom>
              <a:avLst/>
              <a:gdLst>
                <a:gd name="T0" fmla="*/ 2147483646 w 602"/>
                <a:gd name="T1" fmla="*/ 2147483646 h 545"/>
                <a:gd name="T2" fmla="*/ 2147483646 w 602"/>
                <a:gd name="T3" fmla="*/ 2147483646 h 545"/>
                <a:gd name="T4" fmla="*/ 2147483646 w 602"/>
                <a:gd name="T5" fmla="*/ 2147483646 h 545"/>
                <a:gd name="T6" fmla="*/ 2147483646 w 602"/>
                <a:gd name="T7" fmla="*/ 2147483646 h 545"/>
                <a:gd name="T8" fmla="*/ 2147483646 w 602"/>
                <a:gd name="T9" fmla="*/ 2147483646 h 545"/>
                <a:gd name="T10" fmla="*/ 2147483646 w 602"/>
                <a:gd name="T11" fmla="*/ 2147483646 h 545"/>
                <a:gd name="T12" fmla="*/ 2147483646 w 602"/>
                <a:gd name="T13" fmla="*/ 2147483646 h 545"/>
                <a:gd name="T14" fmla="*/ 2147483646 w 602"/>
                <a:gd name="T15" fmla="*/ 2147483646 h 545"/>
                <a:gd name="T16" fmla="*/ 2147483646 w 602"/>
                <a:gd name="T17" fmla="*/ 2147483646 h 545"/>
                <a:gd name="T18" fmla="*/ 2147483646 w 602"/>
                <a:gd name="T19" fmla="*/ 2147483646 h 545"/>
                <a:gd name="T20" fmla="*/ 2147483646 w 602"/>
                <a:gd name="T21" fmla="*/ 2147483646 h 545"/>
                <a:gd name="T22" fmla="*/ 2147483646 w 602"/>
                <a:gd name="T23" fmla="*/ 2147483646 h 545"/>
                <a:gd name="T24" fmla="*/ 2147483646 w 602"/>
                <a:gd name="T25" fmla="*/ 2147483646 h 545"/>
                <a:gd name="T26" fmla="*/ 2147483646 w 602"/>
                <a:gd name="T27" fmla="*/ 2147483646 h 545"/>
                <a:gd name="T28" fmla="*/ 2147483646 w 602"/>
                <a:gd name="T29" fmla="*/ 2147483646 h 545"/>
                <a:gd name="T30" fmla="*/ 2147483646 w 602"/>
                <a:gd name="T31" fmla="*/ 2147483646 h 545"/>
                <a:gd name="T32" fmla="*/ 2147483646 w 602"/>
                <a:gd name="T33" fmla="*/ 2147483646 h 545"/>
                <a:gd name="T34" fmla="*/ 2147483646 w 602"/>
                <a:gd name="T35" fmla="*/ 0 h 545"/>
                <a:gd name="T36" fmla="*/ 2147483646 w 602"/>
                <a:gd name="T37" fmla="*/ 2147483646 h 545"/>
                <a:gd name="T38" fmla="*/ 2147483646 w 602"/>
                <a:gd name="T39" fmla="*/ 2147483646 h 545"/>
                <a:gd name="T40" fmla="*/ 2147483646 w 602"/>
                <a:gd name="T41" fmla="*/ 2147483646 h 545"/>
                <a:gd name="T42" fmla="*/ 2147483646 w 602"/>
                <a:gd name="T43" fmla="*/ 2147483646 h 545"/>
                <a:gd name="T44" fmla="*/ 2147483646 w 602"/>
                <a:gd name="T45" fmla="*/ 2147483646 h 545"/>
                <a:gd name="T46" fmla="*/ 2147483646 w 602"/>
                <a:gd name="T47" fmla="*/ 2147483646 h 545"/>
                <a:gd name="T48" fmla="*/ 2147483646 w 602"/>
                <a:gd name="T49" fmla="*/ 2147483646 h 545"/>
                <a:gd name="T50" fmla="*/ 2147483646 w 602"/>
                <a:gd name="T51" fmla="*/ 2147483646 h 545"/>
                <a:gd name="T52" fmla="*/ 2147483646 w 602"/>
                <a:gd name="T53" fmla="*/ 2147483646 h 545"/>
                <a:gd name="T54" fmla="*/ 2147483646 w 602"/>
                <a:gd name="T55" fmla="*/ 2147483646 h 545"/>
                <a:gd name="T56" fmla="*/ 0 w 602"/>
                <a:gd name="T57" fmla="*/ 2147483646 h 545"/>
                <a:gd name="T58" fmla="*/ 0 w 602"/>
                <a:gd name="T59" fmla="*/ 2147483646 h 545"/>
                <a:gd name="T60" fmla="*/ 0 w 602"/>
                <a:gd name="T61" fmla="*/ 2147483646 h 545"/>
                <a:gd name="T62" fmla="*/ 0 w 602"/>
                <a:gd name="T63" fmla="*/ 2147483646 h 545"/>
                <a:gd name="T64" fmla="*/ 0 w 602"/>
                <a:gd name="T65" fmla="*/ 2147483646 h 545"/>
                <a:gd name="T66" fmla="*/ 2147483646 w 602"/>
                <a:gd name="T67" fmla="*/ 2147483646 h 545"/>
                <a:gd name="T68" fmla="*/ 2147483646 w 602"/>
                <a:gd name="T69" fmla="*/ 2147483646 h 545"/>
                <a:gd name="T70" fmla="*/ 2147483646 w 602"/>
                <a:gd name="T71" fmla="*/ 2147483646 h 545"/>
                <a:gd name="T72" fmla="*/ 2147483646 w 602"/>
                <a:gd name="T73" fmla="*/ 2147483646 h 545"/>
                <a:gd name="T74" fmla="*/ 2147483646 w 602"/>
                <a:gd name="T75" fmla="*/ 2147483646 h 545"/>
                <a:gd name="T76" fmla="*/ 2147483646 w 602"/>
                <a:gd name="T77" fmla="*/ 2147483646 h 545"/>
                <a:gd name="T78" fmla="*/ 0 w 602"/>
                <a:gd name="T79" fmla="*/ 2147483646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887"/>
            </a:p>
          </p:txBody>
        </p:sp>
      </p:grpSp>
      <p:sp>
        <p:nvSpPr>
          <p:cNvPr id="10" name="îŝḷîḓé-矩形: 圆角 70">
            <a:extLst>
              <a:ext uri="{FF2B5EF4-FFF2-40B4-BE49-F238E27FC236}">
                <a16:creationId xmlns:a16="http://schemas.microsoft.com/office/drawing/2014/main" xmlns="" id="{59CE6BC5-7071-4873-9E10-F4880072161F}"/>
              </a:ext>
            </a:extLst>
          </p:cNvPr>
          <p:cNvSpPr/>
          <p:nvPr/>
        </p:nvSpPr>
        <p:spPr>
          <a:xfrm>
            <a:off x="9041792" y="4829485"/>
            <a:ext cx="1701462" cy="470935"/>
          </a:xfrm>
          <a:prstGeom prst="roundRect">
            <a:avLst>
              <a:gd name="adj" fmla="val 13693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lnSpcReduction="10000"/>
          </a:bodyPr>
          <a:lstStyle/>
          <a:p>
            <a:pPr algn="ctr"/>
            <a:endParaRPr lang="zh-CN" altLang="en-US" sz="314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3927D14-7C22-4543-BDF4-1E23A3933338}"/>
              </a:ext>
            </a:extLst>
          </p:cNvPr>
          <p:cNvSpPr txBox="1"/>
          <p:nvPr/>
        </p:nvSpPr>
        <p:spPr>
          <a:xfrm>
            <a:off x="9228030" y="4856785"/>
            <a:ext cx="1436601" cy="4146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dist" defTabSz="897469">
              <a:defRPr/>
            </a:pPr>
            <a:r>
              <a:rPr lang="en-US" altLang="zh-CN" sz="2094" dirty="0">
                <a:solidFill>
                  <a:schemeClr val="bg1"/>
                </a:solidFill>
                <a:latin typeface="Geometr415 Blk BT" panose="020B0802020204020303" pitchFamily="34" charset="0"/>
                <a:ea typeface="微软雅黑"/>
              </a:rPr>
              <a:t>PART02</a:t>
            </a:r>
            <a:endParaRPr lang="zh-CN" altLang="en-US" sz="2094" dirty="0">
              <a:solidFill>
                <a:schemeClr val="bg1"/>
              </a:solidFill>
              <a:latin typeface="Geometr415 Blk BT" panose="020B0802020204020303" pitchFamily="34" charset="0"/>
              <a:ea typeface="微软雅黑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xmlns="" id="{99C86C15-02E6-4AE8-A76C-F3A7729E4F62}"/>
              </a:ext>
            </a:extLst>
          </p:cNvPr>
          <p:cNvSpPr txBox="1"/>
          <p:nvPr/>
        </p:nvSpPr>
        <p:spPr>
          <a:xfrm>
            <a:off x="4402121" y="3393657"/>
            <a:ext cx="5594696" cy="57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</p:spTree>
    <p:extLst>
      <p:ext uri="{BB962C8B-B14F-4D97-AF65-F5344CB8AC3E}">
        <p14:creationId xmlns:p14="http://schemas.microsoft.com/office/powerpoint/2010/main" val="417799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1"/>
          <p:cNvSpPr>
            <a:spLocks/>
          </p:cNvSpPr>
          <p:nvPr/>
        </p:nvSpPr>
        <p:spPr bwMode="auto">
          <a:xfrm>
            <a:off x="8690861" y="4929383"/>
            <a:ext cx="2324608" cy="0"/>
          </a:xfrm>
          <a:custGeom>
            <a:avLst/>
            <a:gdLst>
              <a:gd name="T0" fmla="*/ 1984 w 1984"/>
              <a:gd name="T1" fmla="*/ 0 w 1984"/>
              <a:gd name="T2" fmla="*/ 1984 w 198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984">
                <a:moveTo>
                  <a:pt x="1984" y="0"/>
                </a:moveTo>
                <a:lnTo>
                  <a:pt x="0" y="0"/>
                </a:lnTo>
                <a:lnTo>
                  <a:pt x="198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16" tIns="60957" rIns="121916" bIns="6095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solidFill>
                <a:prstClr val="black"/>
              </a:solidFill>
            </a:endParaRPr>
          </a:p>
        </p:txBody>
      </p:sp>
      <p:sp>
        <p:nvSpPr>
          <p:cNvPr id="20" name="Line 12"/>
          <p:cNvSpPr>
            <a:spLocks noChangeShapeType="1"/>
          </p:cNvSpPr>
          <p:nvPr/>
        </p:nvSpPr>
        <p:spPr bwMode="auto">
          <a:xfrm flipH="1">
            <a:off x="8690861" y="4929383"/>
            <a:ext cx="2324608" cy="0"/>
          </a:xfrm>
          <a:prstGeom prst="lin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16" tIns="60957" rIns="121916" bIns="60957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solidFill>
                <a:prstClr val="black"/>
              </a:solidFill>
            </a:endParaRPr>
          </a:p>
        </p:txBody>
      </p:sp>
      <p:cxnSp>
        <p:nvCxnSpPr>
          <p:cNvPr id="21" name="直接连接符 20"/>
          <p:cNvCxnSpPr>
            <a:stCxn id="70" idx="3"/>
          </p:cNvCxnSpPr>
          <p:nvPr/>
        </p:nvCxnSpPr>
        <p:spPr>
          <a:xfrm flipV="1">
            <a:off x="858197" y="2049225"/>
            <a:ext cx="0" cy="202254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490413" y="2049223"/>
            <a:ext cx="0" cy="2022541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140454" y="2049223"/>
            <a:ext cx="0" cy="2022541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773847" y="2049223"/>
            <a:ext cx="0" cy="2022541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24"/>
          <p:cNvGrpSpPr/>
          <p:nvPr/>
        </p:nvGrpSpPr>
        <p:grpSpPr>
          <a:xfrm>
            <a:off x="8782253" y="4071765"/>
            <a:ext cx="2698373" cy="857621"/>
            <a:chOff x="6575446" y="3440667"/>
            <a:chExt cx="2023780" cy="643251"/>
          </a:xfrm>
        </p:grpSpPr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6575446" y="3440667"/>
              <a:ext cx="2023780" cy="643251"/>
            </a:xfrm>
            <a:custGeom>
              <a:avLst/>
              <a:gdLst>
                <a:gd name="T0" fmla="*/ 1984 w 2303"/>
                <a:gd name="T1" fmla="*/ 732 h 732"/>
                <a:gd name="T2" fmla="*/ 0 w 2303"/>
                <a:gd name="T3" fmla="*/ 732 h 732"/>
                <a:gd name="T4" fmla="*/ 321 w 2303"/>
                <a:gd name="T5" fmla="*/ 366 h 732"/>
                <a:gd name="T6" fmla="*/ 0 w 2303"/>
                <a:gd name="T7" fmla="*/ 0 h 732"/>
                <a:gd name="T8" fmla="*/ 1984 w 2303"/>
                <a:gd name="T9" fmla="*/ 0 h 732"/>
                <a:gd name="T10" fmla="*/ 2303 w 2303"/>
                <a:gd name="T11" fmla="*/ 366 h 732"/>
                <a:gd name="T12" fmla="*/ 1984 w 2303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3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3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prstClr val="black"/>
                </a:solidFill>
              </a:endParaRPr>
            </a:p>
          </p:txBody>
        </p:sp>
        <p:grpSp>
          <p:nvGrpSpPr>
            <p:cNvPr id="3" name="组合 26"/>
            <p:cNvGrpSpPr/>
            <p:nvPr/>
          </p:nvGrpSpPr>
          <p:grpSpPr>
            <a:xfrm>
              <a:off x="6964552" y="3576351"/>
              <a:ext cx="1318522" cy="371881"/>
              <a:chOff x="1491944" y="1784655"/>
              <a:chExt cx="1318522" cy="371881"/>
            </a:xfrm>
          </p:grpSpPr>
          <p:grpSp>
            <p:nvGrpSpPr>
              <p:cNvPr id="4" name="Group 6"/>
              <p:cNvGrpSpPr>
                <a:grpSpLocks noChangeAspect="1"/>
              </p:cNvGrpSpPr>
              <p:nvPr/>
            </p:nvGrpSpPr>
            <p:grpSpPr bwMode="auto">
              <a:xfrm>
                <a:off x="1491944" y="1784655"/>
                <a:ext cx="415760" cy="371881"/>
                <a:chOff x="833" y="1348"/>
                <a:chExt cx="379" cy="339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Freeform 7"/>
                <p:cNvSpPr>
                  <a:spLocks/>
                </p:cNvSpPr>
                <p:nvPr/>
              </p:nvSpPr>
              <p:spPr bwMode="auto">
                <a:xfrm>
                  <a:off x="1101" y="1360"/>
                  <a:ext cx="111" cy="315"/>
                </a:xfrm>
                <a:custGeom>
                  <a:avLst/>
                  <a:gdLst>
                    <a:gd name="T0" fmla="*/ 15 w 19"/>
                    <a:gd name="T1" fmla="*/ 27 h 54"/>
                    <a:gd name="T2" fmla="*/ 0 w 19"/>
                    <a:gd name="T3" fmla="*/ 3 h 54"/>
                    <a:gd name="T4" fmla="*/ 2 w 19"/>
                    <a:gd name="T5" fmla="*/ 0 h 54"/>
                    <a:gd name="T6" fmla="*/ 19 w 19"/>
                    <a:gd name="T7" fmla="*/ 27 h 54"/>
                    <a:gd name="T8" fmla="*/ 1 w 19"/>
                    <a:gd name="T9" fmla="*/ 54 h 54"/>
                    <a:gd name="T10" fmla="*/ 0 w 19"/>
                    <a:gd name="T11" fmla="*/ 51 h 54"/>
                    <a:gd name="T12" fmla="*/ 15 w 19"/>
                    <a:gd name="T13" fmla="*/ 2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54">
                      <a:moveTo>
                        <a:pt x="15" y="27"/>
                      </a:moveTo>
                      <a:cubicBezTo>
                        <a:pt x="15" y="16"/>
                        <a:pt x="9" y="7"/>
                        <a:pt x="0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5"/>
                        <a:pt x="19" y="15"/>
                        <a:pt x="19" y="27"/>
                      </a:cubicBezTo>
                      <a:cubicBezTo>
                        <a:pt x="19" y="39"/>
                        <a:pt x="11" y="49"/>
                        <a:pt x="1" y="54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9" y="47"/>
                        <a:pt x="15" y="38"/>
                        <a:pt x="15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Freeform 8"/>
                <p:cNvSpPr>
                  <a:spLocks/>
                </p:cNvSpPr>
                <p:nvPr/>
              </p:nvSpPr>
              <p:spPr bwMode="auto">
                <a:xfrm>
                  <a:off x="1060" y="1389"/>
                  <a:ext cx="99" cy="257"/>
                </a:xfrm>
                <a:custGeom>
                  <a:avLst/>
                  <a:gdLst>
                    <a:gd name="T0" fmla="*/ 14 w 17"/>
                    <a:gd name="T1" fmla="*/ 22 h 44"/>
                    <a:gd name="T2" fmla="*/ 1 w 17"/>
                    <a:gd name="T3" fmla="*/ 3 h 44"/>
                    <a:gd name="T4" fmla="*/ 2 w 17"/>
                    <a:gd name="T5" fmla="*/ 0 h 44"/>
                    <a:gd name="T6" fmla="*/ 17 w 17"/>
                    <a:gd name="T7" fmla="*/ 22 h 44"/>
                    <a:gd name="T8" fmla="*/ 2 w 17"/>
                    <a:gd name="T9" fmla="*/ 44 h 44"/>
                    <a:gd name="T10" fmla="*/ 0 w 17"/>
                    <a:gd name="T11" fmla="*/ 41 h 44"/>
                    <a:gd name="T12" fmla="*/ 14 w 17"/>
                    <a:gd name="T13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44">
                      <a:moveTo>
                        <a:pt x="14" y="22"/>
                      </a:moveTo>
                      <a:cubicBezTo>
                        <a:pt x="14" y="13"/>
                        <a:pt x="8" y="6"/>
                        <a:pt x="1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1" y="3"/>
                        <a:pt x="17" y="12"/>
                        <a:pt x="17" y="22"/>
                      </a:cubicBezTo>
                      <a:cubicBezTo>
                        <a:pt x="17" y="32"/>
                        <a:pt x="11" y="41"/>
                        <a:pt x="2" y="44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8" y="38"/>
                        <a:pt x="14" y="31"/>
                        <a:pt x="1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9"/>
                <p:cNvSpPr>
                  <a:spLocks/>
                </p:cNvSpPr>
                <p:nvPr/>
              </p:nvSpPr>
              <p:spPr bwMode="auto">
                <a:xfrm>
                  <a:off x="915" y="1348"/>
                  <a:ext cx="110" cy="339"/>
                </a:xfrm>
                <a:custGeom>
                  <a:avLst/>
                  <a:gdLst>
                    <a:gd name="T0" fmla="*/ 0 w 110"/>
                    <a:gd name="T1" fmla="*/ 99 h 339"/>
                    <a:gd name="T2" fmla="*/ 0 w 110"/>
                    <a:gd name="T3" fmla="*/ 240 h 339"/>
                    <a:gd name="T4" fmla="*/ 70 w 110"/>
                    <a:gd name="T5" fmla="*/ 298 h 339"/>
                    <a:gd name="T6" fmla="*/ 70 w 110"/>
                    <a:gd name="T7" fmla="*/ 175 h 339"/>
                    <a:gd name="T8" fmla="*/ 81 w 110"/>
                    <a:gd name="T9" fmla="*/ 175 h 339"/>
                    <a:gd name="T10" fmla="*/ 81 w 110"/>
                    <a:gd name="T11" fmla="*/ 310 h 339"/>
                    <a:gd name="T12" fmla="*/ 110 w 110"/>
                    <a:gd name="T13" fmla="*/ 339 h 339"/>
                    <a:gd name="T14" fmla="*/ 110 w 110"/>
                    <a:gd name="T15" fmla="*/ 0 h 339"/>
                    <a:gd name="T16" fmla="*/ 0 w 110"/>
                    <a:gd name="T17" fmla="*/ 99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339">
                      <a:moveTo>
                        <a:pt x="0" y="99"/>
                      </a:moveTo>
                      <a:lnTo>
                        <a:pt x="0" y="240"/>
                      </a:lnTo>
                      <a:lnTo>
                        <a:pt x="70" y="298"/>
                      </a:lnTo>
                      <a:lnTo>
                        <a:pt x="70" y="175"/>
                      </a:lnTo>
                      <a:lnTo>
                        <a:pt x="81" y="175"/>
                      </a:lnTo>
                      <a:lnTo>
                        <a:pt x="81" y="310"/>
                      </a:lnTo>
                      <a:lnTo>
                        <a:pt x="110" y="339"/>
                      </a:lnTo>
                      <a:lnTo>
                        <a:pt x="110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Freeform 10"/>
                <p:cNvSpPr>
                  <a:spLocks/>
                </p:cNvSpPr>
                <p:nvPr/>
              </p:nvSpPr>
              <p:spPr bwMode="auto">
                <a:xfrm>
                  <a:off x="833" y="1453"/>
                  <a:ext cx="64" cy="129"/>
                </a:xfrm>
                <a:custGeom>
                  <a:avLst/>
                  <a:gdLst>
                    <a:gd name="T0" fmla="*/ 0 w 64"/>
                    <a:gd name="T1" fmla="*/ 0 h 129"/>
                    <a:gd name="T2" fmla="*/ 0 w 64"/>
                    <a:gd name="T3" fmla="*/ 129 h 129"/>
                    <a:gd name="T4" fmla="*/ 35 w 64"/>
                    <a:gd name="T5" fmla="*/ 129 h 129"/>
                    <a:gd name="T6" fmla="*/ 35 w 64"/>
                    <a:gd name="T7" fmla="*/ 59 h 129"/>
                    <a:gd name="T8" fmla="*/ 47 w 64"/>
                    <a:gd name="T9" fmla="*/ 59 h 129"/>
                    <a:gd name="T10" fmla="*/ 47 w 64"/>
                    <a:gd name="T11" fmla="*/ 129 h 129"/>
                    <a:gd name="T12" fmla="*/ 64 w 64"/>
                    <a:gd name="T13" fmla="*/ 129 h 129"/>
                    <a:gd name="T14" fmla="*/ 64 w 64"/>
                    <a:gd name="T15" fmla="*/ 0 h 129"/>
                    <a:gd name="T16" fmla="*/ 0 w 64"/>
                    <a:gd name="T17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9">
                      <a:moveTo>
                        <a:pt x="0" y="0"/>
                      </a:moveTo>
                      <a:lnTo>
                        <a:pt x="0" y="129"/>
                      </a:lnTo>
                      <a:lnTo>
                        <a:pt x="35" y="129"/>
                      </a:lnTo>
                      <a:lnTo>
                        <a:pt x="35" y="59"/>
                      </a:lnTo>
                      <a:lnTo>
                        <a:pt x="47" y="59"/>
                      </a:lnTo>
                      <a:lnTo>
                        <a:pt x="47" y="129"/>
                      </a:lnTo>
                      <a:lnTo>
                        <a:pt x="64" y="129"/>
                      </a:lnTo>
                      <a:lnTo>
                        <a:pt x="6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9" name="TextBox 28"/>
              <p:cNvSpPr txBox="1"/>
              <p:nvPr/>
            </p:nvSpPr>
            <p:spPr>
              <a:xfrm>
                <a:off x="1931379" y="1831925"/>
                <a:ext cx="879087" cy="288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96" dirty="0">
                    <a:solidFill>
                      <a:prstClr val="white"/>
                    </a:solidFill>
                    <a:latin typeface="Impact" pitchFamily="34" charset="0"/>
                  </a:rPr>
                  <a:t>KEY WORD</a:t>
                </a:r>
                <a:endParaRPr lang="zh-CN" altLang="en-US" sz="1896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5" name="组合 33"/>
          <p:cNvGrpSpPr/>
          <p:nvPr/>
        </p:nvGrpSpPr>
        <p:grpSpPr>
          <a:xfrm>
            <a:off x="6140510" y="4071765"/>
            <a:ext cx="2701888" cy="857621"/>
            <a:chOff x="4594140" y="3440667"/>
            <a:chExt cx="2026416" cy="643251"/>
          </a:xfrm>
        </p:grpSpPr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4594140" y="3440667"/>
              <a:ext cx="2026416" cy="643251"/>
            </a:xfrm>
            <a:custGeom>
              <a:avLst/>
              <a:gdLst>
                <a:gd name="T0" fmla="*/ 1985 w 2306"/>
                <a:gd name="T1" fmla="*/ 732 h 732"/>
                <a:gd name="T2" fmla="*/ 0 w 2306"/>
                <a:gd name="T3" fmla="*/ 732 h 732"/>
                <a:gd name="T4" fmla="*/ 322 w 2306"/>
                <a:gd name="T5" fmla="*/ 366 h 732"/>
                <a:gd name="T6" fmla="*/ 0 w 2306"/>
                <a:gd name="T7" fmla="*/ 0 h 732"/>
                <a:gd name="T8" fmla="*/ 1985 w 2306"/>
                <a:gd name="T9" fmla="*/ 0 h 732"/>
                <a:gd name="T10" fmla="*/ 2306 w 2306"/>
                <a:gd name="T11" fmla="*/ 366 h 732"/>
                <a:gd name="T12" fmla="*/ 1985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5" y="732"/>
                  </a:moveTo>
                  <a:lnTo>
                    <a:pt x="0" y="732"/>
                  </a:lnTo>
                  <a:lnTo>
                    <a:pt x="322" y="366"/>
                  </a:lnTo>
                  <a:lnTo>
                    <a:pt x="0" y="0"/>
                  </a:lnTo>
                  <a:lnTo>
                    <a:pt x="1985" y="0"/>
                  </a:lnTo>
                  <a:lnTo>
                    <a:pt x="2306" y="366"/>
                  </a:lnTo>
                  <a:lnTo>
                    <a:pt x="1985" y="7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prstClr val="black"/>
                </a:solidFill>
              </a:endParaRPr>
            </a:p>
          </p:txBody>
        </p:sp>
        <p:grpSp>
          <p:nvGrpSpPr>
            <p:cNvPr id="6" name="组合 35"/>
            <p:cNvGrpSpPr/>
            <p:nvPr/>
          </p:nvGrpSpPr>
          <p:grpSpPr>
            <a:xfrm>
              <a:off x="5068931" y="3515742"/>
              <a:ext cx="1153306" cy="493098"/>
              <a:chOff x="6086862" y="1851804"/>
              <a:chExt cx="1153306" cy="493098"/>
            </a:xfrm>
          </p:grpSpPr>
          <p:grpSp>
            <p:nvGrpSpPr>
              <p:cNvPr id="7" name="Group 29"/>
              <p:cNvGrpSpPr>
                <a:grpSpLocks noChangeAspect="1"/>
              </p:cNvGrpSpPr>
              <p:nvPr/>
            </p:nvGrpSpPr>
            <p:grpSpPr bwMode="auto">
              <a:xfrm>
                <a:off x="6086862" y="1851804"/>
                <a:ext cx="234382" cy="493098"/>
                <a:chOff x="4377" y="1861"/>
                <a:chExt cx="183" cy="385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7" name="Freeform 30"/>
                <p:cNvSpPr>
                  <a:spLocks/>
                </p:cNvSpPr>
                <p:nvPr/>
              </p:nvSpPr>
              <p:spPr bwMode="auto">
                <a:xfrm>
                  <a:off x="4473" y="1967"/>
                  <a:ext cx="87" cy="125"/>
                </a:xfrm>
                <a:custGeom>
                  <a:avLst/>
                  <a:gdLst>
                    <a:gd name="T0" fmla="*/ 3 w 18"/>
                    <a:gd name="T1" fmla="*/ 10 h 26"/>
                    <a:gd name="T2" fmla="*/ 5 w 18"/>
                    <a:gd name="T3" fmla="*/ 16 h 26"/>
                    <a:gd name="T4" fmla="*/ 0 w 18"/>
                    <a:gd name="T5" fmla="*/ 22 h 26"/>
                    <a:gd name="T6" fmla="*/ 0 w 18"/>
                    <a:gd name="T7" fmla="*/ 26 h 26"/>
                    <a:gd name="T8" fmla="*/ 18 w 18"/>
                    <a:gd name="T9" fmla="*/ 26 h 26"/>
                    <a:gd name="T10" fmla="*/ 11 w 18"/>
                    <a:gd name="T11" fmla="*/ 8 h 26"/>
                    <a:gd name="T12" fmla="*/ 0 w 18"/>
                    <a:gd name="T13" fmla="*/ 0 h 26"/>
                    <a:gd name="T14" fmla="*/ 0 w 18"/>
                    <a:gd name="T15" fmla="*/ 8 h 26"/>
                    <a:gd name="T16" fmla="*/ 3 w 18"/>
                    <a:gd name="T17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3" y="10"/>
                      </a:moveTo>
                      <a:cubicBezTo>
                        <a:pt x="4" y="12"/>
                        <a:pt x="5" y="14"/>
                        <a:pt x="5" y="16"/>
                      </a:cubicBezTo>
                      <a:cubicBezTo>
                        <a:pt x="5" y="19"/>
                        <a:pt x="3" y="22"/>
                        <a:pt x="0" y="22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7" y="19"/>
                        <a:pt x="15" y="13"/>
                        <a:pt x="11" y="8"/>
                      </a:cubicBezTo>
                      <a:cubicBezTo>
                        <a:pt x="8" y="3"/>
                        <a:pt x="4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8"/>
                        <a:pt x="3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31"/>
                <p:cNvSpPr>
                  <a:spLocks/>
                </p:cNvSpPr>
                <p:nvPr/>
              </p:nvSpPr>
              <p:spPr bwMode="auto">
                <a:xfrm>
                  <a:off x="4464" y="1952"/>
                  <a:ext cx="5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32"/>
                <p:cNvSpPr>
                  <a:spLocks noEditPoints="1"/>
                </p:cNvSpPr>
                <p:nvPr/>
              </p:nvSpPr>
              <p:spPr bwMode="auto">
                <a:xfrm>
                  <a:off x="4377" y="2106"/>
                  <a:ext cx="183" cy="140"/>
                </a:xfrm>
                <a:custGeom>
                  <a:avLst/>
                  <a:gdLst>
                    <a:gd name="T0" fmla="*/ 0 w 38"/>
                    <a:gd name="T1" fmla="*/ 0 h 29"/>
                    <a:gd name="T2" fmla="*/ 0 w 38"/>
                    <a:gd name="T3" fmla="*/ 3 h 29"/>
                    <a:gd name="T4" fmla="*/ 6 w 38"/>
                    <a:gd name="T5" fmla="*/ 22 h 29"/>
                    <a:gd name="T6" fmla="*/ 19 w 38"/>
                    <a:gd name="T7" fmla="*/ 29 h 29"/>
                    <a:gd name="T8" fmla="*/ 33 w 38"/>
                    <a:gd name="T9" fmla="*/ 22 h 29"/>
                    <a:gd name="T10" fmla="*/ 38 w 38"/>
                    <a:gd name="T11" fmla="*/ 3 h 29"/>
                    <a:gd name="T12" fmla="*/ 38 w 38"/>
                    <a:gd name="T13" fmla="*/ 0 h 29"/>
                    <a:gd name="T14" fmla="*/ 0 w 38"/>
                    <a:gd name="T15" fmla="*/ 0 h 29"/>
                    <a:gd name="T16" fmla="*/ 22 w 38"/>
                    <a:gd name="T17" fmla="*/ 23 h 29"/>
                    <a:gd name="T18" fmla="*/ 22 w 38"/>
                    <a:gd name="T19" fmla="*/ 23 h 29"/>
                    <a:gd name="T20" fmla="*/ 22 w 38"/>
                    <a:gd name="T21" fmla="*/ 23 h 29"/>
                    <a:gd name="T22" fmla="*/ 21 w 38"/>
                    <a:gd name="T23" fmla="*/ 22 h 29"/>
                    <a:gd name="T24" fmla="*/ 22 w 38"/>
                    <a:gd name="T25" fmla="*/ 21 h 29"/>
                    <a:gd name="T26" fmla="*/ 34 w 38"/>
                    <a:gd name="T27" fmla="*/ 6 h 29"/>
                    <a:gd name="T28" fmla="*/ 34 w 38"/>
                    <a:gd name="T29" fmla="*/ 5 h 29"/>
                    <a:gd name="T30" fmla="*/ 35 w 38"/>
                    <a:gd name="T31" fmla="*/ 4 h 29"/>
                    <a:gd name="T32" fmla="*/ 36 w 38"/>
                    <a:gd name="T33" fmla="*/ 5 h 29"/>
                    <a:gd name="T34" fmla="*/ 36 w 38"/>
                    <a:gd name="T35" fmla="*/ 6 h 29"/>
                    <a:gd name="T36" fmla="*/ 22 w 38"/>
                    <a:gd name="T37" fmla="*/ 2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29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11"/>
                        <a:pt x="2" y="17"/>
                        <a:pt x="6" y="22"/>
                      </a:cubicBezTo>
                      <a:cubicBezTo>
                        <a:pt x="9" y="26"/>
                        <a:pt x="14" y="29"/>
                        <a:pt x="19" y="29"/>
                      </a:cubicBezTo>
                      <a:cubicBezTo>
                        <a:pt x="24" y="29"/>
                        <a:pt x="29" y="26"/>
                        <a:pt x="33" y="22"/>
                      </a:cubicBezTo>
                      <a:cubicBezTo>
                        <a:pt x="36" y="17"/>
                        <a:pt x="38" y="11"/>
                        <a:pt x="38" y="3"/>
                      </a:cubicBezTo>
                      <a:cubicBezTo>
                        <a:pt x="38" y="2"/>
                        <a:pt x="38" y="1"/>
                        <a:pt x="38" y="0"/>
                      </a:cubicBezTo>
                      <a:lnTo>
                        <a:pt x="0" y="0"/>
                      </a:lnTo>
                      <a:close/>
                      <a:moveTo>
                        <a:pt x="22" y="23"/>
                      </a:move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23"/>
                        <a:pt x="21" y="22"/>
                        <a:pt x="21" y="22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8" y="21"/>
                        <a:pt x="34" y="14"/>
                        <a:pt x="34" y="6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5"/>
                        <a:pt x="34" y="4"/>
                        <a:pt x="35" y="4"/>
                      </a:cubicBezTo>
                      <a:cubicBezTo>
                        <a:pt x="35" y="4"/>
                        <a:pt x="36" y="5"/>
                        <a:pt x="36" y="5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15"/>
                        <a:pt x="30" y="23"/>
                        <a:pt x="22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33"/>
                <p:cNvSpPr>
                  <a:spLocks/>
                </p:cNvSpPr>
                <p:nvPr/>
              </p:nvSpPr>
              <p:spPr bwMode="auto">
                <a:xfrm>
                  <a:off x="4377" y="1967"/>
                  <a:ext cx="87" cy="125"/>
                </a:xfrm>
                <a:custGeom>
                  <a:avLst/>
                  <a:gdLst>
                    <a:gd name="T0" fmla="*/ 13 w 18"/>
                    <a:gd name="T1" fmla="*/ 16 h 26"/>
                    <a:gd name="T2" fmla="*/ 15 w 18"/>
                    <a:gd name="T3" fmla="*/ 10 h 26"/>
                    <a:gd name="T4" fmla="*/ 18 w 18"/>
                    <a:gd name="T5" fmla="*/ 8 h 26"/>
                    <a:gd name="T6" fmla="*/ 18 w 18"/>
                    <a:gd name="T7" fmla="*/ 0 h 26"/>
                    <a:gd name="T8" fmla="*/ 7 w 18"/>
                    <a:gd name="T9" fmla="*/ 8 h 26"/>
                    <a:gd name="T10" fmla="*/ 0 w 18"/>
                    <a:gd name="T11" fmla="*/ 26 h 26"/>
                    <a:gd name="T12" fmla="*/ 18 w 18"/>
                    <a:gd name="T13" fmla="*/ 26 h 26"/>
                    <a:gd name="T14" fmla="*/ 18 w 18"/>
                    <a:gd name="T15" fmla="*/ 22 h 26"/>
                    <a:gd name="T16" fmla="*/ 13 w 18"/>
                    <a:gd name="T17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13" y="16"/>
                      </a:moveTo>
                      <a:cubicBezTo>
                        <a:pt x="13" y="14"/>
                        <a:pt x="14" y="12"/>
                        <a:pt x="15" y="10"/>
                      </a:cubicBezTo>
                      <a:cubicBezTo>
                        <a:pt x="15" y="9"/>
                        <a:pt x="16" y="8"/>
                        <a:pt x="18" y="8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4" y="0"/>
                        <a:pt x="10" y="3"/>
                        <a:pt x="7" y="8"/>
                      </a:cubicBezTo>
                      <a:cubicBezTo>
                        <a:pt x="3" y="13"/>
                        <a:pt x="1" y="20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5" y="22"/>
                        <a:pt x="13" y="19"/>
                        <a:pt x="1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34"/>
                <p:cNvSpPr>
                  <a:spLocks/>
                </p:cNvSpPr>
                <p:nvPr/>
              </p:nvSpPr>
              <p:spPr bwMode="auto">
                <a:xfrm>
                  <a:off x="4469" y="1952"/>
                  <a:ext cx="4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35"/>
                <p:cNvSpPr>
                  <a:spLocks/>
                </p:cNvSpPr>
                <p:nvPr/>
              </p:nvSpPr>
              <p:spPr bwMode="auto">
                <a:xfrm>
                  <a:off x="4425" y="1861"/>
                  <a:ext cx="58" cy="91"/>
                </a:xfrm>
                <a:custGeom>
                  <a:avLst/>
                  <a:gdLst>
                    <a:gd name="T0" fmla="*/ 2 w 12"/>
                    <a:gd name="T1" fmla="*/ 8 h 19"/>
                    <a:gd name="T2" fmla="*/ 8 w 12"/>
                    <a:gd name="T3" fmla="*/ 10 h 19"/>
                    <a:gd name="T4" fmla="*/ 10 w 12"/>
                    <a:gd name="T5" fmla="*/ 11 h 19"/>
                    <a:gd name="T6" fmla="*/ 10 w 12"/>
                    <a:gd name="T7" fmla="*/ 12 h 19"/>
                    <a:gd name="T8" fmla="*/ 8 w 12"/>
                    <a:gd name="T9" fmla="*/ 17 h 19"/>
                    <a:gd name="T10" fmla="*/ 8 w 12"/>
                    <a:gd name="T11" fmla="*/ 19 h 19"/>
                    <a:gd name="T12" fmla="*/ 9 w 12"/>
                    <a:gd name="T13" fmla="*/ 19 h 19"/>
                    <a:gd name="T14" fmla="*/ 10 w 12"/>
                    <a:gd name="T15" fmla="*/ 18 h 19"/>
                    <a:gd name="T16" fmla="*/ 10 w 12"/>
                    <a:gd name="T17" fmla="*/ 18 h 19"/>
                    <a:gd name="T18" fmla="*/ 12 w 12"/>
                    <a:gd name="T19" fmla="*/ 12 h 19"/>
                    <a:gd name="T20" fmla="*/ 10 w 12"/>
                    <a:gd name="T21" fmla="*/ 9 h 19"/>
                    <a:gd name="T22" fmla="*/ 5 w 12"/>
                    <a:gd name="T23" fmla="*/ 7 h 19"/>
                    <a:gd name="T24" fmla="*/ 3 w 12"/>
                    <a:gd name="T25" fmla="*/ 7 h 19"/>
                    <a:gd name="T26" fmla="*/ 2 w 12"/>
                    <a:gd name="T27" fmla="*/ 5 h 19"/>
                    <a:gd name="T28" fmla="*/ 4 w 12"/>
                    <a:gd name="T29" fmla="*/ 1 h 19"/>
                    <a:gd name="T30" fmla="*/ 3 w 12"/>
                    <a:gd name="T31" fmla="*/ 0 h 19"/>
                    <a:gd name="T32" fmla="*/ 2 w 12"/>
                    <a:gd name="T33" fmla="*/ 0 h 19"/>
                    <a:gd name="T34" fmla="*/ 0 w 12"/>
                    <a:gd name="T35" fmla="*/ 5 h 19"/>
                    <a:gd name="T36" fmla="*/ 2 w 12"/>
                    <a:gd name="T37" fmla="*/ 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9">
                      <a:moveTo>
                        <a:pt x="2" y="8"/>
                      </a:moveTo>
                      <a:cubicBezTo>
                        <a:pt x="4" y="9"/>
                        <a:pt x="6" y="10"/>
                        <a:pt x="8" y="10"/>
                      </a:cubicBezTo>
                      <a:cubicBezTo>
                        <a:pt x="8" y="10"/>
                        <a:pt x="9" y="11"/>
                        <a:pt x="10" y="11"/>
                      </a:cubicBezTo>
                      <a:cubicBezTo>
                        <a:pt x="10" y="11"/>
                        <a:pt x="10" y="12"/>
                        <a:pt x="10" y="12"/>
                      </a:cubicBezTo>
                      <a:cubicBezTo>
                        <a:pt x="10" y="13"/>
                        <a:pt x="10" y="15"/>
                        <a:pt x="8" y="17"/>
                      </a:cubicBezTo>
                      <a:cubicBezTo>
                        <a:pt x="8" y="18"/>
                        <a:pt x="8" y="18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6"/>
                        <a:pt x="12" y="14"/>
                        <a:pt x="12" y="12"/>
                      </a:cubicBezTo>
                      <a:cubicBezTo>
                        <a:pt x="12" y="11"/>
                        <a:pt x="11" y="10"/>
                        <a:pt x="10" y="9"/>
                      </a:cubicBezTo>
                      <a:cubicBezTo>
                        <a:pt x="8" y="8"/>
                        <a:pt x="6" y="8"/>
                        <a:pt x="5" y="7"/>
                      </a:cubicBezTo>
                      <a:cubicBezTo>
                        <a:pt x="4" y="7"/>
                        <a:pt x="3" y="7"/>
                        <a:pt x="3" y="7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2" y="4"/>
                        <a:pt x="2" y="3"/>
                        <a:pt x="4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6" name="TextBox 45"/>
              <p:cNvSpPr txBox="1"/>
              <p:nvPr/>
            </p:nvSpPr>
            <p:spPr>
              <a:xfrm>
                <a:off x="6361081" y="1968354"/>
                <a:ext cx="879087" cy="288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96" dirty="0">
                    <a:solidFill>
                      <a:prstClr val="white"/>
                    </a:solidFill>
                    <a:latin typeface="Impact" pitchFamily="34" charset="0"/>
                  </a:rPr>
                  <a:t>KEY WORD</a:t>
                </a:r>
                <a:endParaRPr lang="zh-CN" altLang="en-US" sz="1896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8" name="组合 52"/>
          <p:cNvGrpSpPr/>
          <p:nvPr/>
        </p:nvGrpSpPr>
        <p:grpSpPr>
          <a:xfrm>
            <a:off x="3499945" y="4071765"/>
            <a:ext cx="2700716" cy="857621"/>
            <a:chOff x="2613712" y="3440667"/>
            <a:chExt cx="2025537" cy="643251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2613712" y="3440667"/>
              <a:ext cx="2025537" cy="643251"/>
            </a:xfrm>
            <a:custGeom>
              <a:avLst/>
              <a:gdLst>
                <a:gd name="T0" fmla="*/ 1984 w 2305"/>
                <a:gd name="T1" fmla="*/ 732 h 732"/>
                <a:gd name="T2" fmla="*/ 0 w 2305"/>
                <a:gd name="T3" fmla="*/ 732 h 732"/>
                <a:gd name="T4" fmla="*/ 321 w 2305"/>
                <a:gd name="T5" fmla="*/ 366 h 732"/>
                <a:gd name="T6" fmla="*/ 0 w 2305"/>
                <a:gd name="T7" fmla="*/ 0 h 732"/>
                <a:gd name="T8" fmla="*/ 1984 w 2305"/>
                <a:gd name="T9" fmla="*/ 0 h 732"/>
                <a:gd name="T10" fmla="*/ 2305 w 2305"/>
                <a:gd name="T11" fmla="*/ 366 h 732"/>
                <a:gd name="T12" fmla="*/ 1984 w 2305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5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5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prstClr val="black"/>
                </a:solidFill>
              </a:endParaRPr>
            </a:p>
          </p:txBody>
        </p:sp>
        <p:grpSp>
          <p:nvGrpSpPr>
            <p:cNvPr id="9" name="组合 54"/>
            <p:cNvGrpSpPr/>
            <p:nvPr/>
          </p:nvGrpSpPr>
          <p:grpSpPr>
            <a:xfrm>
              <a:off x="2973796" y="3605948"/>
              <a:ext cx="1289413" cy="332887"/>
              <a:chOff x="1641394" y="3123021"/>
              <a:chExt cx="1289413" cy="332887"/>
            </a:xfrm>
          </p:grpSpPr>
          <p:grpSp>
            <p:nvGrpSpPr>
              <p:cNvPr id="10" name="Group 20"/>
              <p:cNvGrpSpPr>
                <a:grpSpLocks noChangeAspect="1"/>
              </p:cNvGrpSpPr>
              <p:nvPr/>
            </p:nvGrpSpPr>
            <p:grpSpPr bwMode="auto">
              <a:xfrm>
                <a:off x="1641394" y="3123021"/>
                <a:ext cx="433721" cy="332887"/>
                <a:chOff x="1066" y="1895"/>
                <a:chExt cx="314" cy="241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Freeform 21"/>
                <p:cNvSpPr>
                  <a:spLocks/>
                </p:cNvSpPr>
                <p:nvPr/>
              </p:nvSpPr>
              <p:spPr bwMode="auto">
                <a:xfrm>
                  <a:off x="1066" y="2128"/>
                  <a:ext cx="314" cy="8"/>
                </a:xfrm>
                <a:custGeom>
                  <a:avLst/>
                  <a:gdLst>
                    <a:gd name="T0" fmla="*/ 2 w 76"/>
                    <a:gd name="T1" fmla="*/ 2 h 2"/>
                    <a:gd name="T2" fmla="*/ 0 w 76"/>
                    <a:gd name="T3" fmla="*/ 1 h 2"/>
                    <a:gd name="T4" fmla="*/ 2 w 76"/>
                    <a:gd name="T5" fmla="*/ 0 h 2"/>
                    <a:gd name="T6" fmla="*/ 75 w 76"/>
                    <a:gd name="T7" fmla="*/ 0 h 2"/>
                    <a:gd name="T8" fmla="*/ 76 w 76"/>
                    <a:gd name="T9" fmla="*/ 1 h 2"/>
                    <a:gd name="T10" fmla="*/ 75 w 76"/>
                    <a:gd name="T11" fmla="*/ 2 h 2"/>
                    <a:gd name="T12" fmla="*/ 2 w 76"/>
                    <a:gd name="T1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2">
                      <a:moveTo>
                        <a:pt x="2" y="2"/>
                      </a:move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76" y="0"/>
                        <a:pt x="76" y="1"/>
                      </a:cubicBezTo>
                      <a:cubicBezTo>
                        <a:pt x="76" y="2"/>
                        <a:pt x="75" y="2"/>
                        <a:pt x="75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Rectangle 22"/>
                <p:cNvSpPr>
                  <a:spLocks noChangeArrowheads="1"/>
                </p:cNvSpPr>
                <p:nvPr/>
              </p:nvSpPr>
              <p:spPr bwMode="auto">
                <a:xfrm>
                  <a:off x="1107" y="1949"/>
                  <a:ext cx="46" cy="15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Rectangle 23"/>
                <p:cNvSpPr>
                  <a:spLocks noChangeArrowheads="1"/>
                </p:cNvSpPr>
                <p:nvPr/>
              </p:nvSpPr>
              <p:spPr bwMode="auto">
                <a:xfrm>
                  <a:off x="1173" y="1895"/>
                  <a:ext cx="46" cy="20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Rectangle 24"/>
                <p:cNvSpPr>
                  <a:spLocks noChangeArrowheads="1"/>
                </p:cNvSpPr>
                <p:nvPr/>
              </p:nvSpPr>
              <p:spPr bwMode="auto">
                <a:xfrm>
                  <a:off x="1235" y="1961"/>
                  <a:ext cx="46" cy="1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Rectangle 25"/>
                <p:cNvSpPr>
                  <a:spLocks noChangeArrowheads="1"/>
                </p:cNvSpPr>
                <p:nvPr/>
              </p:nvSpPr>
              <p:spPr bwMode="auto">
                <a:xfrm>
                  <a:off x="1306" y="2007"/>
                  <a:ext cx="45" cy="9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7" name="TextBox 56"/>
              <p:cNvSpPr txBox="1"/>
              <p:nvPr/>
            </p:nvSpPr>
            <p:spPr>
              <a:xfrm>
                <a:off x="2051720" y="3158366"/>
                <a:ext cx="879087" cy="288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96" dirty="0">
                    <a:solidFill>
                      <a:prstClr val="white"/>
                    </a:solidFill>
                    <a:latin typeface="Impact" pitchFamily="34" charset="0"/>
                  </a:rPr>
                  <a:t>KEY WORD</a:t>
                </a:r>
                <a:endParaRPr lang="zh-CN" altLang="en-US" sz="1896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11" name="组合 68"/>
          <p:cNvGrpSpPr/>
          <p:nvPr/>
        </p:nvGrpSpPr>
        <p:grpSpPr>
          <a:xfrm>
            <a:off x="858197" y="4071765"/>
            <a:ext cx="2701888" cy="857621"/>
            <a:chOff x="632405" y="3440667"/>
            <a:chExt cx="2026416" cy="643251"/>
          </a:xfrm>
        </p:grpSpPr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632405" y="3440667"/>
              <a:ext cx="2026416" cy="643251"/>
            </a:xfrm>
            <a:custGeom>
              <a:avLst/>
              <a:gdLst>
                <a:gd name="T0" fmla="*/ 1984 w 2306"/>
                <a:gd name="T1" fmla="*/ 732 h 732"/>
                <a:gd name="T2" fmla="*/ 0 w 2306"/>
                <a:gd name="T3" fmla="*/ 732 h 732"/>
                <a:gd name="T4" fmla="*/ 321 w 2306"/>
                <a:gd name="T5" fmla="*/ 366 h 732"/>
                <a:gd name="T6" fmla="*/ 0 w 2306"/>
                <a:gd name="T7" fmla="*/ 0 h 732"/>
                <a:gd name="T8" fmla="*/ 1984 w 2306"/>
                <a:gd name="T9" fmla="*/ 0 h 732"/>
                <a:gd name="T10" fmla="*/ 2306 w 2306"/>
                <a:gd name="T11" fmla="*/ 366 h 732"/>
                <a:gd name="T12" fmla="*/ 1984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6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prstClr val="black"/>
                </a:solidFill>
              </a:endParaRPr>
            </a:p>
          </p:txBody>
        </p:sp>
        <p:grpSp>
          <p:nvGrpSpPr>
            <p:cNvPr id="12" name="组合 70"/>
            <p:cNvGrpSpPr/>
            <p:nvPr/>
          </p:nvGrpSpPr>
          <p:grpSpPr>
            <a:xfrm>
              <a:off x="1072594" y="3573700"/>
              <a:ext cx="1309842" cy="351799"/>
              <a:chOff x="6008914" y="3093443"/>
              <a:chExt cx="1309842" cy="351799"/>
            </a:xfrm>
          </p:grpSpPr>
          <p:grpSp>
            <p:nvGrpSpPr>
              <p:cNvPr id="13" name="Group 14"/>
              <p:cNvGrpSpPr>
                <a:grpSpLocks noChangeAspect="1"/>
              </p:cNvGrpSpPr>
              <p:nvPr/>
            </p:nvGrpSpPr>
            <p:grpSpPr bwMode="auto">
              <a:xfrm>
                <a:off x="6008914" y="3093443"/>
                <a:ext cx="390557" cy="351799"/>
                <a:chOff x="4645" y="1318"/>
                <a:chExt cx="262" cy="236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4" name="Freeform 15"/>
                <p:cNvSpPr>
                  <a:spLocks/>
                </p:cNvSpPr>
                <p:nvPr/>
              </p:nvSpPr>
              <p:spPr bwMode="auto">
                <a:xfrm>
                  <a:off x="4645" y="1425"/>
                  <a:ext cx="262" cy="129"/>
                </a:xfrm>
                <a:custGeom>
                  <a:avLst/>
                  <a:gdLst>
                    <a:gd name="T0" fmla="*/ 44 w 71"/>
                    <a:gd name="T1" fmla="*/ 6 h 35"/>
                    <a:gd name="T2" fmla="*/ 42 w 71"/>
                    <a:gd name="T3" fmla="*/ 8 h 35"/>
                    <a:gd name="T4" fmla="*/ 29 w 71"/>
                    <a:gd name="T5" fmla="*/ 8 h 35"/>
                    <a:gd name="T6" fmla="*/ 27 w 71"/>
                    <a:gd name="T7" fmla="*/ 6 h 35"/>
                    <a:gd name="T8" fmla="*/ 27 w 71"/>
                    <a:gd name="T9" fmla="*/ 0 h 35"/>
                    <a:gd name="T10" fmla="*/ 0 w 71"/>
                    <a:gd name="T11" fmla="*/ 0 h 35"/>
                    <a:gd name="T12" fmla="*/ 0 w 71"/>
                    <a:gd name="T13" fmla="*/ 28 h 35"/>
                    <a:gd name="T14" fmla="*/ 7 w 71"/>
                    <a:gd name="T15" fmla="*/ 35 h 35"/>
                    <a:gd name="T16" fmla="*/ 64 w 71"/>
                    <a:gd name="T17" fmla="*/ 35 h 35"/>
                    <a:gd name="T18" fmla="*/ 71 w 71"/>
                    <a:gd name="T19" fmla="*/ 28 h 35"/>
                    <a:gd name="T20" fmla="*/ 71 w 71"/>
                    <a:gd name="T21" fmla="*/ 0 h 35"/>
                    <a:gd name="T22" fmla="*/ 44 w 71"/>
                    <a:gd name="T23" fmla="*/ 0 h 35"/>
                    <a:gd name="T24" fmla="*/ 44 w 71"/>
                    <a:gd name="T25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35">
                      <a:moveTo>
                        <a:pt x="44" y="6"/>
                      </a:moveTo>
                      <a:cubicBezTo>
                        <a:pt x="44" y="7"/>
                        <a:pt x="43" y="8"/>
                        <a:pt x="42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8" y="8"/>
                        <a:pt x="27" y="7"/>
                        <a:pt x="27" y="6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1"/>
                        <a:pt x="3" y="35"/>
                        <a:pt x="7" y="35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ubicBezTo>
                        <a:pt x="68" y="35"/>
                        <a:pt x="71" y="31"/>
                        <a:pt x="71" y="28"/>
                      </a:cubicBezTo>
                      <a:cubicBezTo>
                        <a:pt x="71" y="0"/>
                        <a:pt x="71" y="0"/>
                        <a:pt x="71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lnTo>
                        <a:pt x="4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16"/>
                <p:cNvSpPr>
                  <a:spLocks noEditPoints="1"/>
                </p:cNvSpPr>
                <p:nvPr/>
              </p:nvSpPr>
              <p:spPr bwMode="auto">
                <a:xfrm>
                  <a:off x="4645" y="1318"/>
                  <a:ext cx="262" cy="100"/>
                </a:xfrm>
                <a:custGeom>
                  <a:avLst/>
                  <a:gdLst>
                    <a:gd name="T0" fmla="*/ 64 w 71"/>
                    <a:gd name="T1" fmla="*/ 12 h 27"/>
                    <a:gd name="T2" fmla="*/ 47 w 71"/>
                    <a:gd name="T3" fmla="*/ 12 h 27"/>
                    <a:gd name="T4" fmla="*/ 47 w 71"/>
                    <a:gd name="T5" fmla="*/ 5 h 27"/>
                    <a:gd name="T6" fmla="*/ 43 w 71"/>
                    <a:gd name="T7" fmla="*/ 0 h 27"/>
                    <a:gd name="T8" fmla="*/ 28 w 71"/>
                    <a:gd name="T9" fmla="*/ 0 h 27"/>
                    <a:gd name="T10" fmla="*/ 23 w 71"/>
                    <a:gd name="T11" fmla="*/ 5 h 27"/>
                    <a:gd name="T12" fmla="*/ 23 w 71"/>
                    <a:gd name="T13" fmla="*/ 12 h 27"/>
                    <a:gd name="T14" fmla="*/ 7 w 71"/>
                    <a:gd name="T15" fmla="*/ 12 h 27"/>
                    <a:gd name="T16" fmla="*/ 0 w 71"/>
                    <a:gd name="T17" fmla="*/ 19 h 27"/>
                    <a:gd name="T18" fmla="*/ 0 w 71"/>
                    <a:gd name="T19" fmla="*/ 27 h 27"/>
                    <a:gd name="T20" fmla="*/ 71 w 71"/>
                    <a:gd name="T21" fmla="*/ 27 h 27"/>
                    <a:gd name="T22" fmla="*/ 71 w 71"/>
                    <a:gd name="T23" fmla="*/ 19 h 27"/>
                    <a:gd name="T24" fmla="*/ 64 w 71"/>
                    <a:gd name="T25" fmla="*/ 12 h 27"/>
                    <a:gd name="T26" fmla="*/ 28 w 71"/>
                    <a:gd name="T27" fmla="*/ 5 h 27"/>
                    <a:gd name="T28" fmla="*/ 43 w 71"/>
                    <a:gd name="T29" fmla="*/ 5 h 27"/>
                    <a:gd name="T30" fmla="*/ 43 w 71"/>
                    <a:gd name="T31" fmla="*/ 12 h 27"/>
                    <a:gd name="T32" fmla="*/ 28 w 71"/>
                    <a:gd name="T33" fmla="*/ 12 h 27"/>
                    <a:gd name="T34" fmla="*/ 28 w 71"/>
                    <a:gd name="T35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" h="27">
                      <a:moveTo>
                        <a:pt x="64" y="12"/>
                      </a:move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5"/>
                        <a:pt x="47" y="5"/>
                        <a:pt x="47" y="5"/>
                      </a:cubicBezTo>
                      <a:cubicBezTo>
                        <a:pt x="47" y="2"/>
                        <a:pt x="45" y="0"/>
                        <a:pt x="43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3" y="2"/>
                        <a:pt x="23" y="5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2"/>
                        <a:pt x="0" y="15"/>
                        <a:pt x="0" y="19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1" y="19"/>
                        <a:pt x="71" y="19"/>
                        <a:pt x="71" y="19"/>
                      </a:cubicBezTo>
                      <a:cubicBezTo>
                        <a:pt x="71" y="15"/>
                        <a:pt x="68" y="12"/>
                        <a:pt x="64" y="12"/>
                      </a:cubicBezTo>
                      <a:close/>
                      <a:moveTo>
                        <a:pt x="28" y="5"/>
                      </a:move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lnTo>
                        <a:pt x="28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6439669" y="3137466"/>
                <a:ext cx="879087" cy="288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96" dirty="0">
                    <a:solidFill>
                      <a:prstClr val="white"/>
                    </a:solidFill>
                    <a:latin typeface="Impact" pitchFamily="34" charset="0"/>
                  </a:rPr>
                  <a:t>KEY WORD</a:t>
                </a:r>
                <a:endParaRPr lang="zh-CN" altLang="en-US" sz="1896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sp>
        <p:nvSpPr>
          <p:cNvPr id="53" name="išľíďè">
            <a:extLst>
              <a:ext uri="{FF2B5EF4-FFF2-40B4-BE49-F238E27FC236}">
                <a16:creationId xmlns:a16="http://schemas.microsoft.com/office/drawing/2014/main" xmlns="" id="{404C5D47-000E-4395-9A65-392BAE06BB3C}"/>
              </a:ext>
            </a:extLst>
          </p:cNvPr>
          <p:cNvSpPr/>
          <p:nvPr/>
        </p:nvSpPr>
        <p:spPr bwMode="auto">
          <a:xfrm>
            <a:off x="911957" y="314643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5" name="iSlíďè">
            <a:extLst>
              <a:ext uri="{FF2B5EF4-FFF2-40B4-BE49-F238E27FC236}">
                <a16:creationId xmlns:a16="http://schemas.microsoft.com/office/drawing/2014/main" xmlns="" id="{6A352F63-CC2E-4EF8-BE66-174C500AE5D3}"/>
              </a:ext>
            </a:extLst>
          </p:cNvPr>
          <p:cNvSpPr txBox="1"/>
          <p:nvPr/>
        </p:nvSpPr>
        <p:spPr bwMode="auto">
          <a:xfrm>
            <a:off x="1353048" y="281206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6" name="išľíďè">
            <a:extLst>
              <a:ext uri="{FF2B5EF4-FFF2-40B4-BE49-F238E27FC236}">
                <a16:creationId xmlns:a16="http://schemas.microsoft.com/office/drawing/2014/main" xmlns="" id="{70AA39BD-D924-447F-A882-3814FB56D32F}"/>
              </a:ext>
            </a:extLst>
          </p:cNvPr>
          <p:cNvSpPr/>
          <p:nvPr/>
        </p:nvSpPr>
        <p:spPr bwMode="auto">
          <a:xfrm>
            <a:off x="3555437" y="314643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9" name="iSlíďè">
            <a:extLst>
              <a:ext uri="{FF2B5EF4-FFF2-40B4-BE49-F238E27FC236}">
                <a16:creationId xmlns:a16="http://schemas.microsoft.com/office/drawing/2014/main" xmlns="" id="{036711C9-5115-4F9D-A7F1-959A6A5EDA0C}"/>
              </a:ext>
            </a:extLst>
          </p:cNvPr>
          <p:cNvSpPr txBox="1"/>
          <p:nvPr/>
        </p:nvSpPr>
        <p:spPr bwMode="auto">
          <a:xfrm>
            <a:off x="3996528" y="281206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0" name="išľíďè">
            <a:extLst>
              <a:ext uri="{FF2B5EF4-FFF2-40B4-BE49-F238E27FC236}">
                <a16:creationId xmlns:a16="http://schemas.microsoft.com/office/drawing/2014/main" xmlns="" id="{845C8FB8-13D6-4A69-B489-0EF6AB0C2F16}"/>
              </a:ext>
            </a:extLst>
          </p:cNvPr>
          <p:cNvSpPr/>
          <p:nvPr/>
        </p:nvSpPr>
        <p:spPr bwMode="auto">
          <a:xfrm>
            <a:off x="6157100" y="314927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1" name="iSlíďè">
            <a:extLst>
              <a:ext uri="{FF2B5EF4-FFF2-40B4-BE49-F238E27FC236}">
                <a16:creationId xmlns:a16="http://schemas.microsoft.com/office/drawing/2014/main" xmlns="" id="{6752CD9B-E776-4F6D-A70B-11A6AA3D166C}"/>
              </a:ext>
            </a:extLst>
          </p:cNvPr>
          <p:cNvSpPr txBox="1"/>
          <p:nvPr/>
        </p:nvSpPr>
        <p:spPr bwMode="auto">
          <a:xfrm>
            <a:off x="6598191" y="28149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2" name="išľíďè">
            <a:extLst>
              <a:ext uri="{FF2B5EF4-FFF2-40B4-BE49-F238E27FC236}">
                <a16:creationId xmlns:a16="http://schemas.microsoft.com/office/drawing/2014/main" xmlns="" id="{A40D24A9-95EE-4102-85C0-66C4D27986E9}"/>
              </a:ext>
            </a:extLst>
          </p:cNvPr>
          <p:cNvSpPr/>
          <p:nvPr/>
        </p:nvSpPr>
        <p:spPr bwMode="auto">
          <a:xfrm>
            <a:off x="8800580" y="314927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3" name="iSlíďè">
            <a:extLst>
              <a:ext uri="{FF2B5EF4-FFF2-40B4-BE49-F238E27FC236}">
                <a16:creationId xmlns:a16="http://schemas.microsoft.com/office/drawing/2014/main" xmlns="" id="{04484F83-B461-45E0-86A5-2ED923CE5393}"/>
              </a:ext>
            </a:extLst>
          </p:cNvPr>
          <p:cNvSpPr txBox="1"/>
          <p:nvPr/>
        </p:nvSpPr>
        <p:spPr bwMode="auto">
          <a:xfrm>
            <a:off x="9241671" y="28149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04718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  <p:bldP spid="56" grpId="0"/>
      <p:bldP spid="59" grpId="0"/>
      <p:bldP spid="60" grpId="0"/>
      <p:bldP spid="61" grpId="0"/>
      <p:bldP spid="62" grpId="0"/>
      <p:bldP spid="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flipH="1">
            <a:off x="0" y="6068306"/>
            <a:ext cx="12192000" cy="787500"/>
          </a:xfrm>
          <a:custGeom>
            <a:avLst/>
            <a:gdLst>
              <a:gd name="T0" fmla="*/ 0 w 3200"/>
              <a:gd name="T1" fmla="*/ 29 h 762"/>
              <a:gd name="T2" fmla="*/ 1413 w 3200"/>
              <a:gd name="T3" fmla="*/ 352 h 762"/>
              <a:gd name="T4" fmla="*/ 3200 w 3200"/>
              <a:gd name="T5" fmla="*/ 545 h 762"/>
              <a:gd name="T6" fmla="*/ 3200 w 3200"/>
              <a:gd name="T7" fmla="*/ 762 h 762"/>
              <a:gd name="T8" fmla="*/ 0 w 3200"/>
              <a:gd name="T9" fmla="*/ 762 h 762"/>
              <a:gd name="T10" fmla="*/ 0 w 3200"/>
              <a:gd name="T11" fmla="*/ 29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762">
                <a:moveTo>
                  <a:pt x="0" y="29"/>
                </a:moveTo>
                <a:cubicBezTo>
                  <a:pt x="0" y="29"/>
                  <a:pt x="662" y="0"/>
                  <a:pt x="1413" y="352"/>
                </a:cubicBezTo>
                <a:cubicBezTo>
                  <a:pt x="2164" y="705"/>
                  <a:pt x="3200" y="545"/>
                  <a:pt x="3200" y="545"/>
                </a:cubicBezTo>
                <a:cubicBezTo>
                  <a:pt x="3200" y="762"/>
                  <a:pt x="3200" y="762"/>
                  <a:pt x="3200" y="762"/>
                </a:cubicBezTo>
                <a:cubicBezTo>
                  <a:pt x="0" y="762"/>
                  <a:pt x="0" y="762"/>
                  <a:pt x="0" y="762"/>
                </a:cubicBezTo>
                <a:lnTo>
                  <a:pt x="0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id-ID" sz="1707">
              <a:solidFill>
                <a:prstClr val="black"/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flipH="1">
            <a:off x="0" y="6013788"/>
            <a:ext cx="12192000" cy="894768"/>
          </a:xfrm>
          <a:custGeom>
            <a:avLst/>
            <a:gdLst>
              <a:gd name="T0" fmla="*/ 3200 w 3200"/>
              <a:gd name="T1" fmla="*/ 66 h 423"/>
              <a:gd name="T2" fmla="*/ 1743 w 3200"/>
              <a:gd name="T3" fmla="*/ 212 h 423"/>
              <a:gd name="T4" fmla="*/ 0 w 3200"/>
              <a:gd name="T5" fmla="*/ 175 h 423"/>
              <a:gd name="T6" fmla="*/ 0 w 3200"/>
              <a:gd name="T7" fmla="*/ 404 h 423"/>
              <a:gd name="T8" fmla="*/ 3200 w 3200"/>
              <a:gd name="T9" fmla="*/ 404 h 423"/>
              <a:gd name="T10" fmla="*/ 3200 w 3200"/>
              <a:gd name="T11" fmla="*/ 6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423">
                <a:moveTo>
                  <a:pt x="3200" y="66"/>
                </a:moveTo>
                <a:cubicBezTo>
                  <a:pt x="3200" y="66"/>
                  <a:pt x="2831" y="0"/>
                  <a:pt x="1743" y="212"/>
                </a:cubicBezTo>
                <a:cubicBezTo>
                  <a:pt x="655" y="423"/>
                  <a:pt x="0" y="175"/>
                  <a:pt x="0" y="175"/>
                </a:cubicBezTo>
                <a:cubicBezTo>
                  <a:pt x="0" y="404"/>
                  <a:pt x="0" y="404"/>
                  <a:pt x="0" y="404"/>
                </a:cubicBezTo>
                <a:cubicBezTo>
                  <a:pt x="3200" y="404"/>
                  <a:pt x="3200" y="404"/>
                  <a:pt x="3200" y="404"/>
                </a:cubicBezTo>
                <a:lnTo>
                  <a:pt x="3200" y="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id-ID" sz="1707">
              <a:solidFill>
                <a:prstClr val="black"/>
              </a:solidFill>
            </a:endParaRPr>
          </a:p>
        </p:txBody>
      </p:sp>
      <p:sp>
        <p:nvSpPr>
          <p:cNvPr id="68" name="Freeform 10"/>
          <p:cNvSpPr>
            <a:spLocks/>
          </p:cNvSpPr>
          <p:nvPr/>
        </p:nvSpPr>
        <p:spPr bwMode="auto">
          <a:xfrm flipH="1">
            <a:off x="5123055" y="3705457"/>
            <a:ext cx="1723149" cy="3136132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id-ID" sz="1707">
              <a:solidFill>
                <a:prstClr val="black"/>
              </a:solidFill>
            </a:endParaRPr>
          </a:p>
        </p:txBody>
      </p:sp>
      <p:grpSp>
        <p:nvGrpSpPr>
          <p:cNvPr id="2" name="Group 77"/>
          <p:cNvGrpSpPr/>
          <p:nvPr/>
        </p:nvGrpSpPr>
        <p:grpSpPr>
          <a:xfrm rot="5662649">
            <a:off x="3632945" y="3576970"/>
            <a:ext cx="921969" cy="1402159"/>
            <a:chOff x="1306513" y="1644650"/>
            <a:chExt cx="1109663" cy="1687513"/>
          </a:xfrm>
        </p:grpSpPr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80"/>
          <p:cNvGrpSpPr/>
          <p:nvPr/>
        </p:nvGrpSpPr>
        <p:grpSpPr>
          <a:xfrm rot="13449093">
            <a:off x="7087621" y="2452872"/>
            <a:ext cx="1316587" cy="2002080"/>
            <a:chOff x="1306513" y="1644650"/>
            <a:chExt cx="1109663" cy="1687513"/>
          </a:xfrm>
        </p:grpSpPr>
        <p:sp>
          <p:nvSpPr>
            <p:cNvPr id="82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83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Group 83"/>
          <p:cNvGrpSpPr/>
          <p:nvPr/>
        </p:nvGrpSpPr>
        <p:grpSpPr>
          <a:xfrm rot="7830861">
            <a:off x="4273803" y="2008226"/>
            <a:ext cx="1434284" cy="2181297"/>
            <a:chOff x="1306513" y="1644650"/>
            <a:chExt cx="1109663" cy="1687513"/>
          </a:xfrm>
        </p:grpSpPr>
        <p:sp>
          <p:nvSpPr>
            <p:cNvPr id="85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86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Group 86"/>
          <p:cNvGrpSpPr/>
          <p:nvPr/>
        </p:nvGrpSpPr>
        <p:grpSpPr>
          <a:xfrm rot="10570456">
            <a:off x="5878656" y="1746519"/>
            <a:ext cx="1424131" cy="2165619"/>
            <a:chOff x="1306513" y="1644650"/>
            <a:chExt cx="1109663" cy="1687513"/>
          </a:xfrm>
        </p:grpSpPr>
        <p:sp>
          <p:nvSpPr>
            <p:cNvPr id="88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89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Group 89"/>
          <p:cNvGrpSpPr/>
          <p:nvPr/>
        </p:nvGrpSpPr>
        <p:grpSpPr>
          <a:xfrm rot="14923554">
            <a:off x="7464272" y="4131567"/>
            <a:ext cx="923301" cy="1404181"/>
            <a:chOff x="1306513" y="1644650"/>
            <a:chExt cx="1109663" cy="1687513"/>
          </a:xfrm>
        </p:grpSpPr>
        <p:sp>
          <p:nvSpPr>
            <p:cNvPr id="91" name="Freeform 18"/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92" name="Freeform 19"/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92"/>
          <p:cNvGrpSpPr/>
          <p:nvPr/>
        </p:nvGrpSpPr>
        <p:grpSpPr>
          <a:xfrm>
            <a:off x="2358881" y="3884663"/>
            <a:ext cx="277647" cy="276803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94" name="Oval 9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95"/>
          <p:cNvGrpSpPr/>
          <p:nvPr/>
        </p:nvGrpSpPr>
        <p:grpSpPr>
          <a:xfrm>
            <a:off x="3666131" y="1889696"/>
            <a:ext cx="277647" cy="276803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97" name="Oval 9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98" name="Freeform 9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oup 101"/>
          <p:cNvGrpSpPr/>
          <p:nvPr/>
        </p:nvGrpSpPr>
        <p:grpSpPr>
          <a:xfrm>
            <a:off x="9117993" y="2553843"/>
            <a:ext cx="277647" cy="276803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03" name="Oval 10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04" name="Freeform 10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Group 104"/>
          <p:cNvGrpSpPr/>
          <p:nvPr/>
        </p:nvGrpSpPr>
        <p:grpSpPr>
          <a:xfrm>
            <a:off x="9055106" y="4004048"/>
            <a:ext cx="277647" cy="276803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106" name="Oval 10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Group 122"/>
          <p:cNvGrpSpPr/>
          <p:nvPr/>
        </p:nvGrpSpPr>
        <p:grpSpPr>
          <a:xfrm>
            <a:off x="3638911" y="3965610"/>
            <a:ext cx="466271" cy="467133"/>
            <a:chOff x="5346700" y="-104775"/>
            <a:chExt cx="835025" cy="836613"/>
          </a:xfrm>
          <a:solidFill>
            <a:schemeClr val="bg1"/>
          </a:solidFill>
        </p:grpSpPr>
        <p:sp>
          <p:nvSpPr>
            <p:cNvPr id="124" name="Freeform 5"/>
            <p:cNvSpPr>
              <a:spLocks noEditPoints="1"/>
            </p:cNvSpPr>
            <p:nvPr/>
          </p:nvSpPr>
          <p:spPr bwMode="auto">
            <a:xfrm>
              <a:off x="5346700" y="-104775"/>
              <a:ext cx="835025" cy="836613"/>
            </a:xfrm>
            <a:custGeom>
              <a:avLst/>
              <a:gdLst>
                <a:gd name="T0" fmla="*/ 138 w 220"/>
                <a:gd name="T1" fmla="*/ 0 h 220"/>
                <a:gd name="T2" fmla="*/ 55 w 220"/>
                <a:gd name="T3" fmla="*/ 83 h 220"/>
                <a:gd name="T4" fmla="*/ 65 w 220"/>
                <a:gd name="T5" fmla="*/ 121 h 220"/>
                <a:gd name="T6" fmla="*/ 7 w 220"/>
                <a:gd name="T7" fmla="*/ 178 h 220"/>
                <a:gd name="T8" fmla="*/ 7 w 220"/>
                <a:gd name="T9" fmla="*/ 178 h 220"/>
                <a:gd name="T10" fmla="*/ 0 w 220"/>
                <a:gd name="T11" fmla="*/ 196 h 220"/>
                <a:gd name="T12" fmla="*/ 24 w 220"/>
                <a:gd name="T13" fmla="*/ 220 h 220"/>
                <a:gd name="T14" fmla="*/ 42 w 220"/>
                <a:gd name="T15" fmla="*/ 213 h 220"/>
                <a:gd name="T16" fmla="*/ 42 w 220"/>
                <a:gd name="T17" fmla="*/ 213 h 220"/>
                <a:gd name="T18" fmla="*/ 99 w 220"/>
                <a:gd name="T19" fmla="*/ 155 h 220"/>
                <a:gd name="T20" fmla="*/ 138 w 220"/>
                <a:gd name="T21" fmla="*/ 165 h 220"/>
                <a:gd name="T22" fmla="*/ 220 w 220"/>
                <a:gd name="T23" fmla="*/ 83 h 220"/>
                <a:gd name="T24" fmla="*/ 138 w 220"/>
                <a:gd name="T25" fmla="*/ 0 h 220"/>
                <a:gd name="T26" fmla="*/ 33 w 220"/>
                <a:gd name="T27" fmla="*/ 204 h 220"/>
                <a:gd name="T28" fmla="*/ 24 w 220"/>
                <a:gd name="T29" fmla="*/ 208 h 220"/>
                <a:gd name="T30" fmla="*/ 12 w 220"/>
                <a:gd name="T31" fmla="*/ 196 h 220"/>
                <a:gd name="T32" fmla="*/ 16 w 220"/>
                <a:gd name="T33" fmla="*/ 187 h 220"/>
                <a:gd name="T34" fmla="*/ 16 w 220"/>
                <a:gd name="T35" fmla="*/ 187 h 220"/>
                <a:gd name="T36" fmla="*/ 71 w 220"/>
                <a:gd name="T37" fmla="*/ 132 h 220"/>
                <a:gd name="T38" fmla="*/ 88 w 220"/>
                <a:gd name="T39" fmla="*/ 149 h 220"/>
                <a:gd name="T40" fmla="*/ 33 w 220"/>
                <a:gd name="T41" fmla="*/ 204 h 220"/>
                <a:gd name="T42" fmla="*/ 138 w 220"/>
                <a:gd name="T43" fmla="*/ 151 h 220"/>
                <a:gd name="T44" fmla="*/ 69 w 220"/>
                <a:gd name="T45" fmla="*/ 83 h 220"/>
                <a:gd name="T46" fmla="*/ 138 w 220"/>
                <a:gd name="T47" fmla="*/ 14 h 220"/>
                <a:gd name="T48" fmla="*/ 206 w 220"/>
                <a:gd name="T49" fmla="*/ 83 h 220"/>
                <a:gd name="T50" fmla="*/ 138 w 220"/>
                <a:gd name="T51" fmla="*/ 15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0" h="220">
                  <a:moveTo>
                    <a:pt x="138" y="0"/>
                  </a:moveTo>
                  <a:cubicBezTo>
                    <a:pt x="92" y="0"/>
                    <a:pt x="55" y="37"/>
                    <a:pt x="55" y="83"/>
                  </a:cubicBezTo>
                  <a:cubicBezTo>
                    <a:pt x="55" y="96"/>
                    <a:pt x="58" y="110"/>
                    <a:pt x="65" y="121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83"/>
                    <a:pt x="0" y="189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31" y="220"/>
                    <a:pt x="37" y="217"/>
                    <a:pt x="42" y="213"/>
                  </a:cubicBezTo>
                  <a:cubicBezTo>
                    <a:pt x="42" y="213"/>
                    <a:pt x="42" y="213"/>
                    <a:pt x="42" y="213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110" y="162"/>
                    <a:pt x="124" y="165"/>
                    <a:pt x="138" y="165"/>
                  </a:cubicBezTo>
                  <a:cubicBezTo>
                    <a:pt x="183" y="165"/>
                    <a:pt x="220" y="128"/>
                    <a:pt x="220" y="83"/>
                  </a:cubicBezTo>
                  <a:cubicBezTo>
                    <a:pt x="220" y="37"/>
                    <a:pt x="183" y="0"/>
                    <a:pt x="138" y="0"/>
                  </a:cubicBezTo>
                  <a:close/>
                  <a:moveTo>
                    <a:pt x="33" y="204"/>
                  </a:moveTo>
                  <a:cubicBezTo>
                    <a:pt x="31" y="206"/>
                    <a:pt x="28" y="208"/>
                    <a:pt x="24" y="208"/>
                  </a:cubicBezTo>
                  <a:cubicBezTo>
                    <a:pt x="18" y="208"/>
                    <a:pt x="12" y="202"/>
                    <a:pt x="12" y="196"/>
                  </a:cubicBezTo>
                  <a:cubicBezTo>
                    <a:pt x="12" y="192"/>
                    <a:pt x="14" y="189"/>
                    <a:pt x="1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6" y="138"/>
                    <a:pt x="82" y="144"/>
                    <a:pt x="88" y="149"/>
                  </a:cubicBezTo>
                  <a:lnTo>
                    <a:pt x="33" y="204"/>
                  </a:lnTo>
                  <a:close/>
                  <a:moveTo>
                    <a:pt x="138" y="151"/>
                  </a:moveTo>
                  <a:cubicBezTo>
                    <a:pt x="100" y="151"/>
                    <a:pt x="69" y="120"/>
                    <a:pt x="69" y="83"/>
                  </a:cubicBezTo>
                  <a:cubicBezTo>
                    <a:pt x="69" y="45"/>
                    <a:pt x="100" y="14"/>
                    <a:pt x="138" y="14"/>
                  </a:cubicBezTo>
                  <a:cubicBezTo>
                    <a:pt x="175" y="14"/>
                    <a:pt x="206" y="45"/>
                    <a:pt x="206" y="83"/>
                  </a:cubicBezTo>
                  <a:cubicBezTo>
                    <a:pt x="206" y="120"/>
                    <a:pt x="175" y="151"/>
                    <a:pt x="13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5684838" y="25400"/>
              <a:ext cx="196850" cy="196850"/>
            </a:xfrm>
            <a:custGeom>
              <a:avLst/>
              <a:gdLst>
                <a:gd name="T0" fmla="*/ 49 w 52"/>
                <a:gd name="T1" fmla="*/ 0 h 52"/>
                <a:gd name="T2" fmla="*/ 0 w 52"/>
                <a:gd name="T3" fmla="*/ 49 h 52"/>
                <a:gd name="T4" fmla="*/ 4 w 52"/>
                <a:gd name="T5" fmla="*/ 52 h 52"/>
                <a:gd name="T6" fmla="*/ 7 w 52"/>
                <a:gd name="T7" fmla="*/ 49 h 52"/>
                <a:gd name="T8" fmla="*/ 49 w 52"/>
                <a:gd name="T9" fmla="*/ 7 h 52"/>
                <a:gd name="T10" fmla="*/ 52 w 52"/>
                <a:gd name="T11" fmla="*/ 4 h 52"/>
                <a:gd name="T12" fmla="*/ 49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6" y="52"/>
                    <a:pt x="7" y="50"/>
                    <a:pt x="7" y="49"/>
                  </a:cubicBezTo>
                  <a:cubicBezTo>
                    <a:pt x="7" y="26"/>
                    <a:pt x="26" y="7"/>
                    <a:pt x="49" y="7"/>
                  </a:cubicBezTo>
                  <a:cubicBezTo>
                    <a:pt x="50" y="7"/>
                    <a:pt x="52" y="6"/>
                    <a:pt x="52" y="4"/>
                  </a:cubicBezTo>
                  <a:cubicBezTo>
                    <a:pt x="52" y="2"/>
                    <a:pt x="50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125"/>
          <p:cNvGrpSpPr/>
          <p:nvPr/>
        </p:nvGrpSpPr>
        <p:grpSpPr>
          <a:xfrm>
            <a:off x="4597936" y="2710207"/>
            <a:ext cx="441907" cy="440863"/>
            <a:chOff x="6294438" y="-201613"/>
            <a:chExt cx="687387" cy="685801"/>
          </a:xfrm>
          <a:solidFill>
            <a:schemeClr val="bg1"/>
          </a:solidFill>
        </p:grpSpPr>
        <p:sp>
          <p:nvSpPr>
            <p:cNvPr id="127" name="Freeform 10"/>
            <p:cNvSpPr>
              <a:spLocks noEditPoints="1"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28" name="Freeform 11"/>
            <p:cNvSpPr>
              <a:spLocks/>
            </p:cNvSpPr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29" name="Freeform 12"/>
            <p:cNvSpPr>
              <a:spLocks/>
            </p:cNvSpPr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30" name="Freeform 13"/>
            <p:cNvSpPr>
              <a:spLocks/>
            </p:cNvSpPr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31" name="Freeform 14"/>
            <p:cNvSpPr>
              <a:spLocks/>
            </p:cNvSpPr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32" name="Freeform 15"/>
            <p:cNvSpPr>
              <a:spLocks/>
            </p:cNvSpPr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33" name="Freeform 16"/>
            <p:cNvSpPr>
              <a:spLocks/>
            </p:cNvSpPr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34" name="Freeform 17"/>
            <p:cNvSpPr>
              <a:spLocks/>
            </p:cNvSpPr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35" name="Freeform 18"/>
            <p:cNvSpPr>
              <a:spLocks/>
            </p:cNvSpPr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36" name="Freeform 19"/>
            <p:cNvSpPr>
              <a:spLocks/>
            </p:cNvSpPr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37" name="Freeform 20"/>
            <p:cNvSpPr>
              <a:spLocks/>
            </p:cNvSpPr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38" name="Freeform 21"/>
            <p:cNvSpPr>
              <a:spLocks/>
            </p:cNvSpPr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39" name="Freeform 22"/>
            <p:cNvSpPr>
              <a:spLocks noEditPoints="1"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sp>
        <p:nvSpPr>
          <p:cNvPr id="140" name="Freeform 26"/>
          <p:cNvSpPr>
            <a:spLocks noEditPoints="1"/>
          </p:cNvSpPr>
          <p:nvPr/>
        </p:nvSpPr>
        <p:spPr bwMode="auto">
          <a:xfrm>
            <a:off x="6245908" y="2369777"/>
            <a:ext cx="527229" cy="512113"/>
          </a:xfrm>
          <a:custGeom>
            <a:avLst/>
            <a:gdLst>
              <a:gd name="T0" fmla="*/ 188 w 263"/>
              <a:gd name="T1" fmla="*/ 0 h 256"/>
              <a:gd name="T2" fmla="*/ 111 w 263"/>
              <a:gd name="T3" fmla="*/ 54 h 256"/>
              <a:gd name="T4" fmla="*/ 111 w 263"/>
              <a:gd name="T5" fmla="*/ 55 h 256"/>
              <a:gd name="T6" fmla="*/ 28 w 263"/>
              <a:gd name="T7" fmla="*/ 138 h 256"/>
              <a:gd name="T8" fmla="*/ 1 w 263"/>
              <a:gd name="T9" fmla="*/ 220 h 256"/>
              <a:gd name="T10" fmla="*/ 28 w 263"/>
              <a:gd name="T11" fmla="*/ 256 h 256"/>
              <a:gd name="T12" fmla="*/ 105 w 263"/>
              <a:gd name="T13" fmla="*/ 237 h 256"/>
              <a:gd name="T14" fmla="*/ 241 w 263"/>
              <a:gd name="T15" fmla="*/ 105 h 256"/>
              <a:gd name="T16" fmla="*/ 128 w 263"/>
              <a:gd name="T17" fmla="*/ 190 h 256"/>
              <a:gd name="T18" fmla="*/ 198 w 263"/>
              <a:gd name="T19" fmla="*/ 94 h 256"/>
              <a:gd name="T20" fmla="*/ 190 w 263"/>
              <a:gd name="T21" fmla="*/ 134 h 256"/>
              <a:gd name="T22" fmla="*/ 128 w 263"/>
              <a:gd name="T23" fmla="*/ 196 h 256"/>
              <a:gd name="T24" fmla="*/ 118 w 263"/>
              <a:gd name="T25" fmla="*/ 162 h 256"/>
              <a:gd name="T26" fmla="*/ 91 w 263"/>
              <a:gd name="T27" fmla="*/ 136 h 256"/>
              <a:gd name="T28" fmla="*/ 184 w 263"/>
              <a:gd name="T29" fmla="*/ 72 h 256"/>
              <a:gd name="T30" fmla="*/ 118 w 263"/>
              <a:gd name="T31" fmla="*/ 162 h 256"/>
              <a:gd name="T32" fmla="*/ 61 w 263"/>
              <a:gd name="T33" fmla="*/ 128 h 256"/>
              <a:gd name="T34" fmla="*/ 159 w 263"/>
              <a:gd name="T35" fmla="*/ 57 h 256"/>
              <a:gd name="T36" fmla="*/ 33 w 263"/>
              <a:gd name="T37" fmla="*/ 239 h 256"/>
              <a:gd name="T38" fmla="*/ 16 w 263"/>
              <a:gd name="T39" fmla="*/ 228 h 256"/>
              <a:gd name="T40" fmla="*/ 25 w 263"/>
              <a:gd name="T41" fmla="*/ 193 h 256"/>
              <a:gd name="T42" fmla="*/ 63 w 263"/>
              <a:gd name="T43" fmla="*/ 231 h 256"/>
              <a:gd name="T44" fmla="*/ 71 w 263"/>
              <a:gd name="T45" fmla="*/ 229 h 256"/>
              <a:gd name="T46" fmla="*/ 27 w 263"/>
              <a:gd name="T47" fmla="*/ 185 h 256"/>
              <a:gd name="T48" fmla="*/ 39 w 263"/>
              <a:gd name="T49" fmla="*/ 150 h 256"/>
              <a:gd name="T50" fmla="*/ 103 w 263"/>
              <a:gd name="T51" fmla="*/ 220 h 256"/>
              <a:gd name="T52" fmla="*/ 71 w 263"/>
              <a:gd name="T53" fmla="*/ 229 h 256"/>
              <a:gd name="T54" fmla="*/ 216 w 263"/>
              <a:gd name="T55" fmla="*/ 108 h 256"/>
              <a:gd name="T56" fmla="*/ 196 w 263"/>
              <a:gd name="T57" fmla="*/ 60 h 256"/>
              <a:gd name="T58" fmla="*/ 162 w 263"/>
              <a:gd name="T59" fmla="*/ 26 h 256"/>
              <a:gd name="T60" fmla="*/ 224 w 263"/>
              <a:gd name="T61" fmla="*/ 32 h 256"/>
              <a:gd name="T62" fmla="*/ 230 w 263"/>
              <a:gd name="T63" fmla="*/ 9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id-ID" sz="1707">
              <a:solidFill>
                <a:prstClr val="black"/>
              </a:solidFill>
            </a:endParaRPr>
          </a:p>
        </p:txBody>
      </p:sp>
      <p:grpSp>
        <p:nvGrpSpPr>
          <p:cNvPr id="20" name="Group 140"/>
          <p:cNvGrpSpPr/>
          <p:nvPr/>
        </p:nvGrpSpPr>
        <p:grpSpPr>
          <a:xfrm>
            <a:off x="7730362" y="2973899"/>
            <a:ext cx="465340" cy="530139"/>
            <a:chOff x="6980238" y="-342900"/>
            <a:chExt cx="1150937" cy="1311275"/>
          </a:xfrm>
          <a:solidFill>
            <a:schemeClr val="bg1"/>
          </a:solidFill>
        </p:grpSpPr>
        <p:sp>
          <p:nvSpPr>
            <p:cNvPr id="142" name="Freeform 30"/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43" name="Oval 31"/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44" name="Oval 32"/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45" name="Oval 33"/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Group 145"/>
          <p:cNvGrpSpPr/>
          <p:nvPr/>
        </p:nvGrpSpPr>
        <p:grpSpPr>
          <a:xfrm>
            <a:off x="7723057" y="4476257"/>
            <a:ext cx="627204" cy="627169"/>
            <a:chOff x="5899150" y="-1111250"/>
            <a:chExt cx="2832101" cy="2832100"/>
          </a:xfrm>
          <a:solidFill>
            <a:schemeClr val="bg1"/>
          </a:solidFill>
        </p:grpSpPr>
        <p:sp>
          <p:nvSpPr>
            <p:cNvPr id="147" name="Freeform 37"/>
            <p:cNvSpPr>
              <a:spLocks noEditPoints="1"/>
            </p:cNvSpPr>
            <p:nvPr/>
          </p:nvSpPr>
          <p:spPr bwMode="auto">
            <a:xfrm>
              <a:off x="5899150" y="-1111250"/>
              <a:ext cx="2832101" cy="2832100"/>
            </a:xfrm>
            <a:custGeom>
              <a:avLst/>
              <a:gdLst>
                <a:gd name="T0" fmla="*/ 499 w 752"/>
                <a:gd name="T1" fmla="*/ 68 h 752"/>
                <a:gd name="T2" fmla="*/ 68 w 752"/>
                <a:gd name="T3" fmla="*/ 253 h 752"/>
                <a:gd name="T4" fmla="*/ 253 w 752"/>
                <a:gd name="T5" fmla="*/ 684 h 752"/>
                <a:gd name="T6" fmla="*/ 684 w 752"/>
                <a:gd name="T7" fmla="*/ 499 h 752"/>
                <a:gd name="T8" fmla="*/ 499 w 752"/>
                <a:gd name="T9" fmla="*/ 68 h 752"/>
                <a:gd name="T10" fmla="*/ 268 w 752"/>
                <a:gd name="T11" fmla="*/ 646 h 752"/>
                <a:gd name="T12" fmla="*/ 106 w 752"/>
                <a:gd name="T13" fmla="*/ 268 h 752"/>
                <a:gd name="T14" fmla="*/ 484 w 752"/>
                <a:gd name="T15" fmla="*/ 106 h 752"/>
                <a:gd name="T16" fmla="*/ 646 w 752"/>
                <a:gd name="T17" fmla="*/ 484 h 752"/>
                <a:gd name="T18" fmla="*/ 268 w 752"/>
                <a:gd name="T19" fmla="*/ 646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2" h="752">
                  <a:moveTo>
                    <a:pt x="499" y="68"/>
                  </a:moveTo>
                  <a:cubicBezTo>
                    <a:pt x="329" y="0"/>
                    <a:pt x="136" y="82"/>
                    <a:pt x="68" y="253"/>
                  </a:cubicBezTo>
                  <a:cubicBezTo>
                    <a:pt x="0" y="423"/>
                    <a:pt x="82" y="616"/>
                    <a:pt x="253" y="684"/>
                  </a:cubicBezTo>
                  <a:cubicBezTo>
                    <a:pt x="423" y="752"/>
                    <a:pt x="616" y="670"/>
                    <a:pt x="684" y="499"/>
                  </a:cubicBezTo>
                  <a:cubicBezTo>
                    <a:pt x="752" y="329"/>
                    <a:pt x="670" y="136"/>
                    <a:pt x="499" y="68"/>
                  </a:cubicBezTo>
                  <a:close/>
                  <a:moveTo>
                    <a:pt x="268" y="646"/>
                  </a:moveTo>
                  <a:cubicBezTo>
                    <a:pt x="119" y="586"/>
                    <a:pt x="47" y="417"/>
                    <a:pt x="106" y="268"/>
                  </a:cubicBezTo>
                  <a:cubicBezTo>
                    <a:pt x="166" y="119"/>
                    <a:pt x="335" y="47"/>
                    <a:pt x="484" y="106"/>
                  </a:cubicBezTo>
                  <a:cubicBezTo>
                    <a:pt x="633" y="166"/>
                    <a:pt x="705" y="335"/>
                    <a:pt x="646" y="484"/>
                  </a:cubicBezTo>
                  <a:cubicBezTo>
                    <a:pt x="586" y="633"/>
                    <a:pt x="417" y="705"/>
                    <a:pt x="268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48" name="Freeform 38"/>
            <p:cNvSpPr>
              <a:spLocks noEditPoints="1"/>
            </p:cNvSpPr>
            <p:nvPr/>
          </p:nvSpPr>
          <p:spPr bwMode="auto">
            <a:xfrm>
              <a:off x="7137400" y="127000"/>
              <a:ext cx="354013" cy="354013"/>
            </a:xfrm>
            <a:custGeom>
              <a:avLst/>
              <a:gdLst>
                <a:gd name="T0" fmla="*/ 62 w 94"/>
                <a:gd name="T1" fmla="*/ 9 h 94"/>
                <a:gd name="T2" fmla="*/ 9 w 94"/>
                <a:gd name="T3" fmla="*/ 32 h 94"/>
                <a:gd name="T4" fmla="*/ 32 w 94"/>
                <a:gd name="T5" fmla="*/ 86 h 94"/>
                <a:gd name="T6" fmla="*/ 86 w 94"/>
                <a:gd name="T7" fmla="*/ 62 h 94"/>
                <a:gd name="T8" fmla="*/ 62 w 94"/>
                <a:gd name="T9" fmla="*/ 9 h 94"/>
                <a:gd name="T10" fmla="*/ 39 w 94"/>
                <a:gd name="T11" fmla="*/ 66 h 94"/>
                <a:gd name="T12" fmla="*/ 28 w 94"/>
                <a:gd name="T13" fmla="*/ 39 h 94"/>
                <a:gd name="T14" fmla="*/ 55 w 94"/>
                <a:gd name="T15" fmla="*/ 28 h 94"/>
                <a:gd name="T16" fmla="*/ 66 w 94"/>
                <a:gd name="T17" fmla="*/ 55 h 94"/>
                <a:gd name="T18" fmla="*/ 39 w 94"/>
                <a:gd name="T19" fmla="*/ 6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62" y="9"/>
                  </a:moveTo>
                  <a:cubicBezTo>
                    <a:pt x="41" y="0"/>
                    <a:pt x="17" y="10"/>
                    <a:pt x="9" y="32"/>
                  </a:cubicBezTo>
                  <a:cubicBezTo>
                    <a:pt x="0" y="53"/>
                    <a:pt x="10" y="77"/>
                    <a:pt x="32" y="86"/>
                  </a:cubicBezTo>
                  <a:cubicBezTo>
                    <a:pt x="53" y="94"/>
                    <a:pt x="77" y="84"/>
                    <a:pt x="86" y="62"/>
                  </a:cubicBezTo>
                  <a:cubicBezTo>
                    <a:pt x="94" y="41"/>
                    <a:pt x="84" y="17"/>
                    <a:pt x="62" y="9"/>
                  </a:cubicBezTo>
                  <a:close/>
                  <a:moveTo>
                    <a:pt x="39" y="66"/>
                  </a:moveTo>
                  <a:cubicBezTo>
                    <a:pt x="29" y="62"/>
                    <a:pt x="24" y="50"/>
                    <a:pt x="28" y="39"/>
                  </a:cubicBezTo>
                  <a:cubicBezTo>
                    <a:pt x="32" y="29"/>
                    <a:pt x="44" y="24"/>
                    <a:pt x="55" y="28"/>
                  </a:cubicBezTo>
                  <a:cubicBezTo>
                    <a:pt x="65" y="32"/>
                    <a:pt x="71" y="44"/>
                    <a:pt x="66" y="55"/>
                  </a:cubicBezTo>
                  <a:cubicBezTo>
                    <a:pt x="62" y="65"/>
                    <a:pt x="50" y="71"/>
                    <a:pt x="3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49" name="Freeform 39"/>
            <p:cNvSpPr>
              <a:spLocks noEditPoints="1"/>
            </p:cNvSpPr>
            <p:nvPr/>
          </p:nvSpPr>
          <p:spPr bwMode="auto">
            <a:xfrm>
              <a:off x="6783388" y="-225425"/>
              <a:ext cx="1062038" cy="1060450"/>
            </a:xfrm>
            <a:custGeom>
              <a:avLst/>
              <a:gdLst>
                <a:gd name="T0" fmla="*/ 187 w 282"/>
                <a:gd name="T1" fmla="*/ 25 h 282"/>
                <a:gd name="T2" fmla="*/ 25 w 282"/>
                <a:gd name="T3" fmla="*/ 95 h 282"/>
                <a:gd name="T4" fmla="*/ 95 w 282"/>
                <a:gd name="T5" fmla="*/ 257 h 282"/>
                <a:gd name="T6" fmla="*/ 257 w 282"/>
                <a:gd name="T7" fmla="*/ 187 h 282"/>
                <a:gd name="T8" fmla="*/ 187 w 282"/>
                <a:gd name="T9" fmla="*/ 25 h 282"/>
                <a:gd name="T10" fmla="*/ 110 w 282"/>
                <a:gd name="T11" fmla="*/ 218 h 282"/>
                <a:gd name="T12" fmla="*/ 64 w 282"/>
                <a:gd name="T13" fmla="*/ 110 h 282"/>
                <a:gd name="T14" fmla="*/ 172 w 282"/>
                <a:gd name="T15" fmla="*/ 64 h 282"/>
                <a:gd name="T16" fmla="*/ 218 w 282"/>
                <a:gd name="T17" fmla="*/ 172 h 282"/>
                <a:gd name="T18" fmla="*/ 110 w 282"/>
                <a:gd name="T19" fmla="*/ 21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282">
                  <a:moveTo>
                    <a:pt x="187" y="25"/>
                  </a:moveTo>
                  <a:cubicBezTo>
                    <a:pt x="123" y="0"/>
                    <a:pt x="51" y="31"/>
                    <a:pt x="25" y="95"/>
                  </a:cubicBezTo>
                  <a:cubicBezTo>
                    <a:pt x="0" y="159"/>
                    <a:pt x="31" y="231"/>
                    <a:pt x="95" y="257"/>
                  </a:cubicBezTo>
                  <a:cubicBezTo>
                    <a:pt x="159" y="282"/>
                    <a:pt x="231" y="251"/>
                    <a:pt x="257" y="187"/>
                  </a:cubicBezTo>
                  <a:cubicBezTo>
                    <a:pt x="282" y="123"/>
                    <a:pt x="251" y="51"/>
                    <a:pt x="187" y="25"/>
                  </a:cubicBezTo>
                  <a:close/>
                  <a:moveTo>
                    <a:pt x="110" y="218"/>
                  </a:moveTo>
                  <a:cubicBezTo>
                    <a:pt x="68" y="201"/>
                    <a:pt x="47" y="153"/>
                    <a:pt x="64" y="110"/>
                  </a:cubicBezTo>
                  <a:cubicBezTo>
                    <a:pt x="81" y="68"/>
                    <a:pt x="129" y="47"/>
                    <a:pt x="172" y="64"/>
                  </a:cubicBezTo>
                  <a:cubicBezTo>
                    <a:pt x="214" y="81"/>
                    <a:pt x="235" y="129"/>
                    <a:pt x="218" y="172"/>
                  </a:cubicBezTo>
                  <a:cubicBezTo>
                    <a:pt x="201" y="214"/>
                    <a:pt x="153" y="235"/>
                    <a:pt x="110" y="2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50" name="Freeform 40"/>
            <p:cNvSpPr>
              <a:spLocks/>
            </p:cNvSpPr>
            <p:nvPr/>
          </p:nvSpPr>
          <p:spPr bwMode="auto">
            <a:xfrm>
              <a:off x="7499350" y="477838"/>
              <a:ext cx="403225" cy="411163"/>
            </a:xfrm>
            <a:custGeom>
              <a:avLst/>
              <a:gdLst>
                <a:gd name="T0" fmla="*/ 105 w 107"/>
                <a:gd name="T1" fmla="*/ 16 h 109"/>
                <a:gd name="T2" fmla="*/ 99 w 107"/>
                <a:gd name="T3" fmla="*/ 2 h 109"/>
                <a:gd name="T4" fmla="*/ 86 w 107"/>
                <a:gd name="T5" fmla="*/ 8 h 109"/>
                <a:gd name="T6" fmla="*/ 86 w 107"/>
                <a:gd name="T7" fmla="*/ 8 h 109"/>
                <a:gd name="T8" fmla="*/ 8 w 107"/>
                <a:gd name="T9" fmla="*/ 88 h 109"/>
                <a:gd name="T10" fmla="*/ 3 w 107"/>
                <a:gd name="T11" fmla="*/ 101 h 109"/>
                <a:gd name="T12" fmla="*/ 16 w 107"/>
                <a:gd name="T13" fmla="*/ 107 h 109"/>
                <a:gd name="T14" fmla="*/ 17 w 107"/>
                <a:gd name="T15" fmla="*/ 106 h 109"/>
                <a:gd name="T16" fmla="*/ 105 w 107"/>
                <a:gd name="T17" fmla="*/ 1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9">
                  <a:moveTo>
                    <a:pt x="105" y="16"/>
                  </a:moveTo>
                  <a:cubicBezTo>
                    <a:pt x="107" y="10"/>
                    <a:pt x="105" y="4"/>
                    <a:pt x="99" y="2"/>
                  </a:cubicBezTo>
                  <a:cubicBezTo>
                    <a:pt x="94" y="0"/>
                    <a:pt x="88" y="3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1" y="45"/>
                    <a:pt x="42" y="73"/>
                    <a:pt x="8" y="88"/>
                  </a:cubicBezTo>
                  <a:cubicBezTo>
                    <a:pt x="3" y="90"/>
                    <a:pt x="0" y="96"/>
                    <a:pt x="3" y="101"/>
                  </a:cubicBezTo>
                  <a:cubicBezTo>
                    <a:pt x="5" y="106"/>
                    <a:pt x="11" y="109"/>
                    <a:pt x="16" y="107"/>
                  </a:cubicBezTo>
                  <a:cubicBezTo>
                    <a:pt x="17" y="107"/>
                    <a:pt x="17" y="106"/>
                    <a:pt x="17" y="106"/>
                  </a:cubicBezTo>
                  <a:cubicBezTo>
                    <a:pt x="56" y="89"/>
                    <a:pt x="88" y="58"/>
                    <a:pt x="10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51" name="Freeform 41"/>
            <p:cNvSpPr>
              <a:spLocks/>
            </p:cNvSpPr>
            <p:nvPr/>
          </p:nvSpPr>
          <p:spPr bwMode="auto">
            <a:xfrm>
              <a:off x="7623175" y="595313"/>
              <a:ext cx="569913" cy="579438"/>
            </a:xfrm>
            <a:custGeom>
              <a:avLst/>
              <a:gdLst>
                <a:gd name="T0" fmla="*/ 143 w 151"/>
                <a:gd name="T1" fmla="*/ 2 h 154"/>
                <a:gd name="T2" fmla="*/ 130 w 151"/>
                <a:gd name="T3" fmla="*/ 8 h 154"/>
                <a:gd name="T4" fmla="*/ 8 w 151"/>
                <a:gd name="T5" fmla="*/ 133 h 154"/>
                <a:gd name="T6" fmla="*/ 2 w 151"/>
                <a:gd name="T7" fmla="*/ 146 h 154"/>
                <a:gd name="T8" fmla="*/ 16 w 151"/>
                <a:gd name="T9" fmla="*/ 152 h 154"/>
                <a:gd name="T10" fmla="*/ 17 w 151"/>
                <a:gd name="T11" fmla="*/ 151 h 154"/>
                <a:gd name="T12" fmla="*/ 149 w 151"/>
                <a:gd name="T13" fmla="*/ 16 h 154"/>
                <a:gd name="T14" fmla="*/ 143 w 151"/>
                <a:gd name="T15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3" y="2"/>
                  </a:moveTo>
                  <a:cubicBezTo>
                    <a:pt x="138" y="0"/>
                    <a:pt x="132" y="3"/>
                    <a:pt x="130" y="8"/>
                  </a:cubicBezTo>
                  <a:cubicBezTo>
                    <a:pt x="106" y="66"/>
                    <a:pt x="61" y="110"/>
                    <a:pt x="8" y="133"/>
                  </a:cubicBezTo>
                  <a:cubicBezTo>
                    <a:pt x="3" y="135"/>
                    <a:pt x="0" y="141"/>
                    <a:pt x="2" y="146"/>
                  </a:cubicBezTo>
                  <a:cubicBezTo>
                    <a:pt x="5" y="152"/>
                    <a:pt x="11" y="154"/>
                    <a:pt x="16" y="152"/>
                  </a:cubicBezTo>
                  <a:cubicBezTo>
                    <a:pt x="16" y="152"/>
                    <a:pt x="16" y="152"/>
                    <a:pt x="17" y="151"/>
                  </a:cubicBezTo>
                  <a:cubicBezTo>
                    <a:pt x="75" y="126"/>
                    <a:pt x="124" y="79"/>
                    <a:pt x="149" y="16"/>
                  </a:cubicBezTo>
                  <a:cubicBezTo>
                    <a:pt x="151" y="10"/>
                    <a:pt x="149" y="4"/>
                    <a:pt x="14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52" name="Freeform 42"/>
            <p:cNvSpPr>
              <a:spLocks/>
            </p:cNvSpPr>
            <p:nvPr/>
          </p:nvSpPr>
          <p:spPr bwMode="auto">
            <a:xfrm>
              <a:off x="7562850" y="538163"/>
              <a:ext cx="485775" cy="493713"/>
            </a:xfrm>
            <a:custGeom>
              <a:avLst/>
              <a:gdLst>
                <a:gd name="T0" fmla="*/ 121 w 129"/>
                <a:gd name="T1" fmla="*/ 2 h 131"/>
                <a:gd name="T2" fmla="*/ 107 w 129"/>
                <a:gd name="T3" fmla="*/ 7 h 131"/>
                <a:gd name="T4" fmla="*/ 7 w 129"/>
                <a:gd name="T5" fmla="*/ 110 h 131"/>
                <a:gd name="T6" fmla="*/ 7 w 129"/>
                <a:gd name="T7" fmla="*/ 110 h 131"/>
                <a:gd name="T8" fmla="*/ 2 w 129"/>
                <a:gd name="T9" fmla="*/ 123 h 131"/>
                <a:gd name="T10" fmla="*/ 16 w 129"/>
                <a:gd name="T11" fmla="*/ 129 h 131"/>
                <a:gd name="T12" fmla="*/ 16 w 129"/>
                <a:gd name="T13" fmla="*/ 128 h 131"/>
                <a:gd name="T14" fmla="*/ 127 w 129"/>
                <a:gd name="T15" fmla="*/ 15 h 131"/>
                <a:gd name="T16" fmla="*/ 121 w 129"/>
                <a:gd name="T1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31">
                  <a:moveTo>
                    <a:pt x="121" y="2"/>
                  </a:moveTo>
                  <a:cubicBezTo>
                    <a:pt x="115" y="0"/>
                    <a:pt x="109" y="2"/>
                    <a:pt x="107" y="7"/>
                  </a:cubicBezTo>
                  <a:cubicBezTo>
                    <a:pt x="88" y="55"/>
                    <a:pt x="51" y="91"/>
                    <a:pt x="7" y="110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2" y="112"/>
                    <a:pt x="0" y="118"/>
                    <a:pt x="2" y="123"/>
                  </a:cubicBezTo>
                  <a:cubicBezTo>
                    <a:pt x="4" y="129"/>
                    <a:pt x="10" y="131"/>
                    <a:pt x="16" y="129"/>
                  </a:cubicBezTo>
                  <a:cubicBezTo>
                    <a:pt x="16" y="129"/>
                    <a:pt x="16" y="128"/>
                    <a:pt x="16" y="128"/>
                  </a:cubicBezTo>
                  <a:cubicBezTo>
                    <a:pt x="65" y="107"/>
                    <a:pt x="105" y="68"/>
                    <a:pt x="127" y="15"/>
                  </a:cubicBezTo>
                  <a:cubicBezTo>
                    <a:pt x="129" y="10"/>
                    <a:pt x="126" y="4"/>
                    <a:pt x="1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53" name="Freeform 43"/>
            <p:cNvSpPr>
              <a:spLocks/>
            </p:cNvSpPr>
            <p:nvPr/>
          </p:nvSpPr>
          <p:spPr bwMode="auto">
            <a:xfrm>
              <a:off x="6727825" y="-279400"/>
              <a:ext cx="401638" cy="411163"/>
            </a:xfrm>
            <a:custGeom>
              <a:avLst/>
              <a:gdLst>
                <a:gd name="T0" fmla="*/ 104 w 107"/>
                <a:gd name="T1" fmla="*/ 8 h 109"/>
                <a:gd name="T2" fmla="*/ 91 w 107"/>
                <a:gd name="T3" fmla="*/ 2 h 109"/>
                <a:gd name="T4" fmla="*/ 90 w 107"/>
                <a:gd name="T5" fmla="*/ 3 h 109"/>
                <a:gd name="T6" fmla="*/ 2 w 107"/>
                <a:gd name="T7" fmla="*/ 93 h 109"/>
                <a:gd name="T8" fmla="*/ 2 w 107"/>
                <a:gd name="T9" fmla="*/ 93 h 109"/>
                <a:gd name="T10" fmla="*/ 8 w 107"/>
                <a:gd name="T11" fmla="*/ 107 h 109"/>
                <a:gd name="T12" fmla="*/ 21 w 107"/>
                <a:gd name="T13" fmla="*/ 101 h 109"/>
                <a:gd name="T14" fmla="*/ 21 w 107"/>
                <a:gd name="T15" fmla="*/ 101 h 109"/>
                <a:gd name="T16" fmla="*/ 99 w 107"/>
                <a:gd name="T17" fmla="*/ 22 h 109"/>
                <a:gd name="T18" fmla="*/ 104 w 107"/>
                <a:gd name="T19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9">
                  <a:moveTo>
                    <a:pt x="104" y="8"/>
                  </a:moveTo>
                  <a:cubicBezTo>
                    <a:pt x="102" y="3"/>
                    <a:pt x="96" y="0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51" y="20"/>
                    <a:pt x="19" y="51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0" y="99"/>
                    <a:pt x="2" y="105"/>
                    <a:pt x="8" y="107"/>
                  </a:cubicBezTo>
                  <a:cubicBezTo>
                    <a:pt x="13" y="109"/>
                    <a:pt x="19" y="106"/>
                    <a:pt x="21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36" y="64"/>
                    <a:pt x="65" y="36"/>
                    <a:pt x="99" y="22"/>
                  </a:cubicBezTo>
                  <a:cubicBezTo>
                    <a:pt x="104" y="19"/>
                    <a:pt x="107" y="13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54" name="Freeform 44"/>
            <p:cNvSpPr>
              <a:spLocks/>
            </p:cNvSpPr>
            <p:nvPr/>
          </p:nvSpPr>
          <p:spPr bwMode="auto">
            <a:xfrm>
              <a:off x="6437313" y="-565150"/>
              <a:ext cx="568325" cy="579438"/>
            </a:xfrm>
            <a:custGeom>
              <a:avLst/>
              <a:gdLst>
                <a:gd name="T0" fmla="*/ 149 w 151"/>
                <a:gd name="T1" fmla="*/ 8 h 154"/>
                <a:gd name="T2" fmla="*/ 135 w 151"/>
                <a:gd name="T3" fmla="*/ 2 h 154"/>
                <a:gd name="T4" fmla="*/ 134 w 151"/>
                <a:gd name="T5" fmla="*/ 3 h 154"/>
                <a:gd name="T6" fmla="*/ 2 w 151"/>
                <a:gd name="T7" fmla="*/ 138 h 154"/>
                <a:gd name="T8" fmla="*/ 8 w 151"/>
                <a:gd name="T9" fmla="*/ 152 h 154"/>
                <a:gd name="T10" fmla="*/ 21 w 151"/>
                <a:gd name="T11" fmla="*/ 146 h 154"/>
                <a:gd name="T12" fmla="*/ 143 w 151"/>
                <a:gd name="T13" fmla="*/ 21 h 154"/>
                <a:gd name="T14" fmla="*/ 149 w 151"/>
                <a:gd name="T15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9" y="8"/>
                  </a:moveTo>
                  <a:cubicBezTo>
                    <a:pt x="146" y="2"/>
                    <a:pt x="140" y="0"/>
                    <a:pt x="135" y="2"/>
                  </a:cubicBezTo>
                  <a:cubicBezTo>
                    <a:pt x="135" y="2"/>
                    <a:pt x="135" y="2"/>
                    <a:pt x="134" y="3"/>
                  </a:cubicBezTo>
                  <a:cubicBezTo>
                    <a:pt x="76" y="28"/>
                    <a:pt x="27" y="75"/>
                    <a:pt x="2" y="138"/>
                  </a:cubicBezTo>
                  <a:cubicBezTo>
                    <a:pt x="0" y="144"/>
                    <a:pt x="2" y="150"/>
                    <a:pt x="8" y="152"/>
                  </a:cubicBezTo>
                  <a:cubicBezTo>
                    <a:pt x="13" y="154"/>
                    <a:pt x="19" y="152"/>
                    <a:pt x="21" y="146"/>
                  </a:cubicBezTo>
                  <a:cubicBezTo>
                    <a:pt x="45" y="88"/>
                    <a:pt x="90" y="44"/>
                    <a:pt x="143" y="21"/>
                  </a:cubicBezTo>
                  <a:cubicBezTo>
                    <a:pt x="148" y="19"/>
                    <a:pt x="151" y="13"/>
                    <a:pt x="1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55" name="Freeform 45"/>
            <p:cNvSpPr>
              <a:spLocks/>
            </p:cNvSpPr>
            <p:nvPr/>
          </p:nvSpPr>
          <p:spPr bwMode="auto">
            <a:xfrm>
              <a:off x="6580188" y="-422275"/>
              <a:ext cx="485775" cy="496888"/>
            </a:xfrm>
            <a:custGeom>
              <a:avLst/>
              <a:gdLst>
                <a:gd name="T0" fmla="*/ 122 w 129"/>
                <a:gd name="T1" fmla="*/ 21 h 132"/>
                <a:gd name="T2" fmla="*/ 127 w 129"/>
                <a:gd name="T3" fmla="*/ 8 h 132"/>
                <a:gd name="T4" fmla="*/ 113 w 129"/>
                <a:gd name="T5" fmla="*/ 2 h 132"/>
                <a:gd name="T6" fmla="*/ 113 w 129"/>
                <a:gd name="T7" fmla="*/ 3 h 132"/>
                <a:gd name="T8" fmla="*/ 2 w 129"/>
                <a:gd name="T9" fmla="*/ 116 h 132"/>
                <a:gd name="T10" fmla="*/ 8 w 129"/>
                <a:gd name="T11" fmla="*/ 129 h 132"/>
                <a:gd name="T12" fmla="*/ 22 w 129"/>
                <a:gd name="T13" fmla="*/ 124 h 132"/>
                <a:gd name="T14" fmla="*/ 122 w 129"/>
                <a:gd name="T15" fmla="*/ 2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32">
                  <a:moveTo>
                    <a:pt x="122" y="21"/>
                  </a:moveTo>
                  <a:cubicBezTo>
                    <a:pt x="127" y="19"/>
                    <a:pt x="129" y="13"/>
                    <a:pt x="127" y="8"/>
                  </a:cubicBezTo>
                  <a:cubicBezTo>
                    <a:pt x="125" y="2"/>
                    <a:pt x="119" y="0"/>
                    <a:pt x="113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64" y="24"/>
                    <a:pt x="24" y="63"/>
                    <a:pt x="2" y="116"/>
                  </a:cubicBezTo>
                  <a:cubicBezTo>
                    <a:pt x="0" y="121"/>
                    <a:pt x="3" y="127"/>
                    <a:pt x="8" y="129"/>
                  </a:cubicBezTo>
                  <a:cubicBezTo>
                    <a:pt x="14" y="132"/>
                    <a:pt x="20" y="129"/>
                    <a:pt x="22" y="124"/>
                  </a:cubicBezTo>
                  <a:cubicBezTo>
                    <a:pt x="41" y="76"/>
                    <a:pt x="78" y="40"/>
                    <a:pt x="1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Group 101"/>
          <p:cNvGrpSpPr/>
          <p:nvPr/>
        </p:nvGrpSpPr>
        <p:grpSpPr>
          <a:xfrm>
            <a:off x="7355783" y="1326325"/>
            <a:ext cx="277647" cy="276803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00" name="Oval 10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  <p:sp>
          <p:nvSpPr>
            <p:cNvPr id="101" name="Freeform 10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solidFill>
                  <a:prstClr val="black"/>
                </a:solidFill>
              </a:endParaRPr>
            </a:p>
          </p:txBody>
        </p:sp>
      </p:grpSp>
      <p:sp>
        <p:nvSpPr>
          <p:cNvPr id="84" name="išľíďè">
            <a:extLst>
              <a:ext uri="{FF2B5EF4-FFF2-40B4-BE49-F238E27FC236}">
                <a16:creationId xmlns:a16="http://schemas.microsoft.com/office/drawing/2014/main" xmlns="" id="{67AA5503-63CA-4814-B977-785DA067D6CD}"/>
              </a:ext>
            </a:extLst>
          </p:cNvPr>
          <p:cNvSpPr/>
          <p:nvPr/>
        </p:nvSpPr>
        <p:spPr bwMode="auto">
          <a:xfrm>
            <a:off x="637855" y="465830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87" name="iSlíďè">
            <a:extLst>
              <a:ext uri="{FF2B5EF4-FFF2-40B4-BE49-F238E27FC236}">
                <a16:creationId xmlns:a16="http://schemas.microsoft.com/office/drawing/2014/main" xmlns="" id="{16A36326-D98D-4EF7-9226-67721C99689E}"/>
              </a:ext>
            </a:extLst>
          </p:cNvPr>
          <p:cNvSpPr txBox="1"/>
          <p:nvPr/>
        </p:nvSpPr>
        <p:spPr bwMode="auto">
          <a:xfrm>
            <a:off x="1078946" y="432393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90" name="išľíďè">
            <a:extLst>
              <a:ext uri="{FF2B5EF4-FFF2-40B4-BE49-F238E27FC236}">
                <a16:creationId xmlns:a16="http://schemas.microsoft.com/office/drawing/2014/main" xmlns="" id="{E0213284-6866-4914-B9CE-9C7C20BBB806}"/>
              </a:ext>
            </a:extLst>
          </p:cNvPr>
          <p:cNvSpPr/>
          <p:nvPr/>
        </p:nvSpPr>
        <p:spPr bwMode="auto">
          <a:xfrm>
            <a:off x="1328234" y="230749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3" name="iSlíďè">
            <a:extLst>
              <a:ext uri="{FF2B5EF4-FFF2-40B4-BE49-F238E27FC236}">
                <a16:creationId xmlns:a16="http://schemas.microsoft.com/office/drawing/2014/main" xmlns="" id="{59AFFA69-5351-4EF2-B0E8-61EB8D4F3AB6}"/>
              </a:ext>
            </a:extLst>
          </p:cNvPr>
          <p:cNvSpPr txBox="1"/>
          <p:nvPr/>
        </p:nvSpPr>
        <p:spPr bwMode="auto">
          <a:xfrm>
            <a:off x="1769325" y="197311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96" name="išľíďè">
            <a:extLst>
              <a:ext uri="{FF2B5EF4-FFF2-40B4-BE49-F238E27FC236}">
                <a16:creationId xmlns:a16="http://schemas.microsoft.com/office/drawing/2014/main" xmlns="" id="{C7290C2A-3E27-4BD9-A7EA-82D75CEBE6C3}"/>
              </a:ext>
            </a:extLst>
          </p:cNvPr>
          <p:cNvSpPr/>
          <p:nvPr/>
        </p:nvSpPr>
        <p:spPr bwMode="auto">
          <a:xfrm>
            <a:off x="4659889" y="111048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9" name="iSlíďè">
            <a:extLst>
              <a:ext uri="{FF2B5EF4-FFF2-40B4-BE49-F238E27FC236}">
                <a16:creationId xmlns:a16="http://schemas.microsoft.com/office/drawing/2014/main" xmlns="" id="{9F1A0B6C-8C3D-4959-A59C-51F50541E9AA}"/>
              </a:ext>
            </a:extLst>
          </p:cNvPr>
          <p:cNvSpPr txBox="1"/>
          <p:nvPr/>
        </p:nvSpPr>
        <p:spPr bwMode="auto">
          <a:xfrm>
            <a:off x="5100980" y="77611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102" name="išľíďè">
            <a:extLst>
              <a:ext uri="{FF2B5EF4-FFF2-40B4-BE49-F238E27FC236}">
                <a16:creationId xmlns:a16="http://schemas.microsoft.com/office/drawing/2014/main" xmlns="" id="{B12AC85E-E635-440A-A51A-6B5149E6B974}"/>
              </a:ext>
            </a:extLst>
          </p:cNvPr>
          <p:cNvSpPr/>
          <p:nvPr/>
        </p:nvSpPr>
        <p:spPr bwMode="auto">
          <a:xfrm>
            <a:off x="9189613" y="280613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05" name="iSlíďè">
            <a:extLst>
              <a:ext uri="{FF2B5EF4-FFF2-40B4-BE49-F238E27FC236}">
                <a16:creationId xmlns:a16="http://schemas.microsoft.com/office/drawing/2014/main" xmlns="" id="{7EB74FDC-1430-48E1-970F-87EF704F4484}"/>
              </a:ext>
            </a:extLst>
          </p:cNvPr>
          <p:cNvSpPr txBox="1"/>
          <p:nvPr/>
        </p:nvSpPr>
        <p:spPr bwMode="auto">
          <a:xfrm>
            <a:off x="9630704" y="247176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108" name="išľíďè">
            <a:extLst>
              <a:ext uri="{FF2B5EF4-FFF2-40B4-BE49-F238E27FC236}">
                <a16:creationId xmlns:a16="http://schemas.microsoft.com/office/drawing/2014/main" xmlns="" id="{027999D1-4546-4A1E-B73E-8AD4A8052178}"/>
              </a:ext>
            </a:extLst>
          </p:cNvPr>
          <p:cNvSpPr/>
          <p:nvPr/>
        </p:nvSpPr>
        <p:spPr bwMode="auto">
          <a:xfrm>
            <a:off x="9117080" y="437955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请添加你的标题请添加你的标题请添加你的标题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1" name="iSlíďè">
            <a:extLst>
              <a:ext uri="{FF2B5EF4-FFF2-40B4-BE49-F238E27FC236}">
                <a16:creationId xmlns:a16="http://schemas.microsoft.com/office/drawing/2014/main" xmlns="" id="{3CF37777-8C04-4653-B979-ECD2D697F79D}"/>
              </a:ext>
            </a:extLst>
          </p:cNvPr>
          <p:cNvSpPr txBox="1"/>
          <p:nvPr/>
        </p:nvSpPr>
        <p:spPr bwMode="auto">
          <a:xfrm>
            <a:off x="9558171" y="404518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030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4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6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68" grpId="0" animBg="1"/>
      <p:bldP spid="140" grpId="0" animBg="1"/>
      <p:bldP spid="84" grpId="0"/>
      <p:bldP spid="87" grpId="0"/>
      <p:bldP spid="90" grpId="0"/>
      <p:bldP spid="93" grpId="0"/>
      <p:bldP spid="96" grpId="0"/>
      <p:bldP spid="99" grpId="0"/>
      <p:bldP spid="102" grpId="0"/>
      <p:bldP spid="105" grpId="0"/>
      <p:bldP spid="108" grpId="0"/>
      <p:bldP spid="1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a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24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44546A"/>
      </a:accent2>
      <a:accent3>
        <a:srgbClr val="0C0C0C"/>
      </a:accent3>
      <a:accent4>
        <a:srgbClr val="44546A"/>
      </a:accent4>
      <a:accent5>
        <a:srgbClr val="262626"/>
      </a:accent5>
      <a:accent6>
        <a:srgbClr val="44546A"/>
      </a:accent6>
      <a:hlink>
        <a:srgbClr val="262626"/>
      </a:hlink>
      <a:folHlink>
        <a:srgbClr val="44546A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1417</Words>
  <Application>Microsoft Office PowerPoint</Application>
  <PresentationFormat>宽屏</PresentationFormat>
  <Paragraphs>206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Adobe Devanagari</vt:lpstr>
      <vt:lpstr>Lato Light</vt:lpstr>
      <vt:lpstr>Montserrat Light</vt:lpstr>
      <vt:lpstr>等线</vt:lpstr>
      <vt:lpstr>等线 Light</vt:lpstr>
      <vt:lpstr>方正宋刻本秀楷简体</vt:lpstr>
      <vt:lpstr>宋体</vt:lpstr>
      <vt:lpstr>微软雅黑</vt:lpstr>
      <vt:lpstr>微软雅黑</vt:lpstr>
      <vt:lpstr>Agency FB</vt:lpstr>
      <vt:lpstr>Arial</vt:lpstr>
      <vt:lpstr>Calibri</vt:lpstr>
      <vt:lpstr>Geometr415 Blk BT</vt:lpstr>
      <vt:lpstr>Impact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a12</dc:title>
  <dc:creator>asus</dc:creator>
  <cp:lastModifiedBy>Administrator</cp:lastModifiedBy>
  <cp:revision>13</cp:revision>
  <dcterms:created xsi:type="dcterms:W3CDTF">2018-03-02T09:32:32Z</dcterms:created>
  <dcterms:modified xsi:type="dcterms:W3CDTF">2021-01-26T06:57:03Z</dcterms:modified>
</cp:coreProperties>
</file>