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dp" ContentType="image/vnd.ms-photo"/>
  <Default Extension="mp3" ContentType="audio/mpe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3.9-->
<p:presentation xmlns:r="http://schemas.openxmlformats.org/officeDocument/2006/relationships" xmlns:a="http://schemas.openxmlformats.org/drawingml/2006/main" xmlns:p="http://schemas.openxmlformats.org/presentationml/2006/main" removePersonalInfoOnSave="1">
  <p:sldMasterIdLst>
    <p:sldMasterId id="2147483648" r:id="rId1"/>
  </p:sldMasterIdLst>
  <p:notesMasterIdLst>
    <p:notesMasterId r:id="rId2"/>
  </p:notesMasterIdLst>
  <p:sldIdLst>
    <p:sldId id="256" r:id="rId3"/>
    <p:sldId id="262" r:id="rId4"/>
    <p:sldId id="260" r:id="rId5"/>
    <p:sldId id="272" r:id="rId6"/>
    <p:sldId id="274" r:id="rId7"/>
    <p:sldId id="276" r:id="rId8"/>
    <p:sldId id="294" r:id="rId9"/>
    <p:sldId id="280" r:id="rId10"/>
    <p:sldId id="279" r:id="rId11"/>
    <p:sldId id="275" r:id="rId12"/>
    <p:sldId id="284" r:id="rId13"/>
    <p:sldId id="295" r:id="rId14"/>
    <p:sldId id="289" r:id="rId15"/>
    <p:sldId id="264" r:id="rId16"/>
    <p:sldId id="286" r:id="rId17"/>
    <p:sldId id="287" r:id="rId18"/>
    <p:sldId id="288" r:id="rId19"/>
    <p:sldId id="296" r:id="rId20"/>
    <p:sldId id="290" r:id="rId21"/>
    <p:sldId id="291" r:id="rId22"/>
    <p:sldId id="292" r:id="rId23"/>
    <p:sldId id="293" r:id="rId24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52" autoAdjust="0"/>
    <p:restoredTop sz="94353" autoAdjust="0"/>
  </p:normalViewPr>
  <p:slideViewPr>
    <p:cSldViewPr>
      <p:cViewPr>
        <p:scale>
          <a:sx n="120" d="100"/>
          <a:sy n="120" d="100"/>
        </p:scale>
        <p:origin x="1374" y="51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tags" Target="tags/tag21.xml" /><Relationship Id="rId26" Type="http://schemas.openxmlformats.org/officeDocument/2006/relationships/presProps" Target="presProps.xml" /><Relationship Id="rId27" Type="http://schemas.openxmlformats.org/officeDocument/2006/relationships/viewProps" Target="viewProps.xml" /><Relationship Id="rId28" Type="http://schemas.openxmlformats.org/officeDocument/2006/relationships/theme" Target="theme/theme1.xml" /><Relationship Id="rId29" Type="http://schemas.openxmlformats.org/officeDocument/2006/relationships/tableStyles" Target="tableStyles.xml" /><Relationship Id="rId3" Type="http://schemas.openxmlformats.org/officeDocument/2006/relationships/slide" Target="slides/slide1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C8D2A9-50F2-489F-8F68-46718AA57F48}" type="datetimeFigureOut">
              <a:rPr lang="zh-CN" altLang="en-US" smtClean="0"/>
              <a:t>2017/12/18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4F9F1B-8885-4DE1-9DE2-A2079F8C7D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34986318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 spd="slow" advTm="3000">
    <p:fade/>
  </p:transition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70FFD-2FC3-46D0-9422-B6ECF375CD55}" type="datetimeFigureOut">
              <a:rPr lang="zh-CN" altLang="en-US" smtClean="0"/>
              <a:t>2017/12/18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953FB-5997-4062-89D0-10FE859581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3000">
    <p:fade/>
  </p:transition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70FFD-2FC3-46D0-9422-B6ECF375CD55}" type="datetimeFigureOut">
              <a:rPr lang="zh-CN" altLang="en-US" smtClean="0"/>
              <a:t>2017/12/18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953FB-5997-4062-89D0-10FE859581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3000">
    <p:fade/>
  </p:transition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70FFD-2FC3-46D0-9422-B6ECF375CD55}" type="datetimeFigureOut">
              <a:rPr lang="zh-CN" altLang="en-US" smtClean="0"/>
              <a:t>2017/12/18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953FB-5997-4062-89D0-10FE859581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3000">
    <p:fade/>
  </p:transition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First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3048000" y="331471"/>
            <a:ext cx="3276600" cy="2312673"/>
          </a:xfrm>
          <a:custGeom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81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2966029" y="2851089"/>
            <a:ext cx="3383973" cy="323835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buNone/>
              <a:defRPr sz="3150" b="1">
                <a:solidFill>
                  <a:schemeClr val="bg1"/>
                </a:solidFill>
                <a:latin typeface="Lato Hairline" panose="020f0502020204030203"/>
                <a:cs typeface="Lato Hairline" panose="020f0502020204030203"/>
              </a:defRPr>
            </a:lvl1pPr>
          </a:lstStyle>
          <a:p>
            <a:pPr lvl="0"/>
            <a:r>
              <a:rPr lang="es-ES_tradnl"/>
              <a:t>TITLE HERE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2966029" y="3288938"/>
            <a:ext cx="3383973" cy="171338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350" b="0">
                <a:solidFill>
                  <a:schemeClr val="accent3"/>
                </a:solidFill>
                <a:latin typeface="Lato Light" panose="020f0502020204030203"/>
                <a:cs typeface="Lato Light" panose="020f0502020204030203"/>
              </a:defRPr>
            </a:lvl1pPr>
          </a:lstStyle>
          <a:p>
            <a:pPr lvl="0"/>
            <a:r>
              <a:rPr lang="es-ES_tradnl" err="1"/>
              <a:t>Ultimate Powerpoint Template</a:t>
            </a:r>
            <a:endParaRPr lang="es-ES_tradnl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2981376" y="3613369"/>
            <a:ext cx="3366029" cy="1152651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err="1"/>
              <a:t>Lorem ipsum dolor sit amet, consectetur adipiscing elit. Fusce diam tortor, mattis quis dapibus vitae, euismod non purus. Maecenas ut lacus nec mauris feugiat tristique.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advTm="2000" p14:dur="700">
        <p:fade/>
      </p:transition>
    </mc:Choice>
    <mc:Fallback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 spd="slow" advTm="3000">
    <p:fade/>
  </p:transition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 spd="slow" advTm="3000">
    <p:fade/>
  </p:transition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 spd="slow" advTm="3000">
    <p:fade/>
  </p:transition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70FFD-2FC3-46D0-9422-B6ECF375CD55}" type="datetimeFigureOut">
              <a:rPr lang="zh-CN" altLang="en-US" smtClean="0"/>
              <a:t>2017/12/18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953FB-5997-4062-89D0-10FE859581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3000">
    <p:fade/>
  </p:transition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70FFD-2FC3-46D0-9422-B6ECF375CD55}" type="datetimeFigureOut">
              <a:rPr lang="zh-CN" altLang="en-US" smtClean="0"/>
              <a:t>2017/12/18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953FB-5997-4062-89D0-10FE859581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3000">
    <p:fade/>
  </p:transition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70FFD-2FC3-46D0-9422-B6ECF375CD55}" type="datetimeFigureOut">
              <a:rPr lang="zh-CN" altLang="en-US" smtClean="0"/>
              <a:t>2017/12/18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953FB-5997-4062-89D0-10FE859581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3000">
    <p:fade/>
  </p:transition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70FFD-2FC3-46D0-9422-B6ECF375CD55}" type="datetimeFigureOut">
              <a:rPr lang="zh-CN" altLang="en-US" smtClean="0"/>
              <a:t>2017/12/18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953FB-5997-4062-89D0-10FE859581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3000">
    <p:fade/>
  </p:transition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70FFD-2FC3-46D0-9422-B6ECF375CD55}" type="datetimeFigureOut">
              <a:rPr lang="zh-CN" altLang="en-US" smtClean="0"/>
              <a:t>2017/12/18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953FB-5997-4062-89D0-10FE859581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3000">
    <p:fade/>
  </p:transition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image" Target="../media/image1.jpeg" /><Relationship Id="rId15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4">
            <a:lum/>
          </a:blip>
          <a:stretch>
            <a:fillRect l="-27000" r="-2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A70FFD-2FC3-46D0-9422-B6ECF375CD55}" type="datetimeFigureOut">
              <a:rPr lang="zh-CN" altLang="en-US" smtClean="0"/>
              <a:t>2017/12/18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7953FB-5997-4062-89D0-10FE859581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 spd="slow" advTm="3000">
    <p:fade/>
  </p:transition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5.png" /><Relationship Id="rId11" Type="http://schemas.openxmlformats.org/officeDocument/2006/relationships/tags" Target="../tags/tag6.xml" /><Relationship Id="rId12" Type="http://schemas.openxmlformats.org/officeDocument/2006/relationships/image" Target="../media/image6.png" /><Relationship Id="rId13" Type="http://schemas.openxmlformats.org/officeDocument/2006/relationships/tags" Target="../tags/tag7.xml" /><Relationship Id="rId14" Type="http://schemas.openxmlformats.org/officeDocument/2006/relationships/tags" Target="../tags/tag8.xml" /><Relationship Id="rId15" Type="http://schemas.openxmlformats.org/officeDocument/2006/relationships/image" Target="../media/image7.png" /><Relationship Id="rId16" Type="http://schemas.openxmlformats.org/officeDocument/2006/relationships/tags" Target="../tags/tag9.xml" /><Relationship Id="rId17" Type="http://schemas.openxmlformats.org/officeDocument/2006/relationships/tags" Target="../tags/tag10.xml" /><Relationship Id="rId18" Type="http://schemas.openxmlformats.org/officeDocument/2006/relationships/tags" Target="../tags/tag11.xml" /><Relationship Id="rId19" Type="http://schemas.openxmlformats.org/officeDocument/2006/relationships/tags" Target="../tags/tag12.xml" /><Relationship Id="rId2" Type="http://schemas.openxmlformats.org/officeDocument/2006/relationships/image" Target="../media/image2.png" /><Relationship Id="rId20" Type="http://schemas.openxmlformats.org/officeDocument/2006/relationships/tags" Target="../tags/tag13.xml" /><Relationship Id="rId21" Type="http://schemas.openxmlformats.org/officeDocument/2006/relationships/tags" Target="../tags/tag14.xml" /><Relationship Id="rId22" Type="http://schemas.openxmlformats.org/officeDocument/2006/relationships/tags" Target="../tags/tag15.xml" /><Relationship Id="rId23" Type="http://schemas.openxmlformats.org/officeDocument/2006/relationships/tags" Target="../tags/tag16.xml" /><Relationship Id="rId24" Type="http://schemas.openxmlformats.org/officeDocument/2006/relationships/tags" Target="../tags/tag17.xml" /><Relationship Id="rId25" Type="http://schemas.openxmlformats.org/officeDocument/2006/relationships/tags" Target="../tags/tag18.xml" /><Relationship Id="rId26" Type="http://schemas.openxmlformats.org/officeDocument/2006/relationships/image" Target="../media/image8.png" /><Relationship Id="rId27" Type="http://schemas.openxmlformats.org/officeDocument/2006/relationships/tags" Target="../tags/tag19.xml" /><Relationship Id="rId28" Type="http://schemas.openxmlformats.org/officeDocument/2006/relationships/audio" Target="../media/media1.mp3" /><Relationship Id="rId29" Type="http://schemas.microsoft.com/office/2007/relationships/media" Target="../media/media1.mp3" TargetMode="Internal" /><Relationship Id="rId3" Type="http://schemas.openxmlformats.org/officeDocument/2006/relationships/tags" Target="../tags/tag1.xml" /><Relationship Id="rId30" Type="http://schemas.openxmlformats.org/officeDocument/2006/relationships/image" Target="../media/image9.png" /><Relationship Id="rId31" Type="http://schemas.openxmlformats.org/officeDocument/2006/relationships/tags" Target="../tags/tag20.xml" /><Relationship Id="rId4" Type="http://schemas.openxmlformats.org/officeDocument/2006/relationships/tags" Target="../tags/tag2.xml" /><Relationship Id="rId5" Type="http://schemas.openxmlformats.org/officeDocument/2006/relationships/image" Target="../media/image3.png" /><Relationship Id="rId6" Type="http://schemas.openxmlformats.org/officeDocument/2006/relationships/tags" Target="../tags/tag3.xml" /><Relationship Id="rId7" Type="http://schemas.openxmlformats.org/officeDocument/2006/relationships/image" Target="../media/image4.png" /><Relationship Id="rId8" Type="http://schemas.openxmlformats.org/officeDocument/2006/relationships/tags" Target="../tags/tag4.xml" /><Relationship Id="rId9" Type="http://schemas.openxmlformats.org/officeDocument/2006/relationships/tags" Target="../tags/tag5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1.jpeg" /><Relationship Id="rId3" Type="http://schemas.openxmlformats.org/officeDocument/2006/relationships/image" Target="../media/image22.jpeg" /><Relationship Id="rId4" Type="http://schemas.openxmlformats.org/officeDocument/2006/relationships/image" Target="../media/image23.jpeg" /><Relationship Id="rId5" Type="http://schemas.openxmlformats.org/officeDocument/2006/relationships/image" Target="../media/image10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4.png" /><Relationship Id="rId3" Type="http://schemas.openxmlformats.org/officeDocument/2006/relationships/image" Target="../media/image10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5.png" /><Relationship Id="rId3" Type="http://schemas.openxmlformats.org/officeDocument/2006/relationships/image" Target="../media/image11.png" /><Relationship Id="rId4" Type="http://schemas.openxmlformats.org/officeDocument/2006/relationships/image" Target="../media/image10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6.png" /><Relationship Id="rId3" Type="http://schemas.microsoft.com/office/2007/relationships/hdphoto" Target="../media/image27.wdp" /><Relationship Id="rId4" Type="http://schemas.openxmlformats.org/officeDocument/2006/relationships/image" Target="../media/image10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png" /><Relationship Id="rId3" Type="http://schemas.openxmlformats.org/officeDocument/2006/relationships/image" Target="../media/image28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9.png" /><Relationship Id="rId3" Type="http://schemas.openxmlformats.org/officeDocument/2006/relationships/image" Target="../media/image10.png" /><Relationship Id="rId4" Type="http://schemas.openxmlformats.org/officeDocument/2006/relationships/image" Target="../media/image30.png" /><Relationship Id="rId5" Type="http://schemas.openxmlformats.org/officeDocument/2006/relationships/image" Target="../media/image31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0.png" /><Relationship Id="rId3" Type="http://schemas.openxmlformats.org/officeDocument/2006/relationships/image" Target="../media/image32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3.png" /><Relationship Id="rId3" Type="http://schemas.openxmlformats.org/officeDocument/2006/relationships/image" Target="../media/image34.png" /><Relationship Id="rId4" Type="http://schemas.openxmlformats.org/officeDocument/2006/relationships/image" Target="../media/image10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5.png" /><Relationship Id="rId3" Type="http://schemas.openxmlformats.org/officeDocument/2006/relationships/image" Target="../media/image11.png" /><Relationship Id="rId4" Type="http://schemas.openxmlformats.org/officeDocument/2006/relationships/image" Target="../media/image10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0.png" /><Relationship Id="rId3" Type="http://schemas.openxmlformats.org/officeDocument/2006/relationships/image" Target="../media/image36.png" /><Relationship Id="rId4" Type="http://schemas.microsoft.com/office/2007/relationships/hdphoto" Target="../media/image37.wdp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0.png" /><Relationship Id="rId3" Type="http://schemas.openxmlformats.org/officeDocument/2006/relationships/image" Target="../media/image11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0.png" /><Relationship Id="rId3" Type="http://schemas.openxmlformats.org/officeDocument/2006/relationships/image" Target="../media/image38.png" /><Relationship Id="rId4" Type="http://schemas.openxmlformats.org/officeDocument/2006/relationships/image" Target="../media/image39.png" /><Relationship Id="rId5" Type="http://schemas.microsoft.com/office/2007/relationships/hdphoto" Target="../media/image40.wdp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0.png" /><Relationship Id="rId3" Type="http://schemas.openxmlformats.org/officeDocument/2006/relationships/image" Target="../media/image41.png" /><Relationship Id="rId4" Type="http://schemas.microsoft.com/office/2007/relationships/hdphoto" Target="../media/image42.wdp" /><Relationship Id="rId5" Type="http://schemas.openxmlformats.org/officeDocument/2006/relationships/image" Target="../media/image43.png" /><Relationship Id="rId6" Type="http://schemas.microsoft.com/office/2007/relationships/hdphoto" Target="../media/image44.wdp" /><Relationship Id="rId7" Type="http://schemas.openxmlformats.org/officeDocument/2006/relationships/image" Target="../media/image45.png" /><Relationship Id="rId8" Type="http://schemas.microsoft.com/office/2007/relationships/hdphoto" Target="../media/image46.wdp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9.png" /><Relationship Id="rId2" Type="http://schemas.openxmlformats.org/officeDocument/2006/relationships/image" Target="../media/image47.png" /><Relationship Id="rId3" Type="http://schemas.openxmlformats.org/officeDocument/2006/relationships/image" Target="../media/image48.png" /><Relationship Id="rId4" Type="http://schemas.openxmlformats.org/officeDocument/2006/relationships/image" Target="../media/image4.png" /><Relationship Id="rId5" Type="http://schemas.openxmlformats.org/officeDocument/2006/relationships/image" Target="../media/image5.png" /><Relationship Id="rId6" Type="http://schemas.openxmlformats.org/officeDocument/2006/relationships/image" Target="../media/image6.png" /><Relationship Id="rId7" Type="http://schemas.openxmlformats.org/officeDocument/2006/relationships/image" Target="../media/image7.png" /><Relationship Id="rId8" Type="http://schemas.openxmlformats.org/officeDocument/2006/relationships/image" Target="../media/image2.png" /><Relationship Id="rId9" Type="http://schemas.openxmlformats.org/officeDocument/2006/relationships/image" Target="../media/image3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2.png" /><Relationship Id="rId3" Type="http://schemas.openxmlformats.org/officeDocument/2006/relationships/image" Target="../media/image11.png" /><Relationship Id="rId4" Type="http://schemas.openxmlformats.org/officeDocument/2006/relationships/image" Target="../media/image10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3.png" /><Relationship Id="rId3" Type="http://schemas.microsoft.com/office/2007/relationships/hdphoto" Target="../media/image14.wdp" /><Relationship Id="rId4" Type="http://schemas.openxmlformats.org/officeDocument/2006/relationships/image" Target="../media/image10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5.png" /><Relationship Id="rId3" Type="http://schemas.openxmlformats.org/officeDocument/2006/relationships/image" Target="../media/image10.png" /><Relationship Id="rId4" Type="http://schemas.openxmlformats.org/officeDocument/2006/relationships/image" Target="../media/image16.png" /><Relationship Id="rId5" Type="http://schemas.openxmlformats.org/officeDocument/2006/relationships/image" Target="../media/image17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5.png" /><Relationship Id="rId3" Type="http://schemas.openxmlformats.org/officeDocument/2006/relationships/image" Target="../media/image16.png" /><Relationship Id="rId4" Type="http://schemas.openxmlformats.org/officeDocument/2006/relationships/image" Target="../media/image17.png" /><Relationship Id="rId5" Type="http://schemas.openxmlformats.org/officeDocument/2006/relationships/image" Target="../media/image10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8.png" /><Relationship Id="rId3" Type="http://schemas.openxmlformats.org/officeDocument/2006/relationships/image" Target="../media/image11.png" /><Relationship Id="rId4" Type="http://schemas.openxmlformats.org/officeDocument/2006/relationships/image" Target="../media/image10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0.png" /><Relationship Id="rId3" Type="http://schemas.openxmlformats.org/officeDocument/2006/relationships/image" Target="../media/image19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0.png" /><Relationship Id="rId3" Type="http://schemas.openxmlformats.org/officeDocument/2006/relationships/image" Target="../media/image10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7" name="PA_图片 3" descr="C:\Users\LL\Desktop\b7e7ea0b29d9e387f737ef0429774749.pn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90253" y="4174762"/>
            <a:ext cx="1028969" cy="185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PA_矩形 15"/>
          <p:cNvSpPr/>
          <p:nvPr>
            <p:custDataLst>
              <p:tags r:id="rId4"/>
            </p:custDataLst>
          </p:nvPr>
        </p:nvSpPr>
        <p:spPr>
          <a:xfrm>
            <a:off x="1818427" y="3360794"/>
            <a:ext cx="537839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zh-CN" sz="4000" b="1" cap="none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圣诞新年晚会活动策划</a:t>
            </a:r>
            <a:endParaRPr lang="zh-CN" altLang="en-US" sz="4000" b="1" cap="none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pic>
        <p:nvPicPr>
          <p:cNvPr id="13" name="PA_图片 3" descr="C:\Users\LL\Desktop\b7e7ea0b29d9e387f737ef0429774749.png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1821"/>
          <a:stretch>
            <a:fillRect/>
          </a:stretch>
        </p:blipFill>
        <p:spPr bwMode="auto">
          <a:xfrm>
            <a:off x="3651609" y="4135636"/>
            <a:ext cx="2493471" cy="311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A_图片 8" descr="C:\Users\LL\Desktop\8b3c5a196b331abf6681180ffafba88c.png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333749" y="-1015114"/>
            <a:ext cx="469754" cy="544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A_图片 8" descr="C:\Users\LL\Desktop\8b3c5a196b331abf6681180ffafba88c.png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2309023" y="-940002"/>
            <a:ext cx="469754" cy="544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A_图片 8" descr="C:\Users\LL\Desktop\8b3c5a196b331abf6681180ffafba88c.png"/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3016829" y="-691150"/>
            <a:ext cx="401961" cy="417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A_图片 8" descr="C:\Users\LL\Desktop\8b3c5a196b331abf6681180ffafba88c.png"/>
          <p:cNvPicPr>
            <a:picLocks noChangeAspect="1" noChangeArrowheads="1"/>
          </p:cNvPicPr>
          <p:nvPr>
            <p:custDataLst>
              <p:tags r:id="rId13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1566266" y="-572196"/>
            <a:ext cx="316618" cy="367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A_图片 8" descr="C:\Users\LL\Desktop\8b3c5a196b331abf6681180ffafba88c.png"/>
          <p:cNvPicPr>
            <a:picLocks noChangeAspect="1" noChangeArrowheads="1"/>
          </p:cNvPicPr>
          <p:nvPr>
            <p:custDataLst>
              <p:tags r:id="rId14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4062911" y="-723683"/>
            <a:ext cx="469754" cy="544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A_图片 8" descr="C:\Users\LL\Desktop\8b3c5a196b331abf6681180ffafba88c.png"/>
          <p:cNvPicPr>
            <a:picLocks noChangeAspect="1" noChangeArrowheads="1"/>
          </p:cNvPicPr>
          <p:nvPr>
            <p:custDataLst>
              <p:tags r:id="rId16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6217054" y="-552120"/>
            <a:ext cx="288316" cy="334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A_图片 8" descr="C:\Users\LL\Desktop\8b3c5a196b331abf6681180ffafba88c.png"/>
          <p:cNvPicPr>
            <a:picLocks noChangeAspect="1" noChangeArrowheads="1"/>
          </p:cNvPicPr>
          <p:nvPr>
            <p:custDataLst>
              <p:tags r:id="rId17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7653858" y="-631055"/>
            <a:ext cx="401961" cy="417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A_图片 8" descr="C:\Users\LL\Desktop\8b3c5a196b331abf6681180ffafba88c.png"/>
          <p:cNvPicPr>
            <a:picLocks noChangeAspect="1" noChangeArrowheads="1"/>
          </p:cNvPicPr>
          <p:nvPr>
            <p:custDataLst>
              <p:tags r:id="rId18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4680940" y="-659229"/>
            <a:ext cx="316618" cy="367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A_图片 8" descr="C:\Users\LL\Desktop\8b3c5a196b331abf6681180ffafba88c.png"/>
          <p:cNvPicPr>
            <a:picLocks noChangeAspect="1" noChangeArrowheads="1"/>
          </p:cNvPicPr>
          <p:nvPr>
            <p:custDataLst>
              <p:tags r:id="rId19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1302283" y="-1243555"/>
            <a:ext cx="469754" cy="544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A_图片 8" descr="C:\Users\LL\Desktop\8b3c5a196b331abf6681180ffafba88c.png"/>
          <p:cNvPicPr>
            <a:picLocks noChangeAspect="1" noChangeArrowheads="1"/>
          </p:cNvPicPr>
          <p:nvPr>
            <p:custDataLst>
              <p:tags r:id="rId20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2814202" y="-1636029"/>
            <a:ext cx="469754" cy="544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A_图片 8" descr="C:\Users\LL\Desktop\8b3c5a196b331abf6681180ffafba88c.png"/>
          <p:cNvPicPr>
            <a:picLocks noChangeAspect="1" noChangeArrowheads="1"/>
          </p:cNvPicPr>
          <p:nvPr>
            <p:custDataLst>
              <p:tags r:id="rId21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3711857" y="-965418"/>
            <a:ext cx="401961" cy="417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A_图片 8" descr="C:\Users\LL\Desktop\8b3c5a196b331abf6681180ffafba88c.png"/>
          <p:cNvPicPr>
            <a:picLocks noChangeAspect="1" noChangeArrowheads="1"/>
          </p:cNvPicPr>
          <p:nvPr>
            <p:custDataLst>
              <p:tags r:id="rId22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4340781" y="-1225524"/>
            <a:ext cx="469754" cy="544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A_图片 8" descr="C:\Users\LL\Desktop\8b3c5a196b331abf6681180ffafba88c.png"/>
          <p:cNvPicPr>
            <a:picLocks noChangeAspect="1" noChangeArrowheads="1"/>
          </p:cNvPicPr>
          <p:nvPr>
            <p:custDataLst>
              <p:tags r:id="rId23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5544192" y="-1015114"/>
            <a:ext cx="288316" cy="334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A_图片 8" descr="C:\Users\LL\Desktop\8b3c5a196b331abf6681180ffafba88c.png"/>
          <p:cNvPicPr>
            <a:picLocks noChangeAspect="1" noChangeArrowheads="1"/>
          </p:cNvPicPr>
          <p:nvPr>
            <p:custDataLst>
              <p:tags r:id="rId24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6754212" y="-896508"/>
            <a:ext cx="401961" cy="417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A_图片 8" descr="C:\Users\LL\Desktop\8b3c5a196b331abf6681180ffafba88c.png"/>
          <p:cNvPicPr>
            <a:picLocks noChangeAspect="1" noChangeArrowheads="1"/>
          </p:cNvPicPr>
          <p:nvPr>
            <p:custDataLst>
              <p:tags r:id="rId25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5030903" y="-1311222"/>
            <a:ext cx="316618" cy="367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A_원써겐 (1sagain) - Last Christmas">
            <a:hlinkClick action="ppaction://media"/>
          </p:cNvPr>
          <p:cNvPicPr>
            <a:picLocks noChangeAspect="1"/>
          </p:cNvPicPr>
          <p:nvPr>
            <a:audioFile r:link="rId28"/>
            <p:custDataLst>
              <p:tags r:id="rId27"/>
            </p:custDataLst>
            <p:extLst>
              <p:ext uri="{DAA4B4D4-6D71-4841-9C94-3DE7FCFB9230}">
                <p14:media r:embed="rId29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-815038" y="1565633"/>
            <a:ext cx="609600" cy="609600"/>
          </a:xfrm>
          <a:prstGeom prst="rect">
            <a:avLst/>
          </a:prstGeom>
        </p:spPr>
      </p:pic>
      <p:pic>
        <p:nvPicPr>
          <p:cNvPr id="6" name="PA_图片 5"/>
          <p:cNvPicPr>
            <a:picLocks noChangeAspect="1"/>
          </p:cNvPicPr>
          <p:nvPr>
            <p:custDataLst>
              <p:tags r:id="rId31"/>
            </p:custDataLst>
          </p:nvPr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50" t="15441" r="35038" b="21920"/>
          <a:stretch>
            <a:fillRect/>
          </a:stretch>
        </p:blipFill>
        <p:spPr>
          <a:xfrm>
            <a:off x="2205381" y="322924"/>
            <a:ext cx="4196480" cy="3120459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advTm="3000" p14:dur="1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" presetID="38" presetClass="entr" presetSubtype="0" accel="50000" fill="hold" grpId="0" nodeType="withEffect">
                                  <p:stCondLst>
                                    <p:cond delay="3300"/>
                                  </p:stCondLst>
                                  <p:iterate type="lt">
                                    <p:tmPct val="35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0" presetClass="path" presetSubtype="0" repeatCount="200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781 -4.19753E-06 L -0.00781 0.00062 C -0.01527 0.02068 -0.01302 0.01112 -0.01736 0.05309 C -0.02066 0.08272 -0.02326 0.12377 -0.02465 0.15494 C -0.02743 0.20772 -0.03194 0.3142 -0.03194 0.31451 C -0.02986 0.37192 -0.02986 0.43087 -0.02569 0.48828 C -0.02239 0.53395 -0.01614 0.57747 -0.01007 0.6213 C -2.77778E-06 0.69383 0.01684 0.75988 0.02257 0.83642 L 0.0283 0.91389 C 0.03021 1.00031 0.03038 0.98951 0.02882 1.11852 C 0.02865 1.12531 0.02778 1.1321 0.02726 1.13889 C 0.02604 1.17562 0.02743 1.13704 0.0257 1.17408 C 0.02448 1.19846 0.02604 1.17871 0.02413 1.20031 C 0.02344 1.21791 0.02379 1.21945 0.02101 1.23982 C 0.01823 1.25926 0.01841 1.25186 0.01841 1.2605" pathEditMode="relative" rAng="0" ptsTypes="AAAAAAAAAAAAAAA">
                                      <p:cBhvr>
                                        <p:cTn id="24" dur="41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" y="63025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repeatCount="2000" accel="50000" decel="5000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animMotion origin="layout" path="M 4.16667E-06 -3.7037E-07 L 4.16667E-06 0.00062 C -0.00469 0.02068 -0.0033 0.01111 -0.00591 0.05309 C -0.00799 0.08272 -0.00955 0.12407 -0.01042 0.15494 C -0.01216 0.20772 -0.01476 0.3142 -0.01476 0.31451 C -0.01355 0.37191 -0.01355 0.43086 -0.01094 0.48827 C -0.00903 0.53395 -0.00521 0.57747 -0.00139 0.6213 C 0.00468 0.69383 0.0151 0.75988 0.01857 0.83642 L 0.02204 0.91389 C 0.02326 1.00031 0.02326 0.98951 0.02239 1.11852 C 0.02222 1.12531 0.0217 1.1321 0.02135 1.13889 C 0.02066 1.17562 0.02152 1.13704 0.02048 1.17407 C 0.01979 1.19846 0.02066 1.1787 0.01944 1.20031 C 0.01909 1.2179 0.01927 1.21944 0.01753 1.23982 C 0.01579 1.25926 0.01597 1.25185 0.01597 1.26049" pathEditMode="relative" rAng="0" ptsTypes="AAAAAAAAAAAAAAA">
                                      <p:cBhvr>
                                        <p:cTn id="26" dur="49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7" y="63025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repeatCount="2000" accel="50000" decel="5000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animMotion origin="layout" path="M -0.03576 -1.48148E-06 L -0.03576 0.00062 C -0.03455 0.02068 -0.0349 0.01111 -0.0342 0.05309 C -0.03368 0.08241 -0.03333 0.12377 -0.03316 0.15494 C -0.03264 0.20772 -0.03194 0.3142 -0.03194 0.31451 C -0.03229 0.37192 -0.03229 0.43087 -0.03299 0.48827 C -0.03351 0.53395 -0.03438 0.57747 -0.03542 0.6213 C -0.03681 0.69383 -0.03941 0.75988 -0.04028 0.83642 L -0.04115 0.91389 C -0.04149 1.00031 -0.04149 0.98951 -0.04132 1.11852 C -0.04115 1.12531 -0.04115 1.1321 -0.04097 1.13889 C -0.0408 1.17562 -0.04097 1.13704 -0.0408 1.17408 C -0.04063 1.19846 -0.0408 1.17871 -0.04045 1.20031 C -0.04045 1.2179 -0.04045 1.21945 -0.0401 1.23982 C -0.03958 1.25926 -0.03958 1.25185 -0.03958 1.2605" pathEditMode="relative" rAng="0" ptsTypes="AAAAAAAAAAAAAAA">
                                      <p:cBhvr>
                                        <p:cTn id="28" dur="4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" y="63025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repeatCount="2000" accel="50000" decel="5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0.00781 -1.35802E-06 L -0.00781 0.00062 C -0.01528 0.02068 -0.01302 0.01111 -0.01736 0.05309 C -0.02066 0.08241 -0.02326 0.12377 -0.02465 0.15494 C -0.02743 0.20772 -0.03194 0.3142 -0.03194 0.31451 C -0.02986 0.37191 -0.02986 0.43087 -0.02569 0.48827 C -0.02239 0.53395 -0.01614 0.57747 -0.01007 0.6213 C -1.66667E-06 0.69383 0.01684 0.75988 0.02257 0.83642 L 0.0283 0.91389 C 0.03021 1.00031 0.03038 0.98951 0.02882 1.11852 C 0.02865 1.12531 0.02778 1.1321 0.02726 1.13889 C 0.02604 1.17562 0.02743 1.13704 0.0257 1.17408 C 0.02448 1.19846 0.02604 1.17871 0.02413 1.20031 C 0.02344 1.2179 0.02379 1.21945 0.02101 1.23982 C 0.01823 1.25926 0.0184 1.25185 0.0184 1.2605" pathEditMode="relative" rAng="0" ptsTypes="AAAAAAAAAAAAAAA">
                                      <p:cBhvr>
                                        <p:cTn id="30" dur="4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" y="63025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repeatCount="200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0.00782 4.32099E-06 L -0.00782 0.00061 C -0.01528 0.02067 -0.01303 0.01111 -0.01737 0.05277 C -0.02066 0.08271 -0.02327 0.12376 -0.02466 0.15493 C -0.02744 0.20771 -0.03195 0.31419 -0.03195 0.3145 C -0.02987 0.37191 -0.02987 0.43086 -0.0257 0.48827 C -0.0224 0.53395 -0.01615 0.57746 -0.01007 0.62129 C 4.72222E-06 0.69382 0.01684 0.75987 0.02256 0.83642 L 0.02829 0.91388 C 0.0302 1.0003 0.03038 0.9895 0.02881 1.11851 C 0.02864 1.1253 0.02777 1.13209 0.02725 1.13888 C 0.02604 1.17561 0.02743 1.13703 0.02569 1.17407 C 0.02447 1.19845 0.02604 1.1787 0.02413 1.2003 C 0.02343 1.2179 0.02378 1.21944 0.021 1.23981 C 0.01822 1.25925 0.0184 1.25185 0.0184 1.26049" pathEditMode="relative" rAng="0" ptsTypes="AAAAAAAAAAAAAAA">
                                      <p:cBhvr>
                                        <p:cTn id="32" dur="5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" y="63025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repeatCount="2000" accel="50000" decel="5000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Motion origin="layout" path="M -0.02743 1.35802E-06 L -0.02743 0.00062 C -0.02882 0.02068 -0.02847 0.01111 -0.02934 0.05309 C -0.02986 0.08271 -0.03038 0.12376 -0.03073 0.15494 C -0.03125 0.20771 -0.03194 0.3142 -0.03194 0.3145 C -0.0316 0.37191 -0.0316 0.43086 -0.0309 0.48827 C -0.03021 0.53395 -0.02899 0.57747 -0.02795 0.62129 C -0.02604 0.69383 -0.02292 0.75988 -0.0217 0.83642 L -0.02066 0.91389 C -0.02031 1.00031 -0.02031 0.9895 -0.02066 1.11852 C -0.02066 1.12531 -0.02083 1.1321 -0.02083 1.13889 C -0.02118 1.17562 -0.02083 1.13704 -0.02118 1.17407 C -0.02135 1.19846 -0.02118 1.1787 -0.02153 1.20031 C -0.02153 1.2179 -0.02153 1.21944 -0.02205 1.23981 C -0.02257 1.25926 -0.02257 1.25185 -0.02257 1.26049" pathEditMode="relative" rAng="0" ptsTypes="AAAAAAAAAAAAAAA">
                                      <p:cBhvr>
                                        <p:cTn id="34" dur="44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" y="63025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accel="50000" decel="50000" fill="hold" nodeType="withEffect">
                                  <p:stCondLst>
                                    <p:cond delay="9400"/>
                                  </p:stCondLst>
                                  <p:childTnLst>
                                    <p:animMotion origin="layout" path="M -0.00781 -1.23457E-06 L -0.00781 0.00062 C -0.01528 0.02068 -0.01302 0.01111 -0.01736 0.05309 C -0.02066 0.08272 -0.02327 0.12377 -0.02465 0.15494 C -0.02743 0.20772 -0.03195 0.3142 -0.03195 0.31451 C -0.02986 0.37191 -0.02986 0.43087 -0.0257 0.48827 C -0.0224 0.53395 -0.01615 0.57747 -0.01007 0.6213 C 2.22222E-06 0.69383 0.01684 0.75988 0.02257 0.83642 L 0.0283 0.91389 C 0.03021 1.00031 0.03038 0.98951 0.02882 1.11852 C 0.02864 1.12531 0.02778 1.1321 0.02725 1.13889 C 0.02604 1.17562 0.02743 1.13704 0.02569 1.17408 C 0.02448 1.19846 0.02604 1.1787 0.02413 1.20031 C 0.02344 1.2179 0.02378 1.21945 0.021 1.23982 C 0.01823 1.25926 0.0184 1.25185 0.0184 1.2605" pathEditMode="relative" rAng="0" ptsTypes="AAAAAAAAAAAAAAA">
                                      <p:cBhvr>
                                        <p:cTn id="36" dur="5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" y="63025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repeatCount="2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2 3.95062E-06 L -0.00782 0.00061 C -0.01528 0.02068 -0.01302 0.01111 -0.01736 0.05308 C -0.02066 0.0824 -0.02327 0.12376 -0.02466 0.15493 C -0.02743 0.20771 -0.03195 0.31419 -0.03195 0.3145 C -0.02986 0.37191 -0.02986 0.43086 -0.0257 0.48827 C -0.0224 0.53395 -0.01615 0.57747 -0.01007 0.62129 C 3.33333E-06 0.69382 0.01684 0.75987 0.02257 0.83642 L 0.0283 0.91388 C 0.03021 1.0003 0.03038 0.9895 0.02882 1.11851 C 0.02864 1.1253 0.02777 1.13209 0.02725 1.13888 C 0.02604 1.17561 0.02743 1.13703 0.02569 1.17407 C 0.02448 1.19845 0.02604 1.1787 0.02413 1.2003 C 0.02343 1.2179 0.02378 1.21944 0.021 1.23981 C 0.01823 1.25926 0.0184 1.25185 0.0184 1.26049" pathEditMode="relative" rAng="0" ptsTypes="AAAAAAAAAAAAAAA">
                                      <p:cBhvr>
                                        <p:cTn id="38" dur="67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" y="63025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repeatCount="200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-0.029 0.0213 L -0.029 0.02222 C -0.03125 0.04228 -0.03056 0.03272 -0.03195 0.07438 C -0.03299 0.10463 -0.03368 0.1463 -0.03421 0.17809 C -0.03507 0.22994 -0.03629 0.33704 -0.03629 0.33735 C -0.03577 0.39506 -0.03577 0.45432 -0.03438 0.51204 C -0.03351 0.55772 -0.0316 0.60154 -0.02969 0.64568 C -0.02657 0.71852 -0.02136 0.78488 -0.01962 0.86173 L -0.01789 0.93981 C -0.01737 1.02654 -0.01737 1.01574 -0.01771 1.14537 C -0.01789 1.15216 -0.01806 1.15895 -0.01823 1.16574 C -0.01858 1.20278 -0.01823 1.16389 -0.01875 1.20123 C -0.0191 1.22562 -0.01858 1.20586 -0.01928 1.22747 C -0.01945 1.24537 -0.01928 1.24691 -0.02014 1.26728 C -0.02101 1.28673 -0.02101 1.27932 -0.02101 1.28827" pathEditMode="relative" rAng="0" ptsTypes="AAAAAAAAAAAAAAA">
                                      <p:cBhvr>
                                        <p:cTn id="40" dur="42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63333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0" presetClass="path" presetSubtype="0" repeatCount="2000" accel="50000" decel="50000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animMotion origin="layout" path="M -0.01493 0.13456 L -0.01493 0.13518 C -0.0224 0.15524 -0.02014 0.14568 -0.02448 0.18765 C -0.02778 0.21728 -0.03038 0.25864 -0.03177 0.29012 C -0.03455 0.34259 -0.03907 0.44876 -0.03907 0.44907 C -0.03698 0.50648 -0.03698 0.56543 -0.03282 0.62284 C -0.02952 0.66852 -0.02327 0.71203 -0.01719 0.75586 C -0.00712 0.82839 0.00972 0.89444 0.01545 0.97098 L 0.02118 1.04845 C 0.02309 1.13487 0.02326 1.12407 0.0217 1.25308 C 0.02152 1.25987 0.02066 1.26666 0.02014 1.27345 C 0.01892 1.31018 0.02031 1.2716 0.01857 1.30864 C 0.01736 1.33302 0.01892 1.31327 0.01701 1.33487 C 0.01632 1.35247 0.01666 1.35401 0.01389 1.37438 C 0.01111 1.39382 0.01128 1.38642 0.01128 1.39506" pathEditMode="relative" rAng="0" ptsTypes="AAAAAAAAAAAAAAA">
                                      <p:cBhvr>
                                        <p:cTn id="42" dur="5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" y="63025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accel="50000" decel="5000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Motion origin="layout" path="M -0.00781 3.58025E-06 L -0.00781 0.00061 C -0.01528 0.02068 -0.01302 0.01111 -0.01736 0.05277 C -0.02066 0.08271 -0.02327 0.12407 -0.02465 0.15493 C -0.02743 0.20771 -0.03195 0.31419 -0.03195 0.3145 C -0.02986 0.37191 -0.02986 0.43086 -0.0257 0.48827 C -0.0224 0.53395 -0.01615 0.57747 -0.01007 0.62129 C 2.22222E-06 0.69382 0.01684 0.75987 0.02257 0.83642 L 0.0283 0.91389 C 0.03021 1.00031 0.03038 0.9895 0.02882 1.11851 C 0.02864 1.12531 0.02778 1.1321 0.02725 1.13889 C 0.02604 1.17561 0.02743 1.13703 0.02569 1.17407 C 0.02448 1.19845 0.02604 1.1787 0.02413 1.20031 C 0.02344 1.2179 0.02378 1.21944 0.021 1.23981 C 0.01823 1.25926 0.0184 1.25185 0.0184 1.26049" pathEditMode="relative" rAng="0" ptsTypes="AAAAAAAAAAAAAAA">
                                      <p:cBhvr>
                                        <p:cTn id="44" dur="56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" y="63025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0" presetClass="path" presetSubtype="0" repeatCount="200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2587 -4.81481E-06 L -0.02587 0.00062 C -0.02778 0.02068 -0.02726 0.01112 -0.0283 0.05278 C -0.02917 0.08272 -0.02986 0.12408 -0.03021 0.15556 C -0.03091 0.20772 -0.03195 0.3142 -0.03195 0.31451 C -0.03143 0.37192 -0.03143 0.43087 -0.03038 0.48828 C -0.02969 0.53396 -0.02795 0.57747 -0.02657 0.6213 C -0.02396 0.69383 -0.01962 0.75988 -0.01823 0.83642 L -0.01684 0.91389 C -0.01632 1.00031 -0.01632 0.98951 -0.01667 1.11852 C -0.01667 1.12531 -0.01702 1.1321 -0.01702 1.13889 C -0.01736 1.17562 -0.01702 1.13704 -0.01754 1.17408 C -0.01771 1.19846 -0.01736 1.17871 -0.01788 1.20031 C -0.01806 1.21791 -0.01788 1.21945 -0.01858 1.23982 C -0.01927 1.25926 -0.01927 1.25186 -0.01927 1.2605" pathEditMode="relative" rAng="0" ptsTypes="AAAAAAAAAAAAAAA">
                                      <p:cBhvr>
                                        <p:cTn id="46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" y="63025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0" presetClass="path" presetSubtype="0" repeatCount="2000" accel="50000" decel="50000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animMotion origin="layout" path="M 5.55556E-07 -3.95062E-06 L 5.55556E-07 0.00062 C -0.00747 0.02068 -0.00521 0.01112 -0.00955 0.05278 C -0.01285 0.08272 -0.01545 0.12408 -0.01684 0.15556 C -0.01962 0.20772 -0.02413 0.3142 -0.02413 0.31451 C -0.02205 0.37192 -0.02205 0.43087 -0.01788 0.48828 C -0.01458 0.53395 -0.00833 0.57747 -0.00226 0.6213 C 0.00781 0.69383 0.02465 0.75988 0.03038 0.83642 L 0.03611 0.91389 C 0.03802 1.00031 0.03819 0.98951 0.03663 1.11852 C 0.03646 1.12531 0.03559 1.1321 0.03507 1.13889 C 0.03385 1.17562 0.03524 1.13704 0.03351 1.17408 C 0.03229 1.19846 0.03385 1.17871 0.03194 1.20031 C 0.03125 1.21791 0.0316 1.21945 0.02882 1.23982 C 0.02604 1.25926 0.02621 1.25186 0.02621 1.2605" pathEditMode="relative" rAng="0" ptsTypes="AAAAAAAAAAAAAAA">
                                      <p:cBhvr>
                                        <p:cTn id="48" dur="4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" y="63025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0" presetClass="path" presetSubtype="0" repeatCount="2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1 1.97531E-06 L -0.00781 0.00062 C -0.01528 0.02068 -0.01302 0.01111 -0.01736 0.05278 C -0.02066 0.08271 -0.02326 0.12407 -0.02465 0.15524 C -0.02743 0.20771 -0.03194 0.3142 -0.03194 0.3145 C -0.02986 0.37191 -0.02986 0.43086 -0.02569 0.48827 C -0.0224 0.53395 -0.01615 0.57747 -0.01007 0.62129 C -2.77778E-07 0.69383 0.01684 0.75987 0.02257 0.83642 L 0.0283 0.91389 C 0.03021 1.00031 0.03038 0.9895 0.02882 1.11852 C 0.02865 1.12531 0.02778 1.1321 0.02726 1.13889 C 0.02604 1.17562 0.02743 1.13704 0.02569 1.17407 C 0.02448 1.19845 0.02604 1.1787 0.02413 1.20031 C 0.02344 1.2179 0.02379 1.21944 0.02101 1.23981 C 0.01823 1.25926 0.0184 1.25185 0.0184 1.26049" pathEditMode="relative" rAng="0" ptsTypes="AAAAAAAAAAAAAAA">
                                      <p:cBhvr>
                                        <p:cTn id="50" dur="56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" y="63025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0" presetClass="path" presetSubtype="0" repeatCount="2000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0781 -4.19753E-06 L -0.00781 0.00062 C -0.01527 0.02068 -0.01302 0.01112 -0.01736 0.05278 C -0.02065 0.08272 -0.02326 0.12408 -0.02465 0.15494 C -0.02743 0.20803 -0.03194 0.3142 -0.03194 0.31451 C -0.02986 0.37192 -0.02986 0.43087 -0.02569 0.48828 C -0.02239 0.53395 -0.01614 0.57747 -0.01006 0.6213 C -4.72222E-06 0.69383 0.01685 0.75988 0.02257 0.83642 L 0.0283 0.91389 C 0.03021 1.00031 0.03039 0.98951 0.02882 1.11852 C 0.02865 1.12531 0.02778 1.1321 0.02726 1.13889 C 0.02605 1.17562 0.02744 1.13704 0.0257 1.17408 C 0.02448 1.19846 0.02605 1.17871 0.02414 1.20031 C 0.02344 1.21791 0.02379 1.21945 0.02101 1.23982 C 0.01823 1.25926 0.01841 1.25186 0.01841 1.2605" pathEditMode="relative" rAng="0" ptsTypes="AAAAAAAAAAAAAAA">
                                      <p:cBhvr>
                                        <p:cTn id="52" dur="47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" y="630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椭圆 13"/>
          <p:cNvSpPr/>
          <p:nvPr/>
        </p:nvSpPr>
        <p:spPr>
          <a:xfrm>
            <a:off x="1122543" y="1590675"/>
            <a:ext cx="2133483" cy="2133600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 w="57150" cap="flat" cmpd="sng" algn="ctr">
            <a:solidFill>
              <a:schemeClr val="bg1"/>
            </a:solidFill>
            <a:prstDash val="solid"/>
            <a:miter lim="800000"/>
          </a:ln>
          <a:effectLst>
            <a:outerShdw blurRad="50800" dist="50800" dir="5400000" algn="ctr" rotWithShape="0">
              <a:schemeClr val="tx1"/>
            </a:outerShdw>
          </a:effectLst>
        </p:spPr>
        <p:txBody>
          <a:bodyPr lIns="65023" tIns="32511" rIns="65023" bIns="32511"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581454" y="1590675"/>
            <a:ext cx="2133483" cy="21336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 w="57150" cap="flat" cmpd="sng" algn="ctr">
            <a:solidFill>
              <a:schemeClr val="bg1"/>
            </a:solidFill>
            <a:prstDash val="solid"/>
            <a:miter lim="800000"/>
          </a:ln>
          <a:effectLst>
            <a:outerShdw blurRad="50800" dist="50800" dir="5400000" algn="ctr" rotWithShape="0">
              <a:schemeClr val="tx1"/>
            </a:outerShdw>
          </a:effectLst>
        </p:spPr>
        <p:txBody>
          <a:bodyPr lIns="65023" tIns="32511" rIns="65023" bIns="32511"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971226" y="1590675"/>
            <a:ext cx="2133483" cy="2133600"/>
          </a:xfrm>
          <a:prstGeom prst="ellips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 w="57150" cap="flat" cmpd="sng" algn="ctr">
            <a:solidFill>
              <a:schemeClr val="bg1"/>
            </a:solidFill>
            <a:prstDash val="solid"/>
            <a:miter lim="800000"/>
          </a:ln>
          <a:effectLst>
            <a:outerShdw blurRad="50800" dist="50800" dir="5400000" algn="ctr" rotWithShape="0">
              <a:schemeClr val="tx1"/>
            </a:outerShdw>
          </a:effectLst>
        </p:spPr>
        <p:txBody>
          <a:bodyPr lIns="65023" tIns="32511" rIns="65023" bIns="32511"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7" name="组合 29"/>
          <p:cNvGrpSpPr/>
          <p:nvPr/>
        </p:nvGrpSpPr>
        <p:grpSpPr>
          <a:xfrm>
            <a:off x="2654395" y="1660525"/>
            <a:ext cx="471461" cy="473075"/>
            <a:chOff x="2484120" y="1661160"/>
            <a:chExt cx="472440" cy="472440"/>
          </a:xfrm>
        </p:grpSpPr>
        <p:sp>
          <p:nvSpPr>
            <p:cNvPr id="18" name="椭圆 17"/>
            <p:cNvSpPr/>
            <p:nvPr/>
          </p:nvSpPr>
          <p:spPr>
            <a:xfrm>
              <a:off x="2484120" y="1661160"/>
              <a:ext cx="472440" cy="472440"/>
            </a:xfrm>
            <a:prstGeom prst="ellipse">
              <a:avLst/>
            </a:prstGeom>
            <a:solidFill>
              <a:srgbClr val="E16C0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矩形 26"/>
            <p:cNvSpPr>
              <a:spLocks noChangeArrowheads="1"/>
            </p:cNvSpPr>
            <p:nvPr/>
          </p:nvSpPr>
          <p:spPr bwMode="auto">
            <a:xfrm>
              <a:off x="2547824" y="1745731"/>
              <a:ext cx="384234" cy="307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1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kumimoji="0" lang="zh-CN" altLang="en-US" sz="13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0" name="组合 30"/>
          <p:cNvGrpSpPr/>
          <p:nvPr/>
        </p:nvGrpSpPr>
        <p:grpSpPr>
          <a:xfrm>
            <a:off x="5151408" y="1660525"/>
            <a:ext cx="471461" cy="473075"/>
            <a:chOff x="5151120" y="1661160"/>
            <a:chExt cx="472440" cy="472440"/>
          </a:xfrm>
        </p:grpSpPr>
        <p:sp>
          <p:nvSpPr>
            <p:cNvPr id="21" name="椭圆 20"/>
            <p:cNvSpPr/>
            <p:nvPr/>
          </p:nvSpPr>
          <p:spPr>
            <a:xfrm>
              <a:off x="5151120" y="1661160"/>
              <a:ext cx="472440" cy="472440"/>
            </a:xfrm>
            <a:prstGeom prst="ellipse">
              <a:avLst/>
            </a:prstGeom>
            <a:solidFill>
              <a:srgbClr val="FCC00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矩形 27"/>
            <p:cNvSpPr>
              <a:spLocks noChangeArrowheads="1"/>
            </p:cNvSpPr>
            <p:nvPr/>
          </p:nvSpPr>
          <p:spPr bwMode="auto">
            <a:xfrm>
              <a:off x="5199584" y="1745731"/>
              <a:ext cx="384234" cy="307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1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02</a:t>
              </a:r>
              <a:endParaRPr kumimoji="0" lang="zh-CN" altLang="en-US" sz="13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3" name="组合 31"/>
          <p:cNvGrpSpPr/>
          <p:nvPr/>
        </p:nvGrpSpPr>
        <p:grpSpPr>
          <a:xfrm>
            <a:off x="7617372" y="1660525"/>
            <a:ext cx="471461" cy="473075"/>
            <a:chOff x="7856220" y="1661160"/>
            <a:chExt cx="472440" cy="472440"/>
          </a:xfrm>
        </p:grpSpPr>
        <p:sp>
          <p:nvSpPr>
            <p:cNvPr id="24" name="椭圆 23"/>
            <p:cNvSpPr/>
            <p:nvPr/>
          </p:nvSpPr>
          <p:spPr>
            <a:xfrm>
              <a:off x="7856220" y="1661160"/>
              <a:ext cx="472440" cy="472440"/>
            </a:xfrm>
            <a:prstGeom prst="ellipse">
              <a:avLst/>
            </a:prstGeom>
            <a:solidFill>
              <a:srgbClr val="E16C0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矩形 28"/>
            <p:cNvSpPr>
              <a:spLocks noChangeArrowheads="1"/>
            </p:cNvSpPr>
            <p:nvPr/>
          </p:nvSpPr>
          <p:spPr bwMode="auto">
            <a:xfrm>
              <a:off x="7912304" y="1745731"/>
              <a:ext cx="384234" cy="307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1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03</a:t>
              </a:r>
              <a:endParaRPr kumimoji="0" lang="zh-CN" altLang="en-US" sz="13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7" name="TextBox 16"/>
          <p:cNvSpPr txBox="1"/>
          <p:nvPr/>
        </p:nvSpPr>
        <p:spPr>
          <a:xfrm>
            <a:off x="1247532" y="4016611"/>
            <a:ext cx="1758315" cy="286689"/>
          </a:xfrm>
          <a:prstGeom prst="rect">
            <a:avLst/>
          </a:prstGeom>
          <a:noFill/>
        </p:spPr>
        <p:txBody>
          <a:bodyPr wrap="none" lIns="70555" tIns="35278" rIns="70555" bIns="35278" rtlCol="0">
            <a:spAutoFit/>
          </a:bodyPr>
          <a:lstStyle/>
          <a:p>
            <a:r>
              <a:rPr lang="zh-CN" altLang="en-US" sz="1400" b="1">
                <a:cs typeface="+mn-ea"/>
                <a:sym typeface="+mn-lt"/>
              </a:rPr>
              <a:t>第一环节：圣诞快乐</a:t>
            </a:r>
          </a:p>
        </p:txBody>
      </p:sp>
      <p:sp>
        <p:nvSpPr>
          <p:cNvPr id="29" name="TextBox 16"/>
          <p:cNvSpPr txBox="1"/>
          <p:nvPr/>
        </p:nvSpPr>
        <p:spPr>
          <a:xfrm>
            <a:off x="3630501" y="4016611"/>
            <a:ext cx="2117388" cy="286689"/>
          </a:xfrm>
          <a:prstGeom prst="rect">
            <a:avLst/>
          </a:prstGeom>
          <a:noFill/>
        </p:spPr>
        <p:txBody>
          <a:bodyPr wrap="none" lIns="70555" tIns="35278" rIns="70555" bIns="35278" rtlCol="0">
            <a:spAutoFit/>
          </a:bodyPr>
          <a:lstStyle/>
          <a:p>
            <a:r>
              <a:rPr lang="zh-CN" altLang="zh-CN" sz="1400" b="1">
                <a:cs typeface="+mn-ea"/>
                <a:sym typeface="+mn-lt"/>
              </a:rPr>
              <a:t>第二环节：重温快乐学习</a:t>
            </a:r>
          </a:p>
        </p:txBody>
      </p:sp>
      <p:sp>
        <p:nvSpPr>
          <p:cNvPr id="31" name="TextBox 16"/>
          <p:cNvSpPr txBox="1"/>
          <p:nvPr/>
        </p:nvSpPr>
        <p:spPr>
          <a:xfrm>
            <a:off x="6306803" y="4037274"/>
            <a:ext cx="1841671" cy="286689"/>
          </a:xfrm>
          <a:prstGeom prst="rect">
            <a:avLst/>
          </a:prstGeom>
          <a:noFill/>
        </p:spPr>
        <p:txBody>
          <a:bodyPr wrap="none" lIns="70555" tIns="35278" rIns="70555" bIns="35278" rtlCol="0">
            <a:spAutoFit/>
          </a:bodyPr>
          <a:lstStyle/>
          <a:p>
            <a:r>
              <a:rPr lang="zh-CN" altLang="zh-CN" sz="1400" b="1">
                <a:cs typeface="+mn-ea"/>
                <a:sym typeface="+mn-lt"/>
              </a:rPr>
              <a:t>第三环节：辉煌</a:t>
            </a:r>
            <a:r>
              <a:rPr lang="en-US" altLang="zh-CN" sz="1400" b="1">
                <a:cs typeface="+mn-ea"/>
                <a:sym typeface="+mn-lt"/>
              </a:rPr>
              <a:t>2018</a:t>
            </a:r>
            <a:endParaRPr lang="zh-CN" altLang="zh-CN" sz="1400" b="1">
              <a:cs typeface="+mn-ea"/>
              <a:sym typeface="+mn-lt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8690" y="195486"/>
            <a:ext cx="3168352" cy="959508"/>
          </a:xfrm>
          <a:prstGeom prst="rect">
            <a:avLst/>
          </a:prstGeom>
        </p:spPr>
      </p:pic>
      <p:sp>
        <p:nvSpPr>
          <p:cNvPr id="37" name="矩形 36"/>
          <p:cNvSpPr/>
          <p:nvPr/>
        </p:nvSpPr>
        <p:spPr>
          <a:xfrm>
            <a:off x="3197773" y="472501"/>
            <a:ext cx="21723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spc="50">
                <a:ln w="11430"/>
                <a:solidFill>
                  <a:schemeClr val="bg1"/>
                </a:solidFill>
                <a:cs typeface="+mn-ea"/>
                <a:sym typeface="+mn-lt"/>
              </a:rPr>
              <a:t>02.</a:t>
            </a:r>
            <a:r>
              <a:rPr lang="zh-CN" altLang="zh-CN" sz="2000" b="1" spc="50">
                <a:ln w="11430"/>
                <a:solidFill>
                  <a:schemeClr val="bg1"/>
                </a:solidFill>
                <a:cs typeface="+mn-ea"/>
                <a:sym typeface="+mn-lt"/>
              </a:rPr>
              <a:t>晚会活动</a:t>
            </a:r>
            <a:r>
              <a:rPr lang="zh-CN" altLang="en-US" sz="2000" b="1" spc="50">
                <a:ln w="11430"/>
                <a:solidFill>
                  <a:schemeClr val="bg1"/>
                </a:solidFill>
                <a:cs typeface="+mn-ea"/>
                <a:sym typeface="+mn-lt"/>
              </a:rPr>
              <a:t>流程</a:t>
            </a: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7" presetClass="entr" presetSubtype="1" fill="hold" grpId="0" nodeType="withEffect">
                                  <p:stCondLst>
                                    <p:cond delay="110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7" presetClass="entr" presetSubtype="1" fill="hold" grpId="0" nodeType="withEffect">
                                  <p:stCondLst>
                                    <p:cond delay="140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7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7" presetClass="entr" presetSubtype="1" fill="hold" grpId="0" nodeType="withEffect">
                                  <p:stCondLst>
                                    <p:cond delay="160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7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27" grpId="0"/>
      <p:bldP spid="29" grpId="0"/>
      <p:bldP spid="31" grpId="0"/>
      <p:bldP spid="3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5"/>
          <p:cNvSpPr/>
          <p:nvPr/>
        </p:nvSpPr>
        <p:spPr>
          <a:xfrm>
            <a:off x="3996822" y="1515934"/>
            <a:ext cx="3960440" cy="31162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>
            <a:lvl1pPr marL="228600" lvl="0" indent="-228600" algn="l" defTabSz="91440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685800" lvl="1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b="1">
                <a:latin typeface="+mn-lt"/>
                <a:ea typeface="+mn-ea"/>
                <a:cs typeface="+mn-ea"/>
                <a:sym typeface="+mn-lt"/>
              </a:rPr>
              <a:t>第一环节：圣诞快乐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1400">
                <a:latin typeface="+mn-lt"/>
                <a:ea typeface="+mn-ea"/>
                <a:cs typeface="+mn-ea"/>
                <a:sym typeface="+mn-lt"/>
              </a:rPr>
              <a:t>1.</a:t>
            </a:r>
            <a:r>
              <a:rPr lang="zh-CN" altLang="en-US" sz="1400">
                <a:latin typeface="+mn-lt"/>
                <a:ea typeface="+mn-ea"/>
                <a:cs typeface="+mn-ea"/>
                <a:sym typeface="+mn-lt"/>
              </a:rPr>
              <a:t>开场舞：由赞助单位提供，节目正在审核；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1400">
                <a:latin typeface="+mn-lt"/>
                <a:ea typeface="+mn-ea"/>
                <a:cs typeface="+mn-ea"/>
                <a:sym typeface="+mn-lt"/>
              </a:rPr>
              <a:t>2.</a:t>
            </a:r>
            <a:r>
              <a:rPr lang="zh-CN" altLang="en-US" sz="1400">
                <a:latin typeface="+mn-lt"/>
                <a:ea typeface="+mn-ea"/>
                <a:cs typeface="+mn-ea"/>
                <a:sym typeface="+mn-lt"/>
              </a:rPr>
              <a:t>主持人出场：四位主持人（两男两女、两大两小）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1400">
                <a:latin typeface="+mn-lt"/>
                <a:ea typeface="+mn-ea"/>
                <a:cs typeface="+mn-ea"/>
                <a:sym typeface="+mn-lt"/>
              </a:rPr>
              <a:t>3.</a:t>
            </a:r>
            <a:r>
              <a:rPr lang="zh-CN" altLang="en-US" sz="1400">
                <a:latin typeface="+mn-lt"/>
                <a:ea typeface="+mn-ea"/>
                <a:cs typeface="+mn-ea"/>
                <a:sym typeface="+mn-lt"/>
              </a:rPr>
              <a:t>外教节目：由</a:t>
            </a:r>
            <a:r>
              <a:rPr lang="en-US" altLang="zh-CN" sz="1400">
                <a:latin typeface="+mn-lt"/>
                <a:ea typeface="+mn-ea"/>
                <a:cs typeface="+mn-ea"/>
                <a:sym typeface="+mn-lt"/>
              </a:rPr>
              <a:t>※※※</a:t>
            </a:r>
            <a:r>
              <a:rPr lang="zh-CN" altLang="en-US" sz="1400">
                <a:latin typeface="+mn-lt"/>
                <a:ea typeface="+mn-ea"/>
                <a:cs typeface="+mn-ea"/>
                <a:sym typeface="+mn-lt"/>
              </a:rPr>
              <a:t>老师负责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1400">
                <a:latin typeface="+mn-lt"/>
                <a:ea typeface="+mn-ea"/>
                <a:cs typeface="+mn-ea"/>
                <a:sym typeface="+mn-lt"/>
              </a:rPr>
              <a:t>4.</a:t>
            </a:r>
            <a:r>
              <a:rPr lang="zh-CN" altLang="en-US" sz="1400">
                <a:latin typeface="+mn-lt"/>
                <a:ea typeface="+mn-ea"/>
                <a:cs typeface="+mn-ea"/>
                <a:sym typeface="+mn-lt"/>
              </a:rPr>
              <a:t>学员团体节目（吉他独奏）：</a:t>
            </a:r>
            <a:r>
              <a:rPr lang="en-US" altLang="zh-CN" sz="1400">
                <a:latin typeface="+mn-lt"/>
                <a:ea typeface="+mn-ea"/>
                <a:cs typeface="+mn-ea"/>
                <a:sym typeface="+mn-lt"/>
              </a:rPr>
              <a:t>※※※</a:t>
            </a:r>
            <a:r>
              <a:rPr lang="zh-CN" altLang="en-US" sz="1400">
                <a:latin typeface="+mn-lt"/>
                <a:ea typeface="+mn-ea"/>
                <a:cs typeface="+mn-ea"/>
                <a:sym typeface="+mn-lt"/>
              </a:rPr>
              <a:t>老师平时班全体学员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1400">
                <a:latin typeface="+mn-lt"/>
                <a:ea typeface="+mn-ea"/>
                <a:cs typeface="+mn-ea"/>
                <a:sym typeface="+mn-lt"/>
              </a:rPr>
              <a:t>5.</a:t>
            </a:r>
            <a:r>
              <a:rPr lang="zh-CN" altLang="en-US" sz="1400">
                <a:latin typeface="+mn-lt"/>
                <a:ea typeface="+mn-ea"/>
                <a:cs typeface="+mn-ea"/>
                <a:sym typeface="+mn-lt"/>
              </a:rPr>
              <a:t>赞助单位节目：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1400">
                <a:latin typeface="+mn-lt"/>
                <a:ea typeface="+mn-ea"/>
                <a:cs typeface="+mn-ea"/>
                <a:sym typeface="+mn-lt"/>
              </a:rPr>
              <a:t>6.</a:t>
            </a:r>
            <a:r>
              <a:rPr lang="zh-CN" altLang="en-US" sz="1400">
                <a:latin typeface="+mn-lt"/>
                <a:ea typeface="+mn-ea"/>
                <a:cs typeface="+mn-ea"/>
                <a:sym typeface="+mn-lt"/>
              </a:rPr>
              <a:t>互动游戏一：</a:t>
            </a:r>
          </a:p>
        </p:txBody>
      </p:sp>
      <p:pic>
        <p:nvPicPr>
          <p:cNvPr id="22" name="图片 21" descr="图片包含 气球, 运输&#10;&#10;已生成极高可信度的说明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432009"/>
            <a:ext cx="3200163" cy="320016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8690" y="195486"/>
            <a:ext cx="3168352" cy="95950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197773" y="472501"/>
            <a:ext cx="21723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spc="50">
                <a:ln w="11430"/>
                <a:solidFill>
                  <a:schemeClr val="bg1"/>
                </a:solidFill>
                <a:cs typeface="+mn-ea"/>
                <a:sym typeface="+mn-lt"/>
              </a:rPr>
              <a:t>02.</a:t>
            </a:r>
            <a:r>
              <a:rPr lang="zh-CN" altLang="zh-CN" sz="2000" b="1" spc="50">
                <a:ln w="11430"/>
                <a:solidFill>
                  <a:schemeClr val="bg1"/>
                </a:solidFill>
                <a:cs typeface="+mn-ea"/>
                <a:sym typeface="+mn-lt"/>
              </a:rPr>
              <a:t>晚会活动</a:t>
            </a:r>
            <a:r>
              <a:rPr lang="zh-CN" altLang="en-US" sz="2000" b="1" spc="50">
                <a:ln w="11430"/>
                <a:solidFill>
                  <a:schemeClr val="bg1"/>
                </a:solidFill>
                <a:cs typeface="+mn-ea"/>
                <a:sym typeface="+mn-lt"/>
              </a:rPr>
              <a:t>流程</a:t>
            </a: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 descr="图片包含 浅色&#10;&#10;已生成高可信度的说明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31" t="19760" r="25430" b="14091"/>
          <a:stretch>
            <a:fillRect/>
          </a:stretch>
        </p:blipFill>
        <p:spPr>
          <a:xfrm>
            <a:off x="3275856" y="612288"/>
            <a:ext cx="2052229" cy="2762617"/>
          </a:xfrm>
          <a:prstGeom prst="rect">
            <a:avLst/>
          </a:prstGeom>
        </p:spPr>
      </p:pic>
      <p:pic>
        <p:nvPicPr>
          <p:cNvPr id="10" name="图片 9" descr="图片包含 室内, 餐桌&#10;&#10;已生成高可信度的说明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01" b="15396"/>
          <a:stretch>
            <a:fillRect/>
          </a:stretch>
        </p:blipFill>
        <p:spPr>
          <a:xfrm>
            <a:off x="2644157" y="1747798"/>
            <a:ext cx="3351629" cy="219210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3235941"/>
            <a:ext cx="4464496" cy="1352034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2491423" y="3647515"/>
            <a:ext cx="34355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3200" b="1" spc="50">
                <a:ln w="11430"/>
                <a:solidFill>
                  <a:schemeClr val="bg1"/>
                </a:solidFill>
                <a:cs typeface="+mn-ea"/>
                <a:sym typeface="+mn-lt"/>
              </a:rPr>
              <a:t>03.</a:t>
            </a:r>
            <a:r>
              <a:rPr lang="zh-CN" altLang="en-US" sz="3200" b="1" spc="50">
                <a:ln w="11430"/>
                <a:solidFill>
                  <a:schemeClr val="bg1"/>
                </a:solidFill>
                <a:cs typeface="+mn-ea"/>
                <a:sym typeface="+mn-lt"/>
              </a:rPr>
              <a:t>活动执行方案</a:t>
            </a: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" name="MH_SubTitle_1"/>
          <p:cNvSpPr>
            <a:spLocks noChangeArrowheads="1"/>
          </p:cNvSpPr>
          <p:nvPr/>
        </p:nvSpPr>
        <p:spPr bwMode="auto">
          <a:xfrm>
            <a:off x="1403648" y="3867894"/>
            <a:ext cx="1501775" cy="317500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/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latinLnBrk="1"/>
            <a:r>
              <a:rPr lang="zh-CN" altLang="en-US" sz="1600" b="1">
                <a:solidFill>
                  <a:srgbClr val="FFFFFF"/>
                </a:solidFill>
                <a:latin typeface="+mn-lt"/>
                <a:cs typeface="+mn-ea"/>
                <a:sym typeface="+mn-lt"/>
              </a:rPr>
              <a:t>小</a:t>
            </a:r>
            <a:r>
              <a:rPr lang="en-US" altLang="zh-CN" sz="1600" b="1">
                <a:solidFill>
                  <a:srgbClr val="FFFFFF"/>
                </a:solidFill>
                <a:latin typeface="+mn-lt"/>
                <a:cs typeface="+mn-ea"/>
                <a:sym typeface="+mn-lt"/>
              </a:rPr>
              <a:t>XXX</a:t>
            </a:r>
            <a:endParaRPr lang="zh-CN" altLang="en-US" sz="1600" b="1">
              <a:solidFill>
                <a:srgbClr val="FFFFFF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8" name="MH_SubTitle_2"/>
          <p:cNvSpPr>
            <a:spLocks noChangeArrowheads="1"/>
          </p:cNvSpPr>
          <p:nvPr/>
        </p:nvSpPr>
        <p:spPr bwMode="auto">
          <a:xfrm>
            <a:off x="3803806" y="3373869"/>
            <a:ext cx="1501775" cy="317500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  <a:effectLst/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latinLnBrk="1"/>
            <a:r>
              <a:rPr lang="zh-CN" altLang="en-US" sz="1600" b="1">
                <a:solidFill>
                  <a:srgbClr val="FFFFFF"/>
                </a:solidFill>
                <a:latin typeface="+mn-lt"/>
                <a:cs typeface="+mn-ea"/>
                <a:sym typeface="+mn-lt"/>
              </a:rPr>
              <a:t>小 </a:t>
            </a:r>
            <a:r>
              <a:rPr lang="en-US" altLang="zh-CN" sz="1600" b="1">
                <a:solidFill>
                  <a:srgbClr val="FFFFFF"/>
                </a:solidFill>
                <a:latin typeface="+mn-lt"/>
                <a:cs typeface="+mn-ea"/>
                <a:sym typeface="+mn-lt"/>
              </a:rPr>
              <a:t>XX</a:t>
            </a:r>
            <a:endParaRPr lang="zh-CN" altLang="en-US" sz="1600" b="1">
              <a:solidFill>
                <a:srgbClr val="FFFFFF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9" name="MH_SubTitle_2"/>
          <p:cNvSpPr>
            <a:spLocks noChangeArrowheads="1"/>
          </p:cNvSpPr>
          <p:nvPr/>
        </p:nvSpPr>
        <p:spPr bwMode="auto">
          <a:xfrm>
            <a:off x="6074144" y="3902307"/>
            <a:ext cx="1503363" cy="317500"/>
          </a:xfrm>
          <a:prstGeom prst="roundRect">
            <a:avLst>
              <a:gd name="adj" fmla="val 50000"/>
            </a:avLst>
          </a:prstGeom>
          <a:solidFill>
            <a:srgbClr val="BD0018"/>
          </a:solidFill>
          <a:ln>
            <a:noFill/>
          </a:ln>
          <a:effectLst/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latinLnBrk="1"/>
            <a:r>
              <a:rPr lang="zh-CN" altLang="en-US" sz="1400" b="1">
                <a:solidFill>
                  <a:srgbClr val="FFFFFF"/>
                </a:solidFill>
                <a:latin typeface="+mn-lt"/>
                <a:cs typeface="+mn-ea"/>
                <a:sym typeface="+mn-lt"/>
              </a:rPr>
              <a:t>公司全体员工</a:t>
            </a:r>
          </a:p>
        </p:txBody>
      </p:sp>
      <p:grpSp>
        <p:nvGrpSpPr>
          <p:cNvPr id="46" name="组合 45"/>
          <p:cNvGrpSpPr/>
          <p:nvPr/>
        </p:nvGrpSpPr>
        <p:grpSpPr>
          <a:xfrm>
            <a:off x="815880" y="2136663"/>
            <a:ext cx="2677313" cy="1528438"/>
            <a:chOff x="451903" y="1744193"/>
            <a:chExt cx="2677313" cy="1528438"/>
          </a:xfrm>
        </p:grpSpPr>
        <p:pic>
          <p:nvPicPr>
            <p:cNvPr id="33" name="图片 32" descr="图片包含 室内, 就坐, 鲜花&#10;&#10;已生成高可信度的说明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1903" y="1744193"/>
              <a:ext cx="2677313" cy="1528438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1147414" y="2396796"/>
              <a:ext cx="158417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solidFill>
                    <a:srgbClr val="083F08"/>
                  </a:solidFill>
                  <a:cs typeface="+mn-ea"/>
                  <a:sym typeface="+mn-lt"/>
                </a:rPr>
                <a:t>组 长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3145438" y="1596745"/>
            <a:ext cx="2677313" cy="1528438"/>
            <a:chOff x="3235646" y="1744193"/>
            <a:chExt cx="2677313" cy="1528438"/>
          </a:xfrm>
        </p:grpSpPr>
        <p:pic>
          <p:nvPicPr>
            <p:cNvPr id="37" name="图片 36" descr="图片包含 室内, 就坐, 鲜花&#10;&#10;已生成高可信度的说明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35646" y="1744193"/>
              <a:ext cx="2677313" cy="1528438"/>
            </a:xfrm>
            <a:prstGeom prst="rect">
              <a:avLst/>
            </a:prstGeom>
          </p:spPr>
        </p:pic>
        <p:sp>
          <p:nvSpPr>
            <p:cNvPr id="38" name="文本框 37"/>
            <p:cNvSpPr txBox="1"/>
            <p:nvPr/>
          </p:nvSpPr>
          <p:spPr>
            <a:xfrm>
              <a:off x="3931157" y="2396796"/>
              <a:ext cx="158417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solidFill>
                    <a:srgbClr val="083F08"/>
                  </a:solidFill>
                  <a:cs typeface="+mn-ea"/>
                  <a:sym typeface="+mn-lt"/>
                </a:rPr>
                <a:t>副组长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487170" y="2114959"/>
            <a:ext cx="2677313" cy="1528438"/>
            <a:chOff x="6019389" y="1767155"/>
            <a:chExt cx="2677313" cy="1528438"/>
          </a:xfrm>
        </p:grpSpPr>
        <p:pic>
          <p:nvPicPr>
            <p:cNvPr id="39" name="图片 38" descr="图片包含 室内, 就坐, 鲜花&#10;&#10;已生成高可信度的说明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19389" y="1767155"/>
              <a:ext cx="2677313" cy="1528438"/>
            </a:xfrm>
            <a:prstGeom prst="rect">
              <a:avLst/>
            </a:prstGeom>
          </p:spPr>
        </p:pic>
        <p:sp>
          <p:nvSpPr>
            <p:cNvPr id="40" name="文本框 39"/>
            <p:cNvSpPr txBox="1"/>
            <p:nvPr/>
          </p:nvSpPr>
          <p:spPr>
            <a:xfrm>
              <a:off x="6714900" y="2419758"/>
              <a:ext cx="158417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solidFill>
                    <a:srgbClr val="083F08"/>
                  </a:solidFill>
                  <a:cs typeface="+mn-ea"/>
                  <a:sym typeface="+mn-lt"/>
                </a:rPr>
                <a:t>组 员</a:t>
              </a:r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8690" y="195486"/>
            <a:ext cx="3168352" cy="959508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3197773" y="472501"/>
            <a:ext cx="21723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spc="50">
                <a:ln w="11430"/>
                <a:solidFill>
                  <a:schemeClr val="bg1"/>
                </a:solidFill>
                <a:cs typeface="+mn-ea"/>
                <a:sym typeface="+mn-lt"/>
              </a:rPr>
              <a:t>03.</a:t>
            </a:r>
            <a:r>
              <a:rPr lang="zh-CN" altLang="en-US" sz="2000" b="1" spc="50">
                <a:ln w="11430"/>
                <a:solidFill>
                  <a:schemeClr val="bg1"/>
                </a:solidFill>
                <a:cs typeface="+mn-ea"/>
                <a:sym typeface="+mn-lt"/>
              </a:rPr>
              <a:t>活动策划方案</a:t>
            </a: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  <p:cond evt="onBegin" delay="0">
                          <p:tn val="33"/>
                        </p:cond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  <p:cond evt="onBegin" delay="0">
                          <p:tn val="38"/>
                        </p:cond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8690" y="195486"/>
            <a:ext cx="3168352" cy="95950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197773" y="472501"/>
            <a:ext cx="21723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spc="50">
                <a:ln w="11430"/>
                <a:solidFill>
                  <a:schemeClr val="bg1"/>
                </a:solidFill>
                <a:cs typeface="+mn-ea"/>
                <a:sym typeface="+mn-lt"/>
              </a:rPr>
              <a:t>03.</a:t>
            </a:r>
            <a:r>
              <a:rPr lang="zh-CN" altLang="en-US" sz="2000" b="1" spc="50">
                <a:ln w="11430"/>
                <a:solidFill>
                  <a:schemeClr val="bg1"/>
                </a:solidFill>
                <a:cs typeface="+mn-ea"/>
                <a:sym typeface="+mn-lt"/>
              </a:rPr>
              <a:t>活动策划方案</a:t>
            </a:r>
          </a:p>
        </p:txBody>
      </p:sp>
      <p:pic>
        <p:nvPicPr>
          <p:cNvPr id="8" name="图片 7" descr="图片包含 室内&#10;&#10;已生成极高可信度的说明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350" b="15001"/>
          <a:stretch>
            <a:fillRect/>
          </a:stretch>
        </p:blipFill>
        <p:spPr>
          <a:xfrm>
            <a:off x="900478" y="1563638"/>
            <a:ext cx="3816424" cy="2952328"/>
          </a:xfrm>
          <a:prstGeom prst="rect">
            <a:avLst/>
          </a:prstGeom>
        </p:spPr>
      </p:pic>
      <p:sp>
        <p:nvSpPr>
          <p:cNvPr id="10" name="文本框 111"/>
          <p:cNvSpPr txBox="1"/>
          <p:nvPr/>
        </p:nvSpPr>
        <p:spPr>
          <a:xfrm>
            <a:off x="4938947" y="2121718"/>
            <a:ext cx="2123719" cy="507831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1200">
                <a:cs typeface="+mn-ea"/>
                <a:sym typeface="+mn-lt"/>
              </a:rPr>
              <a:t>单击此处可编辑内容，根据您的需要自由拉伸文本框大小</a:t>
            </a:r>
            <a:endParaRPr lang="en-US" altLang="zh-CN" sz="1200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644008" y="1779662"/>
            <a:ext cx="1634115" cy="307777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algn="r"/>
            <a:r>
              <a:rPr lang="zh-CN" altLang="en-US" b="1"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2" name="文本框 111"/>
          <p:cNvSpPr txBox="1"/>
          <p:nvPr/>
        </p:nvSpPr>
        <p:spPr>
          <a:xfrm>
            <a:off x="4957203" y="3687509"/>
            <a:ext cx="2105463" cy="507831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1200">
                <a:cs typeface="+mn-ea"/>
                <a:sym typeface="+mn-lt"/>
              </a:rPr>
              <a:t>单击此处可编辑内容，根据您的需要自由拉伸文本框大小</a:t>
            </a:r>
            <a:endParaRPr lang="en-US" altLang="zh-CN" sz="1200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662264" y="3345453"/>
            <a:ext cx="1634115" cy="307777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algn="r"/>
            <a:r>
              <a:rPr lang="zh-CN" altLang="en-US" b="1">
                <a:cs typeface="+mn-ea"/>
                <a:sym typeface="+mn-lt"/>
              </a:rPr>
              <a:t>标题文本预设</a:t>
            </a: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  <p:bldP spid="12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 descr="图片包含 室内, 餐桌&#10;&#10;已生成高可信度的说明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01" t="16454" r="29498"/>
          <a:stretch>
            <a:fillRect/>
          </a:stretch>
        </p:blipFill>
        <p:spPr>
          <a:xfrm>
            <a:off x="1115616" y="756015"/>
            <a:ext cx="1728192" cy="4387485"/>
          </a:xfrm>
          <a:prstGeom prst="rect">
            <a:avLst/>
          </a:prstGeom>
        </p:spPr>
      </p:pic>
      <p:sp>
        <p:nvSpPr>
          <p:cNvPr id="11" name="文本框 111"/>
          <p:cNvSpPr txBox="1"/>
          <p:nvPr/>
        </p:nvSpPr>
        <p:spPr>
          <a:xfrm>
            <a:off x="4644098" y="1788418"/>
            <a:ext cx="2542042" cy="507831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1200">
                <a:cs typeface="+mn-ea"/>
                <a:sym typeface="+mn-lt"/>
              </a:rPr>
              <a:t>单击此处可编辑内容，根据您的需要自由拉伸文本框大小</a:t>
            </a:r>
            <a:endParaRPr lang="en-US" altLang="zh-CN" sz="1200"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349159" y="1446362"/>
            <a:ext cx="1634115" cy="307777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algn="r"/>
            <a:r>
              <a:rPr lang="zh-CN" altLang="en-US" b="1"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5" name="文本框 111"/>
          <p:cNvSpPr txBox="1"/>
          <p:nvPr/>
        </p:nvSpPr>
        <p:spPr>
          <a:xfrm>
            <a:off x="4662354" y="2913806"/>
            <a:ext cx="2520190" cy="507831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1200">
                <a:cs typeface="+mn-ea"/>
                <a:sym typeface="+mn-lt"/>
              </a:rPr>
              <a:t>单击此处可编辑内容，根据您的需要自由拉伸文本框大小</a:t>
            </a:r>
            <a:endParaRPr lang="en-US" altLang="zh-CN" sz="1200"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367415" y="2571750"/>
            <a:ext cx="1634115" cy="307777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algn="r"/>
            <a:r>
              <a:rPr lang="zh-CN" altLang="en-US" b="1"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7" name="文本框 111"/>
          <p:cNvSpPr txBox="1"/>
          <p:nvPr/>
        </p:nvSpPr>
        <p:spPr>
          <a:xfrm>
            <a:off x="4716106" y="4073500"/>
            <a:ext cx="2520190" cy="507831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1200">
                <a:cs typeface="+mn-ea"/>
                <a:sym typeface="+mn-lt"/>
              </a:rPr>
              <a:t>单击此处可编辑内容，根据您的需要自由拉伸文本框大小</a:t>
            </a:r>
            <a:endParaRPr lang="en-US" altLang="zh-CN" sz="1200"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421167" y="3731444"/>
            <a:ext cx="1634115" cy="307777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algn="r"/>
            <a:r>
              <a:rPr lang="zh-CN" altLang="en-US" b="1">
                <a:cs typeface="+mn-ea"/>
                <a:sym typeface="+mn-lt"/>
              </a:rPr>
              <a:t>标题文本预设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8690" y="195486"/>
            <a:ext cx="3168352" cy="959508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3197773" y="472501"/>
            <a:ext cx="21723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spc="50">
                <a:ln w="11430"/>
                <a:solidFill>
                  <a:schemeClr val="bg1"/>
                </a:solidFill>
                <a:cs typeface="+mn-ea"/>
                <a:sym typeface="+mn-lt"/>
              </a:rPr>
              <a:t>03.</a:t>
            </a:r>
            <a:r>
              <a:rPr lang="zh-CN" altLang="en-US" sz="2000" b="1" spc="50">
                <a:ln w="11430"/>
                <a:solidFill>
                  <a:schemeClr val="bg1"/>
                </a:solidFill>
                <a:cs typeface="+mn-ea"/>
                <a:sym typeface="+mn-lt"/>
              </a:rPr>
              <a:t>活动策划方案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910" t="59153" r="22397" b="13526"/>
          <a:stretch>
            <a:fillRect/>
          </a:stretch>
        </p:blipFill>
        <p:spPr>
          <a:xfrm>
            <a:off x="3351038" y="1277900"/>
            <a:ext cx="936530" cy="1197726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443" t="43955" b="25924"/>
          <a:stretch>
            <a:fillRect/>
          </a:stretch>
        </p:blipFill>
        <p:spPr>
          <a:xfrm>
            <a:off x="3485063" y="2571750"/>
            <a:ext cx="798905" cy="1033299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44" t="85897"/>
          <a:stretch>
            <a:fillRect/>
          </a:stretch>
        </p:blipFill>
        <p:spPr>
          <a:xfrm>
            <a:off x="3374990" y="3803540"/>
            <a:ext cx="1341116" cy="725374"/>
          </a:xfrm>
          <a:prstGeom prst="rect">
            <a:avLst/>
          </a:prstGeom>
        </p:spPr>
      </p:pic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  <p:cond evt="onBegin" delay="0">
                          <p:tn val="27"/>
                        </p:cond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  <p:cond evt="onBegin" delay="0">
                          <p:tn val="37"/>
                        </p:cond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  <p:cond evt="onBegin" delay="0">
                          <p:tn val="42"/>
                        </p:cond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  <p:bldP spid="15" grpId="0"/>
      <p:bldP spid="16" grpId="0"/>
      <p:bldP spid="17" grpId="0"/>
      <p:bldP spid="18" grpId="0"/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8690" y="195486"/>
            <a:ext cx="3168352" cy="95950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197773" y="472501"/>
            <a:ext cx="21723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spc="50">
                <a:ln w="11430"/>
                <a:solidFill>
                  <a:schemeClr val="bg1"/>
                </a:solidFill>
                <a:cs typeface="+mn-ea"/>
                <a:sym typeface="+mn-lt"/>
              </a:rPr>
              <a:t>03.</a:t>
            </a:r>
            <a:r>
              <a:rPr lang="zh-CN" altLang="en-US" sz="2000" b="1" spc="50">
                <a:ln w="11430"/>
                <a:solidFill>
                  <a:schemeClr val="bg1"/>
                </a:solidFill>
                <a:cs typeface="+mn-ea"/>
                <a:sym typeface="+mn-lt"/>
              </a:rPr>
              <a:t>活动策划方案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1707654"/>
            <a:ext cx="2428492" cy="2845600"/>
          </a:xfrm>
          <a:prstGeom prst="rect">
            <a:avLst/>
          </a:prstGeom>
        </p:spPr>
      </p:pic>
      <p:sp>
        <p:nvSpPr>
          <p:cNvPr id="14" name="文本框 111"/>
          <p:cNvSpPr txBox="1"/>
          <p:nvPr/>
        </p:nvSpPr>
        <p:spPr>
          <a:xfrm>
            <a:off x="5298987" y="2049710"/>
            <a:ext cx="2225341" cy="507831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1200">
                <a:cs typeface="+mn-ea"/>
                <a:sym typeface="+mn-lt"/>
              </a:rPr>
              <a:t>单击此处可编辑内容，根据您的需要自由拉伸文本框大小</a:t>
            </a:r>
            <a:endParaRPr lang="en-US" altLang="zh-CN" sz="1200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004048" y="1707654"/>
            <a:ext cx="1634115" cy="307777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algn="r"/>
            <a:r>
              <a:rPr lang="zh-CN" altLang="en-US" b="1"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6" name="文本框 111"/>
          <p:cNvSpPr txBox="1"/>
          <p:nvPr/>
        </p:nvSpPr>
        <p:spPr>
          <a:xfrm>
            <a:off x="5731035" y="3705894"/>
            <a:ext cx="2225341" cy="507831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1200">
                <a:cs typeface="+mn-ea"/>
                <a:sym typeface="+mn-lt"/>
              </a:rPr>
              <a:t>单击此处可编辑内容，根据您的需要自由拉伸文本框大小</a:t>
            </a:r>
            <a:endParaRPr lang="en-US" altLang="zh-CN" sz="1200"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436096" y="3363838"/>
            <a:ext cx="1634115" cy="307777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algn="r"/>
            <a:r>
              <a:rPr lang="zh-CN" altLang="en-US" b="1"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8" name="文本框 111"/>
          <p:cNvSpPr txBox="1"/>
          <p:nvPr/>
        </p:nvSpPr>
        <p:spPr>
          <a:xfrm>
            <a:off x="1215313" y="2139702"/>
            <a:ext cx="2225341" cy="507831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1200">
                <a:cs typeface="+mn-ea"/>
                <a:sym typeface="+mn-lt"/>
              </a:rPr>
              <a:t>单击此处可编辑内容，根据您的需要自由拉伸文本框大小</a:t>
            </a:r>
            <a:endParaRPr lang="en-US" altLang="zh-CN" sz="1200"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792111" y="1797646"/>
            <a:ext cx="1634115" cy="307777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algn="r"/>
            <a:r>
              <a:rPr lang="zh-CN" altLang="en-US" b="1">
                <a:cs typeface="+mn-ea"/>
                <a:sym typeface="+mn-lt"/>
              </a:rPr>
              <a:t>标题文本预设</a:t>
            </a:r>
          </a:p>
        </p:txBody>
      </p:sp>
      <p:sp>
        <p:nvSpPr>
          <p:cNvPr id="20" name="文本框 111"/>
          <p:cNvSpPr txBox="1"/>
          <p:nvPr/>
        </p:nvSpPr>
        <p:spPr>
          <a:xfrm>
            <a:off x="972432" y="3795886"/>
            <a:ext cx="2225341" cy="507831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1200">
                <a:cs typeface="+mn-ea"/>
                <a:sym typeface="+mn-lt"/>
              </a:rPr>
              <a:t>单击此处可编辑内容，根据您的需要自由拉伸文本框大小</a:t>
            </a:r>
            <a:endParaRPr lang="en-US" altLang="zh-CN" sz="1200"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501021" y="3446505"/>
            <a:ext cx="1634115" cy="307777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algn="r"/>
            <a:r>
              <a:rPr lang="zh-CN" altLang="en-US" b="1">
                <a:cs typeface="+mn-ea"/>
                <a:sym typeface="+mn-lt"/>
              </a:rPr>
              <a:t>标题文本预设</a:t>
            </a: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 descr="图片包含 室内, 餐桌, 树&#10;&#10;已生成高可信度的说明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41" t="7794"/>
          <a:stretch>
            <a:fillRect/>
          </a:stretch>
        </p:blipFill>
        <p:spPr>
          <a:xfrm>
            <a:off x="4427984" y="699542"/>
            <a:ext cx="3699093" cy="4562363"/>
          </a:xfrm>
          <a:prstGeom prst="rect">
            <a:avLst/>
          </a:prstGeom>
        </p:spPr>
      </p:pic>
      <p:pic>
        <p:nvPicPr>
          <p:cNvPr id="10" name="图片 9" descr="图片包含 矢量图形&#10;&#10;已生成极高可信度的说明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403648" y="3075806"/>
            <a:ext cx="2088232" cy="18512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219788"/>
            <a:ext cx="3168352" cy="959508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3160883" y="496803"/>
            <a:ext cx="21723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spc="50">
                <a:ln w="11430"/>
                <a:solidFill>
                  <a:schemeClr val="bg1"/>
                </a:solidFill>
                <a:cs typeface="+mn-ea"/>
                <a:sym typeface="+mn-lt"/>
              </a:rPr>
              <a:t>03.</a:t>
            </a:r>
            <a:r>
              <a:rPr lang="zh-CN" altLang="en-US" sz="2000" b="1" spc="50">
                <a:ln w="11430"/>
                <a:solidFill>
                  <a:schemeClr val="bg1"/>
                </a:solidFill>
                <a:cs typeface="+mn-ea"/>
                <a:sym typeface="+mn-lt"/>
              </a:rPr>
              <a:t>活动策划方案</a:t>
            </a:r>
          </a:p>
        </p:txBody>
      </p:sp>
      <p:sp>
        <p:nvSpPr>
          <p:cNvPr id="14" name="文本框 111"/>
          <p:cNvSpPr txBox="1"/>
          <p:nvPr/>
        </p:nvSpPr>
        <p:spPr>
          <a:xfrm>
            <a:off x="1691680" y="1946589"/>
            <a:ext cx="3398365" cy="748760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1200">
                <a:cs typeface="+mn-ea"/>
                <a:sym typeface="+mn-lt"/>
              </a:rPr>
              <a:t>单击此处可编辑内容，根据您的需要自由拉伸文本框大小，单击此处可编辑内容，根据您的需要自由拉伸文本框大小</a:t>
            </a:r>
            <a:endParaRPr lang="en-US" altLang="zh-CN" sz="1200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396742" y="1644847"/>
            <a:ext cx="1634115" cy="307777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algn="r"/>
            <a:r>
              <a:rPr lang="zh-CN" altLang="en-US" b="1">
                <a:cs typeface="+mn-ea"/>
                <a:sym typeface="+mn-lt"/>
              </a:rPr>
              <a:t>标题文本预设</a:t>
            </a: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4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60" t="12201" r="21650"/>
          <a:stretch>
            <a:fillRect/>
          </a:stretch>
        </p:blipFill>
        <p:spPr>
          <a:xfrm>
            <a:off x="3203848" y="267494"/>
            <a:ext cx="2391251" cy="3583436"/>
          </a:xfrm>
          <a:prstGeom prst="rect">
            <a:avLst/>
          </a:prstGeom>
        </p:spPr>
      </p:pic>
      <p:pic>
        <p:nvPicPr>
          <p:cNvPr id="10" name="图片 9" descr="图片包含 室内, 餐桌&#10;&#10;已生成高可信度的说明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01" b="15396"/>
          <a:stretch>
            <a:fillRect/>
          </a:stretch>
        </p:blipFill>
        <p:spPr>
          <a:xfrm>
            <a:off x="2644157" y="1747798"/>
            <a:ext cx="3351629" cy="219210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3235941"/>
            <a:ext cx="4464496" cy="1352034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2491423" y="3647515"/>
            <a:ext cx="34355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3200" b="1" spc="50">
                <a:ln w="11430"/>
                <a:solidFill>
                  <a:schemeClr val="bg1"/>
                </a:solidFill>
                <a:cs typeface="+mn-ea"/>
                <a:sym typeface="+mn-lt"/>
              </a:rPr>
              <a:t>04.</a:t>
            </a:r>
            <a:r>
              <a:rPr lang="zh-CN" altLang="en-US" sz="3200" b="1" spc="50">
                <a:ln w="11430"/>
                <a:solidFill>
                  <a:schemeClr val="bg1"/>
                </a:solidFill>
                <a:cs typeface="+mn-ea"/>
                <a:sym typeface="+mn-lt"/>
              </a:rPr>
              <a:t>其他注意事项</a:t>
            </a: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219788"/>
            <a:ext cx="3168352" cy="959508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3160883" y="496803"/>
            <a:ext cx="21723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spc="50">
                <a:ln w="11430"/>
                <a:solidFill>
                  <a:schemeClr val="bg1"/>
                </a:solidFill>
                <a:cs typeface="+mn-ea"/>
                <a:sym typeface="+mn-lt"/>
              </a:rPr>
              <a:t>04.</a:t>
            </a:r>
            <a:r>
              <a:rPr lang="zh-CN" altLang="en-US" sz="2000" b="1" spc="50">
                <a:ln w="11430"/>
                <a:solidFill>
                  <a:schemeClr val="bg1"/>
                </a:solidFill>
                <a:cs typeface="+mn-ea"/>
                <a:sym typeface="+mn-lt"/>
              </a:rPr>
              <a:t>其他注意事项</a:t>
            </a:r>
          </a:p>
        </p:txBody>
      </p:sp>
      <p:pic>
        <p:nvPicPr>
          <p:cNvPr id="3" name="图片 2" descr="图片包含 蛋糕, 餐桌, 装饰, 室内&#10;&#10;已生成极高可信度的说明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7091" y="1394967"/>
            <a:ext cx="2769418" cy="3203671"/>
          </a:xfrm>
          <a:prstGeom prst="rect">
            <a:avLst/>
          </a:prstGeom>
        </p:spPr>
      </p:pic>
      <p:sp>
        <p:nvSpPr>
          <p:cNvPr id="18" name="文本框 111"/>
          <p:cNvSpPr txBox="1"/>
          <p:nvPr/>
        </p:nvSpPr>
        <p:spPr>
          <a:xfrm>
            <a:off x="4650915" y="1905694"/>
            <a:ext cx="2542042" cy="507831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1200">
                <a:cs typeface="+mn-ea"/>
                <a:sym typeface="+mn-lt"/>
              </a:rPr>
              <a:t>单击此处可编辑内容，根据您的需要自由拉伸文本框大小</a:t>
            </a:r>
            <a:endParaRPr lang="en-US" altLang="zh-CN" sz="1200"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355976" y="1563638"/>
            <a:ext cx="1634115" cy="307777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algn="r"/>
            <a:r>
              <a:rPr lang="zh-CN" altLang="en-US" b="1">
                <a:cs typeface="+mn-ea"/>
                <a:sym typeface="+mn-lt"/>
              </a:rPr>
              <a:t>安全注意事项</a:t>
            </a:r>
          </a:p>
        </p:txBody>
      </p:sp>
      <p:sp>
        <p:nvSpPr>
          <p:cNvPr id="20" name="文本框 111"/>
          <p:cNvSpPr txBox="1"/>
          <p:nvPr/>
        </p:nvSpPr>
        <p:spPr>
          <a:xfrm>
            <a:off x="4669171" y="3031082"/>
            <a:ext cx="2520190" cy="507831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1200">
                <a:cs typeface="+mn-ea"/>
                <a:sym typeface="+mn-lt"/>
              </a:rPr>
              <a:t>单击此处可编辑内容，根据您的需要自由拉伸文本框大小</a:t>
            </a:r>
            <a:endParaRPr lang="en-US" altLang="zh-CN" sz="1200"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374232" y="2689026"/>
            <a:ext cx="1634115" cy="307777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algn="r"/>
            <a:r>
              <a:rPr lang="zh-CN" altLang="en-US" b="1">
                <a:cs typeface="+mn-ea"/>
                <a:sym typeface="+mn-lt"/>
              </a:rPr>
              <a:t>消防注意事项</a:t>
            </a:r>
          </a:p>
        </p:txBody>
      </p:sp>
      <p:sp>
        <p:nvSpPr>
          <p:cNvPr id="22" name="文本框 111"/>
          <p:cNvSpPr txBox="1"/>
          <p:nvPr/>
        </p:nvSpPr>
        <p:spPr>
          <a:xfrm>
            <a:off x="4722923" y="4190776"/>
            <a:ext cx="2520190" cy="507831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1200">
                <a:cs typeface="+mn-ea"/>
                <a:sym typeface="+mn-lt"/>
              </a:rPr>
              <a:t>单击此处可编辑内容，根据您的需要自由拉伸文本框大小</a:t>
            </a:r>
            <a:endParaRPr lang="en-US" altLang="zh-CN" sz="1200"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427984" y="3848720"/>
            <a:ext cx="1634115" cy="307777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algn="r"/>
            <a:r>
              <a:rPr lang="zh-CN" altLang="en-US" b="1">
                <a:cs typeface="+mn-ea"/>
                <a:sym typeface="+mn-lt"/>
              </a:rPr>
              <a:t>标题文本预设</a:t>
            </a: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6035" y="3427333"/>
            <a:ext cx="3168352" cy="959508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923" y="3436003"/>
            <a:ext cx="3168352" cy="959508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2151" y="2234905"/>
            <a:ext cx="3168352" cy="95950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039" y="2243575"/>
            <a:ext cx="3168352" cy="95950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519741" y="2555651"/>
            <a:ext cx="224131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2000" b="1" spc="50">
                <a:ln w="11430"/>
                <a:solidFill>
                  <a:schemeClr val="bg1"/>
                </a:solidFill>
                <a:cs typeface="+mn-ea"/>
                <a:sym typeface="+mn-lt"/>
              </a:rPr>
              <a:t>01.</a:t>
            </a:r>
            <a:r>
              <a:rPr lang="zh-CN" altLang="zh-CN" sz="2000" b="1" spc="50">
                <a:ln w="11430"/>
                <a:solidFill>
                  <a:schemeClr val="bg1"/>
                </a:solidFill>
                <a:cs typeface="+mn-ea"/>
                <a:sym typeface="+mn-lt"/>
              </a:rPr>
              <a:t>晚会活动说明</a:t>
            </a:r>
            <a:endParaRPr lang="zh-CN" altLang="en-US" sz="2000" b="1" spc="50">
              <a:ln w="11430"/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148064" y="2554176"/>
            <a:ext cx="216597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spc="50">
                <a:ln w="11430"/>
                <a:solidFill>
                  <a:schemeClr val="bg1"/>
                </a:solidFill>
                <a:cs typeface="+mn-ea"/>
                <a:sym typeface="+mn-lt"/>
              </a:rPr>
              <a:t>02.</a:t>
            </a:r>
            <a:r>
              <a:rPr lang="zh-CN" altLang="en-US" sz="2000" b="1" spc="50">
                <a:ln w="11430"/>
                <a:solidFill>
                  <a:schemeClr val="bg1"/>
                </a:solidFill>
                <a:cs typeface="+mn-ea"/>
                <a:sym typeface="+mn-lt"/>
              </a:rPr>
              <a:t>晚会</a:t>
            </a:r>
            <a:r>
              <a:rPr lang="zh-CN" altLang="zh-CN" sz="2000" b="1" spc="50">
                <a:ln w="11430"/>
                <a:solidFill>
                  <a:schemeClr val="bg1"/>
                </a:solidFill>
                <a:cs typeface="+mn-ea"/>
                <a:sym typeface="+mn-lt"/>
              </a:rPr>
              <a:t>活动</a:t>
            </a:r>
            <a:r>
              <a:rPr lang="zh-CN" altLang="en-US" sz="2000" b="1" spc="50">
                <a:ln w="11430"/>
                <a:solidFill>
                  <a:schemeClr val="bg1"/>
                </a:solidFill>
                <a:cs typeface="+mn-ea"/>
                <a:sym typeface="+mn-lt"/>
              </a:rPr>
              <a:t>流程</a:t>
            </a:r>
          </a:p>
        </p:txBody>
      </p:sp>
      <p:sp>
        <p:nvSpPr>
          <p:cNvPr id="19" name="矩形 18"/>
          <p:cNvSpPr/>
          <p:nvPr/>
        </p:nvSpPr>
        <p:spPr>
          <a:xfrm>
            <a:off x="1484395" y="3723878"/>
            <a:ext cx="224131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2000" b="1" spc="50">
                <a:ln w="11430"/>
                <a:solidFill>
                  <a:schemeClr val="bg1"/>
                </a:solidFill>
                <a:cs typeface="+mn-ea"/>
                <a:sym typeface="+mn-lt"/>
              </a:rPr>
              <a:t>03.</a:t>
            </a:r>
            <a:r>
              <a:rPr lang="zh-CN" altLang="zh-CN" sz="2000" b="1" spc="50">
                <a:ln w="11430"/>
                <a:solidFill>
                  <a:schemeClr val="bg1"/>
                </a:solidFill>
                <a:cs typeface="+mn-ea"/>
                <a:sym typeface="+mn-lt"/>
              </a:rPr>
              <a:t>活动</a:t>
            </a:r>
            <a:r>
              <a:rPr lang="zh-CN" altLang="en-US" sz="2000" b="1" spc="50">
                <a:ln w="11430"/>
                <a:solidFill>
                  <a:schemeClr val="bg1"/>
                </a:solidFill>
                <a:cs typeface="+mn-ea"/>
                <a:sym typeface="+mn-lt"/>
              </a:rPr>
              <a:t>执行方案</a:t>
            </a:r>
          </a:p>
        </p:txBody>
      </p:sp>
      <p:sp>
        <p:nvSpPr>
          <p:cNvPr id="20" name="矩形 19"/>
          <p:cNvSpPr/>
          <p:nvPr/>
        </p:nvSpPr>
        <p:spPr>
          <a:xfrm>
            <a:off x="5141652" y="3723878"/>
            <a:ext cx="21723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spc="50">
                <a:ln w="11430"/>
                <a:solidFill>
                  <a:schemeClr val="bg1"/>
                </a:solidFill>
                <a:cs typeface="+mn-ea"/>
                <a:sym typeface="+mn-lt"/>
              </a:rPr>
              <a:t>04.</a:t>
            </a:r>
            <a:r>
              <a:rPr lang="zh-CN" altLang="en-US" sz="2000" b="1" spc="50">
                <a:ln w="11430"/>
                <a:solidFill>
                  <a:schemeClr val="bg1"/>
                </a:solidFill>
                <a:cs typeface="+mn-ea"/>
                <a:sym typeface="+mn-lt"/>
              </a:rPr>
              <a:t>其他注意事项</a:t>
            </a:r>
          </a:p>
        </p:txBody>
      </p:sp>
      <p:pic>
        <p:nvPicPr>
          <p:cNvPr id="9" name="图片 8" descr="图片包含 室内, 餐桌&#10;&#10;已生成高可信度的说明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01" b="15396"/>
          <a:stretch>
            <a:fillRect/>
          </a:stretch>
        </p:blipFill>
        <p:spPr>
          <a:xfrm>
            <a:off x="2663045" y="287448"/>
            <a:ext cx="3351629" cy="2192105"/>
          </a:xfrm>
          <a:prstGeom prst="rect">
            <a:avLst/>
          </a:prstGeom>
        </p:spPr>
      </p:pic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" grpId="0"/>
      <p:bldP spid="19" grpId="0"/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219788"/>
            <a:ext cx="3168352" cy="959508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3160883" y="496803"/>
            <a:ext cx="21723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spc="50">
                <a:ln w="11430"/>
                <a:solidFill>
                  <a:schemeClr val="bg1"/>
                </a:solidFill>
                <a:cs typeface="+mn-ea"/>
                <a:sym typeface="+mn-lt"/>
              </a:rPr>
              <a:t>04.</a:t>
            </a:r>
            <a:r>
              <a:rPr lang="zh-CN" altLang="en-US" sz="2000" b="1" spc="50">
                <a:ln w="11430"/>
                <a:solidFill>
                  <a:schemeClr val="bg1"/>
                </a:solidFill>
                <a:cs typeface="+mn-ea"/>
                <a:sym typeface="+mn-lt"/>
              </a:rPr>
              <a:t>其他注意事项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2627784" y="1635646"/>
            <a:ext cx="3391819" cy="2972656"/>
            <a:chOff x="3316650" y="1049514"/>
            <a:chExt cx="5381718" cy="4716642"/>
          </a:xfrm>
        </p:grpSpPr>
        <p:pic>
          <p:nvPicPr>
            <p:cNvPr id="16" name="Picture 22" descr="iMac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316650" y="1049514"/>
              <a:ext cx="5381718" cy="47166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artisticLineDrawing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74703" y="1736380"/>
              <a:ext cx="3918924" cy="2319758"/>
            </a:xfrm>
            <a:prstGeom prst="rect">
              <a:avLst/>
            </a:prstGeom>
          </p:spPr>
        </p:pic>
      </p:grpSp>
      <p:sp>
        <p:nvSpPr>
          <p:cNvPr id="18" name="文本框 111"/>
          <p:cNvSpPr txBox="1"/>
          <p:nvPr/>
        </p:nvSpPr>
        <p:spPr>
          <a:xfrm>
            <a:off x="6138358" y="2209423"/>
            <a:ext cx="1958383" cy="380873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1050">
                <a:cs typeface="+mn-ea"/>
                <a:sym typeface="+mn-lt"/>
              </a:rPr>
              <a:t>单击此处可编辑内容，根据您的需要自由拉伸文本框大小</a:t>
            </a:r>
            <a:endParaRPr lang="en-US" altLang="zh-CN" sz="1050"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056961" y="1939092"/>
            <a:ext cx="1225586" cy="230833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algn="r"/>
            <a:r>
              <a:rPr lang="zh-CN" altLang="en-US" sz="1500" b="1">
                <a:cs typeface="+mn-ea"/>
                <a:sym typeface="+mn-lt"/>
              </a:rPr>
              <a:t>标题文本预设</a:t>
            </a:r>
          </a:p>
        </p:txBody>
      </p:sp>
      <p:sp>
        <p:nvSpPr>
          <p:cNvPr id="20" name="文本框 111"/>
          <p:cNvSpPr txBox="1"/>
          <p:nvPr/>
        </p:nvSpPr>
        <p:spPr>
          <a:xfrm>
            <a:off x="6219755" y="3498627"/>
            <a:ext cx="1958383" cy="380873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1050">
                <a:cs typeface="+mn-ea"/>
                <a:sym typeface="+mn-lt"/>
              </a:rPr>
              <a:t>单击此处可编辑内容，根据您的需要自由拉伸文本框大小</a:t>
            </a:r>
            <a:endParaRPr lang="en-US" altLang="zh-CN" sz="1050"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138358" y="3228296"/>
            <a:ext cx="1225586" cy="230833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algn="r"/>
            <a:r>
              <a:rPr lang="zh-CN" altLang="en-US" sz="1500" b="1">
                <a:cs typeface="+mn-ea"/>
                <a:sym typeface="+mn-lt"/>
              </a:rPr>
              <a:t>标题文本预设</a:t>
            </a:r>
          </a:p>
        </p:txBody>
      </p:sp>
      <p:sp>
        <p:nvSpPr>
          <p:cNvPr id="22" name="文本框 111"/>
          <p:cNvSpPr txBox="1"/>
          <p:nvPr/>
        </p:nvSpPr>
        <p:spPr>
          <a:xfrm>
            <a:off x="578179" y="2323723"/>
            <a:ext cx="1958383" cy="380873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1050">
                <a:cs typeface="+mn-ea"/>
                <a:sym typeface="+mn-lt"/>
              </a:rPr>
              <a:t>单击此处可编辑内容，根据您的需要自由拉伸文本框大小</a:t>
            </a:r>
            <a:endParaRPr lang="en-US" altLang="zh-CN" sz="1050"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283444" y="2053392"/>
            <a:ext cx="1225586" cy="230833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algn="r"/>
            <a:r>
              <a:rPr lang="zh-CN" altLang="en-US" sz="1500" b="1">
                <a:cs typeface="+mn-ea"/>
                <a:sym typeface="+mn-lt"/>
              </a:rPr>
              <a:t>标题文本预设</a:t>
            </a:r>
          </a:p>
        </p:txBody>
      </p:sp>
      <p:sp>
        <p:nvSpPr>
          <p:cNvPr id="24" name="文本框 111"/>
          <p:cNvSpPr txBox="1"/>
          <p:nvPr/>
        </p:nvSpPr>
        <p:spPr>
          <a:xfrm>
            <a:off x="659576" y="3612927"/>
            <a:ext cx="1958383" cy="380873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1050">
                <a:cs typeface="+mn-ea"/>
                <a:sym typeface="+mn-lt"/>
              </a:rPr>
              <a:t>单击此处可编辑内容，根据您的需要自由拉伸文本框大小</a:t>
            </a:r>
            <a:endParaRPr lang="en-US" altLang="zh-CN" sz="1050"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364841" y="3342596"/>
            <a:ext cx="1225586" cy="230833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algn="r"/>
            <a:r>
              <a:rPr lang="zh-CN" altLang="en-US" sz="1500" b="1">
                <a:cs typeface="+mn-ea"/>
                <a:sym typeface="+mn-lt"/>
              </a:rPr>
              <a:t>标题文本预设</a:t>
            </a: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219788"/>
            <a:ext cx="3168352" cy="959508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3160883" y="496803"/>
            <a:ext cx="21723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spc="50">
                <a:ln w="11430"/>
                <a:solidFill>
                  <a:schemeClr val="bg1"/>
                </a:solidFill>
                <a:cs typeface="+mn-ea"/>
                <a:sym typeface="+mn-lt"/>
              </a:rPr>
              <a:t>04.</a:t>
            </a:r>
            <a:r>
              <a:rPr lang="zh-CN" altLang="en-US" sz="2000" b="1" spc="50">
                <a:ln w="11430"/>
                <a:solidFill>
                  <a:schemeClr val="bg1"/>
                </a:solidFill>
                <a:cs typeface="+mn-ea"/>
                <a:sym typeface="+mn-lt"/>
              </a:rPr>
              <a:t>其他注意事项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LineDrawing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08176" y="1733217"/>
            <a:ext cx="2347640" cy="157328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LineDrawing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275856" y="1779662"/>
            <a:ext cx="2324212" cy="160060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823" y="1733217"/>
            <a:ext cx="2327293" cy="161414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8" name="文本框 111"/>
          <p:cNvSpPr txBox="1"/>
          <p:nvPr/>
        </p:nvSpPr>
        <p:spPr>
          <a:xfrm>
            <a:off x="887733" y="4069501"/>
            <a:ext cx="1958383" cy="380873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1050">
                <a:cs typeface="+mn-ea"/>
                <a:sym typeface="+mn-lt"/>
              </a:rPr>
              <a:t>单击此处可编辑内容，根据您的需要自由拉伸文本框大小</a:t>
            </a:r>
            <a:endParaRPr lang="en-US" altLang="zh-CN" sz="1050"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06336" y="3799170"/>
            <a:ext cx="1225586" cy="230833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algn="r"/>
            <a:r>
              <a:rPr lang="zh-CN" altLang="en-US" sz="1500" b="1">
                <a:cs typeface="+mn-ea"/>
                <a:sym typeface="+mn-lt"/>
              </a:rPr>
              <a:t>标题文本预设</a:t>
            </a:r>
          </a:p>
        </p:txBody>
      </p:sp>
      <p:sp>
        <p:nvSpPr>
          <p:cNvPr id="20" name="文本框 111"/>
          <p:cNvSpPr txBox="1"/>
          <p:nvPr/>
        </p:nvSpPr>
        <p:spPr>
          <a:xfrm>
            <a:off x="3816670" y="4038909"/>
            <a:ext cx="1958383" cy="380873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1050">
                <a:cs typeface="+mn-ea"/>
                <a:sym typeface="+mn-lt"/>
              </a:rPr>
              <a:t>单击此处可编辑内容，根据您的需要自由拉伸文本框大小</a:t>
            </a:r>
            <a:endParaRPr lang="en-US" altLang="zh-CN" sz="1050"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735274" y="3768578"/>
            <a:ext cx="1225586" cy="230833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algn="r"/>
            <a:r>
              <a:rPr lang="zh-CN" altLang="en-US" sz="1500" b="1">
                <a:cs typeface="+mn-ea"/>
                <a:sym typeface="+mn-lt"/>
              </a:rPr>
              <a:t>标题文本预设</a:t>
            </a:r>
          </a:p>
        </p:txBody>
      </p:sp>
      <p:sp>
        <p:nvSpPr>
          <p:cNvPr id="22" name="文本框 111"/>
          <p:cNvSpPr txBox="1"/>
          <p:nvPr/>
        </p:nvSpPr>
        <p:spPr>
          <a:xfrm>
            <a:off x="6745608" y="3963709"/>
            <a:ext cx="1958383" cy="380873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1050">
                <a:cs typeface="+mn-ea"/>
                <a:sym typeface="+mn-lt"/>
              </a:rPr>
              <a:t>单击此处可编辑内容，根据您的需要自由拉伸文本框大小</a:t>
            </a:r>
            <a:endParaRPr lang="en-US" altLang="zh-CN" sz="1050"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664211" y="3693378"/>
            <a:ext cx="1225586" cy="230833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algn="r"/>
            <a:r>
              <a:rPr lang="zh-CN" altLang="en-US" sz="1500" b="1">
                <a:cs typeface="+mn-ea"/>
                <a:sym typeface="+mn-lt"/>
              </a:rPr>
              <a:t>标题文本预设</a:t>
            </a: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" name="Picture 3" descr="C:\Users\LL\Desktop\6faa73c73c1c10f23cdc404bf309fcd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77244" y="1870433"/>
            <a:ext cx="2655452" cy="2306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7" descr="C:\Users\LL\Desktop\76b7901f7f45168bbf103f92eef92e8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4422" y="3351830"/>
            <a:ext cx="2002647" cy="1622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LL\Desktop\8b3c5a196b331abf6681180ffafba88c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333749" y="-1015114"/>
            <a:ext cx="469754" cy="544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8" descr="C:\Users\LL\Desktop\8b3c5a196b331abf6681180ffafba88c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2309023" y="-940002"/>
            <a:ext cx="469754" cy="544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8" descr="C:\Users\LL\Desktop\8b3c5a196b331abf6681180ffafba88c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3016829" y="-691150"/>
            <a:ext cx="401961" cy="417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8" descr="C:\Users\LL\Desktop\8b3c5a196b331abf6681180ffafba88c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1566266" y="-572196"/>
            <a:ext cx="316618" cy="367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8" descr="C:\Users\LL\Desktop\8b3c5a196b331abf6681180ffafba88c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4062911" y="-723683"/>
            <a:ext cx="469754" cy="544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8" descr="C:\Users\LL\Desktop\8b3c5a196b331abf6681180ffafba88c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6217054" y="-552120"/>
            <a:ext cx="288316" cy="334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8" descr="C:\Users\LL\Desktop\8b3c5a196b331abf6681180ffafba88c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7653858" y="-631055"/>
            <a:ext cx="401961" cy="417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8" descr="C:\Users\LL\Desktop\8b3c5a196b331abf6681180ffafba88c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4680940" y="-659229"/>
            <a:ext cx="316618" cy="367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8" descr="C:\Users\LL\Desktop\8b3c5a196b331abf6681180ffafba88c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1302283" y="-1243555"/>
            <a:ext cx="469754" cy="544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8" descr="C:\Users\LL\Desktop\8b3c5a196b331abf6681180ffafba88c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2814202" y="-1636029"/>
            <a:ext cx="469754" cy="544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8" descr="C:\Users\LL\Desktop\8b3c5a196b331abf6681180ffafba88c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3711857" y="-965418"/>
            <a:ext cx="401961" cy="417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8" descr="C:\Users\LL\Desktop\8b3c5a196b331abf6681180ffafba88c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4340781" y="-1225524"/>
            <a:ext cx="469754" cy="544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8" descr="C:\Users\LL\Desktop\8b3c5a196b331abf6681180ffafba88c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5544192" y="-1015114"/>
            <a:ext cx="288316" cy="334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8" descr="C:\Users\LL\Desktop\8b3c5a196b331abf6681180ffafba88c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6754212" y="-896508"/>
            <a:ext cx="401961" cy="417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8" descr="C:\Users\LL\Desktop\8b3c5a196b331abf6681180ffafba88c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5030903" y="-1311222"/>
            <a:ext cx="316618" cy="367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3" descr="C:\Users\LL\Desktop\b7e7ea0b29d9e387f737ef0429774749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90253" y="4174762"/>
            <a:ext cx="1028969" cy="185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矩形 34"/>
          <p:cNvSpPr/>
          <p:nvPr/>
        </p:nvSpPr>
        <p:spPr>
          <a:xfrm>
            <a:off x="2358787" y="3360794"/>
            <a:ext cx="4297680" cy="70675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40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十分感谢您的观看</a:t>
            </a:r>
            <a:endParaRPr lang="zh-CN" altLang="en-US" sz="4000" b="1" cap="none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pic>
        <p:nvPicPr>
          <p:cNvPr id="36" name="Picture 3" descr="C:\Users\LL\Desktop\b7e7ea0b29d9e387f737ef0429774749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1821"/>
          <a:stretch>
            <a:fillRect/>
          </a:stretch>
        </p:blipFill>
        <p:spPr bwMode="auto">
          <a:xfrm>
            <a:off x="3651609" y="4135636"/>
            <a:ext cx="2493471" cy="311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50" t="15441" r="35038" b="21920"/>
          <a:stretch>
            <a:fillRect/>
          </a:stretch>
        </p:blipFill>
        <p:spPr>
          <a:xfrm>
            <a:off x="2205381" y="322924"/>
            <a:ext cx="4196480" cy="3120459"/>
          </a:xfrm>
          <a:prstGeom prst="rect">
            <a:avLst/>
          </a:prstGeom>
        </p:spPr>
      </p:pic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6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6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7" presetClass="entr" presetSubtype="0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0" presetClass="path" presetSubtype="0" repeatCount="200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781 -4.19753E-06 L -0.00781 0.00062 C -0.01527 0.02068 -0.01302 0.01112 -0.01736 0.05309 C -0.02066 0.08272 -0.02326 0.12377 -0.02465 0.15494 C -0.02743 0.20772 -0.03194 0.3142 -0.03194 0.31451 C -0.02986 0.37192 -0.02986 0.43087 -0.02569 0.48828 C -0.02239 0.53395 -0.01614 0.57747 -0.01007 0.6213 C -2.77778E-06 0.69383 0.01684 0.75988 0.02257 0.83642 L 0.0283 0.91389 C 0.03021 1.00031 0.03038 0.98951 0.02882 1.11852 C 0.02865 1.12531 0.02778 1.1321 0.02726 1.13889 C 0.02604 1.17562 0.02743 1.13704 0.0257 1.17408 C 0.02448 1.19846 0.02604 1.17871 0.02413 1.20031 C 0.02344 1.21791 0.02379 1.21945 0.02101 1.23982 C 0.01823 1.25926 0.01841 1.25186 0.01841 1.2605" pathEditMode="relative" rAng="0" ptsTypes="AAAAAAAAAAAAAAA">
                                      <p:cBhvr>
                                        <p:cTn id="15" dur="41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" y="63025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0" presetClass="path" presetSubtype="0" repeatCount="2000" accel="50000" decel="5000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animMotion origin="layout" path="M 4.16667E-06 -3.7037E-07 L 4.16667E-06 0.00062 C -0.00469 0.02068 -0.0033 0.01111 -0.00591 0.05309 C -0.00799 0.08272 -0.00955 0.12407 -0.01042 0.15494 C -0.01216 0.20772 -0.01476 0.3142 -0.01476 0.31451 C -0.01355 0.37191 -0.01355 0.43086 -0.01094 0.48827 C -0.00903 0.53395 -0.00521 0.57747 -0.00139 0.6213 C 0.00468 0.69383 0.0151 0.75988 0.01857 0.83642 L 0.02204 0.91389 C 0.02326 1.00031 0.02326 0.98951 0.02239 1.11852 C 0.02222 1.12531 0.0217 1.1321 0.02135 1.13889 C 0.02066 1.17562 0.02152 1.13704 0.02048 1.17407 C 0.01979 1.19846 0.02066 1.1787 0.01944 1.20031 C 0.01909 1.2179 0.01927 1.21944 0.01753 1.23982 C 0.01579 1.25926 0.01597 1.25185 0.01597 1.26049" pathEditMode="relative" rAng="0" ptsTypes="AAAAAAAAAAAAAAA">
                                      <p:cBhvr>
                                        <p:cTn id="17" dur="49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7" y="63025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0" presetClass="path" presetSubtype="0" repeatCount="2000" accel="50000" decel="5000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animMotion origin="layout" path="M -0.03576 -1.48148E-06 L -0.03576 0.00062 C -0.03455 0.02068 -0.0349 0.01111 -0.0342 0.05309 C -0.03368 0.08241 -0.03333 0.12377 -0.03316 0.15494 C -0.03264 0.20772 -0.03194 0.3142 -0.03194 0.31451 C -0.03229 0.37192 -0.03229 0.43087 -0.03299 0.48827 C -0.03351 0.53395 -0.03438 0.57747 -0.03542 0.6213 C -0.03681 0.69383 -0.03941 0.75988 -0.04028 0.83642 L -0.04115 0.91389 C -0.04149 1.00031 -0.04149 0.98951 -0.04132 1.11852 C -0.04115 1.12531 -0.04115 1.1321 -0.04097 1.13889 C -0.0408 1.17562 -0.04097 1.13704 -0.0408 1.17408 C -0.04063 1.19846 -0.0408 1.17871 -0.04045 1.20031 C -0.04045 1.2179 -0.04045 1.21945 -0.0401 1.23982 C -0.03958 1.25926 -0.03958 1.25185 -0.03958 1.2605" pathEditMode="relative" rAng="0" ptsTypes="AAAAAAAAAAAAAAA">
                                      <p:cBhvr>
                                        <p:cTn id="19" dur="4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" y="63025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0" presetClass="path" presetSubtype="0" repeatCount="2000" accel="50000" decel="5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0.00781 -1.35802E-06 L -0.00781 0.00062 C -0.01528 0.02068 -0.01302 0.01111 -0.01736 0.05309 C -0.02066 0.08241 -0.02326 0.12377 -0.02465 0.15494 C -0.02743 0.20772 -0.03194 0.3142 -0.03194 0.31451 C -0.02986 0.37191 -0.02986 0.43087 -0.02569 0.48827 C -0.02239 0.53395 -0.01614 0.57747 -0.01007 0.6213 C -1.66667E-06 0.69383 0.01684 0.75988 0.02257 0.83642 L 0.0283 0.91389 C 0.03021 1.00031 0.03038 0.98951 0.02882 1.11852 C 0.02865 1.12531 0.02778 1.1321 0.02726 1.13889 C 0.02604 1.17562 0.02743 1.13704 0.0257 1.17408 C 0.02448 1.19846 0.02604 1.17871 0.02413 1.20031 C 0.02344 1.2179 0.02379 1.21945 0.02101 1.23982 C 0.01823 1.25926 0.0184 1.25185 0.0184 1.2605" pathEditMode="relative" rAng="0" ptsTypes="AAAAAAAAAAAAAAA">
                                      <p:cBhvr>
                                        <p:cTn id="21" dur="4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" y="63025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0" presetClass="path" presetSubtype="0" repeatCount="200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0.00782 4.32099E-06 L -0.00782 0.00061 C -0.01528 0.02067 -0.01303 0.01111 -0.01737 0.05277 C -0.02066 0.08271 -0.02327 0.12376 -0.02466 0.15493 C -0.02744 0.20771 -0.03195 0.31419 -0.03195 0.3145 C -0.02987 0.37191 -0.02987 0.43086 -0.0257 0.48827 C -0.0224 0.53395 -0.01615 0.57746 -0.01007 0.62129 C 4.72222E-06 0.69382 0.01684 0.75987 0.02256 0.83642 L 0.02829 0.91388 C 0.0302 1.0003 0.03038 0.9895 0.02881 1.11851 C 0.02864 1.1253 0.02777 1.13209 0.02725 1.13888 C 0.02604 1.17561 0.02743 1.13703 0.02569 1.17407 C 0.02447 1.19845 0.02604 1.1787 0.02413 1.2003 C 0.02343 1.2179 0.02378 1.21944 0.021 1.23981 C 0.01822 1.25925 0.0184 1.25185 0.0184 1.26049" pathEditMode="relative" rAng="0" ptsTypes="AAAAAAAAAAAAAAA">
                                      <p:cBhvr>
                                        <p:cTn id="23" dur="5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" y="63025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0" presetClass="path" presetSubtype="0" repeatCount="2000" accel="50000" decel="5000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Motion origin="layout" path="M -0.02743 1.35802E-06 L -0.02743 0.00062 C -0.02882 0.02068 -0.02847 0.01111 -0.02934 0.05309 C -0.02986 0.08271 -0.03038 0.12376 -0.03073 0.15494 C -0.03125 0.20771 -0.03194 0.3142 -0.03194 0.3145 C -0.0316 0.37191 -0.0316 0.43086 -0.0309 0.48827 C -0.03021 0.53395 -0.02899 0.57747 -0.02795 0.62129 C -0.02604 0.69383 -0.02292 0.75988 -0.0217 0.83642 L -0.02066 0.91389 C -0.02031 1.00031 -0.02031 0.9895 -0.02066 1.11852 C -0.02066 1.12531 -0.02083 1.1321 -0.02083 1.13889 C -0.02118 1.17562 -0.02083 1.13704 -0.02118 1.17407 C -0.02135 1.19846 -0.02118 1.1787 -0.02153 1.20031 C -0.02153 1.2179 -0.02153 1.21944 -0.02205 1.23981 C -0.02257 1.25926 -0.02257 1.25185 -0.02257 1.26049" pathEditMode="relative" rAng="0" ptsTypes="AAAAAAAAAAAAAAA">
                                      <p:cBhvr>
                                        <p:cTn id="25" dur="44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" y="63025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decel="50000" fill="hold" nodeType="withEffect">
                                  <p:stCondLst>
                                    <p:cond delay="9400"/>
                                  </p:stCondLst>
                                  <p:childTnLst>
                                    <p:animMotion origin="layout" path="M -0.00781 -1.23457E-06 L -0.00781 0.00062 C -0.01528 0.02068 -0.01302 0.01111 -0.01736 0.05309 C -0.02066 0.08272 -0.02327 0.12377 -0.02465 0.15494 C -0.02743 0.20772 -0.03195 0.3142 -0.03195 0.31451 C -0.02986 0.37191 -0.02986 0.43087 -0.0257 0.48827 C -0.0224 0.53395 -0.01615 0.57747 -0.01007 0.6213 C 2.22222E-06 0.69383 0.01684 0.75988 0.02257 0.83642 L 0.0283 0.91389 C 0.03021 1.00031 0.03038 0.98951 0.02882 1.11852 C 0.02864 1.12531 0.02778 1.1321 0.02725 1.13889 C 0.02604 1.17562 0.02743 1.13704 0.02569 1.17408 C 0.02448 1.19846 0.02604 1.1787 0.02413 1.20031 C 0.02344 1.2179 0.02378 1.21945 0.021 1.23982 C 0.01823 1.25926 0.0184 1.25185 0.0184 1.2605" pathEditMode="relative" rAng="0" ptsTypes="AAAAAAAAAAAAAAA">
                                      <p:cBhvr>
                                        <p:cTn id="27" dur="5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" y="63025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0" presetClass="path" presetSubtype="0" repeatCount="2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2 3.95062E-06 L -0.00782 0.00061 C -0.01528 0.02068 -0.01302 0.01111 -0.01736 0.05308 C -0.02066 0.0824 -0.02327 0.12376 -0.02466 0.15493 C -0.02743 0.20771 -0.03195 0.31419 -0.03195 0.3145 C -0.02986 0.37191 -0.02986 0.43086 -0.0257 0.48827 C -0.0224 0.53395 -0.01615 0.57747 -0.01007 0.62129 C 3.33333E-06 0.69382 0.01684 0.75987 0.02257 0.83642 L 0.0283 0.91388 C 0.03021 1.0003 0.03038 0.9895 0.02882 1.11851 C 0.02864 1.1253 0.02777 1.13209 0.02725 1.13888 C 0.02604 1.17561 0.02743 1.13703 0.02569 1.17407 C 0.02448 1.19845 0.02604 1.1787 0.02413 1.2003 C 0.02343 1.2179 0.02378 1.21944 0.021 1.23981 C 0.01823 1.25926 0.0184 1.25185 0.0184 1.26049" pathEditMode="relative" rAng="0" ptsTypes="AAAAAAAAAAAAAAA">
                                      <p:cBhvr>
                                        <p:cTn id="29" dur="67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" y="63025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0" presetClass="path" presetSubtype="0" repeatCount="200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-0.029 0.0213 L -0.029 0.02222 C -0.03125 0.04228 -0.03056 0.03272 -0.03195 0.07438 C -0.03299 0.10463 -0.03368 0.1463 -0.03421 0.17809 C -0.03507 0.22994 -0.03629 0.33704 -0.03629 0.33735 C -0.03577 0.39506 -0.03577 0.45432 -0.03438 0.51204 C -0.03351 0.55772 -0.0316 0.60154 -0.02969 0.64568 C -0.02657 0.71852 -0.02136 0.78488 -0.01962 0.86173 L -0.01789 0.93981 C -0.01737 1.02654 -0.01737 1.01574 -0.01771 1.14537 C -0.01789 1.15216 -0.01806 1.15895 -0.01823 1.16574 C -0.01858 1.20278 -0.01823 1.16389 -0.01875 1.20123 C -0.0191 1.22562 -0.01858 1.20586 -0.01928 1.22747 C -0.01945 1.24537 -0.01928 1.24691 -0.02014 1.26728 C -0.02101 1.28673 -0.02101 1.27932 -0.02101 1.28827" pathEditMode="relative" rAng="0" ptsTypes="AAAAAAAAAAAAAAA">
                                      <p:cBhvr>
                                        <p:cTn id="31" dur="42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63333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0" presetClass="path" presetSubtype="0" repeatCount="2000" accel="50000" decel="50000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animMotion origin="layout" path="M -0.01493 0.13456 L -0.01493 0.13518 C -0.0224 0.15524 -0.02014 0.14568 -0.02448 0.18765 C -0.02778 0.21728 -0.03038 0.25864 -0.03177 0.29012 C -0.03455 0.34259 -0.03907 0.44876 -0.03907 0.44907 C -0.03698 0.50648 -0.03698 0.56543 -0.03282 0.62284 C -0.02952 0.66852 -0.02327 0.71203 -0.01719 0.75586 C -0.00712 0.82839 0.00972 0.89444 0.01545 0.97098 L 0.02118 1.04845 C 0.02309 1.13487 0.02326 1.12407 0.0217 1.25308 C 0.02152 1.25987 0.02066 1.26666 0.02014 1.27345 C 0.01892 1.31018 0.02031 1.2716 0.01857 1.30864 C 0.01736 1.33302 0.01892 1.31327 0.01701 1.33487 C 0.01632 1.35247 0.01666 1.35401 0.01389 1.37438 C 0.01111 1.39382 0.01128 1.38642 0.01128 1.39506" pathEditMode="relative" rAng="0" ptsTypes="AAAAAAAAAAAAAAA">
                                      <p:cBhvr>
                                        <p:cTn id="33" dur="5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" y="63025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0" presetClass="path" presetSubtype="0" accel="50000" decel="5000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Motion origin="layout" path="M -0.00781 3.58025E-06 L -0.00781 0.00061 C -0.01528 0.02068 -0.01302 0.01111 -0.01736 0.05277 C -0.02066 0.08271 -0.02327 0.12407 -0.02465 0.15493 C -0.02743 0.20771 -0.03195 0.31419 -0.03195 0.3145 C -0.02986 0.37191 -0.02986 0.43086 -0.0257 0.48827 C -0.0224 0.53395 -0.01615 0.57747 -0.01007 0.62129 C 2.22222E-06 0.69382 0.01684 0.75987 0.02257 0.83642 L 0.0283 0.91389 C 0.03021 1.00031 0.03038 0.9895 0.02882 1.11851 C 0.02864 1.12531 0.02778 1.1321 0.02725 1.13889 C 0.02604 1.17561 0.02743 1.13703 0.02569 1.17407 C 0.02448 1.19845 0.02604 1.1787 0.02413 1.20031 C 0.02344 1.2179 0.02378 1.21944 0.021 1.23981 C 0.01823 1.25926 0.0184 1.25185 0.0184 1.26049" pathEditMode="relative" rAng="0" ptsTypes="AAAAAAAAAAAAAAA">
                                      <p:cBhvr>
                                        <p:cTn id="35" dur="56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" y="63025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0" presetClass="path" presetSubtype="0" repeatCount="200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2587 -4.81481E-06 L -0.02587 0.00062 C -0.02778 0.02068 -0.02726 0.01112 -0.0283 0.05278 C -0.02917 0.08272 -0.02986 0.12408 -0.03021 0.15556 C -0.03091 0.20772 -0.03195 0.3142 -0.03195 0.31451 C -0.03143 0.37192 -0.03143 0.43087 -0.03038 0.48828 C -0.02969 0.53396 -0.02795 0.57747 -0.02657 0.6213 C -0.02396 0.69383 -0.01962 0.75988 -0.01823 0.83642 L -0.01684 0.91389 C -0.01632 1.00031 -0.01632 0.98951 -0.01667 1.11852 C -0.01667 1.12531 -0.01702 1.1321 -0.01702 1.13889 C -0.01736 1.17562 -0.01702 1.13704 -0.01754 1.17408 C -0.01771 1.19846 -0.01736 1.17871 -0.01788 1.20031 C -0.01806 1.21791 -0.01788 1.21945 -0.01858 1.23982 C -0.01927 1.25926 -0.01927 1.25186 -0.01927 1.2605" pathEditMode="relative" rAng="0" ptsTypes="AAAAAAAAAAAAAAA">
                                      <p:cBhvr>
                                        <p:cTn id="37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" y="63025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0" presetClass="path" presetSubtype="0" repeatCount="2000" accel="50000" decel="50000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animMotion origin="layout" path="M 5.55556E-07 -3.95062E-06 L 5.55556E-07 0.00062 C -0.00747 0.02068 -0.00521 0.01112 -0.00955 0.05278 C -0.01285 0.08272 -0.01545 0.12408 -0.01684 0.15556 C -0.01962 0.20772 -0.02413 0.3142 -0.02413 0.31451 C -0.02205 0.37192 -0.02205 0.43087 -0.01788 0.48828 C -0.01458 0.53395 -0.00833 0.57747 -0.00226 0.6213 C 0.00781 0.69383 0.02465 0.75988 0.03038 0.83642 L 0.03611 0.91389 C 0.03802 1.00031 0.03819 0.98951 0.03663 1.11852 C 0.03646 1.12531 0.03559 1.1321 0.03507 1.13889 C 0.03385 1.17562 0.03524 1.13704 0.03351 1.17408 C 0.03229 1.19846 0.03385 1.17871 0.03194 1.20031 C 0.03125 1.21791 0.0316 1.21945 0.02882 1.23982 C 0.02604 1.25926 0.02621 1.25186 0.02621 1.2605" pathEditMode="relative" rAng="0" ptsTypes="AAAAAAAAAAAAAAA">
                                      <p:cBhvr>
                                        <p:cTn id="39" dur="4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" y="63025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0" presetClass="path" presetSubtype="0" repeatCount="2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1 1.97531E-06 L -0.00781 0.00062 C -0.01528 0.02068 -0.01302 0.01111 -0.01736 0.05278 C -0.02066 0.08271 -0.02326 0.12407 -0.02465 0.15524 C -0.02743 0.20771 -0.03194 0.3142 -0.03194 0.3145 C -0.02986 0.37191 -0.02986 0.43086 -0.02569 0.48827 C -0.0224 0.53395 -0.01615 0.57747 -0.01007 0.62129 C -2.77778E-07 0.69383 0.01684 0.75987 0.02257 0.83642 L 0.0283 0.91389 C 0.03021 1.00031 0.03038 0.9895 0.02882 1.11852 C 0.02865 1.12531 0.02778 1.1321 0.02726 1.13889 C 0.02604 1.17562 0.02743 1.13704 0.02569 1.17407 C 0.02448 1.19845 0.02604 1.1787 0.02413 1.20031 C 0.02344 1.2179 0.02379 1.21944 0.02101 1.23981 C 0.01823 1.25926 0.0184 1.25185 0.0184 1.26049" pathEditMode="relative" rAng="0" ptsTypes="AAAAAAAAAAAAAAA">
                                      <p:cBhvr>
                                        <p:cTn id="41" dur="56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" y="63025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0" presetClass="path" presetSubtype="0" repeatCount="2000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0781 -4.19753E-06 L -0.00781 0.00062 C -0.01527 0.02068 -0.01302 0.01112 -0.01736 0.05278 C -0.02065 0.08272 -0.02326 0.12408 -0.02465 0.15494 C -0.02743 0.20803 -0.03194 0.3142 -0.03194 0.31451 C -0.02986 0.37192 -0.02986 0.43087 -0.02569 0.48828 C -0.02239 0.53395 -0.01614 0.57747 -0.01006 0.6213 C -4.72222E-06 0.69383 0.01685 0.75988 0.02257 0.83642 L 0.0283 0.91389 C 0.03021 1.00031 0.03039 0.98951 0.02882 1.11852 C 0.02865 1.12531 0.02778 1.1321 0.02726 1.13889 C 0.02605 1.17562 0.02744 1.13704 0.0257 1.17408 C 0.02448 1.19846 0.02605 1.17871 0.02414 1.20031 C 0.02344 1.21791 0.02379 1.21945 0.02101 1.23982 C 0.01823 1.25926 0.01841 1.25186 0.01841 1.2605" pathEditMode="relative" rAng="0" ptsTypes="AAAAAAAAAAAAAAA">
                                      <p:cBhvr>
                                        <p:cTn id="43" dur="47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" y="63025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38" presetClass="entr" presetSubtype="0" accel="50000" fill="hold" grpId="0" nodeType="withEffect">
                                  <p:stCondLst>
                                    <p:cond delay="3300"/>
                                  </p:stCondLst>
                                  <p:iterate type="lt">
                                    <p:tmPct val="35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59" t="16346" r="33851" b="20621"/>
          <a:stretch>
            <a:fillRect/>
          </a:stretch>
        </p:blipFill>
        <p:spPr>
          <a:xfrm>
            <a:off x="3491880" y="627534"/>
            <a:ext cx="1728192" cy="2744611"/>
          </a:xfrm>
          <a:prstGeom prst="rect">
            <a:avLst/>
          </a:prstGeom>
        </p:spPr>
      </p:pic>
      <p:pic>
        <p:nvPicPr>
          <p:cNvPr id="10" name="图片 9" descr="图片包含 室内, 餐桌&#10;&#10;已生成高可信度的说明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01" b="15396"/>
          <a:stretch>
            <a:fillRect/>
          </a:stretch>
        </p:blipFill>
        <p:spPr>
          <a:xfrm>
            <a:off x="2636502" y="1567502"/>
            <a:ext cx="3351629" cy="219210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8081" y="3055645"/>
            <a:ext cx="4464496" cy="1352034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2530186" y="3467219"/>
            <a:ext cx="34355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3200" b="1" spc="50">
                <a:ln w="11430"/>
                <a:solidFill>
                  <a:schemeClr val="bg1"/>
                </a:solidFill>
                <a:cs typeface="+mn-ea"/>
                <a:sym typeface="+mn-lt"/>
              </a:rPr>
              <a:t>01.</a:t>
            </a:r>
            <a:r>
              <a:rPr lang="zh-CN" altLang="zh-CN" sz="3200" b="1" spc="50">
                <a:ln w="11430"/>
                <a:solidFill>
                  <a:schemeClr val="bg1"/>
                </a:solidFill>
                <a:cs typeface="+mn-ea"/>
                <a:sym typeface="+mn-lt"/>
              </a:rPr>
              <a:t>晚会活动说明</a:t>
            </a:r>
            <a:endParaRPr lang="zh-CN" altLang="en-US" sz="3200" b="1" spc="50">
              <a:ln w="11430"/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 descr="图片包含 物体&#10;&#10;已生成高可信度的说明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166" b="27423"/>
          <a:stretch>
            <a:fillRect/>
          </a:stretch>
        </p:blipFill>
        <p:spPr>
          <a:xfrm>
            <a:off x="827584" y="987574"/>
            <a:ext cx="7155900" cy="380027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7242" y="1851670"/>
            <a:ext cx="5256584" cy="22148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zh-CN">
                <a:solidFill>
                  <a:srgbClr val="B12424"/>
                </a:solidFill>
                <a:cs typeface="+mn-ea"/>
                <a:sym typeface="+mn-lt"/>
              </a:rPr>
              <a:t>期待已久的圣诞，满载着梦想中的时尚、浪漫与无尽的厚礼登陆</a:t>
            </a:r>
            <a:r>
              <a:rPr lang="en-US" altLang="zh-CN">
                <a:solidFill>
                  <a:srgbClr val="B12424"/>
                </a:solidFill>
                <a:cs typeface="+mn-ea"/>
                <a:sym typeface="+mn-lt"/>
              </a:rPr>
              <a:t>XXX</a:t>
            </a:r>
            <a:r>
              <a:rPr lang="zh-CN" altLang="en-US">
                <a:solidFill>
                  <a:srgbClr val="B12424"/>
                </a:solidFill>
                <a:cs typeface="+mn-ea"/>
                <a:sym typeface="+mn-lt"/>
              </a:rPr>
              <a:t>公司</a:t>
            </a:r>
            <a:r>
              <a:rPr lang="zh-CN" altLang="zh-CN">
                <a:solidFill>
                  <a:srgbClr val="B12424"/>
                </a:solidFill>
                <a:cs typeface="+mn-ea"/>
                <a:sym typeface="+mn-lt"/>
              </a:rPr>
              <a:t>；盼望已久的元旦假日，也正悄悄向我们走近，为我们送来了新年的欢乐。同时，今年是</a:t>
            </a:r>
            <a:r>
              <a:rPr lang="zh-CN" altLang="en-US">
                <a:solidFill>
                  <a:srgbClr val="B12424"/>
                </a:solidFill>
                <a:cs typeface="+mn-ea"/>
                <a:sym typeface="+mn-lt"/>
              </a:rPr>
              <a:t>文库</a:t>
            </a:r>
            <a:r>
              <a:rPr lang="zh-CN" altLang="zh-CN">
                <a:solidFill>
                  <a:srgbClr val="B12424"/>
                </a:solidFill>
                <a:cs typeface="+mn-ea"/>
                <a:sym typeface="+mn-lt"/>
              </a:rPr>
              <a:t>成立</a:t>
            </a:r>
            <a:r>
              <a:rPr lang="en-US" altLang="zh-CN">
                <a:solidFill>
                  <a:srgbClr val="B12424"/>
                </a:solidFill>
                <a:cs typeface="+mn-ea"/>
                <a:sym typeface="+mn-lt"/>
              </a:rPr>
              <a:t>10</a:t>
            </a:r>
            <a:r>
              <a:rPr lang="zh-CN" altLang="zh-CN">
                <a:solidFill>
                  <a:srgbClr val="B12424"/>
                </a:solidFill>
                <a:cs typeface="+mn-ea"/>
                <a:sym typeface="+mn-lt"/>
              </a:rPr>
              <a:t>周年，在这个特别的日子里，我们隆重举行圣诞晚会，庆祝我们共同的节日，释放我们所有快乐！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8065" y="123478"/>
            <a:ext cx="3168352" cy="95950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934767" y="435554"/>
            <a:ext cx="224131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2000" b="1" spc="50">
                <a:ln w="11430"/>
                <a:solidFill>
                  <a:schemeClr val="bg1"/>
                </a:solidFill>
                <a:cs typeface="+mn-ea"/>
                <a:sym typeface="+mn-lt"/>
              </a:rPr>
              <a:t>01.</a:t>
            </a:r>
            <a:r>
              <a:rPr lang="zh-CN" altLang="zh-CN" sz="2000" b="1" spc="50">
                <a:ln w="11430"/>
                <a:solidFill>
                  <a:schemeClr val="bg1"/>
                </a:solidFill>
                <a:cs typeface="+mn-ea"/>
                <a:sym typeface="+mn-lt"/>
              </a:rPr>
              <a:t>晚会活动说明</a:t>
            </a:r>
            <a:endParaRPr lang="zh-CN" altLang="en-US" sz="2000" b="1" spc="50">
              <a:ln w="11430"/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" name="组合 4"/>
          <p:cNvGrpSpPr/>
          <p:nvPr/>
        </p:nvGrpSpPr>
        <p:grpSpPr>
          <a:xfrm>
            <a:off x="3779912" y="1249904"/>
            <a:ext cx="3888432" cy="446634"/>
            <a:chOff x="524587" y="2726547"/>
            <a:chExt cx="3888432" cy="446634"/>
          </a:xfrm>
        </p:grpSpPr>
        <p:sp>
          <p:nvSpPr>
            <p:cNvPr id="3" name="矩形 2"/>
            <p:cNvSpPr/>
            <p:nvPr/>
          </p:nvSpPr>
          <p:spPr>
            <a:xfrm>
              <a:off x="1043608" y="2747445"/>
              <a:ext cx="336941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b="1">
                  <a:solidFill>
                    <a:srgbClr val="C00000"/>
                  </a:solidFill>
                  <a:cs typeface="+mn-ea"/>
                  <a:sym typeface="+mn-lt"/>
                </a:rPr>
                <a:t>活动名称</a:t>
              </a:r>
              <a:r>
                <a:rPr lang="zh-CN" altLang="en-US" b="1">
                  <a:solidFill>
                    <a:srgbClr val="C00000"/>
                  </a:solidFill>
                  <a:cs typeface="+mn-ea"/>
                  <a:sym typeface="+mn-lt"/>
                </a:rPr>
                <a:t>：</a:t>
              </a:r>
              <a:r>
                <a:rPr lang="zh-CN" altLang="en-US" sz="1600" b="1">
                  <a:cs typeface="+mn-ea"/>
                  <a:sym typeface="+mn-lt"/>
                </a:rPr>
                <a:t>圣诞节新年晚会</a:t>
              </a:r>
              <a:endParaRPr lang="zh-CN" altLang="zh-CN" sz="1600" b="1">
                <a:cs typeface="+mn-ea"/>
                <a:sym typeface="+mn-lt"/>
              </a:endParaRPr>
            </a:p>
          </p:txBody>
        </p:sp>
        <p:pic>
          <p:nvPicPr>
            <p:cNvPr id="21" name="Picture 3" descr="C:\Users\LL\Desktop\025c1056719662963b0d6e5b751d53c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24587" y="2726547"/>
              <a:ext cx="572275" cy="4466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" name="组合 6"/>
          <p:cNvGrpSpPr/>
          <p:nvPr/>
        </p:nvGrpSpPr>
        <p:grpSpPr>
          <a:xfrm>
            <a:off x="3779912" y="2117271"/>
            <a:ext cx="3350982" cy="446634"/>
            <a:chOff x="534525" y="3253730"/>
            <a:chExt cx="3350982" cy="446634"/>
          </a:xfrm>
        </p:grpSpPr>
        <p:sp>
          <p:nvSpPr>
            <p:cNvPr id="6" name="矩形 5"/>
            <p:cNvSpPr/>
            <p:nvPr/>
          </p:nvSpPr>
          <p:spPr>
            <a:xfrm>
              <a:off x="1020620" y="3301944"/>
              <a:ext cx="286488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b="1">
                  <a:solidFill>
                    <a:srgbClr val="C00000"/>
                  </a:solidFill>
                  <a:cs typeface="+mn-ea"/>
                  <a:sym typeface="+mn-lt"/>
                </a:rPr>
                <a:t>活动时间：</a:t>
              </a:r>
              <a:r>
                <a:rPr lang="en-US" altLang="zh-CN" sz="1600" b="1" smtClean="0">
                  <a:cs typeface="+mn-ea"/>
                  <a:sym typeface="+mn-lt"/>
                </a:rPr>
                <a:t>2018</a:t>
              </a:r>
              <a:r>
                <a:rPr lang="zh-CN" altLang="en-US" sz="1600" b="1" smtClean="0">
                  <a:cs typeface="+mn-ea"/>
                  <a:sym typeface="+mn-lt"/>
                </a:rPr>
                <a:t>年</a:t>
              </a:r>
              <a:r>
                <a:rPr lang="en-US" altLang="zh-CN" sz="1600" b="1">
                  <a:cs typeface="+mn-ea"/>
                  <a:sym typeface="+mn-lt"/>
                </a:rPr>
                <a:t>12</a:t>
              </a:r>
              <a:r>
                <a:rPr lang="zh-CN" altLang="en-US" sz="1600" b="1">
                  <a:cs typeface="+mn-ea"/>
                  <a:sym typeface="+mn-lt"/>
                </a:rPr>
                <a:t>月</a:t>
              </a:r>
              <a:r>
                <a:rPr lang="en-US" altLang="zh-CN" sz="1600" b="1">
                  <a:cs typeface="+mn-ea"/>
                  <a:sym typeface="+mn-lt"/>
                </a:rPr>
                <a:t>24</a:t>
              </a:r>
              <a:r>
                <a:rPr lang="zh-CN" altLang="en-US" sz="1600" b="1">
                  <a:cs typeface="+mn-ea"/>
                  <a:sym typeface="+mn-lt"/>
                </a:rPr>
                <a:t>日</a:t>
              </a:r>
              <a:endParaRPr lang="zh-CN" altLang="zh-CN" sz="1600" b="1">
                <a:cs typeface="+mn-ea"/>
                <a:sym typeface="+mn-lt"/>
              </a:endParaRPr>
            </a:p>
          </p:txBody>
        </p:sp>
        <p:pic>
          <p:nvPicPr>
            <p:cNvPr id="22" name="Picture 3" descr="C:\Users\LL\Desktop\025c1056719662963b0d6e5b751d53c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34525" y="3253730"/>
              <a:ext cx="572275" cy="4466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0" name="组合 9"/>
          <p:cNvGrpSpPr/>
          <p:nvPr/>
        </p:nvGrpSpPr>
        <p:grpSpPr>
          <a:xfrm>
            <a:off x="3779912" y="2918756"/>
            <a:ext cx="3065968" cy="446634"/>
            <a:chOff x="524586" y="3779141"/>
            <a:chExt cx="3065968" cy="446634"/>
          </a:xfrm>
        </p:grpSpPr>
        <p:sp>
          <p:nvSpPr>
            <p:cNvPr id="12" name="矩形 11"/>
            <p:cNvSpPr/>
            <p:nvPr/>
          </p:nvSpPr>
          <p:spPr>
            <a:xfrm>
              <a:off x="1020620" y="3856443"/>
              <a:ext cx="256993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b="1">
                  <a:solidFill>
                    <a:srgbClr val="C00000"/>
                  </a:solidFill>
                  <a:cs typeface="+mn-ea"/>
                  <a:sym typeface="+mn-lt"/>
                </a:rPr>
                <a:t>参加人员：</a:t>
              </a:r>
              <a:r>
                <a:rPr lang="zh-CN" altLang="en-US" sz="1600" b="1">
                  <a:cs typeface="+mn-ea"/>
                  <a:sym typeface="+mn-lt"/>
                </a:rPr>
                <a:t>公司全体员工</a:t>
              </a:r>
              <a:endParaRPr lang="zh-CN" altLang="zh-CN" sz="1600" b="1">
                <a:cs typeface="+mn-ea"/>
                <a:sym typeface="+mn-lt"/>
              </a:endParaRPr>
            </a:p>
          </p:txBody>
        </p:sp>
        <p:pic>
          <p:nvPicPr>
            <p:cNvPr id="23" name="Picture 3" descr="C:\Users\LL\Desktop\025c1056719662963b0d6e5b751d53c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24586" y="3779141"/>
              <a:ext cx="572275" cy="4466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1" name="组合 10"/>
          <p:cNvGrpSpPr/>
          <p:nvPr/>
        </p:nvGrpSpPr>
        <p:grpSpPr>
          <a:xfrm>
            <a:off x="3796882" y="3792088"/>
            <a:ext cx="3048998" cy="446634"/>
            <a:chOff x="524585" y="4378175"/>
            <a:chExt cx="3048998" cy="446634"/>
          </a:xfrm>
        </p:grpSpPr>
        <p:sp>
          <p:nvSpPr>
            <p:cNvPr id="8" name="矩形 7"/>
            <p:cNvSpPr/>
            <p:nvPr/>
          </p:nvSpPr>
          <p:spPr>
            <a:xfrm>
              <a:off x="1003649" y="4410941"/>
              <a:ext cx="256993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b="1">
                  <a:solidFill>
                    <a:srgbClr val="C00000"/>
                  </a:solidFill>
                  <a:cs typeface="+mn-ea"/>
                  <a:sym typeface="+mn-lt"/>
                </a:rPr>
                <a:t>活动地点：</a:t>
              </a:r>
              <a:r>
                <a:rPr lang="zh-CN" altLang="en-US" sz="1600" b="1">
                  <a:cs typeface="+mn-ea"/>
                  <a:sym typeface="+mn-lt"/>
                </a:rPr>
                <a:t>公司活动基地</a:t>
              </a:r>
              <a:endParaRPr lang="zh-CN" altLang="zh-CN" sz="1600" b="1">
                <a:cs typeface="+mn-ea"/>
                <a:sym typeface="+mn-lt"/>
              </a:endParaRPr>
            </a:p>
          </p:txBody>
        </p:sp>
        <p:pic>
          <p:nvPicPr>
            <p:cNvPr id="24" name="Picture 3" descr="C:\Users\LL\Desktop\025c1056719662963b0d6e5b751d53c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24585" y="4378175"/>
              <a:ext cx="572275" cy="4466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8" name="图片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8690" y="195486"/>
            <a:ext cx="3168352" cy="959508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3085392" y="507562"/>
            <a:ext cx="224131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2000" b="1" spc="50">
                <a:ln w="11430"/>
                <a:solidFill>
                  <a:schemeClr val="bg1"/>
                </a:solidFill>
                <a:cs typeface="+mn-ea"/>
                <a:sym typeface="+mn-lt"/>
              </a:rPr>
              <a:t>01.</a:t>
            </a:r>
            <a:r>
              <a:rPr lang="zh-CN" altLang="zh-CN" sz="2000" b="1" spc="50">
                <a:ln w="11430"/>
                <a:solidFill>
                  <a:schemeClr val="bg1"/>
                </a:solidFill>
                <a:cs typeface="+mn-ea"/>
                <a:sym typeface="+mn-lt"/>
              </a:rPr>
              <a:t>晚会活动说明</a:t>
            </a:r>
            <a:endParaRPr lang="zh-CN" altLang="en-US" sz="2000" b="1" spc="50">
              <a:ln w="11430"/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20" name="图片 19" descr="图片包含 剪贴画&#10;&#10;已生成极高可信度的说明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5552" y="1619230"/>
            <a:ext cx="2005459" cy="412140"/>
          </a:xfrm>
          <a:prstGeom prst="rect">
            <a:avLst/>
          </a:prstGeom>
        </p:spPr>
      </p:pic>
      <p:pic>
        <p:nvPicPr>
          <p:cNvPr id="31" name="图片 30" descr="图片包含 剪贴画&#10;&#10;已生成极高可信度的说明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5551" y="2504152"/>
            <a:ext cx="2005459" cy="412140"/>
          </a:xfrm>
          <a:prstGeom prst="rect">
            <a:avLst/>
          </a:prstGeom>
        </p:spPr>
      </p:pic>
      <p:pic>
        <p:nvPicPr>
          <p:cNvPr id="32" name="图片 31" descr="图片包含 剪贴画&#10;&#10;已生成极高可信度的说明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4214" y="3338984"/>
            <a:ext cx="2005459" cy="412140"/>
          </a:xfrm>
          <a:prstGeom prst="rect">
            <a:avLst/>
          </a:prstGeom>
        </p:spPr>
      </p:pic>
      <p:pic>
        <p:nvPicPr>
          <p:cNvPr id="33" name="图片 32" descr="图片包含 剪贴画&#10;&#10;已生成极高可信度的说明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5551" y="4204301"/>
            <a:ext cx="2005459" cy="412140"/>
          </a:xfrm>
          <a:prstGeom prst="rect">
            <a:avLst/>
          </a:prstGeom>
        </p:spPr>
      </p:pic>
      <p:pic>
        <p:nvPicPr>
          <p:cNvPr id="35" name="图片 34" descr="图片包含 房间&#10;&#10;已生成高可信度的说明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0383" y="1270802"/>
            <a:ext cx="2002591" cy="3193107"/>
          </a:xfrm>
          <a:prstGeom prst="rect">
            <a:avLst/>
          </a:prstGeom>
        </p:spPr>
      </p:pic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8" name="组合 7"/>
          <p:cNvGrpSpPr/>
          <p:nvPr/>
        </p:nvGrpSpPr>
        <p:grpSpPr>
          <a:xfrm>
            <a:off x="3185105" y="1339895"/>
            <a:ext cx="2868806" cy="446634"/>
            <a:chOff x="4355976" y="2670143"/>
            <a:chExt cx="2868806" cy="446634"/>
          </a:xfrm>
        </p:grpSpPr>
        <p:sp>
          <p:nvSpPr>
            <p:cNvPr id="9" name="矩形 8"/>
            <p:cNvSpPr/>
            <p:nvPr/>
          </p:nvSpPr>
          <p:spPr>
            <a:xfrm>
              <a:off x="4860032" y="2706474"/>
              <a:ext cx="236475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b="1">
                  <a:solidFill>
                    <a:srgbClr val="C00000"/>
                  </a:solidFill>
                  <a:cs typeface="+mn-ea"/>
                  <a:sym typeface="+mn-lt"/>
                </a:rPr>
                <a:t>活动主题：</a:t>
              </a:r>
              <a:r>
                <a:rPr lang="zh-CN" altLang="en-US" sz="1600" b="1">
                  <a:cs typeface="+mn-ea"/>
                  <a:sym typeface="+mn-lt"/>
                </a:rPr>
                <a:t>疯狂圣诞节</a:t>
              </a:r>
              <a:endParaRPr lang="zh-CN" altLang="zh-CN" sz="1600" b="1">
                <a:cs typeface="+mn-ea"/>
                <a:sym typeface="+mn-lt"/>
              </a:endParaRPr>
            </a:p>
          </p:txBody>
        </p:sp>
        <p:pic>
          <p:nvPicPr>
            <p:cNvPr id="10" name="Picture 3" descr="C:\Users\LL\Desktop\025c1056719662963b0d6e5b751d53c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355976" y="2670143"/>
              <a:ext cx="572275" cy="4466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1" name="组合 10"/>
          <p:cNvGrpSpPr/>
          <p:nvPr/>
        </p:nvGrpSpPr>
        <p:grpSpPr>
          <a:xfrm>
            <a:off x="3224691" y="2104648"/>
            <a:ext cx="4507014" cy="446634"/>
            <a:chOff x="4359243" y="3255309"/>
            <a:chExt cx="4507014" cy="446634"/>
          </a:xfrm>
        </p:grpSpPr>
        <p:sp>
          <p:nvSpPr>
            <p:cNvPr id="12" name="矩形 11"/>
            <p:cNvSpPr/>
            <p:nvPr/>
          </p:nvSpPr>
          <p:spPr>
            <a:xfrm>
              <a:off x="4860032" y="3293960"/>
              <a:ext cx="40062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b="1">
                  <a:solidFill>
                    <a:srgbClr val="C00000"/>
                  </a:solidFill>
                  <a:cs typeface="+mn-ea"/>
                  <a:sym typeface="+mn-lt"/>
                </a:rPr>
                <a:t>活动形式：</a:t>
              </a:r>
              <a:r>
                <a:rPr lang="zh-CN" altLang="zh-CN" sz="1600" b="1">
                  <a:cs typeface="+mn-ea"/>
                  <a:sym typeface="+mn-lt"/>
                </a:rPr>
                <a:t>表演节目为主，互动游戏为辅</a:t>
              </a:r>
            </a:p>
          </p:txBody>
        </p:sp>
        <p:pic>
          <p:nvPicPr>
            <p:cNvPr id="13" name="Picture 3" descr="C:\Users\LL\Desktop\025c1056719662963b0d6e5b751d53c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359243" y="3255309"/>
              <a:ext cx="572275" cy="4466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4" name="组合 13"/>
          <p:cNvGrpSpPr/>
          <p:nvPr/>
        </p:nvGrpSpPr>
        <p:grpSpPr>
          <a:xfrm>
            <a:off x="3238936" y="3016028"/>
            <a:ext cx="2230016" cy="446634"/>
            <a:chOff x="4392866" y="3842795"/>
            <a:chExt cx="2230016" cy="446634"/>
          </a:xfrm>
        </p:grpSpPr>
        <p:sp>
          <p:nvSpPr>
            <p:cNvPr id="15" name="矩形 14"/>
            <p:cNvSpPr/>
            <p:nvPr/>
          </p:nvSpPr>
          <p:spPr>
            <a:xfrm>
              <a:off x="4851243" y="3881446"/>
              <a:ext cx="177163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b="1">
                  <a:solidFill>
                    <a:srgbClr val="C00000"/>
                  </a:solidFill>
                  <a:cs typeface="+mn-ea"/>
                  <a:sym typeface="+mn-lt"/>
                </a:rPr>
                <a:t>主办单位：</a:t>
              </a:r>
              <a:r>
                <a:rPr lang="en-US" altLang="zh-CN" sz="1600" b="1">
                  <a:cs typeface="+mn-ea"/>
                  <a:sym typeface="+mn-lt"/>
                </a:rPr>
                <a:t>XXX</a:t>
              </a:r>
              <a:endParaRPr lang="zh-CN" altLang="zh-CN" sz="1600" b="1">
                <a:cs typeface="+mn-ea"/>
                <a:sym typeface="+mn-lt"/>
              </a:endParaRPr>
            </a:p>
          </p:txBody>
        </p:sp>
        <p:pic>
          <p:nvPicPr>
            <p:cNvPr id="16" name="Picture 3" descr="C:\Users\LL\Desktop\025c1056719662963b0d6e5b751d53c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392866" y="3842795"/>
              <a:ext cx="572275" cy="4466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7" name="组合 16"/>
          <p:cNvGrpSpPr/>
          <p:nvPr/>
        </p:nvGrpSpPr>
        <p:grpSpPr>
          <a:xfrm>
            <a:off x="3330439" y="3860683"/>
            <a:ext cx="2877053" cy="446634"/>
            <a:chOff x="4359243" y="4426271"/>
            <a:chExt cx="2877053" cy="446634"/>
          </a:xfrm>
        </p:grpSpPr>
        <p:sp>
          <p:nvSpPr>
            <p:cNvPr id="18" name="矩形 17"/>
            <p:cNvSpPr/>
            <p:nvPr/>
          </p:nvSpPr>
          <p:spPr>
            <a:xfrm>
              <a:off x="4883900" y="4468931"/>
              <a:ext cx="235239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b="1">
                  <a:solidFill>
                    <a:srgbClr val="C00000"/>
                  </a:solidFill>
                  <a:cs typeface="+mn-ea"/>
                  <a:sym typeface="+mn-lt"/>
                </a:rPr>
                <a:t>赞助单位：</a:t>
              </a:r>
              <a:r>
                <a:rPr lang="en-US" altLang="zh-CN" sz="1600" b="1" err="1">
                  <a:cs typeface="+mn-ea"/>
                  <a:sym typeface="+mn-lt"/>
                </a:rPr>
                <a:t>xxxxx</a:t>
              </a:r>
              <a:endParaRPr lang="zh-CN" altLang="zh-CN" sz="1600" b="1">
                <a:cs typeface="+mn-ea"/>
                <a:sym typeface="+mn-lt"/>
              </a:endParaRPr>
            </a:p>
          </p:txBody>
        </p:sp>
        <p:pic>
          <p:nvPicPr>
            <p:cNvPr id="19" name="Picture 3" descr="C:\Users\LL\Desktop\025c1056719662963b0d6e5b751d53c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359243" y="4426271"/>
              <a:ext cx="572275" cy="4466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1" name="图片 20" descr="图片包含 剪贴画&#10;&#10;已生成极高可信度的说明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8737" y="1768050"/>
            <a:ext cx="2005459" cy="412140"/>
          </a:xfrm>
          <a:prstGeom prst="rect">
            <a:avLst/>
          </a:prstGeom>
        </p:spPr>
      </p:pic>
      <p:pic>
        <p:nvPicPr>
          <p:cNvPr id="22" name="图片 21" descr="图片包含 剪贴画&#10;&#10;已生成极高可信度的说明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8736" y="2652972"/>
            <a:ext cx="2005459" cy="412140"/>
          </a:xfrm>
          <a:prstGeom prst="rect">
            <a:avLst/>
          </a:prstGeom>
        </p:spPr>
      </p:pic>
      <p:pic>
        <p:nvPicPr>
          <p:cNvPr id="23" name="图片 22" descr="图片包含 剪贴画&#10;&#10;已生成极高可信度的说明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7399" y="3487804"/>
            <a:ext cx="2005459" cy="412140"/>
          </a:xfrm>
          <a:prstGeom prst="rect">
            <a:avLst/>
          </a:prstGeom>
        </p:spPr>
      </p:pic>
      <p:pic>
        <p:nvPicPr>
          <p:cNvPr id="24" name="图片 23" descr="图片包含 剪贴画&#10;&#10;已生成极高可信度的说明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8736" y="4353121"/>
            <a:ext cx="2005459" cy="412140"/>
          </a:xfrm>
          <a:prstGeom prst="rect">
            <a:avLst/>
          </a:prstGeom>
        </p:spPr>
      </p:pic>
      <p:pic>
        <p:nvPicPr>
          <p:cNvPr id="25" name="图片 24" descr="图片包含 房间&#10;&#10;已生成高可信度的说明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419622"/>
            <a:ext cx="2002591" cy="3193107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8690" y="195486"/>
            <a:ext cx="3168352" cy="959508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3085392" y="507562"/>
            <a:ext cx="224131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2000" b="1" spc="50">
                <a:ln w="11430"/>
                <a:solidFill>
                  <a:schemeClr val="bg1"/>
                </a:solidFill>
                <a:cs typeface="+mn-ea"/>
                <a:sym typeface="+mn-lt"/>
              </a:rPr>
              <a:t>01.</a:t>
            </a:r>
            <a:r>
              <a:rPr lang="zh-CN" altLang="zh-CN" sz="2000" b="1" spc="50">
                <a:ln w="11430"/>
                <a:solidFill>
                  <a:schemeClr val="bg1"/>
                </a:solidFill>
                <a:cs typeface="+mn-ea"/>
                <a:sym typeface="+mn-lt"/>
              </a:rPr>
              <a:t>晚会活动说明</a:t>
            </a:r>
            <a:endParaRPr lang="zh-CN" altLang="en-US" sz="2000" b="1" spc="50">
              <a:ln w="11430"/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 descr="图片包含 深色&#10;&#10;已生成高可信度的说明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50" t="8420" r="21651" b="15981"/>
          <a:stretch>
            <a:fillRect/>
          </a:stretch>
        </p:blipFill>
        <p:spPr>
          <a:xfrm>
            <a:off x="3347864" y="411510"/>
            <a:ext cx="2160240" cy="2880320"/>
          </a:xfrm>
          <a:prstGeom prst="rect">
            <a:avLst/>
          </a:prstGeom>
        </p:spPr>
      </p:pic>
      <p:pic>
        <p:nvPicPr>
          <p:cNvPr id="10" name="图片 9" descr="图片包含 室内, 餐桌&#10;&#10;已生成高可信度的说明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01" b="15396"/>
          <a:stretch>
            <a:fillRect/>
          </a:stretch>
        </p:blipFill>
        <p:spPr>
          <a:xfrm>
            <a:off x="2644157" y="1747798"/>
            <a:ext cx="3351629" cy="219210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3235941"/>
            <a:ext cx="4464496" cy="1352034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2491423" y="3647515"/>
            <a:ext cx="34355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3200" b="1" spc="50">
                <a:ln w="11430"/>
                <a:solidFill>
                  <a:schemeClr val="bg1"/>
                </a:solidFill>
                <a:cs typeface="+mn-ea"/>
                <a:sym typeface="+mn-lt"/>
              </a:rPr>
              <a:t>02.</a:t>
            </a:r>
            <a:r>
              <a:rPr lang="zh-CN" altLang="en-US" sz="3200" b="1" spc="50">
                <a:ln w="11430"/>
                <a:solidFill>
                  <a:schemeClr val="bg1"/>
                </a:solidFill>
                <a:cs typeface="+mn-ea"/>
                <a:sym typeface="+mn-lt"/>
              </a:rPr>
              <a:t>晚会</a:t>
            </a:r>
            <a:r>
              <a:rPr lang="zh-CN" altLang="zh-CN" sz="3200" b="1" spc="50">
                <a:ln w="11430"/>
                <a:solidFill>
                  <a:schemeClr val="bg1"/>
                </a:solidFill>
                <a:cs typeface="+mn-ea"/>
                <a:sym typeface="+mn-lt"/>
              </a:rPr>
              <a:t>活动</a:t>
            </a:r>
            <a:r>
              <a:rPr lang="zh-CN" altLang="en-US" sz="3200" b="1" spc="50">
                <a:ln w="11430"/>
                <a:solidFill>
                  <a:schemeClr val="bg1"/>
                </a:solidFill>
                <a:cs typeface="+mn-ea"/>
                <a:sym typeface="+mn-lt"/>
              </a:rPr>
              <a:t>流程</a:t>
            </a: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8690" y="195486"/>
            <a:ext cx="3168352" cy="959508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3197773" y="472501"/>
            <a:ext cx="21723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spc="50">
                <a:ln w="11430"/>
                <a:solidFill>
                  <a:schemeClr val="bg1"/>
                </a:solidFill>
                <a:cs typeface="+mn-ea"/>
                <a:sym typeface="+mn-lt"/>
              </a:rPr>
              <a:t>02.</a:t>
            </a:r>
            <a:r>
              <a:rPr lang="zh-CN" altLang="zh-CN" sz="2000" b="1" spc="50">
                <a:ln w="11430"/>
                <a:solidFill>
                  <a:schemeClr val="bg1"/>
                </a:solidFill>
                <a:cs typeface="+mn-ea"/>
                <a:sym typeface="+mn-lt"/>
              </a:rPr>
              <a:t>晚会活动</a:t>
            </a:r>
            <a:r>
              <a:rPr lang="zh-CN" altLang="en-US" sz="2000" b="1" spc="50">
                <a:ln w="11430"/>
                <a:solidFill>
                  <a:schemeClr val="bg1"/>
                </a:solidFill>
                <a:cs typeface="+mn-ea"/>
                <a:sym typeface="+mn-lt"/>
              </a:rPr>
              <a:t>流程</a:t>
            </a:r>
          </a:p>
        </p:txBody>
      </p:sp>
      <p:pic>
        <p:nvPicPr>
          <p:cNvPr id="11" name="图片 10" descr="图片包含 树&#10;&#10;已生成极高可信度的说明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3668" y="1441408"/>
            <a:ext cx="2998396" cy="3091450"/>
          </a:xfrm>
          <a:prstGeom prst="rect">
            <a:avLst/>
          </a:prstGeom>
        </p:spPr>
      </p:pic>
      <p:sp>
        <p:nvSpPr>
          <p:cNvPr id="19" name="文本框 111"/>
          <p:cNvSpPr txBox="1"/>
          <p:nvPr/>
        </p:nvSpPr>
        <p:spPr>
          <a:xfrm>
            <a:off x="5760649" y="2212111"/>
            <a:ext cx="2123719" cy="507831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1200">
                <a:cs typeface="+mn-ea"/>
                <a:sym typeface="+mn-lt"/>
              </a:rPr>
              <a:t>单击此处可编辑内容，根据您的需要自由拉伸文本框大小</a:t>
            </a:r>
            <a:endParaRPr lang="en-US" altLang="zh-CN" sz="1200"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465710" y="1870055"/>
            <a:ext cx="1634115" cy="307777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algn="r"/>
            <a:r>
              <a:rPr lang="zh-CN" altLang="en-US" b="1">
                <a:cs typeface="+mn-ea"/>
                <a:sym typeface="+mn-lt"/>
              </a:rPr>
              <a:t>标题文本预设</a:t>
            </a:r>
          </a:p>
        </p:txBody>
      </p:sp>
      <p:sp>
        <p:nvSpPr>
          <p:cNvPr id="21" name="文本框 111"/>
          <p:cNvSpPr txBox="1"/>
          <p:nvPr/>
        </p:nvSpPr>
        <p:spPr>
          <a:xfrm>
            <a:off x="5778905" y="3777902"/>
            <a:ext cx="2105463" cy="507831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1200">
                <a:cs typeface="+mn-ea"/>
                <a:sym typeface="+mn-lt"/>
              </a:rPr>
              <a:t>单击此处可编辑内容，根据您的需要自由拉伸文本框大小</a:t>
            </a:r>
            <a:endParaRPr lang="en-US" altLang="zh-CN" sz="1200"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483966" y="3435846"/>
            <a:ext cx="1634115" cy="307777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algn="r"/>
            <a:r>
              <a:rPr lang="zh-CN" altLang="en-US" b="1">
                <a:cs typeface="+mn-ea"/>
                <a:sym typeface="+mn-lt"/>
              </a:rPr>
              <a:t>标题文本预设</a:t>
            </a:r>
          </a:p>
        </p:txBody>
      </p:sp>
      <p:sp>
        <p:nvSpPr>
          <p:cNvPr id="23" name="文本框 111"/>
          <p:cNvSpPr txBox="1"/>
          <p:nvPr/>
        </p:nvSpPr>
        <p:spPr>
          <a:xfrm>
            <a:off x="1008364" y="2268874"/>
            <a:ext cx="2115281" cy="507831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1200">
                <a:cs typeface="+mn-ea"/>
                <a:sym typeface="+mn-lt"/>
              </a:rPr>
              <a:t>单击此处可编辑内容，根据您的需要自由拉伸文本框大小</a:t>
            </a:r>
            <a:endParaRPr lang="en-US" altLang="zh-CN" sz="1200"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566801" y="1930571"/>
            <a:ext cx="1634115" cy="307777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algn="r"/>
            <a:r>
              <a:rPr lang="zh-CN" altLang="en-US" b="1">
                <a:cs typeface="+mn-ea"/>
                <a:sym typeface="+mn-lt"/>
              </a:rPr>
              <a:t>标题文本预设</a:t>
            </a:r>
          </a:p>
        </p:txBody>
      </p:sp>
      <p:sp>
        <p:nvSpPr>
          <p:cNvPr id="25" name="文本框 111"/>
          <p:cNvSpPr txBox="1"/>
          <p:nvPr/>
        </p:nvSpPr>
        <p:spPr>
          <a:xfrm>
            <a:off x="1043608" y="3966069"/>
            <a:ext cx="2133537" cy="507831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1200">
                <a:cs typeface="+mn-ea"/>
                <a:sym typeface="+mn-lt"/>
              </a:rPr>
              <a:t>单击此处可编辑内容，根据您的需要自由拉伸文本框大小</a:t>
            </a:r>
            <a:endParaRPr lang="en-US" altLang="zh-CN" sz="1200"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539175" y="3624013"/>
            <a:ext cx="1634115" cy="307777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algn="r"/>
            <a:r>
              <a:rPr lang="zh-CN" altLang="en-US" b="1">
                <a:cs typeface="+mn-ea"/>
                <a:sym typeface="+mn-lt"/>
              </a:rPr>
              <a:t>标题文本预设</a:t>
            </a: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 descr="图片包含 室内&#10;&#10;已生成高可信度的说明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400" b="27600"/>
          <a:stretch>
            <a:fillRect/>
          </a:stretch>
        </p:blipFill>
        <p:spPr>
          <a:xfrm>
            <a:off x="1115616" y="1491630"/>
            <a:ext cx="6552728" cy="3210792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8690" y="195486"/>
            <a:ext cx="3168352" cy="959508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3197773" y="472501"/>
            <a:ext cx="21723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spc="50">
                <a:ln w="11430"/>
                <a:solidFill>
                  <a:schemeClr val="bg1"/>
                </a:solidFill>
                <a:cs typeface="+mn-ea"/>
                <a:sym typeface="+mn-lt"/>
              </a:rPr>
              <a:t>02.</a:t>
            </a:r>
            <a:r>
              <a:rPr lang="zh-CN" altLang="zh-CN" sz="2000" b="1" spc="50">
                <a:ln w="11430"/>
                <a:solidFill>
                  <a:schemeClr val="bg1"/>
                </a:solidFill>
                <a:cs typeface="+mn-ea"/>
                <a:sym typeface="+mn-lt"/>
              </a:rPr>
              <a:t>晚会活动</a:t>
            </a:r>
            <a:r>
              <a:rPr lang="zh-CN" altLang="en-US" sz="2000" b="1" spc="50">
                <a:ln w="11430"/>
                <a:solidFill>
                  <a:schemeClr val="bg1"/>
                </a:solidFill>
                <a:cs typeface="+mn-ea"/>
                <a:sym typeface="+mn-lt"/>
              </a:rPr>
              <a:t>流程</a:t>
            </a:r>
          </a:p>
        </p:txBody>
      </p:sp>
      <p:sp>
        <p:nvSpPr>
          <p:cNvPr id="19" name="文本框 4"/>
          <p:cNvSpPr txBox="1"/>
          <p:nvPr/>
        </p:nvSpPr>
        <p:spPr>
          <a:xfrm>
            <a:off x="2987824" y="3178534"/>
            <a:ext cx="2808312" cy="37702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>
            <a:lvl1pPr marL="228600" lvl="0" indent="-228600" algn="l" defTabSz="91440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685800" lvl="1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>
                <a:latin typeface="+mn-lt"/>
                <a:ea typeface="+mn-ea"/>
                <a:cs typeface="+mn-ea"/>
                <a:sym typeface="+mn-lt"/>
              </a:rPr>
              <a:t>活动节目时间控制安排</a:t>
            </a:r>
          </a:p>
        </p:txBody>
      </p:sp>
      <p:sp>
        <p:nvSpPr>
          <p:cNvPr id="20" name="矩形 19"/>
          <p:cNvSpPr/>
          <p:nvPr/>
        </p:nvSpPr>
        <p:spPr>
          <a:xfrm>
            <a:off x="2487643" y="3621160"/>
            <a:ext cx="344357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活动时间：</a:t>
            </a:r>
            <a:r>
              <a:rPr lang="en-US" altLang="zh-CN" sz="1600"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12</a:t>
            </a:r>
            <a:r>
              <a:rPr lang="zh-CN" altLang="en-US" sz="1600"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月</a:t>
            </a:r>
            <a:r>
              <a:rPr lang="en-US" altLang="zh-CN" sz="1600"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24</a:t>
            </a:r>
            <a:r>
              <a:rPr lang="zh-CN" altLang="en-US" sz="1600"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日晚</a:t>
            </a:r>
            <a:r>
              <a:rPr lang="en-US" altLang="zh-CN" sz="1600"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6</a:t>
            </a:r>
            <a:r>
              <a:rPr lang="zh-CN" altLang="en-US" sz="1600"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：</a:t>
            </a:r>
            <a:r>
              <a:rPr lang="en-US" altLang="zh-CN" sz="1600"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30-9</a:t>
            </a:r>
            <a:r>
              <a:rPr lang="zh-CN" altLang="en-US" sz="1600"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：</a:t>
            </a:r>
            <a:r>
              <a:rPr lang="en-US" altLang="zh-CN" sz="1600"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00</a:t>
            </a:r>
            <a:endParaRPr lang="zh-CN" altLang="en-US" sz="1600" b="1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</p:bldLst>
  </p:timing>
</p:sld>
</file>

<file path=ppt/tags/tag1.xml><?xml version="1.0" encoding="utf-8"?>
<p:tagLst xmlns:p="http://schemas.openxmlformats.org/presentationml/2006/main">
  <p:tag name="PA" val="v4.1.3"/>
</p:tagLst>
</file>

<file path=ppt/tags/tag10.xml><?xml version="1.0" encoding="utf-8"?>
<p:tagLst xmlns:p="http://schemas.openxmlformats.org/presentationml/2006/main">
  <p:tag name="PA" val="v4.1.3"/>
</p:tagLst>
</file>

<file path=ppt/tags/tag11.xml><?xml version="1.0" encoding="utf-8"?>
<p:tagLst xmlns:p="http://schemas.openxmlformats.org/presentationml/2006/main">
  <p:tag name="PA" val="v4.1.3"/>
</p:tagLst>
</file>

<file path=ppt/tags/tag12.xml><?xml version="1.0" encoding="utf-8"?>
<p:tagLst xmlns:p="http://schemas.openxmlformats.org/presentationml/2006/main">
  <p:tag name="PA" val="v4.1.3"/>
</p:tagLst>
</file>

<file path=ppt/tags/tag13.xml><?xml version="1.0" encoding="utf-8"?>
<p:tagLst xmlns:p="http://schemas.openxmlformats.org/presentationml/2006/main">
  <p:tag name="PA" val="v4.1.3"/>
</p:tagLst>
</file>

<file path=ppt/tags/tag14.xml><?xml version="1.0" encoding="utf-8"?>
<p:tagLst xmlns:p="http://schemas.openxmlformats.org/presentationml/2006/main">
  <p:tag name="PA" val="v4.1.3"/>
</p:tagLst>
</file>

<file path=ppt/tags/tag15.xml><?xml version="1.0" encoding="utf-8"?>
<p:tagLst xmlns:p="http://schemas.openxmlformats.org/presentationml/2006/main">
  <p:tag name="PA" val="v4.1.3"/>
</p:tagLst>
</file>

<file path=ppt/tags/tag16.xml><?xml version="1.0" encoding="utf-8"?>
<p:tagLst xmlns:p="http://schemas.openxmlformats.org/presentationml/2006/main">
  <p:tag name="PA" val="v4.1.3"/>
</p:tagLst>
</file>

<file path=ppt/tags/tag17.xml><?xml version="1.0" encoding="utf-8"?>
<p:tagLst xmlns:p="http://schemas.openxmlformats.org/presentationml/2006/main">
  <p:tag name="PA" val="v4.1.3"/>
</p:tagLst>
</file>

<file path=ppt/tags/tag18.xml><?xml version="1.0" encoding="utf-8"?>
<p:tagLst xmlns:p="http://schemas.openxmlformats.org/presentationml/2006/main">
  <p:tag name="PA" val="v4.1.3"/>
</p:tagLst>
</file>

<file path=ppt/tags/tag19.xml><?xml version="1.0" encoding="utf-8"?>
<p:tagLst xmlns:p="http://schemas.openxmlformats.org/presentationml/2006/main">
  <p:tag name="PA" val="v4.1.3"/>
</p:tagLst>
</file>

<file path=ppt/tags/tag2.xml><?xml version="1.0" encoding="utf-8"?>
<p:tagLst xmlns:p="http://schemas.openxmlformats.org/presentationml/2006/main">
  <p:tag name="PA" val="v4.1.3"/>
</p:tagLst>
</file>

<file path=ppt/tags/tag20.xml><?xml version="1.0" encoding="utf-8"?>
<p:tagLst xmlns:p="http://schemas.openxmlformats.org/presentationml/2006/main">
  <p:tag name="PA" val="v4.1.3"/>
</p:tagLst>
</file>

<file path=ppt/tags/tag21.xml><?xml version="1.0" encoding="utf-8"?>
<p:tagLst xmlns:p="http://schemas.openxmlformats.org/presentationml/2006/main">
  <p:tag name="AS_NET" val="4.0.30319.42000"/>
  <p:tag name="AS_OS" val="Microsoft Windows NT 6.2.9200.0"/>
  <p:tag name="AS_RELEASE_DATE" val="2023.09.14"/>
  <p:tag name="AS_TITLE" val="Aspose.Slides for .NET 4.0 Client Profile"/>
  <p:tag name="AS_VERSION" val="23.9"/>
</p:tagLst>
</file>

<file path=ppt/tags/tag3.xml><?xml version="1.0" encoding="utf-8"?>
<p:tagLst xmlns:p="http://schemas.openxmlformats.org/presentationml/2006/main">
  <p:tag name="PA" val="v4.1.3"/>
</p:tagLst>
</file>

<file path=ppt/tags/tag4.xml><?xml version="1.0" encoding="utf-8"?>
<p:tagLst xmlns:p="http://schemas.openxmlformats.org/presentationml/2006/main">
  <p:tag name="PA" val="v4.1.3"/>
</p:tagLst>
</file>

<file path=ppt/tags/tag5.xml><?xml version="1.0" encoding="utf-8"?>
<p:tagLst xmlns:p="http://schemas.openxmlformats.org/presentationml/2006/main">
  <p:tag name="PA" val="v4.1.3"/>
</p:tagLst>
</file>

<file path=ppt/tags/tag6.xml><?xml version="1.0" encoding="utf-8"?>
<p:tagLst xmlns:p="http://schemas.openxmlformats.org/presentationml/2006/main">
  <p:tag name="PA" val="v4.1.3"/>
</p:tagLst>
</file>

<file path=ppt/tags/tag7.xml><?xml version="1.0" encoding="utf-8"?>
<p:tagLst xmlns:p="http://schemas.openxmlformats.org/presentationml/2006/main">
  <p:tag name="PA" val="v4.1.3"/>
</p:tagLst>
</file>

<file path=ppt/tags/tag8.xml><?xml version="1.0" encoding="utf-8"?>
<p:tagLst xmlns:p="http://schemas.openxmlformats.org/presentationml/2006/main">
  <p:tag name="PA" val="v4.1.3"/>
</p:tagLst>
</file>

<file path=ppt/tags/tag9.xml><?xml version="1.0" encoding="utf-8"?>
<p:tagLst xmlns:p="http://schemas.openxmlformats.org/presentationml/2006/main">
  <p:tag name="PA" val="v4.1.3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(16:9)</PresentationFormat>
  <Paragraphs>103</Paragraphs>
  <Slides>22</Slides>
  <Notes>0</Notes>
  <TotalTime>0</TotalTime>
  <HiddenSlides>0</HiddenSlides>
  <MMClips>1</MMClips>
  <ScaleCrop>0</ScaleCrop>
  <HeadingPairs>
    <vt:vector baseType="variant" size="6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baseType="lpstr" size="32">
      <vt:lpstr>Arial</vt:lpstr>
      <vt:lpstr>微软雅黑</vt:lpstr>
      <vt:lpstr>Lato Regular</vt:lpstr>
      <vt:lpstr>Lato Hairline</vt:lpstr>
      <vt:lpstr>Lato Light</vt:lpstr>
      <vt:lpstr>等线 Light</vt:lpstr>
      <vt:lpstr>等线</vt:lpstr>
      <vt:lpstr>Calibri</vt:lpstr>
      <vt:lpstr>宋体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23.0900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2018狗年圣诞节平安夜新年晚会营销活动策划PPT.pptx</dc:title>
  <cp:revision>4</cp:revision>
  <dcterms:created xsi:type="dcterms:W3CDTF">2017-10-28T15:54:00Z</dcterms:created>
  <dcterms:modified xsi:type="dcterms:W3CDTF">2023-10-15T17:42:46Z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2052-10.1.0.6929</vt:lpwstr>
  </property>
</Properties>
</file>