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1.xml" ContentType="application/vnd.openxmlformats-officedocument.themeOverride+xml"/>
  <Override PartName="/ppt/tags/tag5.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heme/themeOverride2.xml" ContentType="application/vnd.openxmlformats-officedocument.themeOverride+xml"/>
  <Override PartName="/ppt/tags/tag6.xml" ContentType="application/vnd.openxmlformats-officedocument.presentationml.tags+xml"/>
  <Override PartName="/ppt/notesSlides/notesSlide8.xml" ContentType="application/vnd.openxmlformats-officedocument.presentationml.notesSlide+xml"/>
  <Override PartName="/ppt/theme/themeOverride3.xml" ContentType="application/vnd.openxmlformats-officedocument.themeOverride+xml"/>
  <Override PartName="/ppt/tags/tag7.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heme/themeOverride4.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heme/themeOverride5.xml" ContentType="application/vnd.openxmlformats-officedocument.themeOverride+xml"/>
  <Override PartName="/ppt/notesSlides/notesSlide13.xml" ContentType="application/vnd.openxmlformats-officedocument.presentationml.notesSlide+xml"/>
  <Override PartName="/ppt/tags/tag8.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heme/themeOverride6.xml" ContentType="application/vnd.openxmlformats-officedocument.themeOverr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7.xml" ContentType="application/vnd.openxmlformats-officedocument.presentationml.notesSlide+xml"/>
  <Override PartName="/ppt/tags/tag14.xml" ContentType="application/vnd.openxmlformats-officedocument.presentationml.tags+xml"/>
  <Override PartName="/ppt/notesSlides/notesSlide18.xml" ContentType="application/vnd.openxmlformats-officedocument.presentationml.notesSlide+xml"/>
  <Override PartName="/ppt/charts/chart1.xml" ContentType="application/vnd.openxmlformats-officedocument.drawingml.chart+xml"/>
  <Override PartName="/ppt/theme/themeOverride7.xml" ContentType="application/vnd.openxmlformats-officedocument.themeOverride+xml"/>
  <Override PartName="/ppt/charts/chart2.xml" ContentType="application/vnd.openxmlformats-officedocument.drawingml.chart+xml"/>
  <Override PartName="/ppt/theme/themeOverride8.xml" ContentType="application/vnd.openxmlformats-officedocument.themeOverride+xml"/>
  <Override PartName="/ppt/charts/chart3.xml" ContentType="application/vnd.openxmlformats-officedocument.drawingml.chart+xml"/>
  <Override PartName="/ppt/theme/themeOverride9.xml" ContentType="application/vnd.openxmlformats-officedocument.themeOverride+xml"/>
  <Override PartName="/ppt/tags/tag15.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heme/themeOverride10.xml" ContentType="application/vnd.openxmlformats-officedocument.themeOverride+xml"/>
  <Override PartName="/ppt/notesSlides/notesSlide21.xml" ContentType="application/vnd.openxmlformats-officedocument.presentationml.notesSlide+xml"/>
  <Override PartName="/ppt/theme/themeOverride11.xml" ContentType="application/vnd.openxmlformats-officedocument.themeOverride+xml"/>
  <Override PartName="/ppt/notesSlides/notesSlide22.xml" ContentType="application/vnd.openxmlformats-officedocument.presentationml.notesSlide+xml"/>
  <Override PartName="/ppt/theme/themeOverride12.xml" ContentType="application/vnd.openxmlformats-officedocument.themeOverride+xml"/>
  <Override PartName="/ppt/notesSlides/notesSlide23.xml" ContentType="application/vnd.openxmlformats-officedocument.presentationml.notesSlide+xml"/>
  <Override PartName="/ppt/tags/tag16.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Lst>
  <p:notesMasterIdLst>
    <p:notesMasterId r:id="rId26"/>
  </p:notesMasterIdLst>
  <p:sldIdLst>
    <p:sldId id="419" r:id="rId2"/>
    <p:sldId id="429" r:id="rId3"/>
    <p:sldId id="422" r:id="rId4"/>
    <p:sldId id="433" r:id="rId5"/>
    <p:sldId id="322" r:id="rId6"/>
    <p:sldId id="430" r:id="rId7"/>
    <p:sldId id="337" r:id="rId8"/>
    <p:sldId id="327" r:id="rId9"/>
    <p:sldId id="434" r:id="rId10"/>
    <p:sldId id="326" r:id="rId11"/>
    <p:sldId id="436" r:id="rId12"/>
    <p:sldId id="319" r:id="rId13"/>
    <p:sldId id="329" r:id="rId14"/>
    <p:sldId id="424" r:id="rId15"/>
    <p:sldId id="435" r:id="rId16"/>
    <p:sldId id="307" r:id="rId17"/>
    <p:sldId id="431" r:id="rId18"/>
    <p:sldId id="432" r:id="rId19"/>
    <p:sldId id="425" r:id="rId20"/>
    <p:sldId id="339" r:id="rId21"/>
    <p:sldId id="335" r:id="rId22"/>
    <p:sldId id="338" r:id="rId23"/>
    <p:sldId id="437" r:id="rId24"/>
    <p:sldId id="428" r:id="rId25"/>
  </p:sldIdLst>
  <p:sldSz cx="12192000" cy="6858000"/>
  <p:notesSz cx="6858000" cy="9144000"/>
  <p:custDataLst>
    <p:tags r:id="rId27"/>
  </p:custDataLst>
  <p:defaultTextStyle>
    <a:defPPr>
      <a:defRPr lang="zh-CN"/>
    </a:defPPr>
    <a:lvl1pPr algn="l" rtl="0" eaLnBrk="0" fontAlgn="base" hangingPunct="0">
      <a:spcBef>
        <a:spcPct val="0"/>
      </a:spcBef>
      <a:spcAft>
        <a:spcPct val="0"/>
      </a:spcAft>
      <a:buFont typeface="Arial" pitchFamily="34" charset="0"/>
      <a:defRPr kern="1200">
        <a:solidFill>
          <a:schemeClr val="tx1"/>
        </a:solidFill>
        <a:latin typeface="Arial" pitchFamily="34" charset="0"/>
        <a:ea typeface="微软雅黑" pitchFamily="34"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Arial" pitchFamily="34" charset="0"/>
        <a:ea typeface="微软雅黑" pitchFamily="34"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Arial" pitchFamily="34" charset="0"/>
        <a:ea typeface="微软雅黑" pitchFamily="34"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Arial" pitchFamily="34" charset="0"/>
        <a:ea typeface="微软雅黑" pitchFamily="34"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Arial" pitchFamily="34" charset="0"/>
        <a:ea typeface="微软雅黑" pitchFamily="34" charset="-122"/>
        <a:cs typeface="+mn-cs"/>
      </a:defRPr>
    </a:lvl5pPr>
    <a:lvl6pPr marL="2286000" algn="l" defTabSz="914400" rtl="0" eaLnBrk="1" latinLnBrk="0" hangingPunct="1">
      <a:defRPr kern="1200">
        <a:solidFill>
          <a:schemeClr val="tx1"/>
        </a:solidFill>
        <a:latin typeface="Arial" pitchFamily="34" charset="0"/>
        <a:ea typeface="微软雅黑" pitchFamily="34" charset="-122"/>
        <a:cs typeface="+mn-cs"/>
      </a:defRPr>
    </a:lvl6pPr>
    <a:lvl7pPr marL="2743200" algn="l" defTabSz="914400" rtl="0" eaLnBrk="1" latinLnBrk="0" hangingPunct="1">
      <a:defRPr kern="1200">
        <a:solidFill>
          <a:schemeClr val="tx1"/>
        </a:solidFill>
        <a:latin typeface="Arial" pitchFamily="34" charset="0"/>
        <a:ea typeface="微软雅黑" pitchFamily="34" charset="-122"/>
        <a:cs typeface="+mn-cs"/>
      </a:defRPr>
    </a:lvl7pPr>
    <a:lvl8pPr marL="3200400" algn="l" defTabSz="914400" rtl="0" eaLnBrk="1" latinLnBrk="0" hangingPunct="1">
      <a:defRPr kern="1200">
        <a:solidFill>
          <a:schemeClr val="tx1"/>
        </a:solidFill>
        <a:latin typeface="Arial" pitchFamily="34" charset="0"/>
        <a:ea typeface="微软雅黑" pitchFamily="34" charset="-122"/>
        <a:cs typeface="+mn-cs"/>
      </a:defRPr>
    </a:lvl8pPr>
    <a:lvl9pPr marL="3657600" algn="l" defTabSz="914400" rtl="0" eaLnBrk="1" latinLnBrk="0" hangingPunct="1">
      <a:defRPr kern="1200">
        <a:solidFill>
          <a:schemeClr val="tx1"/>
        </a:solidFill>
        <a:latin typeface="Arial" pitchFamily="34" charset="0"/>
        <a:ea typeface="微软雅黑" pitchFamily="34"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FBF9"/>
    <a:srgbClr val="232525"/>
    <a:srgbClr val="32BB99"/>
    <a:srgbClr val="61A99C"/>
    <a:srgbClr val="C34856"/>
    <a:srgbClr val="AF5451"/>
    <a:srgbClr val="176E7F"/>
    <a:srgbClr val="117A68"/>
    <a:srgbClr val="0E6254"/>
    <a:srgbClr val="5AC8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0" d="100"/>
          <a:sy n="110" d="100"/>
        </p:scale>
        <p:origin x="558"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7.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8.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spPr>
            <a:solidFill>
              <a:srgbClr val="232525"/>
            </a:solidFill>
          </c:spPr>
          <c:dPt>
            <c:idx val="0"/>
            <c:bubble3D val="0"/>
            <c:extLst xmlns:c16r2="http://schemas.microsoft.com/office/drawing/2015/06/chart">
              <c:ext xmlns:c16="http://schemas.microsoft.com/office/drawing/2014/chart" uri="{C3380CC4-5D6E-409C-BE32-E72D297353CC}">
                <c16:uniqueId val="{00000001-8541-4223-912F-BB1FB5B000C2}"/>
              </c:ext>
            </c:extLst>
          </c:dPt>
          <c:dPt>
            <c:idx val="1"/>
            <c:bubble3D val="0"/>
            <c:spPr>
              <a:solidFill>
                <a:srgbClr val="FFFFFF">
                  <a:lumMod val="50000"/>
                </a:srgbClr>
              </a:solidFill>
            </c:spPr>
            <c:extLst xmlns:c16r2="http://schemas.microsoft.com/office/drawing/2015/06/chart">
              <c:ext xmlns:c16="http://schemas.microsoft.com/office/drawing/2014/chart" uri="{C3380CC4-5D6E-409C-BE32-E72D297353CC}">
                <c16:uniqueId val="{00000003-8541-4223-912F-BB1FB5B000C2}"/>
              </c:ext>
            </c:extLst>
          </c:dPt>
          <c:val>
            <c:numRef>
              <c:f>Sheet1!$B$2:$B$3</c:f>
              <c:numCache>
                <c:formatCode>General</c:formatCode>
                <c:ptCount val="2"/>
                <c:pt idx="0">
                  <c:v>87</c:v>
                </c:pt>
                <c:pt idx="1">
                  <c:v>13</c:v>
                </c:pt>
              </c:numCache>
            </c:numRef>
          </c:val>
          <c:extLst xmlns:c16r2="http://schemas.microsoft.com/office/drawing/2015/06/chart">
            <c:ext xmlns:c16="http://schemas.microsoft.com/office/drawing/2014/chart" uri="{C3380CC4-5D6E-409C-BE32-E72D297353CC}">
              <c16:uniqueId val="{00000004-8541-4223-912F-BB1FB5B000C2}"/>
            </c:ext>
            <c:ext xmlns:c15="http://schemas.microsoft.com/office/drawing/2012/chart" uri="{02D57815-91ED-43cb-92C2-25804820EDAC}">
              <c15:filteredSeriesTitle>
                <c15:tx>
                  <c:strRef>
                    <c:extLst xmlns:c16r2="http://schemas.microsoft.com/office/drawing/2015/06/chart">
                      <c:ext uri="{02D57815-91ED-43cb-92C2-25804820EDAC}">
                        <c15:formulaRef>
                          <c15:sqref>Sheet1!$B$1</c15:sqref>
                        </c15:formulaRef>
                      </c:ext>
                    </c:extLst>
                    <c:strCache>
                      <c:ptCount val="1"/>
                      <c:pt idx="0">
                        <c:v>Column1</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Sheet1!$A$2:$A$3</c15:sqref>
                        </c15:formulaRef>
                      </c:ext>
                    </c:extLst>
                    <c:numCache>
                      <c:formatCode>General</c:formatCode>
                      <c:ptCount val="2"/>
                    </c:numCache>
                  </c:numRef>
                </c15:cat>
              </c15:filteredCategoryTitle>
            </c:ext>
          </c:extLst>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lang="zh-CN" sz="1800"/>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spPr>
            <a:solidFill>
              <a:srgbClr val="232525"/>
            </a:solidFill>
          </c:spPr>
          <c:dPt>
            <c:idx val="0"/>
            <c:bubble3D val="0"/>
            <c:extLst xmlns:c16r2="http://schemas.microsoft.com/office/drawing/2015/06/chart">
              <c:ext xmlns:c16="http://schemas.microsoft.com/office/drawing/2014/chart" uri="{C3380CC4-5D6E-409C-BE32-E72D297353CC}">
                <c16:uniqueId val="{00000001-ADDC-4863-A548-06595B529DE2}"/>
              </c:ext>
            </c:extLst>
          </c:dPt>
          <c:dPt>
            <c:idx val="1"/>
            <c:bubble3D val="0"/>
            <c:spPr>
              <a:solidFill>
                <a:srgbClr val="FFFFFF">
                  <a:lumMod val="50000"/>
                </a:srgbClr>
              </a:solidFill>
            </c:spPr>
            <c:extLst xmlns:c16r2="http://schemas.microsoft.com/office/drawing/2015/06/chart">
              <c:ext xmlns:c16="http://schemas.microsoft.com/office/drawing/2014/chart" uri="{C3380CC4-5D6E-409C-BE32-E72D297353CC}">
                <c16:uniqueId val="{00000003-ADDC-4863-A548-06595B529DE2}"/>
              </c:ext>
            </c:extLst>
          </c:dPt>
          <c:val>
            <c:numRef>
              <c:f>Sheet1!$B$2:$B$3</c:f>
              <c:numCache>
                <c:formatCode>General</c:formatCode>
                <c:ptCount val="2"/>
                <c:pt idx="0">
                  <c:v>45</c:v>
                </c:pt>
                <c:pt idx="1">
                  <c:v>55</c:v>
                </c:pt>
              </c:numCache>
            </c:numRef>
          </c:val>
          <c:extLst xmlns:c16r2="http://schemas.microsoft.com/office/drawing/2015/06/chart">
            <c:ext xmlns:c16="http://schemas.microsoft.com/office/drawing/2014/chart" uri="{C3380CC4-5D6E-409C-BE32-E72D297353CC}">
              <c16:uniqueId val="{00000004-ADDC-4863-A548-06595B529DE2}"/>
            </c:ext>
            <c:ext xmlns:c15="http://schemas.microsoft.com/office/drawing/2012/chart" uri="{02D57815-91ED-43cb-92C2-25804820EDAC}">
              <c15:filteredSeriesTitle>
                <c15:tx>
                  <c:strRef>
                    <c:extLst xmlns:c16r2="http://schemas.microsoft.com/office/drawing/2015/06/chart">
                      <c:ext uri="{02D57815-91ED-43cb-92C2-25804820EDAC}">
                        <c15:formulaRef>
                          <c15:sqref>Sheet1!$B$1</c15:sqref>
                        </c15:formulaRef>
                      </c:ext>
                    </c:extLst>
                    <c:strCache>
                      <c:ptCount val="1"/>
                      <c:pt idx="0">
                        <c:v>Column1</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Sheet1!$A$2:$A$3</c15:sqref>
                        </c15:formulaRef>
                      </c:ext>
                    </c:extLst>
                    <c:numCache>
                      <c:formatCode>General</c:formatCode>
                      <c:ptCount val="2"/>
                    </c:numCache>
                  </c:numRef>
                </c15:cat>
              </c15:filteredCategoryTitle>
            </c:ext>
          </c:extLst>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lang="zh-CN" sz="1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spPr>
            <a:solidFill>
              <a:srgbClr val="232525"/>
            </a:solidFill>
          </c:spPr>
          <c:dPt>
            <c:idx val="0"/>
            <c:bubble3D val="0"/>
            <c:extLst xmlns:c16r2="http://schemas.microsoft.com/office/drawing/2015/06/chart">
              <c:ext xmlns:c16="http://schemas.microsoft.com/office/drawing/2014/chart" uri="{C3380CC4-5D6E-409C-BE32-E72D297353CC}">
                <c16:uniqueId val="{00000001-C9C7-4B81-8BF9-9D4ECFA43ED4}"/>
              </c:ext>
            </c:extLst>
          </c:dPt>
          <c:dPt>
            <c:idx val="1"/>
            <c:bubble3D val="0"/>
            <c:spPr>
              <a:solidFill>
                <a:srgbClr val="FFFFFF">
                  <a:lumMod val="50000"/>
                </a:srgbClr>
              </a:solidFill>
            </c:spPr>
            <c:extLst xmlns:c16r2="http://schemas.microsoft.com/office/drawing/2015/06/chart">
              <c:ext xmlns:c16="http://schemas.microsoft.com/office/drawing/2014/chart" uri="{C3380CC4-5D6E-409C-BE32-E72D297353CC}">
                <c16:uniqueId val="{00000003-C9C7-4B81-8BF9-9D4ECFA43ED4}"/>
              </c:ext>
            </c:extLst>
          </c:dPt>
          <c:val>
            <c:numRef>
              <c:f>Sheet1!$B$2:$B$3</c:f>
              <c:numCache>
                <c:formatCode>General</c:formatCode>
                <c:ptCount val="2"/>
                <c:pt idx="0">
                  <c:v>55</c:v>
                </c:pt>
                <c:pt idx="1">
                  <c:v>45</c:v>
                </c:pt>
              </c:numCache>
            </c:numRef>
          </c:val>
          <c:extLst xmlns:c16r2="http://schemas.microsoft.com/office/drawing/2015/06/chart">
            <c:ext xmlns:c16="http://schemas.microsoft.com/office/drawing/2014/chart" uri="{C3380CC4-5D6E-409C-BE32-E72D297353CC}">
              <c16:uniqueId val="{00000004-C9C7-4B81-8BF9-9D4ECFA43ED4}"/>
            </c:ext>
            <c:ext xmlns:c15="http://schemas.microsoft.com/office/drawing/2012/chart" uri="{02D57815-91ED-43cb-92C2-25804820EDAC}">
              <c15:filteredSeriesTitle>
                <c15:tx>
                  <c:strRef>
                    <c:extLst xmlns:c16r2="http://schemas.microsoft.com/office/drawing/2015/06/chart">
                      <c:ext uri="{02D57815-91ED-43cb-92C2-25804820EDAC}">
                        <c15:formulaRef>
                          <c15:sqref>Sheet1!$B$1</c15:sqref>
                        </c15:formulaRef>
                      </c:ext>
                    </c:extLst>
                    <c:strCache>
                      <c:ptCount val="1"/>
                      <c:pt idx="0">
                        <c:v>Column1</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Sheet1!$A$2:$A$3</c15:sqref>
                        </c15:formulaRef>
                      </c:ext>
                    </c:extLst>
                    <c:numCache>
                      <c:formatCode>General</c:formatCode>
                      <c:ptCount val="2"/>
                    </c:numCache>
                  </c:numRef>
                </c15:cat>
              </c15:filteredCategoryTitle>
            </c:ext>
          </c:extLst>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lang="zh-CN" sz="1800"/>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页眉占位符 1"/>
          <p:cNvSpPr>
            <a:spLocks noGrp="1" noChangeArrowheads="1"/>
          </p:cNvSpPr>
          <p:nvPr>
            <p:ph type="hdr" sz="quarter"/>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200">
                <a:latin typeface="等线" pitchFamily="2" charset="-122"/>
                <a:ea typeface="等线" pitchFamily="2" charset="-122"/>
              </a:defRPr>
            </a:lvl1pPr>
          </a:lstStyle>
          <a:p>
            <a:pPr>
              <a:defRPr/>
            </a:pPr>
            <a:endParaRPr lang="zh-CN" altLang="en-US"/>
          </a:p>
        </p:txBody>
      </p:sp>
      <p:sp>
        <p:nvSpPr>
          <p:cNvPr id="3075"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defRPr sz="1200">
                <a:latin typeface="等线" pitchFamily="2" charset="-122"/>
                <a:ea typeface="等线" pitchFamily="2" charset="-122"/>
              </a:defRPr>
            </a:lvl1pPr>
          </a:lstStyle>
          <a:p>
            <a:pPr>
              <a:defRPr/>
            </a:pPr>
            <a:fld id="{0BD5C207-A689-4248-9C74-D5F1806C7B35}" type="datetimeFigureOut">
              <a:rPr lang="zh-CN" altLang="en-US"/>
              <a:pPr>
                <a:defRPr/>
              </a:pPr>
              <a:t>2022/4/5</a:t>
            </a:fld>
            <a:endParaRPr lang="zh-CN" altLang="en-US"/>
          </a:p>
        </p:txBody>
      </p:sp>
      <p:sp>
        <p:nvSpPr>
          <p:cNvPr id="38916"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sp>
      <p:sp>
        <p:nvSpPr>
          <p:cNvPr id="3077" name="备注占位符 4"/>
          <p:cNvSpPr>
            <a:spLocks noGrp="1" noChangeArrowheads="1"/>
          </p:cNvSpPr>
          <p:nvPr>
            <p:ph type="body" sz="quarter" idx="3"/>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noProof="0"/>
              <a:t>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3078"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eaLnBrk="1" hangingPunct="1">
              <a:defRPr sz="1200">
                <a:latin typeface="等线" pitchFamily="2" charset="-122"/>
                <a:ea typeface="等线" pitchFamily="2" charset="-122"/>
              </a:defRPr>
            </a:lvl1pPr>
          </a:lstStyle>
          <a:p>
            <a:pPr>
              <a:defRPr/>
            </a:pPr>
            <a:endParaRPr lang="zh-CN" altLang="en-US"/>
          </a:p>
        </p:txBody>
      </p:sp>
      <p:sp>
        <p:nvSpPr>
          <p:cNvPr id="3079"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1" hangingPunct="1">
              <a:defRPr sz="1200">
                <a:latin typeface="等线" pitchFamily="2" charset="-122"/>
                <a:ea typeface="等线" pitchFamily="2" charset="-122"/>
              </a:defRPr>
            </a:lvl1pPr>
          </a:lstStyle>
          <a:p>
            <a:pPr>
              <a:defRPr/>
            </a:pPr>
            <a:fld id="{80214F20-028F-49E4-9378-3BF40B573CB5}" type="slidenum">
              <a:rPr lang="zh-CN" altLang="en-US"/>
              <a:pPr>
                <a:defRPr/>
              </a:pPr>
              <a:t>‹#›</a:t>
            </a:fld>
            <a:endParaRPr lang="zh-CN" altLang="en-US"/>
          </a:p>
        </p:txBody>
      </p:sp>
    </p:spTree>
    <p:extLst>
      <p:ext uri="{BB962C8B-B14F-4D97-AF65-F5344CB8AC3E}">
        <p14:creationId xmlns:p14="http://schemas.microsoft.com/office/powerpoint/2010/main" val="3365424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等线" pitchFamily="2" charset="-122"/>
        <a:ea typeface="等线" pitchFamily="2" charset="-122"/>
        <a:cs typeface="+mn-cs"/>
      </a:defRPr>
    </a:lvl1pPr>
    <a:lvl2pPr marL="457200" algn="l" rtl="0" eaLnBrk="0" fontAlgn="base" hangingPunct="0">
      <a:spcBef>
        <a:spcPct val="30000"/>
      </a:spcBef>
      <a:spcAft>
        <a:spcPct val="0"/>
      </a:spcAft>
      <a:defRPr sz="1200" kern="1200">
        <a:solidFill>
          <a:schemeClr val="tx1"/>
        </a:solidFill>
        <a:latin typeface="等线" pitchFamily="2" charset="-122"/>
        <a:ea typeface="等线" pitchFamily="2" charset="-122"/>
        <a:cs typeface="+mn-cs"/>
      </a:defRPr>
    </a:lvl2pPr>
    <a:lvl3pPr marL="914400" algn="l" rtl="0" eaLnBrk="0" fontAlgn="base" hangingPunct="0">
      <a:spcBef>
        <a:spcPct val="30000"/>
      </a:spcBef>
      <a:spcAft>
        <a:spcPct val="0"/>
      </a:spcAft>
      <a:defRPr sz="1200" kern="1200">
        <a:solidFill>
          <a:schemeClr val="tx1"/>
        </a:solidFill>
        <a:latin typeface="等线" pitchFamily="2" charset="-122"/>
        <a:ea typeface="等线" pitchFamily="2" charset="-122"/>
        <a:cs typeface="+mn-cs"/>
      </a:defRPr>
    </a:lvl3pPr>
    <a:lvl4pPr marL="1371600" algn="l" rtl="0" eaLnBrk="0" fontAlgn="base" hangingPunct="0">
      <a:spcBef>
        <a:spcPct val="30000"/>
      </a:spcBef>
      <a:spcAft>
        <a:spcPct val="0"/>
      </a:spcAft>
      <a:defRPr sz="1200" kern="1200">
        <a:solidFill>
          <a:schemeClr val="tx1"/>
        </a:solidFill>
        <a:latin typeface="等线" pitchFamily="2" charset="-122"/>
        <a:ea typeface="等线" pitchFamily="2" charset="-122"/>
        <a:cs typeface="+mn-cs"/>
      </a:defRPr>
    </a:lvl4pPr>
    <a:lvl5pPr marL="1828800" algn="l" rtl="0" eaLnBrk="0" fontAlgn="base" hangingPunct="0">
      <a:spcBef>
        <a:spcPct val="30000"/>
      </a:spcBef>
      <a:spcAft>
        <a:spcPct val="0"/>
      </a:spcAft>
      <a:defRPr sz="1200" kern="1200">
        <a:solidFill>
          <a:schemeClr val="tx1"/>
        </a:solidFill>
        <a:latin typeface="等线" pitchFamily="2" charset="-122"/>
        <a:ea typeface="等线"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notesMaster" Target="../notesMasters/notesMaster1.xml"/><Relationship Id="rId1" Type="http://schemas.openxmlformats.org/officeDocument/2006/relationships/themeOverride" Target="../theme/themeOverride4.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notesMaster" Target="../notesMasters/notesMaster1.xml"/><Relationship Id="rId1" Type="http://schemas.openxmlformats.org/officeDocument/2006/relationships/themeOverride" Target="../theme/themeOverride5.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notesMaster" Target="../notesMasters/notesMaster1.xml"/><Relationship Id="rId1" Type="http://schemas.openxmlformats.org/officeDocument/2006/relationships/themeOverride" Target="../theme/themeOverride6.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slide" Target="../slides/slide20.xml"/><Relationship Id="rId2" Type="http://schemas.openxmlformats.org/officeDocument/2006/relationships/notesMaster" Target="../notesMasters/notesMaster1.xml"/><Relationship Id="rId1" Type="http://schemas.openxmlformats.org/officeDocument/2006/relationships/themeOverride" Target="../theme/themeOverride10.xml"/></Relationships>
</file>

<file path=ppt/notesSlides/_rels/notesSlide21.xml.rels><?xml version="1.0" encoding="UTF-8" standalone="yes"?>
<Relationships xmlns="http://schemas.openxmlformats.org/package/2006/relationships"><Relationship Id="rId3" Type="http://schemas.openxmlformats.org/officeDocument/2006/relationships/slide" Target="../slides/slide21.xml"/><Relationship Id="rId2" Type="http://schemas.openxmlformats.org/officeDocument/2006/relationships/notesMaster" Target="../notesMasters/notesMaster1.xml"/><Relationship Id="rId1" Type="http://schemas.openxmlformats.org/officeDocument/2006/relationships/themeOverride" Target="../theme/themeOverride11.xml"/></Relationships>
</file>

<file path=ppt/notesSlides/_rels/notesSlide22.xml.rels><?xml version="1.0" encoding="UTF-8" standalone="yes"?>
<Relationships xmlns="http://schemas.openxmlformats.org/package/2006/relationships"><Relationship Id="rId3" Type="http://schemas.openxmlformats.org/officeDocument/2006/relationships/slide" Target="../slides/slide22.xml"/><Relationship Id="rId2" Type="http://schemas.openxmlformats.org/officeDocument/2006/relationships/notesMaster" Target="../notesMasters/notesMaster1.xml"/><Relationship Id="rId1" Type="http://schemas.openxmlformats.org/officeDocument/2006/relationships/themeOverride" Target="../theme/themeOverride12.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themeOverride" Target="../theme/themeOverride2.xml"/></Relationships>
</file>

<file path=ppt/notesSlides/_rels/notesSlide8.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notesMaster" Target="../notesMasters/notesMaster1.xml"/><Relationship Id="rId1" Type="http://schemas.openxmlformats.org/officeDocument/2006/relationships/themeOverride" Target="../theme/themeOverride3.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80214F20-028F-49E4-9378-3BF40B573CB5}" type="slidenum">
              <a:rPr lang="zh-CN" altLang="en-US" smtClean="0"/>
              <a:pPr>
                <a:defRPr/>
              </a:pPr>
              <a:t>1</a:t>
            </a:fld>
            <a:endParaRPr lang="zh-CN" altLang="en-US"/>
          </a:p>
        </p:txBody>
      </p:sp>
    </p:spTree>
    <p:extLst>
      <p:ext uri="{BB962C8B-B14F-4D97-AF65-F5344CB8AC3E}">
        <p14:creationId xmlns:p14="http://schemas.microsoft.com/office/powerpoint/2010/main" val="17823731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p:sp>
      <p:sp>
        <p:nvSpPr>
          <p:cNvPr id="46083"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a:p>
        </p:txBody>
      </p:sp>
      <p:sp>
        <p:nvSpPr>
          <p:cNvPr id="46084"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r" eaLnBrk="1" hangingPunct="1"/>
            <a:fld id="{ED82E864-5CE0-4F52-89B4-8F54D3C1EF88}" type="slidenum">
              <a:rPr lang="zh-CN" altLang="en-US" sz="1200">
                <a:solidFill>
                  <a:srgbClr val="000000"/>
                </a:solidFill>
                <a:latin typeface="等线" pitchFamily="2" charset="-122"/>
                <a:ea typeface="等线" pitchFamily="2" charset="-122"/>
              </a:rPr>
              <a:pPr algn="r" eaLnBrk="1" hangingPunct="1"/>
              <a:t>10</a:t>
            </a:fld>
            <a:endParaRPr lang="zh-CN" altLang="en-US" sz="1200">
              <a:solidFill>
                <a:srgbClr val="000000"/>
              </a:solidFill>
              <a:latin typeface="等线" pitchFamily="2" charset="-122"/>
              <a:ea typeface="等线" pitchFamily="2" charset="-122"/>
            </a:endParaRPr>
          </a:p>
        </p:txBody>
      </p:sp>
    </p:spTree>
    <p:extLst>
      <p:ext uri="{BB962C8B-B14F-4D97-AF65-F5344CB8AC3E}">
        <p14:creationId xmlns:p14="http://schemas.microsoft.com/office/powerpoint/2010/main" val="2766692792"/>
      </p:ext>
    </p:extLst>
  </p:cSld>
  <p:clrMapOvr>
    <a:overrideClrMapping bg1="lt1" tx1="dk1" bg2="lt2" tx2="dk2" accent1="accent1" accent2="accent2" accent3="accent3" accent4="accent4" accent5="accent5" accent6="accent6" hlink="hlink" folHlink="folHlink"/>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80214F20-028F-49E4-9378-3BF40B573CB5}" type="slidenum">
              <a:rPr lang="zh-CN" altLang="en-US" smtClean="0"/>
              <a:pPr>
                <a:defRPr/>
              </a:pPr>
              <a:t>11</a:t>
            </a:fld>
            <a:endParaRPr lang="zh-CN" altLang="en-US"/>
          </a:p>
        </p:txBody>
      </p:sp>
    </p:spTree>
    <p:extLst>
      <p:ext uri="{BB962C8B-B14F-4D97-AF65-F5344CB8AC3E}">
        <p14:creationId xmlns:p14="http://schemas.microsoft.com/office/powerpoint/2010/main" val="23445285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p:sp>
      <p:sp>
        <p:nvSpPr>
          <p:cNvPr id="47107"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a:p>
        </p:txBody>
      </p:sp>
      <p:sp>
        <p:nvSpPr>
          <p:cNvPr id="47108"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r" eaLnBrk="1" hangingPunct="1"/>
            <a:fld id="{678EBEAD-B92F-4B0E-A486-94C71C344280}" type="slidenum">
              <a:rPr lang="zh-CN" altLang="en-US" sz="1200">
                <a:latin typeface="等线" pitchFamily="2" charset="-122"/>
                <a:ea typeface="等线" pitchFamily="2" charset="-122"/>
              </a:rPr>
              <a:pPr algn="r" eaLnBrk="1" hangingPunct="1"/>
              <a:t>12</a:t>
            </a:fld>
            <a:endParaRPr lang="zh-CN" altLang="en-US" sz="1200">
              <a:latin typeface="等线" pitchFamily="2" charset="-122"/>
              <a:ea typeface="等线" pitchFamily="2" charset="-122"/>
            </a:endParaRPr>
          </a:p>
        </p:txBody>
      </p:sp>
    </p:spTree>
    <p:extLst>
      <p:ext uri="{BB962C8B-B14F-4D97-AF65-F5344CB8AC3E}">
        <p14:creationId xmlns:p14="http://schemas.microsoft.com/office/powerpoint/2010/main" val="3627253799"/>
      </p:ext>
    </p:extLst>
  </p:cSld>
  <p:clrMapOvr>
    <a:overrideClrMapping bg1="lt1" tx1="dk1" bg2="lt2" tx2="dk2" accent1="accent1" accent2="accent2" accent3="accent3" accent4="accent4" accent5="accent5" accent6="accent6" hlink="hlink" folHlink="folHlink"/>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80214F20-028F-49E4-9378-3BF40B573CB5}" type="slidenum">
              <a:rPr lang="zh-CN" altLang="en-US" smtClean="0"/>
              <a:pPr>
                <a:defRPr/>
              </a:pPr>
              <a:t>13</a:t>
            </a:fld>
            <a:endParaRPr lang="zh-CN" altLang="en-US"/>
          </a:p>
        </p:txBody>
      </p:sp>
    </p:spTree>
    <p:extLst>
      <p:ext uri="{BB962C8B-B14F-4D97-AF65-F5344CB8AC3E}">
        <p14:creationId xmlns:p14="http://schemas.microsoft.com/office/powerpoint/2010/main" val="26960936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80214F20-028F-49E4-9378-3BF40B573CB5}" type="slidenum">
              <a:rPr lang="zh-CN" altLang="en-US" smtClean="0"/>
              <a:pPr>
                <a:defRPr/>
              </a:pPr>
              <a:t>14</a:t>
            </a:fld>
            <a:endParaRPr lang="zh-CN" altLang="en-US"/>
          </a:p>
        </p:txBody>
      </p:sp>
    </p:spTree>
    <p:extLst>
      <p:ext uri="{BB962C8B-B14F-4D97-AF65-F5344CB8AC3E}">
        <p14:creationId xmlns:p14="http://schemas.microsoft.com/office/powerpoint/2010/main" val="18599639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80214F20-028F-49E4-9378-3BF40B573CB5}" type="slidenum">
              <a:rPr lang="zh-CN" altLang="en-US" smtClean="0"/>
              <a:pPr>
                <a:defRPr/>
              </a:pPr>
              <a:t>15</a:t>
            </a:fld>
            <a:endParaRPr lang="zh-CN" altLang="en-US"/>
          </a:p>
        </p:txBody>
      </p:sp>
    </p:spTree>
    <p:extLst>
      <p:ext uri="{BB962C8B-B14F-4D97-AF65-F5344CB8AC3E}">
        <p14:creationId xmlns:p14="http://schemas.microsoft.com/office/powerpoint/2010/main" val="29452014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p:sp>
      <p:sp>
        <p:nvSpPr>
          <p:cNvPr id="50179"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a:p>
        </p:txBody>
      </p:sp>
      <p:sp>
        <p:nvSpPr>
          <p:cNvPr id="5018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r" eaLnBrk="1" hangingPunct="1"/>
            <a:fld id="{5FC7EDB2-B42A-4994-B6E4-4F46ED8B7EBD}" type="slidenum">
              <a:rPr lang="zh-CN" altLang="en-US" sz="1200">
                <a:latin typeface="等线" pitchFamily="2" charset="-122"/>
                <a:ea typeface="等线" pitchFamily="2" charset="-122"/>
              </a:rPr>
              <a:pPr algn="r" eaLnBrk="1" hangingPunct="1"/>
              <a:t>16</a:t>
            </a:fld>
            <a:endParaRPr lang="zh-CN" altLang="en-US" sz="1200">
              <a:latin typeface="等线" pitchFamily="2" charset="-122"/>
              <a:ea typeface="等线" pitchFamily="2" charset="-122"/>
            </a:endParaRPr>
          </a:p>
        </p:txBody>
      </p:sp>
    </p:spTree>
    <p:extLst>
      <p:ext uri="{BB962C8B-B14F-4D97-AF65-F5344CB8AC3E}">
        <p14:creationId xmlns:p14="http://schemas.microsoft.com/office/powerpoint/2010/main" val="486584425"/>
      </p:ext>
    </p:extLst>
  </p:cSld>
  <p:clrMapOvr>
    <a:overrideClrMapping bg1="lt1" tx1="dk1" bg2="lt2" tx2="dk2" accent1="accent1" accent2="accent2" accent3="accent3" accent4="accent4" accent5="accent5" accent6="accent6" hlink="hlink" folHlink="folHlink"/>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80214F20-028F-49E4-9378-3BF40B573CB5}" type="slidenum">
              <a:rPr lang="zh-CN" altLang="en-US" smtClean="0"/>
              <a:pPr>
                <a:defRPr/>
              </a:pPr>
              <a:t>17</a:t>
            </a:fld>
            <a:endParaRPr lang="zh-CN" altLang="en-US"/>
          </a:p>
        </p:txBody>
      </p:sp>
    </p:spTree>
    <p:extLst>
      <p:ext uri="{BB962C8B-B14F-4D97-AF65-F5344CB8AC3E}">
        <p14:creationId xmlns:p14="http://schemas.microsoft.com/office/powerpoint/2010/main" val="35802566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80214F20-028F-49E4-9378-3BF40B573CB5}" type="slidenum">
              <a:rPr lang="zh-CN" altLang="en-US" smtClean="0"/>
              <a:pPr>
                <a:defRPr/>
              </a:pPr>
              <a:t>18</a:t>
            </a:fld>
            <a:endParaRPr lang="zh-CN" altLang="en-US"/>
          </a:p>
        </p:txBody>
      </p:sp>
    </p:spTree>
    <p:extLst>
      <p:ext uri="{BB962C8B-B14F-4D97-AF65-F5344CB8AC3E}">
        <p14:creationId xmlns:p14="http://schemas.microsoft.com/office/powerpoint/2010/main" val="18511556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80214F20-028F-49E4-9378-3BF40B573CB5}" type="slidenum">
              <a:rPr lang="zh-CN" altLang="en-US" smtClean="0"/>
              <a:pPr>
                <a:defRPr/>
              </a:pPr>
              <a:t>19</a:t>
            </a:fld>
            <a:endParaRPr lang="zh-CN" altLang="en-US"/>
          </a:p>
        </p:txBody>
      </p:sp>
    </p:spTree>
    <p:extLst>
      <p:ext uri="{BB962C8B-B14F-4D97-AF65-F5344CB8AC3E}">
        <p14:creationId xmlns:p14="http://schemas.microsoft.com/office/powerpoint/2010/main" val="700856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80214F20-028F-49E4-9378-3BF40B573CB5}" type="slidenum">
              <a:rPr lang="zh-CN" altLang="en-US" smtClean="0"/>
              <a:pPr>
                <a:defRPr/>
              </a:pPr>
              <a:t>2</a:t>
            </a:fld>
            <a:endParaRPr lang="zh-CN" altLang="en-US"/>
          </a:p>
        </p:txBody>
      </p:sp>
    </p:spTree>
    <p:extLst>
      <p:ext uri="{BB962C8B-B14F-4D97-AF65-F5344CB8AC3E}">
        <p14:creationId xmlns:p14="http://schemas.microsoft.com/office/powerpoint/2010/main" val="12424806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p:sp>
      <p:sp>
        <p:nvSpPr>
          <p:cNvPr id="54275"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a:p>
        </p:txBody>
      </p:sp>
      <p:sp>
        <p:nvSpPr>
          <p:cNvPr id="54276"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r" eaLnBrk="1" hangingPunct="1"/>
            <a:fld id="{C3378C42-0218-421F-B909-1D28AE30886C}" type="slidenum">
              <a:rPr lang="zh-CN" altLang="en-US" sz="1200">
                <a:solidFill>
                  <a:srgbClr val="000000"/>
                </a:solidFill>
                <a:latin typeface="等线" pitchFamily="2" charset="-122"/>
                <a:ea typeface="等线" pitchFamily="2" charset="-122"/>
              </a:rPr>
              <a:pPr algn="r" eaLnBrk="1" hangingPunct="1"/>
              <a:t>20</a:t>
            </a:fld>
            <a:endParaRPr lang="zh-CN" altLang="en-US" sz="1200">
              <a:solidFill>
                <a:srgbClr val="000000"/>
              </a:solidFill>
              <a:latin typeface="等线" pitchFamily="2" charset="-122"/>
              <a:ea typeface="等线" pitchFamily="2" charset="-122"/>
            </a:endParaRPr>
          </a:p>
        </p:txBody>
      </p:sp>
    </p:spTree>
    <p:extLst>
      <p:ext uri="{BB962C8B-B14F-4D97-AF65-F5344CB8AC3E}">
        <p14:creationId xmlns:p14="http://schemas.microsoft.com/office/powerpoint/2010/main" val="3663669646"/>
      </p:ext>
    </p:extLst>
  </p:cSld>
  <p:clrMapOvr>
    <a:overrideClrMapping bg1="lt1" tx1="dk1" bg2="lt2" tx2="dk2" accent1="accent1" accent2="accent2" accent3="accent3" accent4="accent4" accent5="accent5" accent6="accent6" hlink="hlink" folHlink="folHlink"/>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p:sp>
      <p:sp>
        <p:nvSpPr>
          <p:cNvPr id="55299"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a:p>
        </p:txBody>
      </p:sp>
      <p:sp>
        <p:nvSpPr>
          <p:cNvPr id="553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r" eaLnBrk="1" hangingPunct="1"/>
            <a:fld id="{29E4D4B3-0409-4601-98A8-A349433FB53D}" type="slidenum">
              <a:rPr lang="zh-CN" altLang="en-US" sz="1200">
                <a:solidFill>
                  <a:srgbClr val="000000"/>
                </a:solidFill>
                <a:latin typeface="等线" pitchFamily="2" charset="-122"/>
                <a:ea typeface="等线" pitchFamily="2" charset="-122"/>
              </a:rPr>
              <a:pPr algn="r" eaLnBrk="1" hangingPunct="1"/>
              <a:t>21</a:t>
            </a:fld>
            <a:endParaRPr lang="zh-CN" altLang="en-US" sz="1200">
              <a:solidFill>
                <a:srgbClr val="000000"/>
              </a:solidFill>
              <a:latin typeface="等线" pitchFamily="2" charset="-122"/>
              <a:ea typeface="等线" pitchFamily="2" charset="-122"/>
            </a:endParaRPr>
          </a:p>
        </p:txBody>
      </p:sp>
    </p:spTree>
    <p:extLst>
      <p:ext uri="{BB962C8B-B14F-4D97-AF65-F5344CB8AC3E}">
        <p14:creationId xmlns:p14="http://schemas.microsoft.com/office/powerpoint/2010/main" val="88919457"/>
      </p:ext>
    </p:extLst>
  </p:cSld>
  <p:clrMapOvr>
    <a:overrideClrMapping bg1="lt1" tx1="dk1" bg2="lt2" tx2="dk2" accent1="accent1" accent2="accent2" accent3="accent3" accent4="accent4" accent5="accent5" accent6="accent6" hlink="hlink" folHlink="folHlink"/>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p:sp>
      <p:sp>
        <p:nvSpPr>
          <p:cNvPr id="56323"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a:p>
        </p:txBody>
      </p:sp>
      <p:sp>
        <p:nvSpPr>
          <p:cNvPr id="56324"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r" eaLnBrk="1" hangingPunct="1"/>
            <a:fld id="{F9BF9C13-29B8-48D2-B4C2-6ED4DAB098EF}" type="slidenum">
              <a:rPr lang="zh-CN" altLang="en-US" sz="1200">
                <a:solidFill>
                  <a:srgbClr val="000000"/>
                </a:solidFill>
                <a:latin typeface="等线" pitchFamily="2" charset="-122"/>
                <a:ea typeface="等线" pitchFamily="2" charset="-122"/>
              </a:rPr>
              <a:pPr algn="r" eaLnBrk="1" hangingPunct="1"/>
              <a:t>22</a:t>
            </a:fld>
            <a:endParaRPr lang="zh-CN" altLang="en-US" sz="1200">
              <a:solidFill>
                <a:srgbClr val="000000"/>
              </a:solidFill>
              <a:latin typeface="等线" pitchFamily="2" charset="-122"/>
              <a:ea typeface="等线" pitchFamily="2" charset="-122"/>
            </a:endParaRPr>
          </a:p>
        </p:txBody>
      </p:sp>
    </p:spTree>
    <p:extLst>
      <p:ext uri="{BB962C8B-B14F-4D97-AF65-F5344CB8AC3E}">
        <p14:creationId xmlns:p14="http://schemas.microsoft.com/office/powerpoint/2010/main" val="4025771461"/>
      </p:ext>
    </p:extLst>
  </p:cSld>
  <p:clrMapOvr>
    <a:overrideClrMapping bg1="lt1" tx1="dk1" bg2="lt2" tx2="dk2" accent1="accent1" accent2="accent2" accent3="accent3" accent4="accent4" accent5="accent5" accent6="accent6" hlink="hlink" folHlink="folHlink"/>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80214F20-028F-49E4-9378-3BF40B573CB5}" type="slidenum">
              <a:rPr lang="zh-CN" altLang="en-US" smtClean="0"/>
              <a:pPr>
                <a:defRPr/>
              </a:pPr>
              <a:t>23</a:t>
            </a:fld>
            <a:endParaRPr lang="zh-CN" altLang="en-US"/>
          </a:p>
        </p:txBody>
      </p:sp>
    </p:spTree>
    <p:extLst>
      <p:ext uri="{BB962C8B-B14F-4D97-AF65-F5344CB8AC3E}">
        <p14:creationId xmlns:p14="http://schemas.microsoft.com/office/powerpoint/2010/main" val="18405287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80214F20-028F-49E4-9378-3BF40B573CB5}" type="slidenum">
              <a:rPr lang="zh-CN" altLang="en-US" smtClean="0"/>
              <a:pPr>
                <a:defRPr/>
              </a:pPr>
              <a:t>24</a:t>
            </a:fld>
            <a:endParaRPr lang="zh-CN" altLang="en-US"/>
          </a:p>
        </p:txBody>
      </p:sp>
    </p:spTree>
    <p:extLst>
      <p:ext uri="{BB962C8B-B14F-4D97-AF65-F5344CB8AC3E}">
        <p14:creationId xmlns:p14="http://schemas.microsoft.com/office/powerpoint/2010/main" val="810740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80214F20-028F-49E4-9378-3BF40B573CB5}" type="slidenum">
              <a:rPr lang="zh-CN" altLang="en-US" smtClean="0"/>
              <a:pPr>
                <a:defRPr/>
              </a:pPr>
              <a:t>3</a:t>
            </a:fld>
            <a:endParaRPr lang="zh-CN" altLang="en-US"/>
          </a:p>
        </p:txBody>
      </p:sp>
    </p:spTree>
    <p:extLst>
      <p:ext uri="{BB962C8B-B14F-4D97-AF65-F5344CB8AC3E}">
        <p14:creationId xmlns:p14="http://schemas.microsoft.com/office/powerpoint/2010/main" val="3547957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80214F20-028F-49E4-9378-3BF40B573CB5}" type="slidenum">
              <a:rPr lang="zh-CN" altLang="en-US" smtClean="0"/>
              <a:pPr>
                <a:defRPr/>
              </a:pPr>
              <a:t>4</a:t>
            </a:fld>
            <a:endParaRPr lang="zh-CN" altLang="en-US"/>
          </a:p>
        </p:txBody>
      </p:sp>
    </p:spTree>
    <p:extLst>
      <p:ext uri="{BB962C8B-B14F-4D97-AF65-F5344CB8AC3E}">
        <p14:creationId xmlns:p14="http://schemas.microsoft.com/office/powerpoint/2010/main" val="36108968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p:sp>
      <p:sp>
        <p:nvSpPr>
          <p:cNvPr id="40963"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a:p>
        </p:txBody>
      </p:sp>
      <p:sp>
        <p:nvSpPr>
          <p:cNvPr id="40964"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r" eaLnBrk="1" hangingPunct="1"/>
            <a:fld id="{15AA8C8B-7858-449A-A3A2-6CFD966163C2}" type="slidenum">
              <a:rPr lang="zh-CN" altLang="en-US" sz="1200">
                <a:latin typeface="等线" pitchFamily="2" charset="-122"/>
                <a:ea typeface="等线" pitchFamily="2" charset="-122"/>
              </a:rPr>
              <a:pPr algn="r" eaLnBrk="1" hangingPunct="1"/>
              <a:t>5</a:t>
            </a:fld>
            <a:endParaRPr lang="zh-CN" altLang="en-US" sz="1200">
              <a:latin typeface="等线" pitchFamily="2" charset="-122"/>
              <a:ea typeface="等线" pitchFamily="2" charset="-122"/>
            </a:endParaRPr>
          </a:p>
        </p:txBody>
      </p:sp>
    </p:spTree>
    <p:extLst>
      <p:ext uri="{BB962C8B-B14F-4D97-AF65-F5344CB8AC3E}">
        <p14:creationId xmlns:p14="http://schemas.microsoft.com/office/powerpoint/2010/main" val="452962355"/>
      </p:ext>
    </p:extLst>
  </p:cSld>
  <p:clrMapOvr>
    <a:overrideClrMapping bg1="lt1" tx1="dk1" bg2="lt2" tx2="dk2" accent1="accent1" accent2="accent2" accent3="accent3" accent4="accent4" accent5="accent5" accent6="accent6" hlink="hlink" folHlink="folHlink"/>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80214F20-028F-49E4-9378-3BF40B573CB5}" type="slidenum">
              <a:rPr lang="zh-CN" altLang="en-US" smtClean="0"/>
              <a:pPr>
                <a:defRPr/>
              </a:pPr>
              <a:t>6</a:t>
            </a:fld>
            <a:endParaRPr lang="zh-CN" altLang="en-US"/>
          </a:p>
        </p:txBody>
      </p:sp>
    </p:spTree>
    <p:extLst>
      <p:ext uri="{BB962C8B-B14F-4D97-AF65-F5344CB8AC3E}">
        <p14:creationId xmlns:p14="http://schemas.microsoft.com/office/powerpoint/2010/main" val="2886206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p:sp>
      <p:sp>
        <p:nvSpPr>
          <p:cNvPr id="44035"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a:p>
        </p:txBody>
      </p:sp>
      <p:sp>
        <p:nvSpPr>
          <p:cNvPr id="44036"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r" eaLnBrk="1" hangingPunct="1"/>
            <a:fld id="{F354BE73-6A99-4347-95B5-4EAED2415236}" type="slidenum">
              <a:rPr lang="zh-CN" altLang="en-US" sz="1200">
                <a:latin typeface="等线" pitchFamily="2" charset="-122"/>
                <a:ea typeface="等线" pitchFamily="2" charset="-122"/>
              </a:rPr>
              <a:pPr algn="r" eaLnBrk="1" hangingPunct="1"/>
              <a:t>7</a:t>
            </a:fld>
            <a:endParaRPr lang="zh-CN" altLang="en-US" sz="1200">
              <a:latin typeface="等线" pitchFamily="2" charset="-122"/>
              <a:ea typeface="等线" pitchFamily="2" charset="-122"/>
            </a:endParaRPr>
          </a:p>
        </p:txBody>
      </p:sp>
    </p:spTree>
    <p:extLst>
      <p:ext uri="{BB962C8B-B14F-4D97-AF65-F5344CB8AC3E}">
        <p14:creationId xmlns:p14="http://schemas.microsoft.com/office/powerpoint/2010/main" val="4090556495"/>
      </p:ext>
    </p:extLst>
  </p:cSld>
  <p:clrMapOvr>
    <a:overrideClrMapping bg1="lt1" tx1="dk1" bg2="lt2" tx2="dk2" accent1="accent1" accent2="accent2" accent3="accent3" accent4="accent4" accent5="accent5" accent6="accent6" hlink="hlink" folHlink="folHlink"/>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5058" name="幻灯片图像占位符 1"/>
          <p:cNvSpPr>
            <a:spLocks noGrp="1" noRot="1" noChangeAspect="1" noTextEdit="1"/>
          </p:cNvSpPr>
          <p:nvPr>
            <p:ph type="sldImg"/>
          </p:nvPr>
        </p:nvSpPr>
        <p:spPr/>
      </p:sp>
      <p:sp>
        <p:nvSpPr>
          <p:cNvPr id="45059"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a:p>
        </p:txBody>
      </p:sp>
      <p:sp>
        <p:nvSpPr>
          <p:cNvPr id="4506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r" eaLnBrk="1" hangingPunct="1"/>
            <a:fld id="{6EC2210D-F1D9-432C-8788-F1B7442D5947}" type="slidenum">
              <a:rPr lang="zh-CN" altLang="en-US" sz="1200">
                <a:solidFill>
                  <a:srgbClr val="000000"/>
                </a:solidFill>
                <a:latin typeface="等线" pitchFamily="2" charset="-122"/>
                <a:ea typeface="等线" pitchFamily="2" charset="-122"/>
              </a:rPr>
              <a:pPr algn="r" eaLnBrk="1" hangingPunct="1"/>
              <a:t>8</a:t>
            </a:fld>
            <a:endParaRPr lang="zh-CN" altLang="en-US" sz="1200">
              <a:solidFill>
                <a:srgbClr val="000000"/>
              </a:solidFill>
              <a:latin typeface="等线" pitchFamily="2" charset="-122"/>
              <a:ea typeface="等线" pitchFamily="2" charset="-122"/>
            </a:endParaRPr>
          </a:p>
        </p:txBody>
      </p:sp>
    </p:spTree>
    <p:extLst>
      <p:ext uri="{BB962C8B-B14F-4D97-AF65-F5344CB8AC3E}">
        <p14:creationId xmlns:p14="http://schemas.microsoft.com/office/powerpoint/2010/main" val="607983275"/>
      </p:ext>
    </p:extLst>
  </p:cSld>
  <p:clrMapOvr>
    <a:overrideClrMapping bg1="lt1" tx1="dk1" bg2="lt2" tx2="dk2" accent1="accent1" accent2="accent2" accent3="accent3" accent4="accent4" accent5="accent5" accent6="accent6" hlink="hlink" folHlink="folHlink"/>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80214F20-028F-49E4-9378-3BF40B573CB5}" type="slidenum">
              <a:rPr lang="zh-CN" altLang="en-US" smtClean="0"/>
              <a:pPr>
                <a:defRPr/>
              </a:pPr>
              <a:t>9</a:t>
            </a:fld>
            <a:endParaRPr lang="zh-CN" altLang="en-US"/>
          </a:p>
        </p:txBody>
      </p:sp>
    </p:spTree>
    <p:extLst>
      <p:ext uri="{BB962C8B-B14F-4D97-AF65-F5344CB8AC3E}">
        <p14:creationId xmlns:p14="http://schemas.microsoft.com/office/powerpoint/2010/main" val="7760184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4106132641"/>
      </p:ext>
    </p:extLst>
  </p:cSld>
  <p:clrMapOvr>
    <a:masterClrMapping/>
  </p:clrMapOvr>
  <p:transition spd="slow">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0"/>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898803469"/>
      </p:ext>
    </p:extLst>
  </p:cSld>
  <p:clrMapOvr>
    <a:masterClrMapping/>
  </p:clrMapOvr>
  <p:transition spd="slow">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8"/>
            <a:ext cx="80772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859172211"/>
      </p:ext>
    </p:extLst>
  </p:cSld>
  <p:clrMapOvr>
    <a:masterClrMapping/>
  </p:clrMapOvr>
  <p:transition spd="slow">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自定义版式">
    <p:bg bwMode="auto">
      <p:bgPr>
        <a:solidFill>
          <a:srgbClr val="FCFBF9"/>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1463873"/>
      </p:ext>
    </p:extLst>
  </p:cSld>
  <p:clrMapOvr>
    <a:masterClrMapping/>
  </p:clrMapOvr>
  <p:transition spd="slow">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0"/>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697599155"/>
      </p:ext>
    </p:extLst>
  </p:cSld>
  <p:clrMapOvr>
    <a:masterClrMapping/>
  </p:clrMapOvr>
  <p:transition spd="slow">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3936053079"/>
      </p:ext>
    </p:extLst>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540013435"/>
      </p:ext>
    </p:extLst>
  </p:cSld>
  <p:clrMapOvr>
    <a:masterClrMapping/>
  </p:clrMapOvr>
  <p:transition spd="slow">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3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3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2838" y="1535113"/>
            <a:ext cx="5389562"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2838" y="2174875"/>
            <a:ext cx="5389562"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879408551"/>
      </p:ext>
    </p:extLst>
  </p:cSld>
  <p:clrMapOvr>
    <a:masterClrMapping/>
  </p:clrMapOvr>
  <p:transition spd="slow">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4097290308"/>
      </p:ext>
    </p:extLst>
  </p:cSld>
  <p:clrMapOvr>
    <a:masterClrMapping/>
  </p:clrMapOvr>
  <p:transition spd="slow">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7196454"/>
      </p:ext>
    </p:extLst>
  </p:cSld>
  <p:clrMapOvr>
    <a:masterClrMapping/>
  </p:clrMapOvr>
  <p:transition spd="slow">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263" y="273050"/>
            <a:ext cx="681513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16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841931254"/>
      </p:ext>
    </p:extLst>
  </p:cSld>
  <p:clrMapOvr>
    <a:masterClrMapping/>
  </p:clrMapOvr>
  <p:transition spd="slow">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188"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188"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4111395519"/>
      </p:ext>
    </p:extLst>
  </p:cSld>
  <p:clrMapOvr>
    <a:masterClrMapping/>
  </p:clrMapOvr>
  <p:transition spd="slow">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12" r:id="rId12"/>
  </p:sldLayoutIdLst>
  <p:transition spd="slow">
    <p:comb/>
  </p:transition>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2pPr>
      <a:lvl3pPr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3pPr>
      <a:lvl4pPr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4pPr>
      <a:lvl5pPr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5pPr>
      <a:lvl6pPr marL="457200" algn="l" rtl="0" fontAlgn="base">
        <a:lnSpc>
          <a:spcPct val="90000"/>
        </a:lnSpc>
        <a:spcBef>
          <a:spcPct val="0"/>
        </a:spcBef>
        <a:spcAft>
          <a:spcPct val="0"/>
        </a:spcAft>
        <a:defRPr sz="4400">
          <a:solidFill>
            <a:schemeClr val="tx1"/>
          </a:solidFill>
          <a:latin typeface="Arial" pitchFamily="34" charset="0"/>
          <a:ea typeface="微软雅黑" pitchFamily="34" charset="-122"/>
        </a:defRPr>
      </a:lvl6pPr>
      <a:lvl7pPr marL="914400" algn="l" rtl="0" fontAlgn="base">
        <a:lnSpc>
          <a:spcPct val="90000"/>
        </a:lnSpc>
        <a:spcBef>
          <a:spcPct val="0"/>
        </a:spcBef>
        <a:spcAft>
          <a:spcPct val="0"/>
        </a:spcAft>
        <a:defRPr sz="4400">
          <a:solidFill>
            <a:schemeClr val="tx1"/>
          </a:solidFill>
          <a:latin typeface="Arial" pitchFamily="34" charset="0"/>
          <a:ea typeface="微软雅黑" pitchFamily="34" charset="-122"/>
        </a:defRPr>
      </a:lvl7pPr>
      <a:lvl8pPr marL="1371600" algn="l" rtl="0" fontAlgn="base">
        <a:lnSpc>
          <a:spcPct val="90000"/>
        </a:lnSpc>
        <a:spcBef>
          <a:spcPct val="0"/>
        </a:spcBef>
        <a:spcAft>
          <a:spcPct val="0"/>
        </a:spcAft>
        <a:defRPr sz="4400">
          <a:solidFill>
            <a:schemeClr val="tx1"/>
          </a:solidFill>
          <a:latin typeface="Arial" pitchFamily="34" charset="0"/>
          <a:ea typeface="微软雅黑" pitchFamily="34" charset="-122"/>
        </a:defRPr>
      </a:lvl8pPr>
      <a:lvl9pPr marL="1828800" algn="l" rtl="0" fontAlgn="base">
        <a:lnSpc>
          <a:spcPct val="90000"/>
        </a:lnSpc>
        <a:spcBef>
          <a:spcPct val="0"/>
        </a:spcBef>
        <a:spcAft>
          <a:spcPct val="0"/>
        </a:spcAft>
        <a:defRPr sz="4400">
          <a:solidFill>
            <a:schemeClr val="tx1"/>
          </a:solidFill>
          <a:latin typeface="Arial" pitchFamily="34" charset="0"/>
          <a:ea typeface="微软雅黑" pitchFamily="34"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2.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2.xml"/><Relationship Id="rId1" Type="http://schemas.openxmlformats.org/officeDocument/2006/relationships/tags" Target="../tags/tag8.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11.xml"/><Relationship Id="rId7" Type="http://schemas.openxmlformats.org/officeDocument/2006/relationships/notesSlide" Target="../notesSlides/notesSlide17.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slideLayout" Target="../slideLayouts/slideLayout12.xml"/><Relationship Id="rId5" Type="http://schemas.openxmlformats.org/officeDocument/2006/relationships/tags" Target="../tags/tag13.xml"/><Relationship Id="rId4" Type="http://schemas.openxmlformats.org/officeDocument/2006/relationships/tags" Target="../tags/tag1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8.png"/><Relationship Id="rId2" Type="http://schemas.openxmlformats.org/officeDocument/2006/relationships/slideLayout" Target="../slideLayouts/slideLayout12.xml"/><Relationship Id="rId1" Type="http://schemas.openxmlformats.org/officeDocument/2006/relationships/tags" Target="../tags/tag14.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2.xml"/><Relationship Id="rId1" Type="http://schemas.openxmlformats.org/officeDocument/2006/relationships/tags" Target="../tags/tag15.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3.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2.xml"/><Relationship Id="rId1" Type="http://schemas.openxmlformats.org/officeDocument/2006/relationships/tags" Target="../tags/tag16.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4.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tags" Target="../tags/tag5.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tags" Target="../tags/tag6.xml"/><Relationship Id="rId5" Type="http://schemas.openxmlformats.org/officeDocument/2006/relationships/image" Target="../media/image13.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8.png"/><Relationship Id="rId2" Type="http://schemas.openxmlformats.org/officeDocument/2006/relationships/slideLayout" Target="../slideLayouts/slideLayout12.xml"/><Relationship Id="rId1" Type="http://schemas.openxmlformats.org/officeDocument/2006/relationships/tags" Target="../tags/tag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CFBF9"/>
        </a:solidFill>
        <a:effectLst/>
      </p:bgPr>
    </p:bg>
    <p:spTree>
      <p:nvGrpSpPr>
        <p:cNvPr id="1" name=""/>
        <p:cNvGrpSpPr/>
        <p:nvPr/>
      </p:nvGrpSpPr>
      <p:grpSpPr>
        <a:xfrm>
          <a:off x="0" y="0"/>
          <a:ext cx="0" cy="0"/>
          <a:chOff x="0" y="0"/>
          <a:chExt cx="0" cy="0"/>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95673" y="66528"/>
            <a:ext cx="5991872" cy="6729427"/>
          </a:xfrm>
          <a:prstGeom prst="rect">
            <a:avLst/>
          </a:prstGeom>
        </p:spPr>
      </p:pic>
      <p:sp>
        <p:nvSpPr>
          <p:cNvPr id="6" name="文本框 5"/>
          <p:cNvSpPr txBox="1"/>
          <p:nvPr/>
        </p:nvSpPr>
        <p:spPr>
          <a:xfrm>
            <a:off x="3228305" y="1897439"/>
            <a:ext cx="6383090" cy="1569660"/>
          </a:xfrm>
          <a:prstGeom prst="rect">
            <a:avLst/>
          </a:prstGeom>
          <a:noFill/>
        </p:spPr>
        <p:txBody>
          <a:bodyPr wrap="square" rtlCol="0">
            <a:spAutoFit/>
          </a:bodyPr>
          <a:lstStyle/>
          <a:p>
            <a:pPr algn="ctr"/>
            <a:r>
              <a:rPr lang="en-US" altLang="zh-CN" sz="4800" dirty="0">
                <a:solidFill>
                  <a:schemeClr val="bg1"/>
                </a:solidFill>
                <a:latin typeface="微软雅黑" panose="020B0503020204020204" pitchFamily="34" charset="-122"/>
              </a:rPr>
              <a:t>XXXXXX</a:t>
            </a:r>
          </a:p>
          <a:p>
            <a:pPr algn="ctr"/>
            <a:r>
              <a:rPr lang="zh-CN" altLang="en-US" sz="4800" dirty="0">
                <a:solidFill>
                  <a:schemeClr val="bg1"/>
                </a:solidFill>
                <a:latin typeface="微软雅黑" panose="020B0503020204020204" pitchFamily="34" charset="-122"/>
              </a:rPr>
              <a:t>高端</a:t>
            </a:r>
            <a:r>
              <a:rPr lang="en-US" altLang="zh-CN" sz="4800" dirty="0">
                <a:solidFill>
                  <a:schemeClr val="bg1"/>
                </a:solidFill>
                <a:latin typeface="微软雅黑" panose="020B0503020204020204" pitchFamily="34" charset="-122"/>
              </a:rPr>
              <a:t>PPT</a:t>
            </a:r>
            <a:r>
              <a:rPr lang="zh-CN" altLang="en-US" sz="4800" dirty="0">
                <a:solidFill>
                  <a:schemeClr val="bg1"/>
                </a:solidFill>
                <a:latin typeface="微软雅黑" panose="020B0503020204020204" pitchFamily="34" charset="-122"/>
              </a:rPr>
              <a:t>模版</a:t>
            </a:r>
          </a:p>
        </p:txBody>
      </p:sp>
      <p:cxnSp>
        <p:nvCxnSpPr>
          <p:cNvPr id="7" name="直接连接符 6"/>
          <p:cNvCxnSpPr>
            <a:cxnSpLocks/>
          </p:cNvCxnSpPr>
          <p:nvPr/>
        </p:nvCxnSpPr>
        <p:spPr>
          <a:xfrm>
            <a:off x="4395514" y="3467099"/>
            <a:ext cx="379219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5686315" y="3733481"/>
            <a:ext cx="1010213" cy="400110"/>
          </a:xfrm>
          <a:prstGeom prst="rect">
            <a:avLst/>
          </a:prstGeom>
        </p:spPr>
        <p:txBody>
          <a:bodyPr wrap="none">
            <a:spAutoFit/>
          </a:bodyPr>
          <a:lstStyle/>
          <a:p>
            <a:r>
              <a:rPr lang="en-US" altLang="zh-CN" sz="2000" dirty="0">
                <a:solidFill>
                  <a:schemeClr val="bg1"/>
                </a:solidFill>
                <a:latin typeface="微软雅黑" panose="020B0503020204020204" pitchFamily="34" charset="-122"/>
              </a:rPr>
              <a:t>XXXXX</a:t>
            </a:r>
            <a:endParaRPr lang="zh-CN" altLang="en-US" sz="2000" dirty="0">
              <a:solidFill>
                <a:schemeClr val="bg1"/>
              </a:solidFill>
              <a:latin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4000" advTm="9404">
        <p14:vortex dir="r"/>
      </p:transition>
    </mc:Choice>
    <mc:Fallback xmlns="">
      <p:transition spd="slow" advTm="940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strVal val="#ppt_w+.3"/>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animEffect transition="in" filter="fade">
                                      <p:cBhvr>
                                        <p:cTn id="9" dur="10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38" presetClass="entr" presetSubtype="0" accel="50000" fill="hold" grpId="1" nodeType="clickEffect">
                                  <p:stCondLst>
                                    <p:cond delay="0"/>
                                  </p:stCondLst>
                                  <p:iterate type="lt">
                                    <p:tmPct val="50000"/>
                                  </p:iterate>
                                  <p:childTnLst>
                                    <p:set>
                                      <p:cBhvr>
                                        <p:cTn id="13" dur="1" fill="hold">
                                          <p:stCondLst>
                                            <p:cond delay="0"/>
                                          </p:stCondLst>
                                        </p:cTn>
                                        <p:tgtEl>
                                          <p:spTgt spid="6"/>
                                        </p:tgtEl>
                                        <p:attrNameLst>
                                          <p:attrName>style.visibility</p:attrName>
                                        </p:attrNameLst>
                                      </p:cBhvr>
                                      <p:to>
                                        <p:strVal val="visible"/>
                                      </p:to>
                                    </p:set>
                                    <p:set>
                                      <p:cBhvr>
                                        <p:cTn id="14" dur="455" fill="hold">
                                          <p:stCondLst>
                                            <p:cond delay="0"/>
                                          </p:stCondLst>
                                        </p:cTn>
                                        <p:tgtEl>
                                          <p:spTgt spid="6"/>
                                        </p:tgtEl>
                                        <p:attrNameLst>
                                          <p:attrName>style.rotation</p:attrName>
                                        </p:attrNameLst>
                                      </p:cBhvr>
                                      <p:to>
                                        <p:strVal val="-45.0"/>
                                      </p:to>
                                    </p:set>
                                    <p:anim calcmode="lin" valueType="num">
                                      <p:cBhvr>
                                        <p:cTn id="15"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16"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7"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18"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6" presetClass="entr" presetSubtype="37"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outVertical)">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稻壳儿小白白(http://dwz.cn/Wu2UP)"/>
          <p:cNvSpPr>
            <a:spLocks noChangeArrowheads="1"/>
          </p:cNvSpPr>
          <p:nvPr/>
        </p:nvSpPr>
        <p:spPr bwMode="auto">
          <a:xfrm>
            <a:off x="1006475" y="1524000"/>
            <a:ext cx="476250" cy="3016250"/>
          </a:xfrm>
          <a:prstGeom prst="rect">
            <a:avLst/>
          </a:prstGeom>
          <a:solidFill>
            <a:srgbClr val="E3E5E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eaLnBrk="1" hangingPunct="1"/>
            <a:endParaRPr lang="zh-CN" altLang="zh-CN" sz="1600">
              <a:solidFill>
                <a:srgbClr val="445469"/>
              </a:solidFill>
              <a:sym typeface="Arial" pitchFamily="34" charset="0"/>
            </a:endParaRPr>
          </a:p>
        </p:txBody>
      </p:sp>
      <p:sp>
        <p:nvSpPr>
          <p:cNvPr id="13315" name="稻壳儿小白白(http://dwz.cn/Wu2UP)"/>
          <p:cNvSpPr>
            <a:spLocks noChangeArrowheads="1"/>
          </p:cNvSpPr>
          <p:nvPr/>
        </p:nvSpPr>
        <p:spPr bwMode="auto">
          <a:xfrm>
            <a:off x="1890713" y="1524000"/>
            <a:ext cx="476250" cy="3016250"/>
          </a:xfrm>
          <a:prstGeom prst="rect">
            <a:avLst/>
          </a:prstGeom>
          <a:solidFill>
            <a:srgbClr val="E3E5E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eaLnBrk="1" hangingPunct="1"/>
            <a:endParaRPr lang="zh-CN" altLang="zh-CN" sz="1600">
              <a:solidFill>
                <a:srgbClr val="445469"/>
              </a:solidFill>
              <a:sym typeface="Arial" pitchFamily="34" charset="0"/>
            </a:endParaRPr>
          </a:p>
        </p:txBody>
      </p:sp>
      <p:sp>
        <p:nvSpPr>
          <p:cNvPr id="13316" name="稻壳儿小白白(http://dwz.cn/Wu2UP)"/>
          <p:cNvSpPr>
            <a:spLocks noChangeArrowheads="1"/>
          </p:cNvSpPr>
          <p:nvPr/>
        </p:nvSpPr>
        <p:spPr bwMode="auto">
          <a:xfrm>
            <a:off x="2776538" y="1524000"/>
            <a:ext cx="476250" cy="3016250"/>
          </a:xfrm>
          <a:prstGeom prst="rect">
            <a:avLst/>
          </a:prstGeom>
          <a:solidFill>
            <a:srgbClr val="E3E5E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eaLnBrk="1" hangingPunct="1"/>
            <a:endParaRPr lang="zh-CN" altLang="zh-CN" sz="1600">
              <a:solidFill>
                <a:srgbClr val="445469"/>
              </a:solidFill>
              <a:sym typeface="Arial" pitchFamily="34" charset="0"/>
            </a:endParaRPr>
          </a:p>
        </p:txBody>
      </p:sp>
      <p:sp>
        <p:nvSpPr>
          <p:cNvPr id="13317" name="稻壳儿小白白(http://dwz.cn/Wu2UP)"/>
          <p:cNvSpPr>
            <a:spLocks noChangeArrowheads="1"/>
          </p:cNvSpPr>
          <p:nvPr/>
        </p:nvSpPr>
        <p:spPr bwMode="auto">
          <a:xfrm>
            <a:off x="3660775" y="1524000"/>
            <a:ext cx="476250" cy="3016250"/>
          </a:xfrm>
          <a:prstGeom prst="rect">
            <a:avLst/>
          </a:prstGeom>
          <a:solidFill>
            <a:srgbClr val="E3E5E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eaLnBrk="1" hangingPunct="1"/>
            <a:endParaRPr lang="zh-CN" altLang="zh-CN" sz="1600">
              <a:solidFill>
                <a:srgbClr val="445469"/>
              </a:solidFill>
              <a:sym typeface="Arial" pitchFamily="34" charset="0"/>
            </a:endParaRPr>
          </a:p>
        </p:txBody>
      </p:sp>
      <p:sp>
        <p:nvSpPr>
          <p:cNvPr id="13318" name="稻壳儿小白白(http://dwz.cn/Wu2UP)"/>
          <p:cNvSpPr>
            <a:spLocks noChangeArrowheads="1"/>
          </p:cNvSpPr>
          <p:nvPr/>
        </p:nvSpPr>
        <p:spPr bwMode="auto">
          <a:xfrm>
            <a:off x="4546600" y="1524000"/>
            <a:ext cx="476250" cy="3016250"/>
          </a:xfrm>
          <a:prstGeom prst="rect">
            <a:avLst/>
          </a:prstGeom>
          <a:solidFill>
            <a:srgbClr val="E3E5E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eaLnBrk="1" hangingPunct="1"/>
            <a:endParaRPr lang="zh-CN" altLang="zh-CN" sz="1600">
              <a:solidFill>
                <a:srgbClr val="445469"/>
              </a:solidFill>
              <a:sym typeface="Arial" pitchFamily="34" charset="0"/>
            </a:endParaRPr>
          </a:p>
        </p:txBody>
      </p:sp>
      <p:sp>
        <p:nvSpPr>
          <p:cNvPr id="13319" name="稻壳儿小白白(http://dwz.cn/Wu2UP)"/>
          <p:cNvSpPr>
            <a:spLocks noChangeArrowheads="1"/>
          </p:cNvSpPr>
          <p:nvPr/>
        </p:nvSpPr>
        <p:spPr bwMode="auto">
          <a:xfrm>
            <a:off x="5430838" y="1524000"/>
            <a:ext cx="476250" cy="3016250"/>
          </a:xfrm>
          <a:prstGeom prst="rect">
            <a:avLst/>
          </a:prstGeom>
          <a:solidFill>
            <a:srgbClr val="E3E5E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eaLnBrk="1" hangingPunct="1"/>
            <a:endParaRPr lang="zh-CN" altLang="zh-CN" sz="1600">
              <a:solidFill>
                <a:srgbClr val="445469"/>
              </a:solidFill>
              <a:sym typeface="Arial" pitchFamily="34" charset="0"/>
            </a:endParaRPr>
          </a:p>
        </p:txBody>
      </p:sp>
      <p:sp>
        <p:nvSpPr>
          <p:cNvPr id="13320" name="稻壳儿小白白(http://dwz.cn/Wu2UP)"/>
          <p:cNvSpPr>
            <a:spLocks noChangeArrowheads="1"/>
          </p:cNvSpPr>
          <p:nvPr/>
        </p:nvSpPr>
        <p:spPr bwMode="auto">
          <a:xfrm>
            <a:off x="6316663" y="1524000"/>
            <a:ext cx="476250" cy="3016250"/>
          </a:xfrm>
          <a:prstGeom prst="rect">
            <a:avLst/>
          </a:prstGeom>
          <a:solidFill>
            <a:srgbClr val="E3E5E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eaLnBrk="1" hangingPunct="1"/>
            <a:endParaRPr lang="zh-CN" altLang="zh-CN" sz="1600">
              <a:solidFill>
                <a:srgbClr val="445469"/>
              </a:solidFill>
              <a:sym typeface="Arial" pitchFamily="34" charset="0"/>
            </a:endParaRPr>
          </a:p>
        </p:txBody>
      </p:sp>
      <p:sp>
        <p:nvSpPr>
          <p:cNvPr id="13321" name="稻壳儿小白白(http://dwz.cn/Wu2UP)"/>
          <p:cNvSpPr>
            <a:spLocks noChangeArrowheads="1"/>
          </p:cNvSpPr>
          <p:nvPr/>
        </p:nvSpPr>
        <p:spPr bwMode="auto">
          <a:xfrm>
            <a:off x="7202488" y="1524000"/>
            <a:ext cx="476250" cy="3016250"/>
          </a:xfrm>
          <a:prstGeom prst="rect">
            <a:avLst/>
          </a:prstGeom>
          <a:solidFill>
            <a:srgbClr val="E3E5E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eaLnBrk="1" hangingPunct="1"/>
            <a:endParaRPr lang="zh-CN" altLang="zh-CN" sz="1600">
              <a:solidFill>
                <a:srgbClr val="445469"/>
              </a:solidFill>
              <a:sym typeface="Arial" pitchFamily="34" charset="0"/>
            </a:endParaRPr>
          </a:p>
        </p:txBody>
      </p:sp>
      <p:sp>
        <p:nvSpPr>
          <p:cNvPr id="13322" name="稻壳儿小白白(http://dwz.cn/Wu2UP)"/>
          <p:cNvSpPr>
            <a:spLocks noChangeArrowheads="1"/>
          </p:cNvSpPr>
          <p:nvPr/>
        </p:nvSpPr>
        <p:spPr bwMode="auto">
          <a:xfrm>
            <a:off x="8086725" y="1524000"/>
            <a:ext cx="476250" cy="3016250"/>
          </a:xfrm>
          <a:prstGeom prst="rect">
            <a:avLst/>
          </a:prstGeom>
          <a:solidFill>
            <a:srgbClr val="E3E5E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eaLnBrk="1" hangingPunct="1"/>
            <a:endParaRPr lang="zh-CN" altLang="zh-CN" sz="1600">
              <a:solidFill>
                <a:srgbClr val="445469"/>
              </a:solidFill>
              <a:sym typeface="Arial" pitchFamily="34" charset="0"/>
            </a:endParaRPr>
          </a:p>
        </p:txBody>
      </p:sp>
      <p:sp>
        <p:nvSpPr>
          <p:cNvPr id="13323" name="稻壳儿小白白(http://dwz.cn/Wu2UP)"/>
          <p:cNvSpPr>
            <a:spLocks noChangeArrowheads="1"/>
          </p:cNvSpPr>
          <p:nvPr/>
        </p:nvSpPr>
        <p:spPr bwMode="auto">
          <a:xfrm>
            <a:off x="8972550" y="1524000"/>
            <a:ext cx="476250" cy="3016250"/>
          </a:xfrm>
          <a:prstGeom prst="rect">
            <a:avLst/>
          </a:prstGeom>
          <a:solidFill>
            <a:srgbClr val="E3E5E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eaLnBrk="1" hangingPunct="1"/>
            <a:endParaRPr lang="zh-CN" altLang="zh-CN" sz="1600">
              <a:solidFill>
                <a:srgbClr val="445469"/>
              </a:solidFill>
              <a:sym typeface="Arial" pitchFamily="34" charset="0"/>
            </a:endParaRPr>
          </a:p>
        </p:txBody>
      </p:sp>
      <p:sp>
        <p:nvSpPr>
          <p:cNvPr id="13324" name="稻壳儿小白白(http://dwz.cn/Wu2UP)"/>
          <p:cNvSpPr>
            <a:spLocks noChangeArrowheads="1"/>
          </p:cNvSpPr>
          <p:nvPr/>
        </p:nvSpPr>
        <p:spPr bwMode="auto">
          <a:xfrm>
            <a:off x="9856788" y="1524000"/>
            <a:ext cx="476250" cy="3016250"/>
          </a:xfrm>
          <a:prstGeom prst="rect">
            <a:avLst/>
          </a:prstGeom>
          <a:solidFill>
            <a:srgbClr val="E3E5E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eaLnBrk="1" hangingPunct="1"/>
            <a:endParaRPr lang="zh-CN" altLang="zh-CN" sz="1600">
              <a:solidFill>
                <a:srgbClr val="445469"/>
              </a:solidFill>
              <a:sym typeface="Arial" pitchFamily="34" charset="0"/>
            </a:endParaRPr>
          </a:p>
        </p:txBody>
      </p:sp>
      <p:sp>
        <p:nvSpPr>
          <p:cNvPr id="13325" name="稻壳儿小白白(http://dwz.cn/Wu2UP)"/>
          <p:cNvSpPr>
            <a:spLocks noChangeArrowheads="1"/>
          </p:cNvSpPr>
          <p:nvPr/>
        </p:nvSpPr>
        <p:spPr bwMode="auto">
          <a:xfrm>
            <a:off x="10742613" y="1524000"/>
            <a:ext cx="476250" cy="3016250"/>
          </a:xfrm>
          <a:prstGeom prst="rect">
            <a:avLst/>
          </a:prstGeom>
          <a:solidFill>
            <a:srgbClr val="E3E5E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eaLnBrk="1" hangingPunct="1"/>
            <a:endParaRPr lang="zh-CN" altLang="zh-CN" sz="1600">
              <a:solidFill>
                <a:srgbClr val="445469"/>
              </a:solidFill>
              <a:sym typeface="Arial" pitchFamily="34" charset="0"/>
            </a:endParaRPr>
          </a:p>
        </p:txBody>
      </p:sp>
      <p:sp>
        <p:nvSpPr>
          <p:cNvPr id="13326" name="稻壳儿小白白(http://dwz.cn/Wu2UP)"/>
          <p:cNvSpPr>
            <a:spLocks noChangeArrowheads="1"/>
          </p:cNvSpPr>
          <p:nvPr/>
        </p:nvSpPr>
        <p:spPr bwMode="auto">
          <a:xfrm>
            <a:off x="1006475" y="4641850"/>
            <a:ext cx="476250" cy="476250"/>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27" name="稻壳儿小白白(http://dwz.cn/Wu2UP)"/>
          <p:cNvSpPr>
            <a:spLocks noChangeArrowheads="1"/>
          </p:cNvSpPr>
          <p:nvPr/>
        </p:nvSpPr>
        <p:spPr bwMode="auto">
          <a:xfrm>
            <a:off x="1890713" y="4641850"/>
            <a:ext cx="476250" cy="476250"/>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28" name="稻壳儿小白白(http://dwz.cn/Wu2UP)"/>
          <p:cNvSpPr>
            <a:spLocks noChangeArrowheads="1"/>
          </p:cNvSpPr>
          <p:nvPr/>
        </p:nvSpPr>
        <p:spPr bwMode="auto">
          <a:xfrm>
            <a:off x="2776538" y="4641850"/>
            <a:ext cx="476250" cy="476250"/>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29" name="稻壳儿小白白(http://dwz.cn/Wu2UP)"/>
          <p:cNvSpPr>
            <a:spLocks noChangeArrowheads="1"/>
          </p:cNvSpPr>
          <p:nvPr/>
        </p:nvSpPr>
        <p:spPr bwMode="auto">
          <a:xfrm>
            <a:off x="3660775" y="4641850"/>
            <a:ext cx="476250" cy="476250"/>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30" name="稻壳儿小白白(http://dwz.cn/Wu2UP)"/>
          <p:cNvSpPr>
            <a:spLocks noChangeArrowheads="1"/>
          </p:cNvSpPr>
          <p:nvPr/>
        </p:nvSpPr>
        <p:spPr bwMode="auto">
          <a:xfrm>
            <a:off x="4546600" y="4641850"/>
            <a:ext cx="476250" cy="476250"/>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31" name="稻壳儿小白白(http://dwz.cn/Wu2UP)"/>
          <p:cNvSpPr>
            <a:spLocks noChangeArrowheads="1"/>
          </p:cNvSpPr>
          <p:nvPr/>
        </p:nvSpPr>
        <p:spPr bwMode="auto">
          <a:xfrm>
            <a:off x="5430838" y="4641850"/>
            <a:ext cx="476250" cy="476250"/>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32" name="稻壳儿小白白(http://dwz.cn/Wu2UP)"/>
          <p:cNvSpPr>
            <a:spLocks noChangeArrowheads="1"/>
          </p:cNvSpPr>
          <p:nvPr/>
        </p:nvSpPr>
        <p:spPr bwMode="auto">
          <a:xfrm>
            <a:off x="6316663" y="4641850"/>
            <a:ext cx="476250" cy="476250"/>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33" name="稻壳儿小白白(http://dwz.cn/Wu2UP)"/>
          <p:cNvSpPr>
            <a:spLocks noChangeArrowheads="1"/>
          </p:cNvSpPr>
          <p:nvPr/>
        </p:nvSpPr>
        <p:spPr bwMode="auto">
          <a:xfrm>
            <a:off x="7202488" y="4641850"/>
            <a:ext cx="476250" cy="476250"/>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34" name="稻壳儿小白白(http://dwz.cn/Wu2UP)"/>
          <p:cNvSpPr>
            <a:spLocks noChangeArrowheads="1"/>
          </p:cNvSpPr>
          <p:nvPr/>
        </p:nvSpPr>
        <p:spPr bwMode="auto">
          <a:xfrm>
            <a:off x="8086725" y="4641850"/>
            <a:ext cx="476250" cy="476250"/>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35" name="稻壳儿小白白(http://dwz.cn/Wu2UP)"/>
          <p:cNvSpPr>
            <a:spLocks noChangeArrowheads="1"/>
          </p:cNvSpPr>
          <p:nvPr/>
        </p:nvSpPr>
        <p:spPr bwMode="auto">
          <a:xfrm>
            <a:off x="8972550" y="4641850"/>
            <a:ext cx="476250" cy="476250"/>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36" name="稻壳儿小白白(http://dwz.cn/Wu2UP)"/>
          <p:cNvSpPr>
            <a:spLocks noChangeArrowheads="1"/>
          </p:cNvSpPr>
          <p:nvPr/>
        </p:nvSpPr>
        <p:spPr bwMode="auto">
          <a:xfrm>
            <a:off x="9856788" y="4641850"/>
            <a:ext cx="476250" cy="476250"/>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37" name="稻壳儿小白白(http://dwz.cn/Wu2UP)"/>
          <p:cNvSpPr>
            <a:spLocks noChangeArrowheads="1"/>
          </p:cNvSpPr>
          <p:nvPr/>
        </p:nvSpPr>
        <p:spPr bwMode="auto">
          <a:xfrm>
            <a:off x="10742613" y="4641850"/>
            <a:ext cx="476250" cy="476250"/>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38" name="稻壳儿小白白(http://dwz.cn/Wu2UP)"/>
          <p:cNvSpPr txBox="1">
            <a:spLocks noChangeArrowheads="1"/>
          </p:cNvSpPr>
          <p:nvPr/>
        </p:nvSpPr>
        <p:spPr bwMode="auto">
          <a:xfrm>
            <a:off x="995363" y="4725988"/>
            <a:ext cx="4762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en-US" altLang="zh-CN" sz="1400" b="1">
                <a:solidFill>
                  <a:srgbClr val="FFFFFF"/>
                </a:solidFill>
                <a:latin typeface="幼圆" panose="02010509060101010101" pitchFamily="49" charset="-122"/>
                <a:ea typeface="幼圆" panose="02010509060101010101" pitchFamily="49" charset="-122"/>
                <a:sym typeface="Arial" pitchFamily="34" charset="0"/>
              </a:rPr>
              <a:t>1</a:t>
            </a:r>
            <a:r>
              <a:rPr lang="zh-CN" altLang="en-US" sz="1400" b="1">
                <a:solidFill>
                  <a:srgbClr val="FFFFFF"/>
                </a:solidFill>
                <a:latin typeface="幼圆" panose="02010509060101010101" pitchFamily="49" charset="-122"/>
                <a:ea typeface="幼圆" panose="02010509060101010101" pitchFamily="49" charset="-122"/>
                <a:sym typeface="Arial" pitchFamily="34" charset="0"/>
              </a:rPr>
              <a:t>月</a:t>
            </a:r>
          </a:p>
        </p:txBody>
      </p:sp>
      <p:sp>
        <p:nvSpPr>
          <p:cNvPr id="13339" name="稻壳儿小白白(http://dwz.cn/Wu2UP)"/>
          <p:cNvSpPr txBox="1">
            <a:spLocks noChangeArrowheads="1"/>
          </p:cNvSpPr>
          <p:nvPr/>
        </p:nvSpPr>
        <p:spPr bwMode="auto">
          <a:xfrm>
            <a:off x="1830388" y="4721225"/>
            <a:ext cx="615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1400" b="1">
                <a:solidFill>
                  <a:srgbClr val="FFFFFF"/>
                </a:solidFill>
                <a:latin typeface="幼圆" panose="02010509060101010101" pitchFamily="49" charset="-122"/>
                <a:ea typeface="幼圆" panose="02010509060101010101" pitchFamily="49" charset="-122"/>
                <a:sym typeface="Arial" pitchFamily="34" charset="0"/>
              </a:rPr>
              <a:t>2</a:t>
            </a:r>
            <a:r>
              <a:rPr lang="zh-CN" altLang="en-US" sz="1400" b="1">
                <a:solidFill>
                  <a:srgbClr val="FFFFFF"/>
                </a:solidFill>
                <a:latin typeface="幼圆" panose="02010509060101010101" pitchFamily="49" charset="-122"/>
                <a:ea typeface="幼圆" panose="02010509060101010101" pitchFamily="49" charset="-122"/>
                <a:sym typeface="Arial" pitchFamily="34" charset="0"/>
              </a:rPr>
              <a:t>月</a:t>
            </a:r>
          </a:p>
        </p:txBody>
      </p:sp>
      <p:sp>
        <p:nvSpPr>
          <p:cNvPr id="13340" name="稻壳儿小白白(http://dwz.cn/Wu2UP)"/>
          <p:cNvSpPr txBox="1">
            <a:spLocks noChangeArrowheads="1"/>
          </p:cNvSpPr>
          <p:nvPr/>
        </p:nvSpPr>
        <p:spPr bwMode="auto">
          <a:xfrm>
            <a:off x="2725738" y="4721225"/>
            <a:ext cx="615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1400" b="1">
                <a:solidFill>
                  <a:srgbClr val="FFFFFF"/>
                </a:solidFill>
                <a:latin typeface="幼圆" panose="02010509060101010101" pitchFamily="49" charset="-122"/>
                <a:ea typeface="幼圆" panose="02010509060101010101" pitchFamily="49" charset="-122"/>
                <a:sym typeface="Arial" pitchFamily="34" charset="0"/>
              </a:rPr>
              <a:t>3</a:t>
            </a:r>
            <a:r>
              <a:rPr lang="zh-CN" altLang="en-US" sz="1400" b="1">
                <a:solidFill>
                  <a:srgbClr val="FFFFFF"/>
                </a:solidFill>
                <a:latin typeface="幼圆" panose="02010509060101010101" pitchFamily="49" charset="-122"/>
                <a:ea typeface="幼圆" panose="02010509060101010101" pitchFamily="49" charset="-122"/>
                <a:sym typeface="Arial" pitchFamily="34" charset="0"/>
              </a:rPr>
              <a:t>月</a:t>
            </a:r>
          </a:p>
        </p:txBody>
      </p:sp>
      <p:sp>
        <p:nvSpPr>
          <p:cNvPr id="13341" name="稻壳儿小白白(http://dwz.cn/Wu2UP)"/>
          <p:cNvSpPr txBox="1">
            <a:spLocks noChangeArrowheads="1"/>
          </p:cNvSpPr>
          <p:nvPr/>
        </p:nvSpPr>
        <p:spPr bwMode="auto">
          <a:xfrm>
            <a:off x="3598863" y="4721225"/>
            <a:ext cx="615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1400" b="1">
                <a:solidFill>
                  <a:srgbClr val="FFFFFF"/>
                </a:solidFill>
                <a:latin typeface="幼圆" panose="02010509060101010101" pitchFamily="49" charset="-122"/>
                <a:ea typeface="幼圆" panose="02010509060101010101" pitchFamily="49" charset="-122"/>
                <a:sym typeface="Arial" pitchFamily="34" charset="0"/>
              </a:rPr>
              <a:t>4</a:t>
            </a:r>
            <a:r>
              <a:rPr lang="zh-CN" altLang="en-US" sz="1400" b="1">
                <a:solidFill>
                  <a:srgbClr val="FFFFFF"/>
                </a:solidFill>
                <a:latin typeface="幼圆" panose="02010509060101010101" pitchFamily="49" charset="-122"/>
                <a:ea typeface="幼圆" panose="02010509060101010101" pitchFamily="49" charset="-122"/>
                <a:sym typeface="Arial" pitchFamily="34" charset="0"/>
              </a:rPr>
              <a:t>月</a:t>
            </a:r>
          </a:p>
        </p:txBody>
      </p:sp>
      <p:sp>
        <p:nvSpPr>
          <p:cNvPr id="13342" name="稻壳儿小白白(http://dwz.cn/Wu2UP)"/>
          <p:cNvSpPr txBox="1">
            <a:spLocks noChangeArrowheads="1"/>
          </p:cNvSpPr>
          <p:nvPr/>
        </p:nvSpPr>
        <p:spPr bwMode="auto">
          <a:xfrm>
            <a:off x="4478338" y="4721225"/>
            <a:ext cx="615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1400" b="1">
                <a:solidFill>
                  <a:srgbClr val="FFFFFF"/>
                </a:solidFill>
                <a:latin typeface="幼圆" panose="02010509060101010101" pitchFamily="49" charset="-122"/>
                <a:ea typeface="幼圆" panose="02010509060101010101" pitchFamily="49" charset="-122"/>
                <a:sym typeface="Arial" pitchFamily="34" charset="0"/>
              </a:rPr>
              <a:t>5</a:t>
            </a:r>
            <a:r>
              <a:rPr lang="zh-CN" altLang="en-US" sz="1400" b="1">
                <a:solidFill>
                  <a:srgbClr val="FFFFFF"/>
                </a:solidFill>
                <a:latin typeface="幼圆" panose="02010509060101010101" pitchFamily="49" charset="-122"/>
                <a:ea typeface="幼圆" panose="02010509060101010101" pitchFamily="49" charset="-122"/>
                <a:sym typeface="Arial" pitchFamily="34" charset="0"/>
              </a:rPr>
              <a:t>月</a:t>
            </a:r>
          </a:p>
        </p:txBody>
      </p:sp>
      <p:sp>
        <p:nvSpPr>
          <p:cNvPr id="13343" name="稻壳儿小白白(http://dwz.cn/Wu2UP)"/>
          <p:cNvSpPr txBox="1">
            <a:spLocks noChangeArrowheads="1"/>
          </p:cNvSpPr>
          <p:nvPr/>
        </p:nvSpPr>
        <p:spPr bwMode="auto">
          <a:xfrm>
            <a:off x="5351463" y="4721225"/>
            <a:ext cx="615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1400" b="1">
                <a:solidFill>
                  <a:srgbClr val="FFFFFF"/>
                </a:solidFill>
                <a:latin typeface="幼圆" panose="02010509060101010101" pitchFamily="49" charset="-122"/>
                <a:ea typeface="幼圆" panose="02010509060101010101" pitchFamily="49" charset="-122"/>
                <a:sym typeface="Arial" pitchFamily="34" charset="0"/>
              </a:rPr>
              <a:t>6</a:t>
            </a:r>
            <a:r>
              <a:rPr lang="zh-CN" altLang="en-US" sz="1400" b="1">
                <a:solidFill>
                  <a:srgbClr val="FFFFFF"/>
                </a:solidFill>
                <a:latin typeface="幼圆" panose="02010509060101010101" pitchFamily="49" charset="-122"/>
                <a:ea typeface="幼圆" panose="02010509060101010101" pitchFamily="49" charset="-122"/>
                <a:sym typeface="Arial" pitchFamily="34" charset="0"/>
              </a:rPr>
              <a:t>月</a:t>
            </a:r>
          </a:p>
        </p:txBody>
      </p:sp>
      <p:sp>
        <p:nvSpPr>
          <p:cNvPr id="13344" name="稻壳儿小白白(http://dwz.cn/Wu2UP)"/>
          <p:cNvSpPr txBox="1">
            <a:spLocks noChangeArrowheads="1"/>
          </p:cNvSpPr>
          <p:nvPr/>
        </p:nvSpPr>
        <p:spPr bwMode="auto">
          <a:xfrm>
            <a:off x="6246813" y="4721225"/>
            <a:ext cx="615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1400" b="1">
                <a:solidFill>
                  <a:srgbClr val="FFFFFF"/>
                </a:solidFill>
                <a:latin typeface="幼圆" panose="02010509060101010101" pitchFamily="49" charset="-122"/>
                <a:ea typeface="幼圆" panose="02010509060101010101" pitchFamily="49" charset="-122"/>
                <a:sym typeface="Arial" pitchFamily="34" charset="0"/>
              </a:rPr>
              <a:t>7</a:t>
            </a:r>
            <a:r>
              <a:rPr lang="zh-CN" altLang="en-US" sz="1400" b="1">
                <a:solidFill>
                  <a:srgbClr val="FFFFFF"/>
                </a:solidFill>
                <a:latin typeface="幼圆" panose="02010509060101010101" pitchFamily="49" charset="-122"/>
                <a:ea typeface="幼圆" panose="02010509060101010101" pitchFamily="49" charset="-122"/>
                <a:sym typeface="Arial" pitchFamily="34" charset="0"/>
              </a:rPr>
              <a:t>月</a:t>
            </a:r>
          </a:p>
        </p:txBody>
      </p:sp>
      <p:sp>
        <p:nvSpPr>
          <p:cNvPr id="13345" name="稻壳儿小白白(http://dwz.cn/Wu2UP)"/>
          <p:cNvSpPr txBox="1">
            <a:spLocks noChangeArrowheads="1"/>
          </p:cNvSpPr>
          <p:nvPr/>
        </p:nvSpPr>
        <p:spPr bwMode="auto">
          <a:xfrm>
            <a:off x="7132638" y="4721225"/>
            <a:ext cx="615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1400" b="1">
                <a:solidFill>
                  <a:srgbClr val="FFFFFF"/>
                </a:solidFill>
                <a:latin typeface="幼圆" panose="02010509060101010101" pitchFamily="49" charset="-122"/>
                <a:ea typeface="幼圆" panose="02010509060101010101" pitchFamily="49" charset="-122"/>
                <a:sym typeface="Arial" pitchFamily="34" charset="0"/>
              </a:rPr>
              <a:t>8</a:t>
            </a:r>
            <a:r>
              <a:rPr lang="zh-CN" altLang="en-US" sz="1400" b="1">
                <a:solidFill>
                  <a:srgbClr val="FFFFFF"/>
                </a:solidFill>
                <a:latin typeface="幼圆" panose="02010509060101010101" pitchFamily="49" charset="-122"/>
                <a:ea typeface="幼圆" panose="02010509060101010101" pitchFamily="49" charset="-122"/>
                <a:sym typeface="Arial" pitchFamily="34" charset="0"/>
              </a:rPr>
              <a:t>月</a:t>
            </a:r>
          </a:p>
        </p:txBody>
      </p:sp>
      <p:sp>
        <p:nvSpPr>
          <p:cNvPr id="13346" name="稻壳儿小白白(http://dwz.cn/Wu2UP)"/>
          <p:cNvSpPr txBox="1">
            <a:spLocks noChangeArrowheads="1"/>
          </p:cNvSpPr>
          <p:nvPr/>
        </p:nvSpPr>
        <p:spPr bwMode="auto">
          <a:xfrm>
            <a:off x="8031163" y="4721225"/>
            <a:ext cx="615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1400" b="1">
                <a:solidFill>
                  <a:srgbClr val="FFFFFF"/>
                </a:solidFill>
                <a:latin typeface="幼圆" panose="02010509060101010101" pitchFamily="49" charset="-122"/>
                <a:ea typeface="幼圆" panose="02010509060101010101" pitchFamily="49" charset="-122"/>
                <a:sym typeface="Arial" pitchFamily="34" charset="0"/>
              </a:rPr>
              <a:t>9</a:t>
            </a:r>
            <a:r>
              <a:rPr lang="zh-CN" altLang="en-US" sz="1400" b="1">
                <a:solidFill>
                  <a:srgbClr val="FFFFFF"/>
                </a:solidFill>
                <a:latin typeface="幼圆" panose="02010509060101010101" pitchFamily="49" charset="-122"/>
                <a:ea typeface="幼圆" panose="02010509060101010101" pitchFamily="49" charset="-122"/>
                <a:sym typeface="Arial" pitchFamily="34" charset="0"/>
              </a:rPr>
              <a:t>月</a:t>
            </a:r>
          </a:p>
        </p:txBody>
      </p:sp>
      <p:sp>
        <p:nvSpPr>
          <p:cNvPr id="13347" name="稻壳儿小白白(http://dwz.cn/Wu2UP)"/>
          <p:cNvSpPr txBox="1">
            <a:spLocks noChangeArrowheads="1"/>
          </p:cNvSpPr>
          <p:nvPr/>
        </p:nvSpPr>
        <p:spPr bwMode="auto">
          <a:xfrm>
            <a:off x="8936038" y="4721225"/>
            <a:ext cx="615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en-US" altLang="zh-CN" sz="1400" b="1">
                <a:solidFill>
                  <a:srgbClr val="FFFFFF"/>
                </a:solidFill>
                <a:latin typeface="幼圆" panose="02010509060101010101" pitchFamily="49" charset="-122"/>
                <a:ea typeface="幼圆" panose="02010509060101010101" pitchFamily="49" charset="-122"/>
                <a:sym typeface="Arial" pitchFamily="34" charset="0"/>
              </a:rPr>
              <a:t>10</a:t>
            </a:r>
            <a:r>
              <a:rPr lang="zh-CN" altLang="en-US" sz="1400" b="1">
                <a:solidFill>
                  <a:srgbClr val="FFFFFF"/>
                </a:solidFill>
                <a:latin typeface="幼圆" panose="02010509060101010101" pitchFamily="49" charset="-122"/>
                <a:ea typeface="幼圆" panose="02010509060101010101" pitchFamily="49" charset="-122"/>
                <a:sym typeface="Arial" pitchFamily="34" charset="0"/>
              </a:rPr>
              <a:t>月</a:t>
            </a:r>
          </a:p>
        </p:txBody>
      </p:sp>
      <p:sp>
        <p:nvSpPr>
          <p:cNvPr id="13348" name="稻壳儿小白白(http://dwz.cn/Wu2UP)"/>
          <p:cNvSpPr txBox="1">
            <a:spLocks noChangeArrowheads="1"/>
          </p:cNvSpPr>
          <p:nvPr/>
        </p:nvSpPr>
        <p:spPr bwMode="auto">
          <a:xfrm>
            <a:off x="9786938" y="4721225"/>
            <a:ext cx="615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en-US" altLang="zh-CN" sz="1400" b="1">
                <a:solidFill>
                  <a:srgbClr val="FFFFFF"/>
                </a:solidFill>
                <a:latin typeface="幼圆" panose="02010509060101010101" pitchFamily="49" charset="-122"/>
                <a:ea typeface="幼圆" panose="02010509060101010101" pitchFamily="49" charset="-122"/>
                <a:sym typeface="Arial" pitchFamily="34" charset="0"/>
              </a:rPr>
              <a:t>11</a:t>
            </a:r>
            <a:r>
              <a:rPr lang="zh-CN" altLang="en-US" sz="1400" b="1">
                <a:solidFill>
                  <a:srgbClr val="FFFFFF"/>
                </a:solidFill>
                <a:latin typeface="幼圆" panose="02010509060101010101" pitchFamily="49" charset="-122"/>
                <a:ea typeface="幼圆" panose="02010509060101010101" pitchFamily="49" charset="-122"/>
                <a:sym typeface="Arial" pitchFamily="34" charset="0"/>
              </a:rPr>
              <a:t>月</a:t>
            </a:r>
          </a:p>
        </p:txBody>
      </p:sp>
      <p:sp>
        <p:nvSpPr>
          <p:cNvPr id="13349" name="稻壳儿小白白(http://dwz.cn/Wu2UP)"/>
          <p:cNvSpPr txBox="1">
            <a:spLocks noChangeArrowheads="1"/>
          </p:cNvSpPr>
          <p:nvPr/>
        </p:nvSpPr>
        <p:spPr bwMode="auto">
          <a:xfrm>
            <a:off x="10709275" y="4721225"/>
            <a:ext cx="615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en-US" altLang="zh-CN" sz="1400" b="1">
                <a:solidFill>
                  <a:srgbClr val="FFFFFF"/>
                </a:solidFill>
                <a:latin typeface="幼圆" panose="02010509060101010101" pitchFamily="49" charset="-122"/>
                <a:ea typeface="幼圆" panose="02010509060101010101" pitchFamily="49" charset="-122"/>
                <a:sym typeface="Arial" pitchFamily="34" charset="0"/>
              </a:rPr>
              <a:t>12</a:t>
            </a:r>
            <a:r>
              <a:rPr lang="zh-CN" altLang="en-US" sz="1400" b="1">
                <a:solidFill>
                  <a:srgbClr val="FFFFFF"/>
                </a:solidFill>
                <a:latin typeface="幼圆" panose="02010509060101010101" pitchFamily="49" charset="-122"/>
                <a:ea typeface="幼圆" panose="02010509060101010101" pitchFamily="49" charset="-122"/>
                <a:sym typeface="Arial" pitchFamily="34" charset="0"/>
              </a:rPr>
              <a:t>月</a:t>
            </a:r>
          </a:p>
        </p:txBody>
      </p:sp>
      <p:sp>
        <p:nvSpPr>
          <p:cNvPr id="13350" name="稻壳儿小白白(http://dwz.cn/Wu2UP)"/>
          <p:cNvSpPr>
            <a:spLocks noChangeArrowheads="1"/>
          </p:cNvSpPr>
          <p:nvPr/>
        </p:nvSpPr>
        <p:spPr bwMode="auto">
          <a:xfrm>
            <a:off x="1006475" y="3540125"/>
            <a:ext cx="476250" cy="1017588"/>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51" name="稻壳儿小白白(http://dwz.cn/Wu2UP)"/>
          <p:cNvSpPr>
            <a:spLocks noChangeArrowheads="1"/>
          </p:cNvSpPr>
          <p:nvPr/>
        </p:nvSpPr>
        <p:spPr bwMode="auto">
          <a:xfrm>
            <a:off x="1890713" y="2614613"/>
            <a:ext cx="476250" cy="1943100"/>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52" name="稻壳儿小白白(http://dwz.cn/Wu2UP)"/>
          <p:cNvSpPr>
            <a:spLocks noChangeArrowheads="1"/>
          </p:cNvSpPr>
          <p:nvPr/>
        </p:nvSpPr>
        <p:spPr bwMode="auto">
          <a:xfrm>
            <a:off x="2776538" y="3540125"/>
            <a:ext cx="476250" cy="1017588"/>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53" name="稻壳儿小白白(http://dwz.cn/Wu2UP)"/>
          <p:cNvSpPr>
            <a:spLocks noChangeArrowheads="1"/>
          </p:cNvSpPr>
          <p:nvPr/>
        </p:nvSpPr>
        <p:spPr bwMode="auto">
          <a:xfrm>
            <a:off x="3660775" y="2614613"/>
            <a:ext cx="476250" cy="1943100"/>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54" name="稻壳儿小白白(http://dwz.cn/Wu2UP)"/>
          <p:cNvSpPr>
            <a:spLocks noChangeArrowheads="1"/>
          </p:cNvSpPr>
          <p:nvPr/>
        </p:nvSpPr>
        <p:spPr bwMode="auto">
          <a:xfrm>
            <a:off x="4546600" y="3540125"/>
            <a:ext cx="476250" cy="1017588"/>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55" name="稻壳儿小白白(http://dwz.cn/Wu2UP)"/>
          <p:cNvSpPr>
            <a:spLocks noChangeArrowheads="1"/>
          </p:cNvSpPr>
          <p:nvPr/>
        </p:nvSpPr>
        <p:spPr bwMode="auto">
          <a:xfrm>
            <a:off x="5430838" y="2614613"/>
            <a:ext cx="476250" cy="1943100"/>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56" name="稻壳儿小白白(http://dwz.cn/Wu2UP)"/>
          <p:cNvSpPr>
            <a:spLocks noChangeArrowheads="1"/>
          </p:cNvSpPr>
          <p:nvPr/>
        </p:nvSpPr>
        <p:spPr bwMode="auto">
          <a:xfrm>
            <a:off x="6316663" y="2811463"/>
            <a:ext cx="476250" cy="1746250"/>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57" name="稻壳儿小白白(http://dwz.cn/Wu2UP)"/>
          <p:cNvSpPr>
            <a:spLocks noChangeArrowheads="1"/>
          </p:cNvSpPr>
          <p:nvPr/>
        </p:nvSpPr>
        <p:spPr bwMode="auto">
          <a:xfrm>
            <a:off x="7202488" y="2044700"/>
            <a:ext cx="476250" cy="2513013"/>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sym typeface="Arial" pitchFamily="34" charset="0"/>
            </a:endParaRPr>
          </a:p>
        </p:txBody>
      </p:sp>
      <p:sp>
        <p:nvSpPr>
          <p:cNvPr id="13358" name="稻壳儿小白白(http://dwz.cn/Wu2UP)"/>
          <p:cNvSpPr>
            <a:spLocks noChangeArrowheads="1"/>
          </p:cNvSpPr>
          <p:nvPr/>
        </p:nvSpPr>
        <p:spPr bwMode="auto">
          <a:xfrm>
            <a:off x="8086725" y="2614613"/>
            <a:ext cx="476250" cy="1943100"/>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59" name="稻壳儿小白白(http://dwz.cn/Wu2UP)"/>
          <p:cNvSpPr>
            <a:spLocks noChangeArrowheads="1"/>
          </p:cNvSpPr>
          <p:nvPr/>
        </p:nvSpPr>
        <p:spPr bwMode="auto">
          <a:xfrm>
            <a:off x="8972550" y="3540125"/>
            <a:ext cx="476250" cy="1017588"/>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60" name="稻壳儿小白白(http://dwz.cn/Wu2UP)"/>
          <p:cNvSpPr>
            <a:spLocks noChangeArrowheads="1"/>
          </p:cNvSpPr>
          <p:nvPr/>
        </p:nvSpPr>
        <p:spPr bwMode="auto">
          <a:xfrm>
            <a:off x="9856788" y="2614613"/>
            <a:ext cx="476250" cy="1943100"/>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61" name="稻壳儿小白白(http://dwz.cn/Wu2UP)"/>
          <p:cNvSpPr>
            <a:spLocks noChangeArrowheads="1"/>
          </p:cNvSpPr>
          <p:nvPr/>
        </p:nvSpPr>
        <p:spPr bwMode="auto">
          <a:xfrm>
            <a:off x="10742613" y="3540125"/>
            <a:ext cx="476250" cy="1017588"/>
          </a:xfrm>
          <a:prstGeom prst="rect">
            <a:avLst/>
          </a:prstGeom>
          <a:solidFill>
            <a:srgbClr val="232525"/>
          </a:solidFill>
          <a:ln>
            <a:noFill/>
          </a:ln>
          <a:extLst/>
        </p:spPr>
        <p:txBody>
          <a:bodyPr lIns="0" tIns="0" rIns="0" bIns="0" anchor="ctr"/>
          <a:lstStyle/>
          <a:p>
            <a:pPr eaLnBrk="1" hangingPunct="1"/>
            <a:endParaRPr lang="zh-CN" altLang="zh-CN" sz="1600">
              <a:solidFill>
                <a:srgbClr val="FFA349"/>
              </a:solidFill>
              <a:latin typeface="幼圆" panose="02010509060101010101" pitchFamily="49" charset="-122"/>
              <a:ea typeface="幼圆" panose="02010509060101010101" pitchFamily="49" charset="-122"/>
              <a:sym typeface="Arial" pitchFamily="34" charset="0"/>
            </a:endParaRPr>
          </a:p>
        </p:txBody>
      </p:sp>
      <p:sp>
        <p:nvSpPr>
          <p:cNvPr id="13362" name="稻壳儿小白白(http://dwz.cn/Wu2UP)"/>
          <p:cNvSpPr txBox="1">
            <a:spLocks noChangeArrowheads="1"/>
          </p:cNvSpPr>
          <p:nvPr/>
        </p:nvSpPr>
        <p:spPr bwMode="auto">
          <a:xfrm>
            <a:off x="836613" y="5634038"/>
            <a:ext cx="9902825"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lnSpc>
                <a:spcPct val="120000"/>
              </a:lnSpc>
              <a:spcBef>
                <a:spcPct val="20000"/>
              </a:spcBef>
            </a:pPr>
            <a:r>
              <a:rPr lang="zh-CN" altLang="en-US" sz="1200">
                <a:solidFill>
                  <a:srgbClr val="445469"/>
                </a:solidFill>
                <a:latin typeface="幼圆" panose="02010509060101010101" pitchFamily="49" charset="-122"/>
                <a:ea typeface="幼圆" panose="02010509060101010101" pitchFamily="49" charset="-122"/>
                <a:sym typeface="Arial" pitchFamily="34" charset="0"/>
              </a:rPr>
              <a:t>单击此处编辑您要的内容，建议您在展示时采用微软雅黑字体，本模版所有图形线条及其相应素材均可自由编辑、改色、替换。</a:t>
            </a:r>
            <a:endParaRPr lang="en-US" sz="1200">
              <a:solidFill>
                <a:srgbClr val="445469"/>
              </a:solidFill>
              <a:latin typeface="幼圆" panose="02010509060101010101" pitchFamily="49" charset="-122"/>
              <a:ea typeface="幼圆" panose="02010509060101010101" pitchFamily="49" charset="-122"/>
              <a:sym typeface="Arial" pitchFamily="34" charset="0"/>
            </a:endParaRPr>
          </a:p>
        </p:txBody>
      </p:sp>
      <p:sp>
        <p:nvSpPr>
          <p:cNvPr id="13363" name="稻壳儿小白白(http://dwz.cn/Wu2UP)"/>
          <p:cNvSpPr txBox="1">
            <a:spLocks noChangeArrowheads="1"/>
          </p:cNvSpPr>
          <p:nvPr/>
        </p:nvSpPr>
        <p:spPr bwMode="auto">
          <a:xfrm>
            <a:off x="836613" y="5299075"/>
            <a:ext cx="215106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lnSpc>
                <a:spcPct val="120000"/>
              </a:lnSpc>
              <a:spcBef>
                <a:spcPct val="20000"/>
              </a:spcBef>
            </a:pPr>
            <a:r>
              <a:rPr lang="zh-CN" altLang="en-US" sz="1600" b="1" dirty="0">
                <a:solidFill>
                  <a:srgbClr val="445469"/>
                </a:solidFill>
                <a:latin typeface="幼圆" panose="02010509060101010101" pitchFamily="49" charset="-122"/>
                <a:ea typeface="幼圆" panose="02010509060101010101" pitchFamily="49" charset="-122"/>
                <a:sym typeface="Arial" pitchFamily="34" charset="0"/>
              </a:rPr>
              <a:t>单击此处编辑标题</a:t>
            </a:r>
            <a:endParaRPr lang="en-US" sz="1600" b="1" dirty="0">
              <a:solidFill>
                <a:srgbClr val="445469"/>
              </a:solidFill>
              <a:latin typeface="幼圆" panose="02010509060101010101" pitchFamily="49" charset="-122"/>
              <a:ea typeface="幼圆" panose="02010509060101010101" pitchFamily="49" charset="-122"/>
              <a:sym typeface="Arial" pitchFamily="34" charset="0"/>
            </a:endParaRPr>
          </a:p>
        </p:txBody>
      </p:sp>
      <p:pic>
        <p:nvPicPr>
          <p:cNvPr id="55" name="图片 5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1938" y="140877"/>
            <a:ext cx="725487" cy="704084"/>
          </a:xfrm>
          <a:prstGeom prst="rect">
            <a:avLst/>
          </a:prstGeom>
          <a:noFill/>
          <a:ln>
            <a:noFill/>
          </a:ln>
        </p:spPr>
      </p:pic>
      <p:sp>
        <p:nvSpPr>
          <p:cNvPr id="56" name="文本框 44"/>
          <p:cNvSpPr txBox="1">
            <a:spLocks noChangeArrowheads="1"/>
          </p:cNvSpPr>
          <p:nvPr/>
        </p:nvSpPr>
        <p:spPr bwMode="auto">
          <a:xfrm>
            <a:off x="1050925" y="254000"/>
            <a:ext cx="2257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400" dirty="0">
                <a:solidFill>
                  <a:srgbClr val="232525"/>
                </a:solidFill>
                <a:latin typeface="幼圆" panose="02010509060101010101" pitchFamily="49" charset="-122"/>
                <a:ea typeface="幼圆" panose="02010509060101010101" pitchFamily="49" charset="-122"/>
              </a:rPr>
              <a:t>输入内容</a:t>
            </a:r>
          </a:p>
        </p:txBody>
      </p:sp>
      <p:sp>
        <p:nvSpPr>
          <p:cNvPr id="57" name="文本框 47"/>
          <p:cNvSpPr txBox="1">
            <a:spLocks noChangeArrowheads="1"/>
          </p:cNvSpPr>
          <p:nvPr/>
        </p:nvSpPr>
        <p:spPr bwMode="auto">
          <a:xfrm>
            <a:off x="261938" y="177800"/>
            <a:ext cx="627062"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600" dirty="0">
                <a:solidFill>
                  <a:schemeClr val="bg1"/>
                </a:solidFill>
                <a:latin typeface="Impact" pitchFamily="34" charset="0"/>
              </a:rPr>
              <a:t>2</a:t>
            </a:r>
            <a:endParaRPr lang="zh-CN" altLang="en-US" sz="3600" dirty="0">
              <a:solidFill>
                <a:schemeClr val="bg1"/>
              </a:solidFill>
              <a:latin typeface="Impact" pitchFamily="34" charset="0"/>
            </a:endParaRPr>
          </a:p>
        </p:txBody>
      </p:sp>
    </p:spTree>
  </p:cSld>
  <p:clrMapOvr>
    <a:masterClrMapping/>
  </p:clrMapOvr>
  <p:transition spd="slow" advTm="900">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79134" y="768351"/>
            <a:ext cx="3045884" cy="3045883"/>
          </a:xfrm>
          <a:prstGeom prst="rect">
            <a:avLst/>
          </a:prstGeom>
          <a:noFill/>
          <a:ln w="85725" cmpd="sng">
            <a:solidFill>
              <a:srgbClr val="232525"/>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9" name="文本框 8"/>
          <p:cNvSpPr txBox="1">
            <a:spLocks noChangeAspect="1" noChangeArrowheads="1"/>
          </p:cNvSpPr>
          <p:nvPr/>
        </p:nvSpPr>
        <p:spPr bwMode="auto">
          <a:xfrm>
            <a:off x="4415369" y="1187098"/>
            <a:ext cx="7382932" cy="12003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r>
              <a:rPr lang="en-US" altLang="zh-CN" sz="7200" b="1" dirty="0">
                <a:solidFill>
                  <a:schemeClr val="tx1">
                    <a:lumMod val="50000"/>
                  </a:schemeClr>
                </a:solidFill>
                <a:ea typeface="黑体" panose="02010609060101010101" pitchFamily="49" charset="-122"/>
              </a:rPr>
              <a:t>GREAT IDEAS</a:t>
            </a:r>
          </a:p>
        </p:txBody>
      </p:sp>
      <p:grpSp>
        <p:nvGrpSpPr>
          <p:cNvPr id="12" name="组合 11"/>
          <p:cNvGrpSpPr>
            <a:grpSpLocks/>
          </p:cNvGrpSpPr>
          <p:nvPr/>
        </p:nvGrpSpPr>
        <p:grpSpPr bwMode="auto">
          <a:xfrm>
            <a:off x="5706576" y="2584453"/>
            <a:ext cx="6485424" cy="889000"/>
            <a:chOff x="8093" y="2151"/>
            <a:chExt cx="7659" cy="1050"/>
          </a:xfrm>
        </p:grpSpPr>
        <p:sp>
          <p:nvSpPr>
            <p:cNvPr id="62" name="文本框 61"/>
            <p:cNvSpPr txBox="1"/>
            <p:nvPr/>
          </p:nvSpPr>
          <p:spPr>
            <a:xfrm>
              <a:off x="8093" y="2646"/>
              <a:ext cx="7659" cy="555"/>
            </a:xfrm>
            <a:prstGeom prst="rect">
              <a:avLst/>
            </a:prstGeom>
            <a:noFill/>
            <a:ln>
              <a:noFill/>
            </a:ln>
          </p:spPr>
          <p:txBody>
            <a:bodyPr>
              <a:spAutoFit/>
            </a:bodyPr>
            <a:lstStyle/>
            <a:p>
              <a:r>
                <a:rPr lang="en-US" altLang="zh-CN" sz="1227" noProof="1">
                  <a:solidFill>
                    <a:schemeClr val="tx1">
                      <a:lumMod val="50000"/>
                    </a:schemeClr>
                  </a:solidFill>
                </a:rPr>
                <a:t>Lorem ipsum dolor sit amet, consectetur adipiscing elit, sed do eiusmod tempor incididunt ut labore et dolore magna aliqua. </a:t>
              </a:r>
            </a:p>
          </p:txBody>
        </p:sp>
        <p:sp>
          <p:nvSpPr>
            <p:cNvPr id="36870" name="文本框 6"/>
            <p:cNvSpPr txBox="1">
              <a:spLocks noChangeArrowheads="1"/>
            </p:cNvSpPr>
            <p:nvPr/>
          </p:nvSpPr>
          <p:spPr bwMode="auto">
            <a:xfrm>
              <a:off x="8093" y="2151"/>
              <a:ext cx="1849" cy="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2133" b="1">
                  <a:solidFill>
                    <a:schemeClr val="tx1">
                      <a:lumMod val="50000"/>
                    </a:schemeClr>
                  </a:solidFill>
                </a:rPr>
                <a:t>IDEAS 1</a:t>
              </a:r>
            </a:p>
          </p:txBody>
        </p:sp>
      </p:grpSp>
      <p:grpSp>
        <p:nvGrpSpPr>
          <p:cNvPr id="8" name="组合 7"/>
          <p:cNvGrpSpPr>
            <a:grpSpLocks/>
          </p:cNvGrpSpPr>
          <p:nvPr/>
        </p:nvGrpSpPr>
        <p:grpSpPr bwMode="auto">
          <a:xfrm>
            <a:off x="5706576" y="3661835"/>
            <a:ext cx="6485424" cy="889000"/>
            <a:chOff x="8093" y="2151"/>
            <a:chExt cx="7659" cy="1050"/>
          </a:xfrm>
        </p:grpSpPr>
        <p:sp>
          <p:nvSpPr>
            <p:cNvPr id="10" name="文本框 9"/>
            <p:cNvSpPr txBox="1"/>
            <p:nvPr/>
          </p:nvSpPr>
          <p:spPr>
            <a:xfrm>
              <a:off x="8093" y="2646"/>
              <a:ext cx="7659" cy="555"/>
            </a:xfrm>
            <a:prstGeom prst="rect">
              <a:avLst/>
            </a:prstGeom>
            <a:noFill/>
            <a:ln>
              <a:noFill/>
            </a:ln>
          </p:spPr>
          <p:txBody>
            <a:bodyPr>
              <a:spAutoFit/>
            </a:bodyPr>
            <a:lstStyle/>
            <a:p>
              <a:r>
                <a:rPr lang="en-US" altLang="zh-CN" sz="1227" noProof="1">
                  <a:solidFill>
                    <a:schemeClr val="tx1">
                      <a:lumMod val="50000"/>
                    </a:schemeClr>
                  </a:solidFill>
                </a:rPr>
                <a:t>Lorem ipsum dolor sit amet, consectetur adipiscing elit, sed do eiusmod tempor incididunt ut labore et dolore magna aliqua. </a:t>
              </a:r>
            </a:p>
          </p:txBody>
        </p:sp>
        <p:sp>
          <p:nvSpPr>
            <p:cNvPr id="36874" name="文本框 12"/>
            <p:cNvSpPr txBox="1">
              <a:spLocks noChangeArrowheads="1"/>
            </p:cNvSpPr>
            <p:nvPr/>
          </p:nvSpPr>
          <p:spPr bwMode="auto">
            <a:xfrm>
              <a:off x="8093" y="2151"/>
              <a:ext cx="1849" cy="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2133" b="1">
                  <a:solidFill>
                    <a:schemeClr val="tx1">
                      <a:lumMod val="50000"/>
                    </a:schemeClr>
                  </a:solidFill>
                </a:rPr>
                <a:t>IDEAS 2</a:t>
              </a:r>
            </a:p>
          </p:txBody>
        </p:sp>
      </p:grpSp>
      <p:grpSp>
        <p:nvGrpSpPr>
          <p:cNvPr id="15" name="组合 14"/>
          <p:cNvGrpSpPr>
            <a:grpSpLocks/>
          </p:cNvGrpSpPr>
          <p:nvPr/>
        </p:nvGrpSpPr>
        <p:grpSpPr bwMode="auto">
          <a:xfrm>
            <a:off x="5706576" y="4692653"/>
            <a:ext cx="6485424" cy="889000"/>
            <a:chOff x="8093" y="2151"/>
            <a:chExt cx="7659" cy="1050"/>
          </a:xfrm>
        </p:grpSpPr>
        <p:sp>
          <p:nvSpPr>
            <p:cNvPr id="16" name="文本框 15"/>
            <p:cNvSpPr txBox="1"/>
            <p:nvPr/>
          </p:nvSpPr>
          <p:spPr>
            <a:xfrm>
              <a:off x="8093" y="2646"/>
              <a:ext cx="7659" cy="555"/>
            </a:xfrm>
            <a:prstGeom prst="rect">
              <a:avLst/>
            </a:prstGeom>
            <a:noFill/>
            <a:ln>
              <a:noFill/>
            </a:ln>
          </p:spPr>
          <p:txBody>
            <a:bodyPr>
              <a:spAutoFit/>
            </a:bodyPr>
            <a:lstStyle/>
            <a:p>
              <a:r>
                <a:rPr lang="en-US" altLang="zh-CN" sz="1227" noProof="1">
                  <a:solidFill>
                    <a:schemeClr val="tx1">
                      <a:lumMod val="50000"/>
                    </a:schemeClr>
                  </a:solidFill>
                </a:rPr>
                <a:t>Lorem ipsum dolor sit amet, consectetur adipiscing elit, sed do eiusmod tempor incididunt ut labore et dolore magna aliqua. </a:t>
              </a:r>
            </a:p>
          </p:txBody>
        </p:sp>
        <p:sp>
          <p:nvSpPr>
            <p:cNvPr id="36878" name="文本框 16"/>
            <p:cNvSpPr txBox="1">
              <a:spLocks noChangeArrowheads="1"/>
            </p:cNvSpPr>
            <p:nvPr/>
          </p:nvSpPr>
          <p:spPr bwMode="auto">
            <a:xfrm>
              <a:off x="8093" y="2151"/>
              <a:ext cx="1849" cy="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2133" b="1">
                  <a:solidFill>
                    <a:schemeClr val="tx1">
                      <a:lumMod val="50000"/>
                    </a:schemeClr>
                  </a:solidFill>
                </a:rPr>
                <a:t>IDEAS 3</a:t>
              </a:r>
            </a:p>
          </p:txBody>
        </p:sp>
      </p:grpSp>
      <p:sp>
        <p:nvSpPr>
          <p:cNvPr id="5" name="矩形 4"/>
          <p:cNvSpPr/>
          <p:nvPr/>
        </p:nvSpPr>
        <p:spPr>
          <a:xfrm>
            <a:off x="3257552" y="-6351"/>
            <a:ext cx="1121833" cy="6860117"/>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pic>
        <p:nvPicPr>
          <p:cNvPr id="17" name="图片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1938" y="140877"/>
            <a:ext cx="725487" cy="704084"/>
          </a:xfrm>
          <a:prstGeom prst="rect">
            <a:avLst/>
          </a:prstGeom>
          <a:noFill/>
          <a:ln>
            <a:noFill/>
          </a:ln>
        </p:spPr>
      </p:pic>
      <p:sp>
        <p:nvSpPr>
          <p:cNvPr id="19" name="文本框 44"/>
          <p:cNvSpPr txBox="1">
            <a:spLocks noChangeArrowheads="1"/>
          </p:cNvSpPr>
          <p:nvPr/>
        </p:nvSpPr>
        <p:spPr bwMode="auto">
          <a:xfrm>
            <a:off x="1050925" y="254000"/>
            <a:ext cx="2257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400" dirty="0">
                <a:solidFill>
                  <a:srgbClr val="232525"/>
                </a:solidFill>
                <a:latin typeface="幼圆" panose="02010509060101010101" pitchFamily="49" charset="-122"/>
                <a:ea typeface="幼圆" panose="02010509060101010101" pitchFamily="49" charset="-122"/>
              </a:rPr>
              <a:t>输入内容</a:t>
            </a:r>
          </a:p>
        </p:txBody>
      </p:sp>
      <p:sp>
        <p:nvSpPr>
          <p:cNvPr id="20" name="文本框 47"/>
          <p:cNvSpPr txBox="1">
            <a:spLocks noChangeArrowheads="1"/>
          </p:cNvSpPr>
          <p:nvPr/>
        </p:nvSpPr>
        <p:spPr bwMode="auto">
          <a:xfrm>
            <a:off x="261938" y="177800"/>
            <a:ext cx="627062"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600" dirty="0">
                <a:solidFill>
                  <a:schemeClr val="bg1"/>
                </a:solidFill>
                <a:latin typeface="Impact" pitchFamily="34" charset="0"/>
              </a:rPr>
              <a:t>2</a:t>
            </a:r>
            <a:endParaRPr lang="zh-CN" altLang="en-US" sz="3600" dirty="0">
              <a:solidFill>
                <a:schemeClr val="bg1"/>
              </a:solidFill>
              <a:latin typeface="Impact" pitchFamily="34" charset="0"/>
            </a:endParaRPr>
          </a:p>
        </p:txBody>
      </p:sp>
    </p:spTree>
    <p:extLst>
      <p:ext uri="{BB962C8B-B14F-4D97-AF65-F5344CB8AC3E}">
        <p14:creationId xmlns:p14="http://schemas.microsoft.com/office/powerpoint/2010/main" val="2977719361"/>
      </p:ext>
    </p:extLst>
  </p:cSld>
  <p:clrMapOvr>
    <a:masterClrMapping/>
  </p:clrMapOvr>
  <p:transition spd="slow" advTm="259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2000" fill="hold"/>
                                        <p:tgtEl>
                                          <p:spTgt spid="9"/>
                                        </p:tgtEl>
                                        <p:attrNameLst>
                                          <p:attrName>ppt_x</p:attrName>
                                        </p:attrNameLst>
                                      </p:cBhvr>
                                      <p:tavLst>
                                        <p:tav tm="0">
                                          <p:val>
                                            <p:strVal val="1+#ppt_w/2"/>
                                          </p:val>
                                        </p:tav>
                                        <p:tav tm="100000">
                                          <p:val>
                                            <p:strVal val="#ppt_x"/>
                                          </p:val>
                                        </p:tav>
                                      </p:tavLst>
                                    </p:anim>
                                    <p:anim calcmode="lin" valueType="num">
                                      <p:cBhvr>
                                        <p:cTn id="8" dur="2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ppt_x</p:attrName>
                                        </p:attrNameLst>
                                      </p:cBhvr>
                                      <p:tavLst>
                                        <p:tav tm="0">
                                          <p:val>
                                            <p:strVal val="1+#ppt_w/2"/>
                                          </p:val>
                                        </p:tav>
                                        <p:tav tm="100000">
                                          <p:val>
                                            <p:strVal val="#ppt_x"/>
                                          </p:val>
                                        </p:tav>
                                      </p:tavLst>
                                    </p:anim>
                                    <p:anim calcmode="lin" valueType="num">
                                      <p:cBhvr>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ppt_x</p:attrName>
                                        </p:attrNameLst>
                                      </p:cBhvr>
                                      <p:tavLst>
                                        <p:tav tm="0">
                                          <p:val>
                                            <p:strVal val="0-#ppt_w/2"/>
                                          </p:val>
                                        </p:tav>
                                        <p:tav tm="100000">
                                          <p:val>
                                            <p:strVal val="#ppt_x"/>
                                          </p:val>
                                        </p:tav>
                                      </p:tavLst>
                                    </p:anim>
                                    <p:anim calcmode="lin" valueType="num">
                                      <p:cBhvr>
                                        <p:cTn id="16" dur="5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ppt_x</p:attrName>
                                        </p:attrNameLst>
                                      </p:cBhvr>
                                      <p:tavLst>
                                        <p:tav tm="0">
                                          <p:val>
                                            <p:strVal val="1+#ppt_w/2"/>
                                          </p:val>
                                        </p:tav>
                                        <p:tav tm="100000">
                                          <p:val>
                                            <p:strVal val="#ppt_x"/>
                                          </p:val>
                                        </p:tav>
                                      </p:tavLst>
                                    </p:anim>
                                    <p:anim calcmode="lin" valueType="num">
                                      <p:cBhvr>
                                        <p:cTn id="20" dur="500" fill="hold"/>
                                        <p:tgtEl>
                                          <p:spTgt spid="15"/>
                                        </p:tgtEl>
                                        <p:attrNameLst>
                                          <p:attrName>ppt_y</p:attrName>
                                        </p:attrNameLst>
                                      </p:cBhvr>
                                      <p:tavLst>
                                        <p:tav tm="0">
                                          <p:val>
                                            <p:strVal val="#ppt_y"/>
                                          </p:val>
                                        </p:tav>
                                        <p:tav tm="100000">
                                          <p:val>
                                            <p:strVal val="#ppt_y"/>
                                          </p:val>
                                        </p:tav>
                                      </p:tavLst>
                                    </p:anim>
                                  </p:childTnLst>
                                </p:cTn>
                              </p:par>
                              <p:par>
                                <p:cTn id="21" presetID="29"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1000" fill="hold"/>
                                        <p:tgtEl>
                                          <p:spTgt spid="5"/>
                                        </p:tgtEl>
                                        <p:attrNameLst>
                                          <p:attrName>ppt_x</p:attrName>
                                        </p:attrNameLst>
                                      </p:cBhvr>
                                      <p:tavLst>
                                        <p:tav tm="0">
                                          <p:val>
                                            <p:strVal val="#ppt_x-.2"/>
                                          </p:val>
                                        </p:tav>
                                        <p:tav tm="100000">
                                          <p:val>
                                            <p:strVal val="#ppt_x"/>
                                          </p:val>
                                        </p:tav>
                                      </p:tavLst>
                                    </p:anim>
                                    <p:anim calcmode="lin" valueType="num">
                                      <p:cBhvr>
                                        <p:cTn id="24"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稻壳儿小白白(http://dwz.cn/Wu2UP)"/>
          <p:cNvSpPr>
            <a:spLocks/>
          </p:cNvSpPr>
          <p:nvPr/>
        </p:nvSpPr>
        <p:spPr bwMode="auto">
          <a:xfrm>
            <a:off x="792163" y="3370263"/>
            <a:ext cx="3484562" cy="1525587"/>
          </a:xfrm>
          <a:custGeom>
            <a:avLst/>
            <a:gdLst>
              <a:gd name="T0" fmla="*/ 0 w 1523036"/>
              <a:gd name="T1" fmla="*/ 1386393 h 1678756"/>
              <a:gd name="T2" fmla="*/ 4027793 w 1523036"/>
              <a:gd name="T3" fmla="*/ 28 h 1678756"/>
              <a:gd name="T4" fmla="*/ 7972348 w 1523036"/>
              <a:gd name="T5" fmla="*/ 1386393 h 1678756"/>
              <a:gd name="T6" fmla="*/ 0 w 1523036"/>
              <a:gd name="T7" fmla="*/ 1386393 h 167875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rgbClr val="232525">
              <a:alpha val="79999"/>
            </a:srgbClr>
          </a:solidFill>
          <a:ln>
            <a:noFill/>
          </a:ln>
          <a:extLst/>
        </p:spPr>
        <p:txBody>
          <a:bodyPr anchor="ctr"/>
          <a:lstStyle/>
          <a:p>
            <a:endParaRPr lang="zh-CN" altLang="en-US">
              <a:latin typeface="幼圆" panose="02010509060101010101" pitchFamily="49" charset="-122"/>
              <a:ea typeface="幼圆" panose="02010509060101010101" pitchFamily="49" charset="-122"/>
            </a:endParaRPr>
          </a:p>
        </p:txBody>
      </p:sp>
      <p:sp>
        <p:nvSpPr>
          <p:cNvPr id="14339" name="稻壳儿小白白(http://dwz.cn/Wu2UP)"/>
          <p:cNvSpPr>
            <a:spLocks/>
          </p:cNvSpPr>
          <p:nvPr/>
        </p:nvSpPr>
        <p:spPr bwMode="auto">
          <a:xfrm>
            <a:off x="2208213" y="2465388"/>
            <a:ext cx="3484562" cy="2430462"/>
          </a:xfrm>
          <a:custGeom>
            <a:avLst/>
            <a:gdLst>
              <a:gd name="T0" fmla="*/ 0 w 1523036"/>
              <a:gd name="T1" fmla="*/ 3518764 h 1678756"/>
              <a:gd name="T2" fmla="*/ 4027793 w 1523036"/>
              <a:gd name="T3" fmla="*/ 71 h 1678756"/>
              <a:gd name="T4" fmla="*/ 7972348 w 1523036"/>
              <a:gd name="T5" fmla="*/ 3518764 h 1678756"/>
              <a:gd name="T6" fmla="*/ 0 w 1523036"/>
              <a:gd name="T7" fmla="*/ 3518764 h 167875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chemeClr val="bg1">
              <a:lumMod val="50000"/>
              <a:alpha val="79999"/>
            </a:schemeClr>
          </a:solidFill>
          <a:ln>
            <a:noFill/>
          </a:ln>
          <a:extLst/>
        </p:spPr>
        <p:txBody>
          <a:bodyPr anchor="ctr"/>
          <a:lstStyle/>
          <a:p>
            <a:endParaRPr lang="zh-CN" altLang="en-US">
              <a:latin typeface="幼圆" panose="02010509060101010101" pitchFamily="49" charset="-122"/>
              <a:ea typeface="幼圆" panose="02010509060101010101" pitchFamily="49" charset="-122"/>
            </a:endParaRPr>
          </a:p>
        </p:txBody>
      </p:sp>
      <p:sp>
        <p:nvSpPr>
          <p:cNvPr id="14340" name="稻壳儿小白白(http://dwz.cn/Wu2UP)"/>
          <p:cNvSpPr>
            <a:spLocks/>
          </p:cNvSpPr>
          <p:nvPr/>
        </p:nvSpPr>
        <p:spPr bwMode="auto">
          <a:xfrm>
            <a:off x="3624263" y="2874963"/>
            <a:ext cx="3484562" cy="2020887"/>
          </a:xfrm>
          <a:custGeom>
            <a:avLst/>
            <a:gdLst>
              <a:gd name="T0" fmla="*/ 0 w 1523036"/>
              <a:gd name="T1" fmla="*/ 2432744 h 1678756"/>
              <a:gd name="T2" fmla="*/ 4027793 w 1523036"/>
              <a:gd name="T3" fmla="*/ 49 h 1678756"/>
              <a:gd name="T4" fmla="*/ 7972348 w 1523036"/>
              <a:gd name="T5" fmla="*/ 2432744 h 1678756"/>
              <a:gd name="T6" fmla="*/ 0 w 1523036"/>
              <a:gd name="T7" fmla="*/ 2432744 h 167875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rgbClr val="232525">
              <a:alpha val="79999"/>
            </a:srgbClr>
          </a:solidFill>
          <a:ln>
            <a:noFill/>
          </a:ln>
          <a:extLst/>
        </p:spPr>
        <p:txBody>
          <a:bodyPr anchor="ctr"/>
          <a:lstStyle/>
          <a:p>
            <a:endParaRPr lang="zh-CN" altLang="en-US">
              <a:latin typeface="幼圆" panose="02010509060101010101" pitchFamily="49" charset="-122"/>
              <a:ea typeface="幼圆" panose="02010509060101010101" pitchFamily="49" charset="-122"/>
            </a:endParaRPr>
          </a:p>
        </p:txBody>
      </p:sp>
      <p:sp>
        <p:nvSpPr>
          <p:cNvPr id="14341" name="稻壳儿小白白(http://dwz.cn/Wu2UP)"/>
          <p:cNvSpPr>
            <a:spLocks/>
          </p:cNvSpPr>
          <p:nvPr/>
        </p:nvSpPr>
        <p:spPr bwMode="auto">
          <a:xfrm>
            <a:off x="5040313" y="3370263"/>
            <a:ext cx="3484562" cy="1525587"/>
          </a:xfrm>
          <a:custGeom>
            <a:avLst/>
            <a:gdLst>
              <a:gd name="T0" fmla="*/ 0 w 1523036"/>
              <a:gd name="T1" fmla="*/ 1386393 h 1678756"/>
              <a:gd name="T2" fmla="*/ 4027793 w 1523036"/>
              <a:gd name="T3" fmla="*/ 28 h 1678756"/>
              <a:gd name="T4" fmla="*/ 7972348 w 1523036"/>
              <a:gd name="T5" fmla="*/ 1386393 h 1678756"/>
              <a:gd name="T6" fmla="*/ 0 w 1523036"/>
              <a:gd name="T7" fmla="*/ 1386393 h 167875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chemeClr val="bg1">
              <a:lumMod val="50000"/>
              <a:alpha val="79999"/>
            </a:schemeClr>
          </a:solidFill>
          <a:ln>
            <a:noFill/>
          </a:ln>
          <a:extLst/>
        </p:spPr>
        <p:txBody>
          <a:bodyPr anchor="ctr"/>
          <a:lstStyle/>
          <a:p>
            <a:endParaRPr lang="zh-CN" altLang="en-US">
              <a:latin typeface="幼圆" panose="02010509060101010101" pitchFamily="49" charset="-122"/>
              <a:ea typeface="幼圆" panose="02010509060101010101" pitchFamily="49" charset="-122"/>
            </a:endParaRPr>
          </a:p>
        </p:txBody>
      </p:sp>
      <p:sp>
        <p:nvSpPr>
          <p:cNvPr id="14342" name="稻壳儿小白白(http://dwz.cn/Wu2UP)"/>
          <p:cNvSpPr>
            <a:spLocks/>
          </p:cNvSpPr>
          <p:nvPr/>
        </p:nvSpPr>
        <p:spPr bwMode="auto">
          <a:xfrm>
            <a:off x="6456363" y="3068638"/>
            <a:ext cx="3484562" cy="1812925"/>
          </a:xfrm>
          <a:custGeom>
            <a:avLst/>
            <a:gdLst>
              <a:gd name="T0" fmla="*/ 0 w 1523036"/>
              <a:gd name="T1" fmla="*/ 1957817 h 1678756"/>
              <a:gd name="T2" fmla="*/ 4027793 w 1523036"/>
              <a:gd name="T3" fmla="*/ 40 h 1678756"/>
              <a:gd name="T4" fmla="*/ 7972348 w 1523036"/>
              <a:gd name="T5" fmla="*/ 1957817 h 1678756"/>
              <a:gd name="T6" fmla="*/ 0 w 1523036"/>
              <a:gd name="T7" fmla="*/ 1957817 h 167875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rgbClr val="232525">
              <a:alpha val="79999"/>
            </a:srgbClr>
          </a:solidFill>
          <a:ln>
            <a:noFill/>
          </a:ln>
          <a:extLst/>
        </p:spPr>
        <p:txBody>
          <a:bodyPr anchor="ctr"/>
          <a:lstStyle/>
          <a:p>
            <a:endParaRPr lang="zh-CN" altLang="en-US">
              <a:latin typeface="幼圆" panose="02010509060101010101" pitchFamily="49" charset="-122"/>
              <a:ea typeface="幼圆" panose="02010509060101010101" pitchFamily="49" charset="-122"/>
            </a:endParaRPr>
          </a:p>
        </p:txBody>
      </p:sp>
      <p:sp>
        <p:nvSpPr>
          <p:cNvPr id="14343" name="稻壳儿小白白(http://dwz.cn/Wu2UP)"/>
          <p:cNvSpPr>
            <a:spLocks/>
          </p:cNvSpPr>
          <p:nvPr/>
        </p:nvSpPr>
        <p:spPr bwMode="auto">
          <a:xfrm>
            <a:off x="7870825" y="3225800"/>
            <a:ext cx="3486150" cy="1662113"/>
          </a:xfrm>
          <a:custGeom>
            <a:avLst/>
            <a:gdLst>
              <a:gd name="T0" fmla="*/ 0 w 1523036"/>
              <a:gd name="T1" fmla="*/ 1645635 h 1678756"/>
              <a:gd name="T2" fmla="*/ 4031464 w 1523036"/>
              <a:gd name="T3" fmla="*/ 34 h 1678756"/>
              <a:gd name="T4" fmla="*/ 7979616 w 1523036"/>
              <a:gd name="T5" fmla="*/ 1645635 h 1678756"/>
              <a:gd name="T6" fmla="*/ 0 w 1523036"/>
              <a:gd name="T7" fmla="*/ 1645635 h 167875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chemeClr val="bg1">
              <a:lumMod val="50000"/>
              <a:alpha val="79999"/>
            </a:schemeClr>
          </a:solidFill>
          <a:ln>
            <a:noFill/>
          </a:ln>
          <a:extLst/>
        </p:spPr>
        <p:txBody>
          <a:bodyPr anchor="ctr"/>
          <a:lstStyle/>
          <a:p>
            <a:endParaRPr lang="zh-CN" altLang="en-US">
              <a:latin typeface="幼圆" panose="02010509060101010101" pitchFamily="49" charset="-122"/>
              <a:ea typeface="幼圆" panose="02010509060101010101" pitchFamily="49" charset="-122"/>
            </a:endParaRPr>
          </a:p>
        </p:txBody>
      </p:sp>
      <p:sp>
        <p:nvSpPr>
          <p:cNvPr id="14344" name="稻壳儿小白白(http://dwz.cn/Wu2UP)"/>
          <p:cNvSpPr txBox="1">
            <a:spLocks noChangeArrowheads="1"/>
          </p:cNvSpPr>
          <p:nvPr/>
        </p:nvSpPr>
        <p:spPr bwMode="auto">
          <a:xfrm>
            <a:off x="2095500" y="2465388"/>
            <a:ext cx="82391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200">
                <a:latin typeface="幼圆" panose="02010509060101010101" pitchFamily="49" charset="-122"/>
                <a:ea typeface="幼圆" panose="02010509060101010101" pitchFamily="49" charset="-122"/>
                <a:sym typeface="Arial" pitchFamily="34" charset="0"/>
              </a:rPr>
              <a:t>1</a:t>
            </a:r>
            <a:r>
              <a:rPr lang="zh-CN" altLang="en-US" sz="3200">
                <a:latin typeface="幼圆" panose="02010509060101010101" pitchFamily="49" charset="-122"/>
                <a:ea typeface="幼圆" panose="02010509060101010101" pitchFamily="49" charset="-122"/>
                <a:sym typeface="Arial" pitchFamily="34" charset="0"/>
              </a:rPr>
              <a:t>月</a:t>
            </a:r>
          </a:p>
        </p:txBody>
      </p:sp>
      <p:sp>
        <p:nvSpPr>
          <p:cNvPr id="14345" name="稻壳儿小白白(http://dwz.cn/Wu2UP)"/>
          <p:cNvSpPr txBox="1">
            <a:spLocks noChangeArrowheads="1"/>
          </p:cNvSpPr>
          <p:nvPr/>
        </p:nvSpPr>
        <p:spPr bwMode="auto">
          <a:xfrm>
            <a:off x="1697038" y="3016250"/>
            <a:ext cx="16208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zh-CN" altLang="en-US" sz="1200">
                <a:latin typeface="幼圆" panose="02010509060101010101" pitchFamily="49" charset="-122"/>
                <a:ea typeface="幼圆" panose="02010509060101010101" pitchFamily="49" charset="-122"/>
                <a:sym typeface="Arial" pitchFamily="34" charset="0"/>
              </a:rPr>
              <a:t>点击此处添加标题</a:t>
            </a:r>
          </a:p>
        </p:txBody>
      </p:sp>
      <p:sp>
        <p:nvSpPr>
          <p:cNvPr id="14346" name="稻壳儿小白白(http://dwz.cn/Wu2UP)"/>
          <p:cNvSpPr txBox="1">
            <a:spLocks noChangeArrowheads="1"/>
          </p:cNvSpPr>
          <p:nvPr/>
        </p:nvSpPr>
        <p:spPr bwMode="auto">
          <a:xfrm>
            <a:off x="681038" y="5632450"/>
            <a:ext cx="9902825"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lnSpc>
                <a:spcPct val="120000"/>
              </a:lnSpc>
              <a:spcBef>
                <a:spcPct val="20000"/>
              </a:spcBef>
            </a:pPr>
            <a:r>
              <a:rPr lang="zh-CN" altLang="en-US" sz="1200">
                <a:solidFill>
                  <a:srgbClr val="445469"/>
                </a:solidFill>
                <a:latin typeface="幼圆" panose="02010509060101010101" pitchFamily="49" charset="-122"/>
                <a:ea typeface="幼圆" panose="02010509060101010101" pitchFamily="49" charset="-122"/>
                <a:sym typeface="Arial" pitchFamily="34" charset="0"/>
              </a:rPr>
              <a:t>单击此处编辑您要的内容，建议您在展示时采用微软雅黑字体，本模版所有图形线条及其相应素材均可自由编辑、改色、替换。</a:t>
            </a:r>
            <a:endParaRPr lang="en-US" sz="1200">
              <a:solidFill>
                <a:srgbClr val="445469"/>
              </a:solidFill>
              <a:latin typeface="幼圆" panose="02010509060101010101" pitchFamily="49" charset="-122"/>
              <a:ea typeface="幼圆" panose="02010509060101010101" pitchFamily="49" charset="-122"/>
              <a:sym typeface="Arial" pitchFamily="34" charset="0"/>
            </a:endParaRPr>
          </a:p>
        </p:txBody>
      </p:sp>
      <p:sp>
        <p:nvSpPr>
          <p:cNvPr id="14347" name="稻壳儿小白白(http://dwz.cn/Wu2UP)"/>
          <p:cNvSpPr txBox="1">
            <a:spLocks noChangeArrowheads="1"/>
          </p:cNvSpPr>
          <p:nvPr/>
        </p:nvSpPr>
        <p:spPr bwMode="auto">
          <a:xfrm>
            <a:off x="681038" y="5305425"/>
            <a:ext cx="215106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lnSpc>
                <a:spcPct val="120000"/>
              </a:lnSpc>
              <a:spcBef>
                <a:spcPct val="20000"/>
              </a:spcBef>
            </a:pPr>
            <a:r>
              <a:rPr lang="zh-CN" altLang="en-US" sz="1600" b="1">
                <a:solidFill>
                  <a:srgbClr val="445469"/>
                </a:solidFill>
                <a:latin typeface="幼圆" panose="02010509060101010101" pitchFamily="49" charset="-122"/>
                <a:ea typeface="幼圆" panose="02010509060101010101" pitchFamily="49" charset="-122"/>
                <a:sym typeface="Arial" pitchFamily="34" charset="0"/>
              </a:rPr>
              <a:t>单击此处编辑标题</a:t>
            </a:r>
            <a:endParaRPr lang="en-US" sz="1600" b="1">
              <a:solidFill>
                <a:srgbClr val="445469"/>
              </a:solidFill>
              <a:latin typeface="幼圆" panose="02010509060101010101" pitchFamily="49" charset="-122"/>
              <a:ea typeface="幼圆" panose="02010509060101010101" pitchFamily="49" charset="-122"/>
              <a:sym typeface="Arial" pitchFamily="34" charset="0"/>
            </a:endParaRPr>
          </a:p>
        </p:txBody>
      </p:sp>
      <p:sp>
        <p:nvSpPr>
          <p:cNvPr id="14348" name="稻壳儿小白白(http://dwz.cn/Wu2UP)"/>
          <p:cNvSpPr txBox="1">
            <a:spLocks noChangeArrowheads="1"/>
          </p:cNvSpPr>
          <p:nvPr/>
        </p:nvSpPr>
        <p:spPr bwMode="auto">
          <a:xfrm>
            <a:off x="3590925" y="1519238"/>
            <a:ext cx="822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200">
                <a:sym typeface="Arial" pitchFamily="34" charset="0"/>
              </a:rPr>
              <a:t>2</a:t>
            </a:r>
            <a:r>
              <a:rPr lang="zh-CN" altLang="en-US" sz="3200">
                <a:sym typeface="Arial" pitchFamily="34" charset="0"/>
              </a:rPr>
              <a:t>月</a:t>
            </a:r>
          </a:p>
        </p:txBody>
      </p:sp>
      <p:sp>
        <p:nvSpPr>
          <p:cNvPr id="14349" name="稻壳儿小白白(http://dwz.cn/Wu2UP)"/>
          <p:cNvSpPr txBox="1">
            <a:spLocks noChangeArrowheads="1"/>
          </p:cNvSpPr>
          <p:nvPr/>
        </p:nvSpPr>
        <p:spPr bwMode="auto">
          <a:xfrm>
            <a:off x="3192463" y="2070100"/>
            <a:ext cx="16192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zh-CN" altLang="en-US" sz="1200">
                <a:latin typeface="幼圆" panose="02010509060101010101" pitchFamily="49" charset="-122"/>
                <a:ea typeface="幼圆" panose="02010509060101010101" pitchFamily="49" charset="-122"/>
                <a:sym typeface="Arial" pitchFamily="34" charset="0"/>
              </a:rPr>
              <a:t>点击此处添加标题</a:t>
            </a:r>
          </a:p>
        </p:txBody>
      </p:sp>
      <p:sp>
        <p:nvSpPr>
          <p:cNvPr id="14350" name="稻壳儿小白白(http://dwz.cn/Wu2UP)"/>
          <p:cNvSpPr txBox="1">
            <a:spLocks noChangeArrowheads="1"/>
          </p:cNvSpPr>
          <p:nvPr/>
        </p:nvSpPr>
        <p:spPr bwMode="auto">
          <a:xfrm>
            <a:off x="4989513" y="1984375"/>
            <a:ext cx="822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200">
                <a:latin typeface="幼圆" panose="02010509060101010101" pitchFamily="49" charset="-122"/>
                <a:ea typeface="幼圆" panose="02010509060101010101" pitchFamily="49" charset="-122"/>
                <a:sym typeface="Arial" pitchFamily="34" charset="0"/>
              </a:rPr>
              <a:t>3</a:t>
            </a:r>
            <a:r>
              <a:rPr lang="zh-CN" altLang="en-US" sz="3200">
                <a:latin typeface="幼圆" panose="02010509060101010101" pitchFamily="49" charset="-122"/>
                <a:ea typeface="幼圆" panose="02010509060101010101" pitchFamily="49" charset="-122"/>
                <a:sym typeface="Arial" pitchFamily="34" charset="0"/>
              </a:rPr>
              <a:t>月</a:t>
            </a:r>
          </a:p>
        </p:txBody>
      </p:sp>
      <p:sp>
        <p:nvSpPr>
          <p:cNvPr id="14351" name="稻壳儿小白白(http://dwz.cn/Wu2UP)"/>
          <p:cNvSpPr txBox="1">
            <a:spLocks noChangeArrowheads="1"/>
          </p:cNvSpPr>
          <p:nvPr/>
        </p:nvSpPr>
        <p:spPr bwMode="auto">
          <a:xfrm>
            <a:off x="4619625" y="2487613"/>
            <a:ext cx="16192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zh-CN" altLang="en-US" sz="1200">
                <a:latin typeface="幼圆" panose="02010509060101010101" pitchFamily="49" charset="-122"/>
                <a:ea typeface="幼圆" panose="02010509060101010101" pitchFamily="49" charset="-122"/>
                <a:sym typeface="Arial" pitchFamily="34" charset="0"/>
              </a:rPr>
              <a:t>点击此处添加标题</a:t>
            </a:r>
          </a:p>
        </p:txBody>
      </p:sp>
      <p:sp>
        <p:nvSpPr>
          <p:cNvPr id="14352" name="稻壳儿小白白(http://dwz.cn/Wu2UP)"/>
          <p:cNvSpPr txBox="1">
            <a:spLocks noChangeArrowheads="1"/>
          </p:cNvSpPr>
          <p:nvPr/>
        </p:nvSpPr>
        <p:spPr bwMode="auto">
          <a:xfrm>
            <a:off x="6219825" y="2492375"/>
            <a:ext cx="10731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200">
                <a:latin typeface="幼圆" panose="02010509060101010101" pitchFamily="49" charset="-122"/>
                <a:ea typeface="幼圆" panose="02010509060101010101" pitchFamily="49" charset="-122"/>
                <a:sym typeface="Arial" pitchFamily="34" charset="0"/>
              </a:rPr>
              <a:t>4</a:t>
            </a:r>
            <a:r>
              <a:rPr lang="zh-CN" altLang="en-US" sz="3200">
                <a:latin typeface="幼圆" panose="02010509060101010101" pitchFamily="49" charset="-122"/>
                <a:ea typeface="幼圆" panose="02010509060101010101" pitchFamily="49" charset="-122"/>
                <a:sym typeface="Arial" pitchFamily="34" charset="0"/>
              </a:rPr>
              <a:t>月</a:t>
            </a:r>
          </a:p>
        </p:txBody>
      </p:sp>
      <p:sp>
        <p:nvSpPr>
          <p:cNvPr id="14353" name="稻壳儿小白白(http://dwz.cn/Wu2UP)"/>
          <p:cNvSpPr txBox="1">
            <a:spLocks noChangeArrowheads="1"/>
          </p:cNvSpPr>
          <p:nvPr/>
        </p:nvSpPr>
        <p:spPr bwMode="auto">
          <a:xfrm>
            <a:off x="5978525" y="2995613"/>
            <a:ext cx="15557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zh-CN" altLang="en-US" sz="1200">
                <a:latin typeface="幼圆" panose="02010509060101010101" pitchFamily="49" charset="-122"/>
                <a:ea typeface="幼圆" panose="02010509060101010101" pitchFamily="49" charset="-122"/>
                <a:sym typeface="Arial" pitchFamily="34" charset="0"/>
              </a:rPr>
              <a:t>点击此处添加标题</a:t>
            </a:r>
          </a:p>
        </p:txBody>
      </p:sp>
      <p:sp>
        <p:nvSpPr>
          <p:cNvPr id="14354" name="稻壳儿小白白(http://dwz.cn/Wu2UP)"/>
          <p:cNvSpPr txBox="1">
            <a:spLocks noChangeArrowheads="1"/>
          </p:cNvSpPr>
          <p:nvPr/>
        </p:nvSpPr>
        <p:spPr bwMode="auto">
          <a:xfrm>
            <a:off x="7842250" y="2190750"/>
            <a:ext cx="822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200">
                <a:latin typeface="幼圆" panose="02010509060101010101" pitchFamily="49" charset="-122"/>
                <a:ea typeface="幼圆" panose="02010509060101010101" pitchFamily="49" charset="-122"/>
                <a:sym typeface="Arial" pitchFamily="34" charset="0"/>
              </a:rPr>
              <a:t>5</a:t>
            </a:r>
            <a:r>
              <a:rPr lang="zh-CN" altLang="en-US" sz="3200">
                <a:latin typeface="幼圆" panose="02010509060101010101" pitchFamily="49" charset="-122"/>
                <a:ea typeface="幼圆" panose="02010509060101010101" pitchFamily="49" charset="-122"/>
                <a:sym typeface="Arial" pitchFamily="34" charset="0"/>
              </a:rPr>
              <a:t>月</a:t>
            </a:r>
          </a:p>
        </p:txBody>
      </p:sp>
      <p:sp>
        <p:nvSpPr>
          <p:cNvPr id="14355" name="稻壳儿小白白(http://dwz.cn/Wu2UP)"/>
          <p:cNvSpPr txBox="1">
            <a:spLocks noChangeArrowheads="1"/>
          </p:cNvSpPr>
          <p:nvPr/>
        </p:nvSpPr>
        <p:spPr bwMode="auto">
          <a:xfrm>
            <a:off x="7443788" y="2697163"/>
            <a:ext cx="16192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zh-CN" altLang="en-US" sz="1200">
                <a:latin typeface="幼圆" panose="02010509060101010101" pitchFamily="49" charset="-122"/>
                <a:ea typeface="幼圆" panose="02010509060101010101" pitchFamily="49" charset="-122"/>
                <a:sym typeface="Arial" pitchFamily="34" charset="0"/>
              </a:rPr>
              <a:t>点击此处添加标题</a:t>
            </a:r>
          </a:p>
        </p:txBody>
      </p:sp>
      <p:sp>
        <p:nvSpPr>
          <p:cNvPr id="14356" name="稻壳儿小白白(http://dwz.cn/Wu2UP)"/>
          <p:cNvSpPr txBox="1">
            <a:spLocks noChangeArrowheads="1"/>
          </p:cNvSpPr>
          <p:nvPr/>
        </p:nvSpPr>
        <p:spPr bwMode="auto">
          <a:xfrm>
            <a:off x="9267825" y="2312988"/>
            <a:ext cx="82232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200">
                <a:latin typeface="幼圆" panose="02010509060101010101" pitchFamily="49" charset="-122"/>
                <a:ea typeface="幼圆" panose="02010509060101010101" pitchFamily="49" charset="-122"/>
                <a:sym typeface="Arial" pitchFamily="34" charset="0"/>
              </a:rPr>
              <a:t>6</a:t>
            </a:r>
            <a:r>
              <a:rPr lang="zh-CN" altLang="en-US" sz="3200">
                <a:latin typeface="幼圆" panose="02010509060101010101" pitchFamily="49" charset="-122"/>
                <a:ea typeface="幼圆" panose="02010509060101010101" pitchFamily="49" charset="-122"/>
                <a:sym typeface="Arial" pitchFamily="34" charset="0"/>
              </a:rPr>
              <a:t>月</a:t>
            </a:r>
          </a:p>
        </p:txBody>
      </p:sp>
      <p:sp>
        <p:nvSpPr>
          <p:cNvPr id="14357" name="稻壳儿小白白(http://dwz.cn/Wu2UP)"/>
          <p:cNvSpPr txBox="1">
            <a:spLocks noChangeArrowheads="1"/>
          </p:cNvSpPr>
          <p:nvPr/>
        </p:nvSpPr>
        <p:spPr bwMode="auto">
          <a:xfrm>
            <a:off x="8867775" y="2819400"/>
            <a:ext cx="162083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zh-CN" altLang="en-US" sz="1200">
                <a:latin typeface="幼圆" panose="02010509060101010101" pitchFamily="49" charset="-122"/>
                <a:ea typeface="幼圆" panose="02010509060101010101" pitchFamily="49" charset="-122"/>
                <a:sym typeface="Arial" pitchFamily="34" charset="0"/>
              </a:rPr>
              <a:t>点击此处添加标题</a:t>
            </a:r>
          </a:p>
        </p:txBody>
      </p:sp>
      <p:pic>
        <p:nvPicPr>
          <p:cNvPr id="25" name="图片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1938" y="140877"/>
            <a:ext cx="725487" cy="704084"/>
          </a:xfrm>
          <a:prstGeom prst="rect">
            <a:avLst/>
          </a:prstGeom>
          <a:noFill/>
          <a:ln>
            <a:noFill/>
          </a:ln>
        </p:spPr>
      </p:pic>
      <p:sp>
        <p:nvSpPr>
          <p:cNvPr id="26" name="文本框 44"/>
          <p:cNvSpPr txBox="1">
            <a:spLocks noChangeArrowheads="1"/>
          </p:cNvSpPr>
          <p:nvPr/>
        </p:nvSpPr>
        <p:spPr bwMode="auto">
          <a:xfrm>
            <a:off x="1050925" y="254000"/>
            <a:ext cx="2257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400" dirty="0">
                <a:solidFill>
                  <a:srgbClr val="232525"/>
                </a:solidFill>
                <a:latin typeface="幼圆" panose="02010509060101010101" pitchFamily="49" charset="-122"/>
                <a:ea typeface="幼圆" panose="02010509060101010101" pitchFamily="49" charset="-122"/>
              </a:rPr>
              <a:t>输入内容</a:t>
            </a:r>
          </a:p>
        </p:txBody>
      </p:sp>
      <p:sp>
        <p:nvSpPr>
          <p:cNvPr id="27" name="文本框 47"/>
          <p:cNvSpPr txBox="1">
            <a:spLocks noChangeArrowheads="1"/>
          </p:cNvSpPr>
          <p:nvPr/>
        </p:nvSpPr>
        <p:spPr bwMode="auto">
          <a:xfrm>
            <a:off x="261938" y="177800"/>
            <a:ext cx="627062"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600" dirty="0">
                <a:solidFill>
                  <a:schemeClr val="bg1"/>
                </a:solidFill>
                <a:latin typeface="Impact" pitchFamily="34" charset="0"/>
              </a:rPr>
              <a:t>2</a:t>
            </a:r>
            <a:endParaRPr lang="zh-CN" altLang="en-US" sz="3600" dirty="0">
              <a:solidFill>
                <a:schemeClr val="bg1"/>
              </a:solidFill>
              <a:latin typeface="Impact" pitchFamily="34" charset="0"/>
            </a:endParaRPr>
          </a:p>
        </p:txBody>
      </p:sp>
    </p:spTree>
  </p:cSld>
  <p:clrMapOvr>
    <a:masterClrMapping/>
  </p:clrMapOvr>
  <p:transition spd="slow" advTm="926">
    <p:comb/>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稻壳儿小白白(http://dwz.cn/Wu2UP)"/>
          <p:cNvSpPr>
            <a:spLocks noChangeArrowheads="1"/>
          </p:cNvSpPr>
          <p:nvPr/>
        </p:nvSpPr>
        <p:spPr bwMode="auto">
          <a:xfrm>
            <a:off x="0" y="3781425"/>
            <a:ext cx="2478088" cy="2398713"/>
          </a:xfrm>
          <a:prstGeom prst="rect">
            <a:avLst/>
          </a:prstGeom>
          <a:solidFill>
            <a:srgbClr val="232525"/>
          </a:solidFill>
          <a:ln>
            <a:noFill/>
          </a:ln>
          <a:extLst/>
        </p:spPr>
        <p:txBody>
          <a:bodyPr anchor="ctr"/>
          <a:lstStyle/>
          <a:p>
            <a:pPr algn="ctr" eaLnBrk="1" hangingPunct="1"/>
            <a:endParaRPr lang="en-US" altLang="zh-CN" sz="3200">
              <a:solidFill>
                <a:srgbClr val="FFFFFF"/>
              </a:solidFill>
              <a:latin typeface="幼圆" panose="02010509060101010101" pitchFamily="49" charset="-122"/>
              <a:ea typeface="幼圆" panose="02010509060101010101" pitchFamily="49" charset="-122"/>
              <a:sym typeface="Arial" pitchFamily="34" charset="0"/>
            </a:endParaRPr>
          </a:p>
        </p:txBody>
      </p:sp>
      <p:sp>
        <p:nvSpPr>
          <p:cNvPr id="17411" name="稻壳儿小白白(http://dwz.cn/Wu2UP)"/>
          <p:cNvSpPr>
            <a:spLocks noChangeArrowheads="1"/>
          </p:cNvSpPr>
          <p:nvPr/>
        </p:nvSpPr>
        <p:spPr bwMode="auto">
          <a:xfrm>
            <a:off x="4876800" y="3781425"/>
            <a:ext cx="2439988" cy="2398713"/>
          </a:xfrm>
          <a:prstGeom prst="rect">
            <a:avLst/>
          </a:prstGeom>
          <a:solidFill>
            <a:srgbClr val="232525"/>
          </a:solidFill>
          <a:ln>
            <a:noFill/>
          </a:ln>
          <a:extLst/>
        </p:spPr>
        <p:txBody>
          <a:bodyPr anchor="ctr"/>
          <a:lstStyle/>
          <a:p>
            <a:pPr algn="ctr" eaLnBrk="1" hangingPunct="1"/>
            <a:endParaRPr lang="en-US" altLang="zh-CN" sz="3200">
              <a:solidFill>
                <a:srgbClr val="FFFFFF"/>
              </a:solidFill>
              <a:latin typeface="幼圆" panose="02010509060101010101" pitchFamily="49" charset="-122"/>
              <a:ea typeface="幼圆" panose="02010509060101010101" pitchFamily="49" charset="-122"/>
              <a:sym typeface="Arial" pitchFamily="34" charset="0"/>
            </a:endParaRPr>
          </a:p>
        </p:txBody>
      </p:sp>
      <p:sp>
        <p:nvSpPr>
          <p:cNvPr id="17412" name="稻壳儿小白白(http://dwz.cn/Wu2UP)"/>
          <p:cNvSpPr>
            <a:spLocks noChangeArrowheads="1"/>
          </p:cNvSpPr>
          <p:nvPr/>
        </p:nvSpPr>
        <p:spPr bwMode="auto">
          <a:xfrm>
            <a:off x="7315200" y="1384300"/>
            <a:ext cx="2438400" cy="2397125"/>
          </a:xfrm>
          <a:prstGeom prst="rect">
            <a:avLst/>
          </a:prstGeom>
          <a:solidFill>
            <a:srgbClr val="232525"/>
          </a:solidFill>
          <a:ln>
            <a:noFill/>
          </a:ln>
          <a:extLst/>
        </p:spPr>
        <p:txBody>
          <a:bodyPr anchor="ctr"/>
          <a:lstStyle/>
          <a:p>
            <a:pPr algn="ctr" eaLnBrk="1" hangingPunct="1"/>
            <a:endParaRPr lang="en-US" altLang="zh-CN" sz="3200">
              <a:solidFill>
                <a:srgbClr val="FFFFFF"/>
              </a:solidFill>
              <a:latin typeface="幼圆" panose="02010509060101010101" pitchFamily="49" charset="-122"/>
              <a:ea typeface="幼圆" panose="02010509060101010101" pitchFamily="49" charset="-122"/>
              <a:sym typeface="Arial" pitchFamily="34" charset="0"/>
            </a:endParaRPr>
          </a:p>
        </p:txBody>
      </p:sp>
      <p:sp>
        <p:nvSpPr>
          <p:cNvPr id="17413" name="稻壳儿小白白(http://dwz.cn/Wu2UP)"/>
          <p:cNvSpPr>
            <a:spLocks noChangeArrowheads="1"/>
          </p:cNvSpPr>
          <p:nvPr/>
        </p:nvSpPr>
        <p:spPr bwMode="auto">
          <a:xfrm>
            <a:off x="9753600" y="3781425"/>
            <a:ext cx="2438400" cy="2398713"/>
          </a:xfrm>
          <a:prstGeom prst="rect">
            <a:avLst/>
          </a:prstGeom>
          <a:solidFill>
            <a:srgbClr val="232525"/>
          </a:solidFill>
          <a:ln>
            <a:noFill/>
          </a:ln>
          <a:extLst/>
        </p:spPr>
        <p:txBody>
          <a:bodyPr anchor="ctr"/>
          <a:lstStyle/>
          <a:p>
            <a:pPr algn="ctr" eaLnBrk="1" hangingPunct="1"/>
            <a:endParaRPr lang="en-US" altLang="zh-CN" sz="3200">
              <a:solidFill>
                <a:srgbClr val="FFFFFF"/>
              </a:solidFill>
              <a:latin typeface="幼圆" panose="02010509060101010101" pitchFamily="49" charset="-122"/>
              <a:ea typeface="幼圆" panose="02010509060101010101" pitchFamily="49" charset="-122"/>
              <a:sym typeface="Arial" pitchFamily="34" charset="0"/>
            </a:endParaRPr>
          </a:p>
        </p:txBody>
      </p:sp>
      <p:sp>
        <p:nvSpPr>
          <p:cNvPr id="17414" name="稻壳儿小白白(http://dwz.cn/Wu2UP)"/>
          <p:cNvSpPr>
            <a:spLocks noChangeArrowheads="1"/>
          </p:cNvSpPr>
          <p:nvPr/>
        </p:nvSpPr>
        <p:spPr bwMode="auto">
          <a:xfrm>
            <a:off x="2446338" y="1384300"/>
            <a:ext cx="2439987" cy="2397125"/>
          </a:xfrm>
          <a:prstGeom prst="rect">
            <a:avLst/>
          </a:prstGeom>
          <a:solidFill>
            <a:srgbClr val="232525"/>
          </a:solidFill>
          <a:ln>
            <a:noFill/>
          </a:ln>
          <a:extLst/>
        </p:spPr>
        <p:txBody>
          <a:bodyPr anchor="ctr"/>
          <a:lstStyle/>
          <a:p>
            <a:pPr algn="ctr" eaLnBrk="1" hangingPunct="1"/>
            <a:endParaRPr lang="en-US" altLang="zh-CN" sz="3200" b="1">
              <a:solidFill>
                <a:srgbClr val="FFFFFF"/>
              </a:solidFill>
              <a:latin typeface="幼圆" panose="02010509060101010101" pitchFamily="49" charset="-122"/>
              <a:ea typeface="幼圆" panose="02010509060101010101" pitchFamily="49" charset="-122"/>
              <a:sym typeface="Arial" pitchFamily="34" charset="0"/>
            </a:endParaRPr>
          </a:p>
        </p:txBody>
      </p:sp>
      <p:sp>
        <p:nvSpPr>
          <p:cNvPr id="17415" name="稻壳儿小白白(http://dwz.cn/Wu2UP)"/>
          <p:cNvSpPr txBox="1">
            <a:spLocks noChangeArrowheads="1"/>
          </p:cNvSpPr>
          <p:nvPr/>
        </p:nvSpPr>
        <p:spPr bwMode="auto">
          <a:xfrm>
            <a:off x="2676525" y="2624138"/>
            <a:ext cx="2152650"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600">
                <a:solidFill>
                  <a:schemeClr val="bg1"/>
                </a:solidFill>
                <a:latin typeface="幼圆" panose="02010509060101010101" pitchFamily="49" charset="-122"/>
                <a:ea typeface="幼圆" panose="02010509060101010101" pitchFamily="49" charset="-122"/>
                <a:sym typeface="Arial" pitchFamily="34" charset="0"/>
              </a:rPr>
              <a:t>单击编辑此项目的详细内容</a:t>
            </a:r>
            <a:endParaRPr lang="en-US" sz="1600">
              <a:solidFill>
                <a:schemeClr val="bg1"/>
              </a:solidFill>
              <a:latin typeface="幼圆" panose="02010509060101010101" pitchFamily="49" charset="-122"/>
              <a:ea typeface="幼圆" panose="02010509060101010101" pitchFamily="49" charset="-122"/>
              <a:sym typeface="Arial" pitchFamily="34" charset="0"/>
            </a:endParaRPr>
          </a:p>
        </p:txBody>
      </p:sp>
      <p:sp>
        <p:nvSpPr>
          <p:cNvPr id="17416" name="稻壳儿小白白(http://dwz.cn/Wu2UP)"/>
          <p:cNvSpPr txBox="1">
            <a:spLocks noChangeArrowheads="1"/>
          </p:cNvSpPr>
          <p:nvPr/>
        </p:nvSpPr>
        <p:spPr bwMode="auto">
          <a:xfrm>
            <a:off x="2673350" y="2127250"/>
            <a:ext cx="2155825"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nchor="ct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800" b="1">
                <a:solidFill>
                  <a:schemeClr val="bg1"/>
                </a:solidFill>
                <a:latin typeface="幼圆" panose="02010509060101010101" pitchFamily="49" charset="-122"/>
                <a:ea typeface="幼圆" panose="02010509060101010101" pitchFamily="49" charset="-122"/>
                <a:cs typeface="Open Sans"/>
                <a:sym typeface="Arial" pitchFamily="34" charset="0"/>
              </a:rPr>
              <a:t>添加项目</a:t>
            </a:r>
            <a:endParaRPr lang="en-US" sz="2800" b="1">
              <a:solidFill>
                <a:schemeClr val="bg1"/>
              </a:solidFill>
              <a:latin typeface="幼圆" panose="02010509060101010101" pitchFamily="49" charset="-122"/>
              <a:ea typeface="幼圆" panose="02010509060101010101" pitchFamily="49" charset="-122"/>
              <a:cs typeface="Open Sans"/>
              <a:sym typeface="Arial" pitchFamily="34" charset="0"/>
            </a:endParaRPr>
          </a:p>
        </p:txBody>
      </p:sp>
      <p:sp>
        <p:nvSpPr>
          <p:cNvPr id="17417" name="稻壳儿小白白(http://dwz.cn/Wu2UP)"/>
          <p:cNvSpPr>
            <a:spLocks noChangeAspect="1" noChangeArrowheads="1"/>
          </p:cNvSpPr>
          <p:nvPr/>
        </p:nvSpPr>
        <p:spPr bwMode="auto">
          <a:xfrm flipV="1">
            <a:off x="2447925" y="1384300"/>
            <a:ext cx="457200" cy="457200"/>
          </a:xfrm>
          <a:prstGeom prst="rtTriangle">
            <a:avLst/>
          </a:prstGeom>
          <a:solidFill>
            <a:schemeClr val="bg1">
              <a:lumMod val="50000"/>
            </a:schemeClr>
          </a:solidFill>
          <a:ln>
            <a:noFill/>
          </a:ln>
          <a:extLst/>
        </p:spPr>
        <p:txBody>
          <a:bodyPr anchor="ctr"/>
          <a:lstStyle/>
          <a:p>
            <a:pPr algn="ctr" eaLnBrk="1" hangingPunct="1"/>
            <a:endParaRPr lang="en-US" altLang="zh-CN">
              <a:solidFill>
                <a:srgbClr val="FFFFFF"/>
              </a:solidFill>
              <a:latin typeface="幼圆" panose="02010509060101010101" pitchFamily="49" charset="-122"/>
              <a:ea typeface="幼圆" panose="02010509060101010101" pitchFamily="49" charset="-122"/>
              <a:sym typeface="Arial" pitchFamily="34" charset="0"/>
            </a:endParaRPr>
          </a:p>
        </p:txBody>
      </p:sp>
      <p:sp>
        <p:nvSpPr>
          <p:cNvPr id="17418" name="稻壳儿小白白(http://dwz.cn/Wu2UP)"/>
          <p:cNvSpPr>
            <a:spLocks noChangeAspect="1" noChangeArrowheads="1"/>
          </p:cNvSpPr>
          <p:nvPr/>
        </p:nvSpPr>
        <p:spPr bwMode="auto">
          <a:xfrm flipV="1">
            <a:off x="7321550" y="1384300"/>
            <a:ext cx="457200" cy="457200"/>
          </a:xfrm>
          <a:prstGeom prst="rtTriangle">
            <a:avLst/>
          </a:prstGeom>
          <a:solidFill>
            <a:schemeClr val="bg1">
              <a:lumMod val="50000"/>
            </a:schemeClr>
          </a:solidFill>
          <a:ln>
            <a:noFill/>
          </a:ln>
          <a:extLst/>
        </p:spPr>
        <p:txBody>
          <a:bodyPr anchor="ctr"/>
          <a:lstStyle/>
          <a:p>
            <a:pPr algn="ctr" eaLnBrk="1" hangingPunct="1"/>
            <a:endParaRPr lang="en-US" altLang="zh-CN">
              <a:solidFill>
                <a:srgbClr val="FFFFFF"/>
              </a:solidFill>
              <a:latin typeface="幼圆" panose="02010509060101010101" pitchFamily="49" charset="-122"/>
              <a:ea typeface="幼圆" panose="02010509060101010101" pitchFamily="49" charset="-122"/>
              <a:sym typeface="Arial" pitchFamily="34" charset="0"/>
            </a:endParaRPr>
          </a:p>
        </p:txBody>
      </p:sp>
      <p:sp>
        <p:nvSpPr>
          <p:cNvPr id="17419" name="稻壳儿小白白(http://dwz.cn/Wu2UP)"/>
          <p:cNvSpPr>
            <a:spLocks noChangeAspect="1" noChangeArrowheads="1"/>
          </p:cNvSpPr>
          <p:nvPr/>
        </p:nvSpPr>
        <p:spPr bwMode="auto">
          <a:xfrm flipV="1">
            <a:off x="6350" y="3781425"/>
            <a:ext cx="457200" cy="457200"/>
          </a:xfrm>
          <a:prstGeom prst="rtTriangle">
            <a:avLst/>
          </a:prstGeom>
          <a:solidFill>
            <a:schemeClr val="bg1">
              <a:lumMod val="50000"/>
            </a:schemeClr>
          </a:solidFill>
          <a:ln>
            <a:noFill/>
          </a:ln>
          <a:extLst/>
        </p:spPr>
        <p:txBody>
          <a:bodyPr anchor="ctr"/>
          <a:lstStyle/>
          <a:p>
            <a:pPr algn="ctr" eaLnBrk="1" hangingPunct="1"/>
            <a:endParaRPr lang="en-US" altLang="zh-CN">
              <a:solidFill>
                <a:srgbClr val="FFFFFF"/>
              </a:solidFill>
              <a:latin typeface="幼圆" panose="02010509060101010101" pitchFamily="49" charset="-122"/>
              <a:ea typeface="幼圆" panose="02010509060101010101" pitchFamily="49" charset="-122"/>
              <a:sym typeface="Arial" pitchFamily="34" charset="0"/>
            </a:endParaRPr>
          </a:p>
        </p:txBody>
      </p:sp>
      <p:sp>
        <p:nvSpPr>
          <p:cNvPr id="17420" name="稻壳儿小白白(http://dwz.cn/Wu2UP)"/>
          <p:cNvSpPr>
            <a:spLocks noChangeAspect="1" noChangeArrowheads="1"/>
          </p:cNvSpPr>
          <p:nvPr/>
        </p:nvSpPr>
        <p:spPr bwMode="auto">
          <a:xfrm flipV="1">
            <a:off x="4886325" y="3781425"/>
            <a:ext cx="457200" cy="457200"/>
          </a:xfrm>
          <a:prstGeom prst="rtTriangle">
            <a:avLst/>
          </a:prstGeom>
          <a:solidFill>
            <a:schemeClr val="bg1">
              <a:lumMod val="50000"/>
            </a:schemeClr>
          </a:solidFill>
          <a:ln>
            <a:noFill/>
          </a:ln>
          <a:extLst/>
        </p:spPr>
        <p:txBody>
          <a:bodyPr anchor="ctr"/>
          <a:lstStyle/>
          <a:p>
            <a:pPr algn="ctr" eaLnBrk="1" hangingPunct="1"/>
            <a:endParaRPr lang="en-US" altLang="zh-CN">
              <a:solidFill>
                <a:srgbClr val="FFFFFF"/>
              </a:solidFill>
              <a:latin typeface="幼圆" panose="02010509060101010101" pitchFamily="49" charset="-122"/>
              <a:ea typeface="幼圆" panose="02010509060101010101" pitchFamily="49" charset="-122"/>
              <a:sym typeface="Arial" pitchFamily="34" charset="0"/>
            </a:endParaRPr>
          </a:p>
        </p:txBody>
      </p:sp>
      <p:sp>
        <p:nvSpPr>
          <p:cNvPr id="17421" name="稻壳儿小白白(http://dwz.cn/Wu2UP)"/>
          <p:cNvSpPr>
            <a:spLocks noChangeAspect="1" noChangeArrowheads="1"/>
          </p:cNvSpPr>
          <p:nvPr/>
        </p:nvSpPr>
        <p:spPr bwMode="auto">
          <a:xfrm flipV="1">
            <a:off x="9740900" y="3781425"/>
            <a:ext cx="457200" cy="457200"/>
          </a:xfrm>
          <a:prstGeom prst="rtTriangle">
            <a:avLst/>
          </a:prstGeom>
          <a:solidFill>
            <a:schemeClr val="bg1">
              <a:lumMod val="50000"/>
            </a:schemeClr>
          </a:solidFill>
          <a:ln>
            <a:noFill/>
          </a:ln>
          <a:extLst/>
        </p:spPr>
        <p:txBody>
          <a:bodyPr anchor="ctr"/>
          <a:lstStyle/>
          <a:p>
            <a:pPr algn="ctr" eaLnBrk="1" hangingPunct="1"/>
            <a:endParaRPr lang="en-US" altLang="zh-CN">
              <a:solidFill>
                <a:srgbClr val="FFFFFF"/>
              </a:solidFill>
              <a:latin typeface="幼圆" panose="02010509060101010101" pitchFamily="49" charset="-122"/>
              <a:ea typeface="幼圆" panose="02010509060101010101" pitchFamily="49" charset="-122"/>
              <a:sym typeface="Arial" pitchFamily="34" charset="0"/>
            </a:endParaRPr>
          </a:p>
        </p:txBody>
      </p:sp>
      <p:sp>
        <p:nvSpPr>
          <p:cNvPr id="17422" name="稻壳儿小白白(http://dwz.cn/Wu2UP)"/>
          <p:cNvSpPr txBox="1">
            <a:spLocks noChangeArrowheads="1"/>
          </p:cNvSpPr>
          <p:nvPr/>
        </p:nvSpPr>
        <p:spPr bwMode="auto">
          <a:xfrm>
            <a:off x="7451725" y="2624138"/>
            <a:ext cx="2152650"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600">
                <a:solidFill>
                  <a:schemeClr val="bg1"/>
                </a:solidFill>
                <a:latin typeface="幼圆" panose="02010509060101010101" pitchFamily="49" charset="-122"/>
                <a:ea typeface="幼圆" panose="02010509060101010101" pitchFamily="49" charset="-122"/>
                <a:sym typeface="Arial" pitchFamily="34" charset="0"/>
              </a:rPr>
              <a:t>单击编辑此项目的详细内容</a:t>
            </a:r>
            <a:endParaRPr lang="en-US" sz="1600">
              <a:solidFill>
                <a:schemeClr val="bg1"/>
              </a:solidFill>
              <a:latin typeface="幼圆" panose="02010509060101010101" pitchFamily="49" charset="-122"/>
              <a:ea typeface="幼圆" panose="02010509060101010101" pitchFamily="49" charset="-122"/>
              <a:sym typeface="Arial" pitchFamily="34" charset="0"/>
            </a:endParaRPr>
          </a:p>
        </p:txBody>
      </p:sp>
      <p:sp>
        <p:nvSpPr>
          <p:cNvPr id="17423" name="稻壳儿小白白(http://dwz.cn/Wu2UP)"/>
          <p:cNvSpPr txBox="1">
            <a:spLocks noChangeArrowheads="1"/>
          </p:cNvSpPr>
          <p:nvPr/>
        </p:nvSpPr>
        <p:spPr bwMode="auto">
          <a:xfrm>
            <a:off x="7450138" y="2127250"/>
            <a:ext cx="2154237"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nchor="ct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800" b="1">
                <a:solidFill>
                  <a:schemeClr val="bg1"/>
                </a:solidFill>
                <a:latin typeface="幼圆" panose="02010509060101010101" pitchFamily="49" charset="-122"/>
                <a:ea typeface="幼圆" panose="02010509060101010101" pitchFamily="49" charset="-122"/>
                <a:cs typeface="Open Sans"/>
                <a:sym typeface="Arial" pitchFamily="34" charset="0"/>
              </a:rPr>
              <a:t>添加项目</a:t>
            </a:r>
            <a:endParaRPr lang="en-US" sz="2800" b="1">
              <a:solidFill>
                <a:schemeClr val="bg1"/>
              </a:solidFill>
              <a:latin typeface="幼圆" panose="02010509060101010101" pitchFamily="49" charset="-122"/>
              <a:ea typeface="幼圆" panose="02010509060101010101" pitchFamily="49" charset="-122"/>
              <a:cs typeface="Open Sans"/>
              <a:sym typeface="Arial" pitchFamily="34" charset="0"/>
            </a:endParaRPr>
          </a:p>
        </p:txBody>
      </p:sp>
      <p:sp>
        <p:nvSpPr>
          <p:cNvPr id="17424" name="稻壳儿小白白(http://dwz.cn/Wu2UP)"/>
          <p:cNvSpPr txBox="1">
            <a:spLocks noChangeArrowheads="1"/>
          </p:cNvSpPr>
          <p:nvPr/>
        </p:nvSpPr>
        <p:spPr bwMode="auto">
          <a:xfrm>
            <a:off x="147638" y="4800600"/>
            <a:ext cx="2152650"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600">
                <a:solidFill>
                  <a:schemeClr val="bg1"/>
                </a:solidFill>
                <a:latin typeface="幼圆" panose="02010509060101010101" pitchFamily="49" charset="-122"/>
                <a:ea typeface="幼圆" panose="02010509060101010101" pitchFamily="49" charset="-122"/>
                <a:sym typeface="Arial" pitchFamily="34" charset="0"/>
              </a:rPr>
              <a:t>单击编辑此项目的详细内容</a:t>
            </a:r>
            <a:endParaRPr lang="en-US" sz="1600">
              <a:solidFill>
                <a:schemeClr val="bg1"/>
              </a:solidFill>
              <a:latin typeface="幼圆" panose="02010509060101010101" pitchFamily="49" charset="-122"/>
              <a:ea typeface="幼圆" panose="02010509060101010101" pitchFamily="49" charset="-122"/>
              <a:sym typeface="Arial" pitchFamily="34" charset="0"/>
            </a:endParaRPr>
          </a:p>
        </p:txBody>
      </p:sp>
      <p:sp>
        <p:nvSpPr>
          <p:cNvPr id="17425" name="稻壳儿小白白(http://dwz.cn/Wu2UP)"/>
          <p:cNvSpPr txBox="1">
            <a:spLocks noChangeArrowheads="1"/>
          </p:cNvSpPr>
          <p:nvPr/>
        </p:nvSpPr>
        <p:spPr bwMode="auto">
          <a:xfrm>
            <a:off x="146050" y="4302125"/>
            <a:ext cx="2154238"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nchor="ct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800" b="1">
                <a:solidFill>
                  <a:schemeClr val="bg1"/>
                </a:solidFill>
                <a:latin typeface="幼圆" panose="02010509060101010101" pitchFamily="49" charset="-122"/>
                <a:ea typeface="幼圆" panose="02010509060101010101" pitchFamily="49" charset="-122"/>
                <a:cs typeface="Open Sans"/>
                <a:sym typeface="Arial" pitchFamily="34" charset="0"/>
              </a:rPr>
              <a:t>添加项目</a:t>
            </a:r>
            <a:endParaRPr lang="en-US" sz="2800" b="1">
              <a:solidFill>
                <a:schemeClr val="bg1"/>
              </a:solidFill>
              <a:latin typeface="幼圆" panose="02010509060101010101" pitchFamily="49" charset="-122"/>
              <a:ea typeface="幼圆" panose="02010509060101010101" pitchFamily="49" charset="-122"/>
              <a:cs typeface="Open Sans"/>
              <a:sym typeface="Arial" pitchFamily="34" charset="0"/>
            </a:endParaRPr>
          </a:p>
        </p:txBody>
      </p:sp>
      <p:sp>
        <p:nvSpPr>
          <p:cNvPr id="17426" name="稻壳儿小白白(http://dwz.cn/Wu2UP)"/>
          <p:cNvSpPr txBox="1">
            <a:spLocks noChangeArrowheads="1"/>
          </p:cNvSpPr>
          <p:nvPr/>
        </p:nvSpPr>
        <p:spPr bwMode="auto">
          <a:xfrm>
            <a:off x="5029200" y="4800600"/>
            <a:ext cx="2152650"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600">
                <a:solidFill>
                  <a:schemeClr val="bg1"/>
                </a:solidFill>
                <a:latin typeface="幼圆" panose="02010509060101010101" pitchFamily="49" charset="-122"/>
                <a:ea typeface="幼圆" panose="02010509060101010101" pitchFamily="49" charset="-122"/>
                <a:sym typeface="Arial" pitchFamily="34" charset="0"/>
              </a:rPr>
              <a:t>单击编辑此项目的详细内容</a:t>
            </a:r>
            <a:endParaRPr lang="en-US" sz="1600">
              <a:solidFill>
                <a:schemeClr val="bg1"/>
              </a:solidFill>
              <a:latin typeface="幼圆" panose="02010509060101010101" pitchFamily="49" charset="-122"/>
              <a:ea typeface="幼圆" panose="02010509060101010101" pitchFamily="49" charset="-122"/>
              <a:sym typeface="Arial" pitchFamily="34" charset="0"/>
            </a:endParaRPr>
          </a:p>
        </p:txBody>
      </p:sp>
      <p:sp>
        <p:nvSpPr>
          <p:cNvPr id="17427" name="稻壳儿小白白(http://dwz.cn/Wu2UP)"/>
          <p:cNvSpPr txBox="1">
            <a:spLocks noChangeArrowheads="1"/>
          </p:cNvSpPr>
          <p:nvPr/>
        </p:nvSpPr>
        <p:spPr bwMode="auto">
          <a:xfrm>
            <a:off x="5027613" y="4302125"/>
            <a:ext cx="2154237"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nchor="ct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800" b="1">
                <a:solidFill>
                  <a:schemeClr val="bg1"/>
                </a:solidFill>
                <a:latin typeface="幼圆" panose="02010509060101010101" pitchFamily="49" charset="-122"/>
                <a:ea typeface="幼圆" panose="02010509060101010101" pitchFamily="49" charset="-122"/>
                <a:cs typeface="Open Sans"/>
                <a:sym typeface="Arial" pitchFamily="34" charset="0"/>
              </a:rPr>
              <a:t>添加项目</a:t>
            </a:r>
            <a:endParaRPr lang="en-US" sz="2800" b="1">
              <a:solidFill>
                <a:schemeClr val="bg1"/>
              </a:solidFill>
              <a:latin typeface="幼圆" panose="02010509060101010101" pitchFamily="49" charset="-122"/>
              <a:ea typeface="幼圆" panose="02010509060101010101" pitchFamily="49" charset="-122"/>
              <a:cs typeface="Open Sans"/>
              <a:sym typeface="Arial" pitchFamily="34" charset="0"/>
            </a:endParaRPr>
          </a:p>
        </p:txBody>
      </p:sp>
      <p:sp>
        <p:nvSpPr>
          <p:cNvPr id="17428" name="稻壳儿小白白(http://dwz.cn/Wu2UP)"/>
          <p:cNvSpPr txBox="1">
            <a:spLocks noChangeArrowheads="1"/>
          </p:cNvSpPr>
          <p:nvPr/>
        </p:nvSpPr>
        <p:spPr bwMode="auto">
          <a:xfrm>
            <a:off x="9896475" y="4800600"/>
            <a:ext cx="2154238"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600">
                <a:solidFill>
                  <a:schemeClr val="bg1"/>
                </a:solidFill>
                <a:latin typeface="幼圆" panose="02010509060101010101" pitchFamily="49" charset="-122"/>
                <a:ea typeface="幼圆" panose="02010509060101010101" pitchFamily="49" charset="-122"/>
                <a:sym typeface="Arial" pitchFamily="34" charset="0"/>
              </a:rPr>
              <a:t>单击编辑此项目的详细内容</a:t>
            </a:r>
            <a:endParaRPr lang="en-US" sz="1600">
              <a:solidFill>
                <a:schemeClr val="bg1"/>
              </a:solidFill>
              <a:latin typeface="幼圆" panose="02010509060101010101" pitchFamily="49" charset="-122"/>
              <a:ea typeface="幼圆" panose="02010509060101010101" pitchFamily="49" charset="-122"/>
              <a:sym typeface="Arial" pitchFamily="34" charset="0"/>
            </a:endParaRPr>
          </a:p>
        </p:txBody>
      </p:sp>
      <p:sp>
        <p:nvSpPr>
          <p:cNvPr id="17429" name="稻壳儿小白白(http://dwz.cn/Wu2UP)"/>
          <p:cNvSpPr txBox="1">
            <a:spLocks noChangeArrowheads="1"/>
          </p:cNvSpPr>
          <p:nvPr/>
        </p:nvSpPr>
        <p:spPr bwMode="auto">
          <a:xfrm>
            <a:off x="9894888" y="4302125"/>
            <a:ext cx="21558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nchor="ct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800" b="1">
                <a:solidFill>
                  <a:schemeClr val="bg1"/>
                </a:solidFill>
                <a:latin typeface="幼圆" panose="02010509060101010101" pitchFamily="49" charset="-122"/>
                <a:ea typeface="幼圆" panose="02010509060101010101" pitchFamily="49" charset="-122"/>
                <a:cs typeface="Open Sans"/>
                <a:sym typeface="Arial" pitchFamily="34" charset="0"/>
              </a:rPr>
              <a:t>添加项目</a:t>
            </a:r>
            <a:endParaRPr lang="en-US" sz="2800" b="1">
              <a:solidFill>
                <a:schemeClr val="bg1"/>
              </a:solidFill>
              <a:latin typeface="幼圆" panose="02010509060101010101" pitchFamily="49" charset="-122"/>
              <a:ea typeface="幼圆" panose="02010509060101010101" pitchFamily="49" charset="-122"/>
              <a:cs typeface="Open Sans"/>
              <a:sym typeface="Arial" pitchFamily="34" charset="0"/>
            </a:endParaRPr>
          </a:p>
        </p:txBody>
      </p:sp>
      <p:sp>
        <p:nvSpPr>
          <p:cNvPr id="17430" name="稻壳儿小白白(http://dwz.cn/Wu2UP)"/>
          <p:cNvSpPr>
            <a:spLocks noChangeArrowheads="1"/>
          </p:cNvSpPr>
          <p:nvPr/>
        </p:nvSpPr>
        <p:spPr bwMode="auto">
          <a:xfrm>
            <a:off x="0" y="1384300"/>
            <a:ext cx="2446338" cy="2397125"/>
          </a:xfrm>
          <a:prstGeom prst="rect">
            <a:avLst/>
          </a:prstGeom>
          <a:solidFill>
            <a:schemeClr val="bg1">
              <a:lumMod val="50000"/>
            </a:schemeClr>
          </a:solidFill>
          <a:ln>
            <a:noFill/>
          </a:ln>
          <a:extLst/>
        </p:spPr>
        <p:txBody>
          <a:bodyPr anchor="ctr"/>
          <a:lstStyle/>
          <a:p>
            <a:pPr algn="ctr" eaLnBrk="1" hangingPunct="1"/>
            <a:r>
              <a:rPr lang="zh-CN" altLang="en-US" dirty="0">
                <a:solidFill>
                  <a:srgbClr val="FFFFFF"/>
                </a:solidFill>
                <a:latin typeface="幼圆" panose="02010509060101010101" pitchFamily="49" charset="-122"/>
                <a:ea typeface="幼圆" panose="02010509060101010101" pitchFamily="49" charset="-122"/>
                <a:sym typeface="Arial" pitchFamily="34" charset="0"/>
              </a:rPr>
              <a:t>请插入图片</a:t>
            </a:r>
          </a:p>
        </p:txBody>
      </p:sp>
      <p:sp>
        <p:nvSpPr>
          <p:cNvPr id="17431" name="稻壳儿小白白(http://dwz.cn/Wu2UP)"/>
          <p:cNvSpPr>
            <a:spLocks noChangeArrowheads="1"/>
          </p:cNvSpPr>
          <p:nvPr/>
        </p:nvSpPr>
        <p:spPr bwMode="auto">
          <a:xfrm>
            <a:off x="4876800" y="1384300"/>
            <a:ext cx="2446338" cy="2397125"/>
          </a:xfrm>
          <a:prstGeom prst="rect">
            <a:avLst/>
          </a:prstGeom>
          <a:solidFill>
            <a:schemeClr val="bg1">
              <a:lumMod val="50000"/>
            </a:schemeClr>
          </a:solidFill>
          <a:ln>
            <a:noFill/>
          </a:ln>
          <a:extLst/>
        </p:spPr>
        <p:txBody>
          <a:bodyPr anchor="ctr"/>
          <a:lstStyle/>
          <a:p>
            <a:pPr algn="ctr" eaLnBrk="1" hangingPunct="1"/>
            <a:r>
              <a:rPr lang="zh-CN" altLang="en-US">
                <a:solidFill>
                  <a:srgbClr val="FFFFFF"/>
                </a:solidFill>
                <a:latin typeface="幼圆" panose="02010509060101010101" pitchFamily="49" charset="-122"/>
                <a:ea typeface="幼圆" panose="02010509060101010101" pitchFamily="49" charset="-122"/>
                <a:sym typeface="Arial" pitchFamily="34" charset="0"/>
              </a:rPr>
              <a:t>请插入图片</a:t>
            </a:r>
          </a:p>
        </p:txBody>
      </p:sp>
      <p:sp>
        <p:nvSpPr>
          <p:cNvPr id="17432" name="稻壳儿小白白(http://dwz.cn/Wu2UP)"/>
          <p:cNvSpPr>
            <a:spLocks noChangeArrowheads="1"/>
          </p:cNvSpPr>
          <p:nvPr/>
        </p:nvSpPr>
        <p:spPr bwMode="auto">
          <a:xfrm>
            <a:off x="9759950" y="1384300"/>
            <a:ext cx="2447925" cy="2397125"/>
          </a:xfrm>
          <a:prstGeom prst="rect">
            <a:avLst/>
          </a:prstGeom>
          <a:solidFill>
            <a:schemeClr val="bg1">
              <a:lumMod val="50000"/>
            </a:schemeClr>
          </a:solidFill>
          <a:ln>
            <a:noFill/>
          </a:ln>
          <a:extLst/>
        </p:spPr>
        <p:txBody>
          <a:bodyPr anchor="ctr"/>
          <a:lstStyle/>
          <a:p>
            <a:pPr algn="ctr" eaLnBrk="1" hangingPunct="1"/>
            <a:r>
              <a:rPr lang="zh-CN" altLang="en-US">
                <a:solidFill>
                  <a:srgbClr val="FFFFFF"/>
                </a:solidFill>
                <a:latin typeface="幼圆" panose="02010509060101010101" pitchFamily="49" charset="-122"/>
                <a:ea typeface="幼圆" panose="02010509060101010101" pitchFamily="49" charset="-122"/>
                <a:sym typeface="Arial" pitchFamily="34" charset="0"/>
              </a:rPr>
              <a:t>请插入图片</a:t>
            </a:r>
          </a:p>
        </p:txBody>
      </p:sp>
      <p:sp>
        <p:nvSpPr>
          <p:cNvPr id="17433" name="稻壳儿小白白(http://dwz.cn/Wu2UP)"/>
          <p:cNvSpPr>
            <a:spLocks noChangeArrowheads="1"/>
          </p:cNvSpPr>
          <p:nvPr/>
        </p:nvSpPr>
        <p:spPr bwMode="auto">
          <a:xfrm>
            <a:off x="2438400" y="3781425"/>
            <a:ext cx="2446338" cy="2398713"/>
          </a:xfrm>
          <a:prstGeom prst="rect">
            <a:avLst/>
          </a:prstGeom>
          <a:solidFill>
            <a:schemeClr val="bg1">
              <a:lumMod val="50000"/>
            </a:schemeClr>
          </a:solidFill>
          <a:ln>
            <a:noFill/>
          </a:ln>
          <a:extLst/>
        </p:spPr>
        <p:txBody>
          <a:bodyPr anchor="ctr"/>
          <a:lstStyle/>
          <a:p>
            <a:pPr algn="ctr" eaLnBrk="1" hangingPunct="1"/>
            <a:r>
              <a:rPr lang="zh-CN" altLang="en-US">
                <a:solidFill>
                  <a:srgbClr val="FFFFFF"/>
                </a:solidFill>
                <a:latin typeface="幼圆" panose="02010509060101010101" pitchFamily="49" charset="-122"/>
                <a:ea typeface="幼圆" panose="02010509060101010101" pitchFamily="49" charset="-122"/>
                <a:sym typeface="Arial" pitchFamily="34" charset="0"/>
              </a:rPr>
              <a:t>请插入图片</a:t>
            </a:r>
          </a:p>
        </p:txBody>
      </p:sp>
      <p:sp>
        <p:nvSpPr>
          <p:cNvPr id="17434" name="稻壳儿小白白(http://dwz.cn/Wu2UP)"/>
          <p:cNvSpPr>
            <a:spLocks noChangeArrowheads="1"/>
          </p:cNvSpPr>
          <p:nvPr/>
        </p:nvSpPr>
        <p:spPr bwMode="auto">
          <a:xfrm>
            <a:off x="7315200" y="3781425"/>
            <a:ext cx="2446338" cy="2398713"/>
          </a:xfrm>
          <a:prstGeom prst="rect">
            <a:avLst/>
          </a:prstGeom>
          <a:solidFill>
            <a:schemeClr val="bg1">
              <a:lumMod val="50000"/>
            </a:schemeClr>
          </a:solidFill>
          <a:ln>
            <a:noFill/>
          </a:ln>
          <a:extLst/>
        </p:spPr>
        <p:txBody>
          <a:bodyPr anchor="ctr"/>
          <a:lstStyle/>
          <a:p>
            <a:pPr algn="ctr" eaLnBrk="1" hangingPunct="1"/>
            <a:r>
              <a:rPr lang="zh-CN" altLang="en-US">
                <a:solidFill>
                  <a:srgbClr val="FFFFFF"/>
                </a:solidFill>
                <a:latin typeface="幼圆" panose="02010509060101010101" pitchFamily="49" charset="-122"/>
                <a:ea typeface="幼圆" panose="02010509060101010101" pitchFamily="49" charset="-122"/>
                <a:sym typeface="Arial" pitchFamily="34" charset="0"/>
              </a:rPr>
              <a:t>请插入图片</a:t>
            </a:r>
          </a:p>
        </p:txBody>
      </p:sp>
      <p:pic>
        <p:nvPicPr>
          <p:cNvPr id="30" name="图片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1938" y="140877"/>
            <a:ext cx="725487" cy="704084"/>
          </a:xfrm>
          <a:prstGeom prst="rect">
            <a:avLst/>
          </a:prstGeom>
          <a:noFill/>
          <a:ln>
            <a:noFill/>
          </a:ln>
        </p:spPr>
      </p:pic>
      <p:sp>
        <p:nvSpPr>
          <p:cNvPr id="31" name="文本框 44"/>
          <p:cNvSpPr txBox="1">
            <a:spLocks noChangeArrowheads="1"/>
          </p:cNvSpPr>
          <p:nvPr/>
        </p:nvSpPr>
        <p:spPr bwMode="auto">
          <a:xfrm>
            <a:off x="1050925" y="254000"/>
            <a:ext cx="2257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400" dirty="0">
                <a:solidFill>
                  <a:srgbClr val="232525"/>
                </a:solidFill>
                <a:latin typeface="幼圆" panose="02010509060101010101" pitchFamily="49" charset="-122"/>
                <a:ea typeface="幼圆" panose="02010509060101010101" pitchFamily="49" charset="-122"/>
              </a:rPr>
              <a:t>输入内容</a:t>
            </a:r>
          </a:p>
        </p:txBody>
      </p:sp>
      <p:sp>
        <p:nvSpPr>
          <p:cNvPr id="32" name="文本框 47"/>
          <p:cNvSpPr txBox="1">
            <a:spLocks noChangeArrowheads="1"/>
          </p:cNvSpPr>
          <p:nvPr/>
        </p:nvSpPr>
        <p:spPr bwMode="auto">
          <a:xfrm>
            <a:off x="261938" y="177800"/>
            <a:ext cx="627062"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600" dirty="0">
                <a:solidFill>
                  <a:schemeClr val="bg1"/>
                </a:solidFill>
                <a:latin typeface="Impact" pitchFamily="34" charset="0"/>
              </a:rPr>
              <a:t>2</a:t>
            </a:r>
            <a:endParaRPr lang="zh-CN" altLang="en-US" sz="3600" dirty="0">
              <a:solidFill>
                <a:schemeClr val="bg1"/>
              </a:solidFill>
              <a:latin typeface="Impact" pitchFamily="34" charset="0"/>
            </a:endParaRPr>
          </a:p>
        </p:txBody>
      </p:sp>
    </p:spTree>
  </p:cSld>
  <p:clrMapOvr>
    <a:masterClrMapping/>
  </p:clrMapOvr>
  <p:transition spd="slow" advTm="1224">
    <p:comb/>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4">
            <a:extLst>
              <a:ext uri="{28A0092B-C50C-407E-A947-70E740481C1C}">
                <a14:useLocalDpi xmlns:a14="http://schemas.microsoft.com/office/drawing/2010/main" val="0"/>
              </a:ext>
            </a:extLst>
          </a:blip>
          <a:srcRect b="11617"/>
          <a:stretch/>
        </p:blipFill>
        <p:spPr>
          <a:xfrm>
            <a:off x="3921126" y="982823"/>
            <a:ext cx="4537074" cy="4503577"/>
          </a:xfrm>
          <a:prstGeom prst="rect">
            <a:avLst/>
          </a:prstGeom>
        </p:spPr>
      </p:pic>
      <p:sp>
        <p:nvSpPr>
          <p:cNvPr id="9" name="文本框 13"/>
          <p:cNvSpPr txBox="1">
            <a:spLocks noChangeArrowheads="1"/>
          </p:cNvSpPr>
          <p:nvPr/>
        </p:nvSpPr>
        <p:spPr bwMode="auto">
          <a:xfrm>
            <a:off x="3157538" y="2846788"/>
            <a:ext cx="60642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zh-CN" altLang="en-US" sz="4800" b="1" dirty="0">
                <a:solidFill>
                  <a:schemeClr val="bg1"/>
                </a:solidFill>
                <a:latin typeface="幼圆" panose="02010509060101010101" pitchFamily="49" charset="-122"/>
                <a:ea typeface="幼圆" panose="02010509060101010101" pitchFamily="49" charset="-122"/>
              </a:rPr>
              <a:t>标题</a:t>
            </a:r>
          </a:p>
        </p:txBody>
      </p:sp>
      <p:sp>
        <p:nvSpPr>
          <p:cNvPr id="10" name="文本框 2"/>
          <p:cNvSpPr txBox="1">
            <a:spLocks noChangeArrowheads="1"/>
          </p:cNvSpPr>
          <p:nvPr/>
        </p:nvSpPr>
        <p:spPr bwMode="auto">
          <a:xfrm>
            <a:off x="5321301" y="1531939"/>
            <a:ext cx="160972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9600" dirty="0">
                <a:solidFill>
                  <a:schemeClr val="bg1"/>
                </a:solidFill>
                <a:latin typeface="Impact" pitchFamily="34" charset="0"/>
              </a:rPr>
              <a:t>3</a:t>
            </a:r>
            <a:endParaRPr lang="zh-CN" altLang="en-US" sz="9600" dirty="0">
              <a:solidFill>
                <a:schemeClr val="bg1"/>
              </a:solidFill>
              <a:latin typeface="Impact" pitchFamily="34" charset="0"/>
            </a:endParaRPr>
          </a:p>
        </p:txBody>
      </p:sp>
      <p:sp>
        <p:nvSpPr>
          <p:cNvPr id="11" name="文本框 19"/>
          <p:cNvSpPr txBox="1">
            <a:spLocks noChangeArrowheads="1"/>
          </p:cNvSpPr>
          <p:nvPr/>
        </p:nvSpPr>
        <p:spPr bwMode="auto">
          <a:xfrm>
            <a:off x="5046663" y="3743726"/>
            <a:ext cx="2235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zh-CN" altLang="en-US" dirty="0">
                <a:solidFill>
                  <a:schemeClr val="bg1"/>
                </a:solidFill>
                <a:latin typeface="幼圆" panose="02010509060101010101" pitchFamily="49" charset="-122"/>
                <a:ea typeface="幼圆" panose="02010509060101010101" pitchFamily="49" charset="-122"/>
              </a:rPr>
              <a:t>单击此处添加标题</a:t>
            </a:r>
          </a:p>
        </p:txBody>
      </p:sp>
    </p:spTree>
    <p:custDataLst>
      <p:tags r:id="rId1"/>
    </p:custDataLst>
  </p:cSld>
  <p:clrMapOvr>
    <a:masterClrMapping/>
  </p:clrMapOvr>
  <p:transition spd="slow" advTm="5759">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80">
                                          <p:stCondLst>
                                            <p:cond delay="0"/>
                                          </p:stCondLst>
                                        </p:cTn>
                                        <p:tgtEl>
                                          <p:spTgt spid="10"/>
                                        </p:tgtEl>
                                      </p:cBhvr>
                                    </p:animEffect>
                                    <p:anim calcmode="lin" valueType="num">
                                      <p:cBhvr>
                                        <p:cTn id="15"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20" dur="26">
                                          <p:stCondLst>
                                            <p:cond delay="650"/>
                                          </p:stCondLst>
                                        </p:cTn>
                                        <p:tgtEl>
                                          <p:spTgt spid="10"/>
                                        </p:tgtEl>
                                      </p:cBhvr>
                                      <p:to x="100000" y="60000"/>
                                    </p:animScale>
                                    <p:animScale>
                                      <p:cBhvr>
                                        <p:cTn id="21" dur="166" decel="50000">
                                          <p:stCondLst>
                                            <p:cond delay="676"/>
                                          </p:stCondLst>
                                        </p:cTn>
                                        <p:tgtEl>
                                          <p:spTgt spid="10"/>
                                        </p:tgtEl>
                                      </p:cBhvr>
                                      <p:to x="100000" y="100000"/>
                                    </p:animScale>
                                    <p:animScale>
                                      <p:cBhvr>
                                        <p:cTn id="22" dur="26">
                                          <p:stCondLst>
                                            <p:cond delay="1312"/>
                                          </p:stCondLst>
                                        </p:cTn>
                                        <p:tgtEl>
                                          <p:spTgt spid="10"/>
                                        </p:tgtEl>
                                      </p:cBhvr>
                                      <p:to x="100000" y="80000"/>
                                    </p:animScale>
                                    <p:animScale>
                                      <p:cBhvr>
                                        <p:cTn id="23" dur="166" decel="50000">
                                          <p:stCondLst>
                                            <p:cond delay="1338"/>
                                          </p:stCondLst>
                                        </p:cTn>
                                        <p:tgtEl>
                                          <p:spTgt spid="10"/>
                                        </p:tgtEl>
                                      </p:cBhvr>
                                      <p:to x="100000" y="100000"/>
                                    </p:animScale>
                                    <p:animScale>
                                      <p:cBhvr>
                                        <p:cTn id="24" dur="26">
                                          <p:stCondLst>
                                            <p:cond delay="1642"/>
                                          </p:stCondLst>
                                        </p:cTn>
                                        <p:tgtEl>
                                          <p:spTgt spid="10"/>
                                        </p:tgtEl>
                                      </p:cBhvr>
                                      <p:to x="100000" y="90000"/>
                                    </p:animScale>
                                    <p:animScale>
                                      <p:cBhvr>
                                        <p:cTn id="25" dur="166" decel="50000">
                                          <p:stCondLst>
                                            <p:cond delay="1668"/>
                                          </p:stCondLst>
                                        </p:cTn>
                                        <p:tgtEl>
                                          <p:spTgt spid="10"/>
                                        </p:tgtEl>
                                      </p:cBhvr>
                                      <p:to x="100000" y="100000"/>
                                    </p:animScale>
                                    <p:animScale>
                                      <p:cBhvr>
                                        <p:cTn id="26" dur="26">
                                          <p:stCondLst>
                                            <p:cond delay="1808"/>
                                          </p:stCondLst>
                                        </p:cTn>
                                        <p:tgtEl>
                                          <p:spTgt spid="10"/>
                                        </p:tgtEl>
                                      </p:cBhvr>
                                      <p:to x="100000" y="95000"/>
                                    </p:animScale>
                                    <p:animScale>
                                      <p:cBhvr>
                                        <p:cTn id="27" dur="166" decel="50000">
                                          <p:stCondLst>
                                            <p:cond delay="1834"/>
                                          </p:stCondLst>
                                        </p:cTn>
                                        <p:tgtEl>
                                          <p:spTgt spid="10"/>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randombar(horizontal)">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矩形 57"/>
          <p:cNvSpPr/>
          <p:nvPr/>
        </p:nvSpPr>
        <p:spPr>
          <a:xfrm>
            <a:off x="1458384" y="1661584"/>
            <a:ext cx="3539067" cy="1981200"/>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59" name="矩形 58"/>
          <p:cNvSpPr/>
          <p:nvPr/>
        </p:nvSpPr>
        <p:spPr>
          <a:xfrm>
            <a:off x="5063068" y="1661585"/>
            <a:ext cx="7141633" cy="198331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60" name="文本框 59"/>
          <p:cNvSpPr txBox="1">
            <a:spLocks noChangeAspect="1" noChangeArrowheads="1"/>
          </p:cNvSpPr>
          <p:nvPr/>
        </p:nvSpPr>
        <p:spPr bwMode="auto">
          <a:xfrm>
            <a:off x="5471585" y="1960034"/>
            <a:ext cx="191770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r>
              <a:rPr lang="en-US" altLang="zh-CN" sz="2133">
                <a:solidFill>
                  <a:schemeClr val="bg1"/>
                </a:solidFill>
                <a:ea typeface="黑体" panose="02010609060101010101" pitchFamily="49" charset="-122"/>
              </a:rPr>
              <a:t>MISSION 1</a:t>
            </a:r>
          </a:p>
        </p:txBody>
      </p:sp>
      <p:sp>
        <p:nvSpPr>
          <p:cNvPr id="62" name="文本框 61"/>
          <p:cNvSpPr txBox="1"/>
          <p:nvPr/>
        </p:nvSpPr>
        <p:spPr>
          <a:xfrm>
            <a:off x="5471585" y="2427817"/>
            <a:ext cx="5869516" cy="847668"/>
          </a:xfrm>
          <a:prstGeom prst="rect">
            <a:avLst/>
          </a:prstGeom>
          <a:noFill/>
          <a:ln>
            <a:noFill/>
          </a:ln>
        </p:spPr>
        <p:txBody>
          <a:bodyPr>
            <a:spAutoFit/>
          </a:bodyPr>
          <a:lstStyle/>
          <a:p>
            <a:r>
              <a:rPr lang="en-US" altLang="zh-CN" sz="1227" noProof="1">
                <a:solidFill>
                  <a:schemeClr val="bg1"/>
                </a:solidFill>
              </a:rPr>
              <a:t>Lorem ipsum dolor sit amet, consectetur adipiscing elit, sed do eiusmod te mpor incididunt ut labore et dolore magna aliqua. Ut enim ad minim veni am, quis nostr ud exercitation ullamco laboris nisi ut aliquip ex ea commodo consequat. Lorem ipsum dolor sit amet. </a:t>
            </a:r>
          </a:p>
        </p:txBody>
      </p:sp>
      <p:sp>
        <p:nvSpPr>
          <p:cNvPr id="3" name="矩形 2"/>
          <p:cNvSpPr/>
          <p:nvPr/>
        </p:nvSpPr>
        <p:spPr>
          <a:xfrm>
            <a:off x="1458384" y="3706285"/>
            <a:ext cx="3539067" cy="1983316"/>
          </a:xfrm>
          <a:prstGeom prst="rect">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11" name="矩形 10"/>
          <p:cNvSpPr/>
          <p:nvPr/>
        </p:nvSpPr>
        <p:spPr>
          <a:xfrm>
            <a:off x="5063068" y="3706285"/>
            <a:ext cx="7141633" cy="1983316"/>
          </a:xfrm>
          <a:prstGeom prst="rect">
            <a:avLst/>
          </a:prstGeom>
          <a:solidFill>
            <a:srgbClr val="2325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12" name="文本框 11"/>
          <p:cNvSpPr txBox="1">
            <a:spLocks noChangeAspect="1" noChangeArrowheads="1"/>
          </p:cNvSpPr>
          <p:nvPr/>
        </p:nvSpPr>
        <p:spPr bwMode="auto">
          <a:xfrm>
            <a:off x="5471585" y="4004734"/>
            <a:ext cx="191770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r>
              <a:rPr lang="en-US" altLang="zh-CN" sz="2133">
                <a:solidFill>
                  <a:schemeClr val="bg1"/>
                </a:solidFill>
                <a:ea typeface="黑体" panose="02010609060101010101" pitchFamily="49" charset="-122"/>
              </a:rPr>
              <a:t>MISSION 2</a:t>
            </a:r>
          </a:p>
        </p:txBody>
      </p:sp>
      <p:sp>
        <p:nvSpPr>
          <p:cNvPr id="13" name="文本框 12"/>
          <p:cNvSpPr txBox="1"/>
          <p:nvPr/>
        </p:nvSpPr>
        <p:spPr>
          <a:xfrm>
            <a:off x="5471585" y="4474633"/>
            <a:ext cx="5869516" cy="847668"/>
          </a:xfrm>
          <a:prstGeom prst="rect">
            <a:avLst/>
          </a:prstGeom>
          <a:noFill/>
          <a:ln>
            <a:noFill/>
          </a:ln>
        </p:spPr>
        <p:txBody>
          <a:bodyPr>
            <a:spAutoFit/>
          </a:bodyPr>
          <a:lstStyle/>
          <a:p>
            <a:r>
              <a:rPr lang="en-US" altLang="zh-CN" sz="1227" noProof="1">
                <a:solidFill>
                  <a:schemeClr val="bg1"/>
                </a:solidFill>
              </a:rPr>
              <a:t>Lorem ipsum dolor sit amet, consectetur adipiscing elit, sed do eiusmod te mpor incididunt ut labore et dolore magna aliqua. Ut enim ad minim veni am, quis nostr ud exercitation ullamco laboris nisi ut aliquip ex ea commodo consequat. Lorem ipsum dolor sit amet. </a:t>
            </a:r>
          </a:p>
        </p:txBody>
      </p:sp>
      <p:pic>
        <p:nvPicPr>
          <p:cNvPr id="17" name="图片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1938" y="140877"/>
            <a:ext cx="725487" cy="704084"/>
          </a:xfrm>
          <a:prstGeom prst="rect">
            <a:avLst/>
          </a:prstGeom>
          <a:noFill/>
          <a:ln>
            <a:noFill/>
          </a:ln>
        </p:spPr>
      </p:pic>
      <p:sp>
        <p:nvSpPr>
          <p:cNvPr id="18" name="文本框 44"/>
          <p:cNvSpPr txBox="1">
            <a:spLocks noChangeArrowheads="1"/>
          </p:cNvSpPr>
          <p:nvPr/>
        </p:nvSpPr>
        <p:spPr bwMode="auto">
          <a:xfrm>
            <a:off x="1050925" y="254000"/>
            <a:ext cx="2257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400" dirty="0">
                <a:solidFill>
                  <a:srgbClr val="232525"/>
                </a:solidFill>
                <a:latin typeface="幼圆" panose="02010509060101010101" pitchFamily="49" charset="-122"/>
                <a:ea typeface="幼圆" panose="02010509060101010101" pitchFamily="49" charset="-122"/>
              </a:rPr>
              <a:t>输入内容</a:t>
            </a:r>
          </a:p>
        </p:txBody>
      </p:sp>
      <p:sp>
        <p:nvSpPr>
          <p:cNvPr id="19" name="文本框 47"/>
          <p:cNvSpPr txBox="1">
            <a:spLocks noChangeArrowheads="1"/>
          </p:cNvSpPr>
          <p:nvPr/>
        </p:nvSpPr>
        <p:spPr bwMode="auto">
          <a:xfrm>
            <a:off x="261938" y="177800"/>
            <a:ext cx="627062"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600" dirty="0">
                <a:solidFill>
                  <a:schemeClr val="bg1"/>
                </a:solidFill>
                <a:latin typeface="Impact" pitchFamily="34" charset="0"/>
              </a:rPr>
              <a:t>3</a:t>
            </a:r>
            <a:endParaRPr lang="zh-CN" altLang="en-US" sz="3600" dirty="0">
              <a:solidFill>
                <a:schemeClr val="bg1"/>
              </a:solidFill>
              <a:latin typeface="Impact" pitchFamily="34" charset="0"/>
            </a:endParaRPr>
          </a:p>
        </p:txBody>
      </p:sp>
    </p:spTree>
    <p:extLst>
      <p:ext uri="{BB962C8B-B14F-4D97-AF65-F5344CB8AC3E}">
        <p14:creationId xmlns:p14="http://schemas.microsoft.com/office/powerpoint/2010/main" val="4231578146"/>
      </p:ext>
    </p:extLst>
  </p:cSld>
  <p:clrMapOvr>
    <a:masterClrMapping/>
  </p:clrMapOvr>
  <p:transition spd="slow" advTm="2832">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1000" fill="hold"/>
                                        <p:tgtEl>
                                          <p:spTgt spid="58"/>
                                        </p:tgtEl>
                                        <p:attrNameLst>
                                          <p:attrName>ppt_x</p:attrName>
                                        </p:attrNameLst>
                                      </p:cBhvr>
                                      <p:tavLst>
                                        <p:tav tm="0">
                                          <p:val>
                                            <p:strVal val="#ppt_x-.2"/>
                                          </p:val>
                                        </p:tav>
                                        <p:tav tm="100000">
                                          <p:val>
                                            <p:strVal val="#ppt_x"/>
                                          </p:val>
                                        </p:tav>
                                      </p:tavLst>
                                    </p:anim>
                                    <p:anim calcmode="lin" valueType="num">
                                      <p:cBhvr>
                                        <p:cTn id="8" dur="1000" fill="hold"/>
                                        <p:tgtEl>
                                          <p:spTgt spid="58"/>
                                        </p:tgtEl>
                                        <p:attrNameLst>
                                          <p:attrName>ppt_y</p:attrName>
                                        </p:attrNameLst>
                                      </p:cBhvr>
                                      <p:tavLst>
                                        <p:tav tm="0">
                                          <p:val>
                                            <p:strVal val="#ppt_y"/>
                                          </p:val>
                                        </p:tav>
                                        <p:tav tm="100000">
                                          <p:val>
                                            <p:strVal val="#ppt_y"/>
                                          </p:val>
                                        </p:tav>
                                      </p:tavLst>
                                    </p:anim>
                                    <p:animEffect transition="in" filter="wipe(right)" prLst="gradientSize: 0.1">
                                      <p:cBhvr>
                                        <p:cTn id="9" dur="1000"/>
                                        <p:tgtEl>
                                          <p:spTgt spid="58"/>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ppt_x</p:attrName>
                                        </p:attrNameLst>
                                      </p:cBhvr>
                                      <p:tavLst>
                                        <p:tav tm="0">
                                          <p:val>
                                            <p:strVal val="#ppt_x-.2"/>
                                          </p:val>
                                        </p:tav>
                                        <p:tav tm="100000">
                                          <p:val>
                                            <p:strVal val="#ppt_x"/>
                                          </p:val>
                                        </p:tav>
                                      </p:tavLst>
                                    </p:anim>
                                    <p:anim calcmode="lin" valueType="num">
                                      <p:cBhvr>
                                        <p:cTn id="13"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
                                        </p:tgtEl>
                                      </p:cBhvr>
                                    </p:animEffect>
                                  </p:childTnLst>
                                </p:cTn>
                              </p:par>
                              <p:par>
                                <p:cTn id="15" presetID="29" presetClass="entr" presetSubtype="0" fill="hold" grpId="0" nodeType="with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p:cTn id="17" dur="1000" fill="hold"/>
                                        <p:tgtEl>
                                          <p:spTgt spid="59"/>
                                        </p:tgtEl>
                                        <p:attrNameLst>
                                          <p:attrName>ppt_x</p:attrName>
                                        </p:attrNameLst>
                                      </p:cBhvr>
                                      <p:tavLst>
                                        <p:tav tm="0">
                                          <p:val>
                                            <p:strVal val="#ppt_x-.2"/>
                                          </p:val>
                                        </p:tav>
                                        <p:tav tm="100000">
                                          <p:val>
                                            <p:strVal val="#ppt_x"/>
                                          </p:val>
                                        </p:tav>
                                      </p:tavLst>
                                    </p:anim>
                                    <p:anim calcmode="lin" valueType="num">
                                      <p:cBhvr>
                                        <p:cTn id="18" dur="1000" fill="hold"/>
                                        <p:tgtEl>
                                          <p:spTgt spid="59"/>
                                        </p:tgtEl>
                                        <p:attrNameLst>
                                          <p:attrName>ppt_y</p:attrName>
                                        </p:attrNameLst>
                                      </p:cBhvr>
                                      <p:tavLst>
                                        <p:tav tm="0">
                                          <p:val>
                                            <p:strVal val="#ppt_y"/>
                                          </p:val>
                                        </p:tav>
                                        <p:tav tm="100000">
                                          <p:val>
                                            <p:strVal val="#ppt_y"/>
                                          </p:val>
                                        </p:tav>
                                      </p:tavLst>
                                    </p:anim>
                                    <p:animEffect transition="in" filter="wipe(right)" prLst="gradientSize: 0.1">
                                      <p:cBhvr>
                                        <p:cTn id="19" dur="1000"/>
                                        <p:tgtEl>
                                          <p:spTgt spid="59"/>
                                        </p:tgtEl>
                                      </p:cBhvr>
                                    </p:animEffect>
                                  </p:childTnLst>
                                </p:cTn>
                              </p:par>
                              <p:par>
                                <p:cTn id="20" presetID="29"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1000" fill="hold"/>
                                        <p:tgtEl>
                                          <p:spTgt spid="11"/>
                                        </p:tgtEl>
                                        <p:attrNameLst>
                                          <p:attrName>ppt_x</p:attrName>
                                        </p:attrNameLst>
                                      </p:cBhvr>
                                      <p:tavLst>
                                        <p:tav tm="0">
                                          <p:val>
                                            <p:strVal val="#ppt_x-.2"/>
                                          </p:val>
                                        </p:tav>
                                        <p:tav tm="100000">
                                          <p:val>
                                            <p:strVal val="#ppt_x"/>
                                          </p:val>
                                        </p:tav>
                                      </p:tavLst>
                                    </p:anim>
                                    <p:anim calcmode="lin" valueType="num">
                                      <p:cBhvr>
                                        <p:cTn id="23"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24" dur="1000"/>
                                        <p:tgtEl>
                                          <p:spTgt spid="11"/>
                                        </p:tgtEl>
                                      </p:cBhvr>
                                    </p:animEffect>
                                  </p:childTnLst>
                                </p:cTn>
                              </p:par>
                              <p:par>
                                <p:cTn id="25" presetID="2" presetClass="entr" presetSubtype="1"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p:cTn id="27" dur="500" fill="hold"/>
                                        <p:tgtEl>
                                          <p:spTgt spid="60"/>
                                        </p:tgtEl>
                                        <p:attrNameLst>
                                          <p:attrName>ppt_x</p:attrName>
                                        </p:attrNameLst>
                                      </p:cBhvr>
                                      <p:tavLst>
                                        <p:tav tm="0">
                                          <p:val>
                                            <p:strVal val="#ppt_x"/>
                                          </p:val>
                                        </p:tav>
                                        <p:tav tm="100000">
                                          <p:val>
                                            <p:strVal val="#ppt_x"/>
                                          </p:val>
                                        </p:tav>
                                      </p:tavLst>
                                    </p:anim>
                                    <p:anim calcmode="lin" valueType="num">
                                      <p:cBhvr>
                                        <p:cTn id="28" dur="500" fill="hold"/>
                                        <p:tgtEl>
                                          <p:spTgt spid="60"/>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p:cTn id="31" dur="500" fill="hold"/>
                                        <p:tgtEl>
                                          <p:spTgt spid="62"/>
                                        </p:tgtEl>
                                        <p:attrNameLst>
                                          <p:attrName>ppt_x</p:attrName>
                                        </p:attrNameLst>
                                      </p:cBhvr>
                                      <p:tavLst>
                                        <p:tav tm="0">
                                          <p:val>
                                            <p:strVal val="#ppt_x"/>
                                          </p:val>
                                        </p:tav>
                                        <p:tav tm="100000">
                                          <p:val>
                                            <p:strVal val="#ppt_x"/>
                                          </p:val>
                                        </p:tav>
                                      </p:tavLst>
                                    </p:anim>
                                    <p:anim calcmode="lin" valueType="num">
                                      <p:cBhvr>
                                        <p:cTn id="32" dur="500" fill="hold"/>
                                        <p:tgtEl>
                                          <p:spTgt spid="62"/>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ppt_x</p:attrName>
                                        </p:attrNameLst>
                                      </p:cBhvr>
                                      <p:tavLst>
                                        <p:tav tm="0">
                                          <p:val>
                                            <p:strVal val="#ppt_x"/>
                                          </p:val>
                                        </p:tav>
                                        <p:tav tm="100000">
                                          <p:val>
                                            <p:strVal val="#ppt_x"/>
                                          </p:val>
                                        </p:tav>
                                      </p:tavLst>
                                    </p:anim>
                                    <p:anim calcmode="lin" valueType="num">
                                      <p:cBhvr>
                                        <p:cTn id="36" dur="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ppt_x</p:attrName>
                                        </p:attrNameLst>
                                      </p:cBhvr>
                                      <p:tavLst>
                                        <p:tav tm="0">
                                          <p:val>
                                            <p:strVal val="#ppt_x"/>
                                          </p:val>
                                        </p:tav>
                                        <p:tav tm="100000">
                                          <p:val>
                                            <p:strVal val="#ppt_x"/>
                                          </p:val>
                                        </p:tav>
                                      </p:tavLst>
                                    </p:anim>
                                    <p:anim calcmode="lin" valueType="num">
                                      <p:cBhvr>
                                        <p:cTn id="4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2" grpId="0"/>
      <p:bldP spid="3" grpId="0" animBg="1"/>
      <p:bldP spid="11" grpId="0" animBg="1"/>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稻壳儿小白白(http://dwz.cn/Wu2UP)"/>
          <p:cNvSpPr>
            <a:spLocks noChangeArrowheads="1"/>
          </p:cNvSpPr>
          <p:nvPr/>
        </p:nvSpPr>
        <p:spPr bwMode="auto">
          <a:xfrm>
            <a:off x="827088" y="1420813"/>
            <a:ext cx="2438400" cy="3408362"/>
          </a:xfrm>
          <a:prstGeom prst="rect">
            <a:avLst/>
          </a:prstGeom>
          <a:solidFill>
            <a:schemeClr val="bg1">
              <a:lumMod val="50000"/>
            </a:schemeClr>
          </a:solidFill>
          <a:ln>
            <a:noFill/>
          </a:ln>
          <a:extLst/>
        </p:spPr>
        <p:txBody>
          <a:bodyPr anchor="ctr"/>
          <a:lstStyle/>
          <a:p>
            <a:pPr algn="ctr" eaLnBrk="1" hangingPunct="1"/>
            <a:r>
              <a:rPr lang="zh-CN" altLang="en-US">
                <a:solidFill>
                  <a:srgbClr val="FFFFFF"/>
                </a:solidFill>
                <a:latin typeface="幼圆" panose="02010509060101010101" pitchFamily="49" charset="-122"/>
                <a:ea typeface="幼圆" panose="02010509060101010101" pitchFamily="49" charset="-122"/>
                <a:sym typeface="Arial" pitchFamily="34" charset="0"/>
              </a:rPr>
              <a:t>请插入图片</a:t>
            </a:r>
          </a:p>
        </p:txBody>
      </p:sp>
      <p:sp>
        <p:nvSpPr>
          <p:cNvPr id="19459" name="稻壳儿小白白(http://dwz.cn/Wu2UP)"/>
          <p:cNvSpPr>
            <a:spLocks noChangeArrowheads="1"/>
          </p:cNvSpPr>
          <p:nvPr/>
        </p:nvSpPr>
        <p:spPr bwMode="auto">
          <a:xfrm>
            <a:off x="3556000" y="1420813"/>
            <a:ext cx="2438400" cy="3408362"/>
          </a:xfrm>
          <a:prstGeom prst="rect">
            <a:avLst/>
          </a:prstGeom>
          <a:solidFill>
            <a:srgbClr val="232525"/>
          </a:solidFill>
          <a:ln>
            <a:noFill/>
          </a:ln>
          <a:extLst/>
        </p:spPr>
        <p:txBody>
          <a:bodyPr anchor="ctr"/>
          <a:lstStyle/>
          <a:p>
            <a:pPr algn="ctr" eaLnBrk="1" hangingPunct="1"/>
            <a:r>
              <a:rPr lang="zh-CN" altLang="en-US">
                <a:solidFill>
                  <a:srgbClr val="FFFFFF"/>
                </a:solidFill>
                <a:latin typeface="幼圆" panose="02010509060101010101" pitchFamily="49" charset="-122"/>
                <a:ea typeface="幼圆" panose="02010509060101010101" pitchFamily="49" charset="-122"/>
                <a:sym typeface="Arial" pitchFamily="34" charset="0"/>
              </a:rPr>
              <a:t>请插入图片</a:t>
            </a:r>
          </a:p>
        </p:txBody>
      </p:sp>
      <p:sp>
        <p:nvSpPr>
          <p:cNvPr id="19460" name="稻壳儿小白白(http://dwz.cn/Wu2UP)"/>
          <p:cNvSpPr>
            <a:spLocks noChangeArrowheads="1"/>
          </p:cNvSpPr>
          <p:nvPr/>
        </p:nvSpPr>
        <p:spPr bwMode="auto">
          <a:xfrm>
            <a:off x="6197600" y="1420813"/>
            <a:ext cx="2438400" cy="3408362"/>
          </a:xfrm>
          <a:prstGeom prst="rect">
            <a:avLst/>
          </a:prstGeom>
          <a:solidFill>
            <a:schemeClr val="bg1">
              <a:lumMod val="50000"/>
            </a:schemeClr>
          </a:solidFill>
          <a:ln>
            <a:noFill/>
          </a:ln>
          <a:extLst/>
        </p:spPr>
        <p:txBody>
          <a:bodyPr anchor="ctr"/>
          <a:lstStyle/>
          <a:p>
            <a:pPr algn="ctr" eaLnBrk="1" hangingPunct="1"/>
            <a:r>
              <a:rPr lang="zh-CN" altLang="en-US">
                <a:solidFill>
                  <a:srgbClr val="FFFFFF"/>
                </a:solidFill>
                <a:latin typeface="幼圆" panose="02010509060101010101" pitchFamily="49" charset="-122"/>
                <a:ea typeface="幼圆" panose="02010509060101010101" pitchFamily="49" charset="-122"/>
                <a:sym typeface="Arial" pitchFamily="34" charset="0"/>
              </a:rPr>
              <a:t>请插入图片</a:t>
            </a:r>
          </a:p>
        </p:txBody>
      </p:sp>
      <p:sp>
        <p:nvSpPr>
          <p:cNvPr id="19461" name="稻壳儿小白白(http://dwz.cn/Wu2UP)"/>
          <p:cNvSpPr>
            <a:spLocks noChangeArrowheads="1"/>
          </p:cNvSpPr>
          <p:nvPr/>
        </p:nvSpPr>
        <p:spPr bwMode="auto">
          <a:xfrm>
            <a:off x="8839200" y="1420813"/>
            <a:ext cx="2438400" cy="3408362"/>
          </a:xfrm>
          <a:prstGeom prst="rect">
            <a:avLst/>
          </a:prstGeom>
          <a:solidFill>
            <a:srgbClr val="232525"/>
          </a:solidFill>
          <a:ln>
            <a:noFill/>
          </a:ln>
          <a:extLst/>
        </p:spPr>
        <p:txBody>
          <a:bodyPr anchor="ctr"/>
          <a:lstStyle/>
          <a:p>
            <a:pPr algn="ctr" eaLnBrk="1" hangingPunct="1"/>
            <a:r>
              <a:rPr lang="zh-CN" altLang="en-US">
                <a:solidFill>
                  <a:srgbClr val="FFFFFF"/>
                </a:solidFill>
                <a:latin typeface="幼圆" panose="02010509060101010101" pitchFamily="49" charset="-122"/>
                <a:ea typeface="幼圆" panose="02010509060101010101" pitchFamily="49" charset="-122"/>
                <a:sym typeface="Arial" pitchFamily="34" charset="0"/>
              </a:rPr>
              <a:t>请插入图片</a:t>
            </a:r>
          </a:p>
        </p:txBody>
      </p:sp>
      <p:sp>
        <p:nvSpPr>
          <p:cNvPr id="19462" name="稻壳儿小白白(http://dwz.cn/Wu2UP)"/>
          <p:cNvSpPr>
            <a:spLocks noChangeArrowheads="1"/>
          </p:cNvSpPr>
          <p:nvPr/>
        </p:nvSpPr>
        <p:spPr bwMode="auto">
          <a:xfrm>
            <a:off x="827088" y="5224463"/>
            <a:ext cx="9529762"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6025" eaLnBrk="1" hangingPunct="1">
              <a:lnSpc>
                <a:spcPct val="120000"/>
              </a:lnSpc>
              <a:spcBef>
                <a:spcPct val="20000"/>
              </a:spcBef>
            </a:pPr>
            <a:r>
              <a:rPr lang="zh-CN" altLang="en-US" sz="1600">
                <a:solidFill>
                  <a:srgbClr val="445469"/>
                </a:solidFill>
                <a:latin typeface="幼圆" panose="02010509060101010101" pitchFamily="49" charset="-122"/>
                <a:ea typeface="幼圆" panose="02010509060101010101" pitchFamily="49"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sz="1600">
              <a:solidFill>
                <a:srgbClr val="445469"/>
              </a:solidFill>
              <a:latin typeface="幼圆" panose="02010509060101010101" pitchFamily="49" charset="-122"/>
              <a:ea typeface="幼圆" panose="02010509060101010101" pitchFamily="49" charset="-122"/>
              <a:sym typeface="Arial" pitchFamily="34" charset="0"/>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1938" y="140877"/>
            <a:ext cx="725487" cy="704084"/>
          </a:xfrm>
          <a:prstGeom prst="rect">
            <a:avLst/>
          </a:prstGeom>
          <a:noFill/>
          <a:ln>
            <a:noFill/>
          </a:ln>
        </p:spPr>
      </p:pic>
      <p:sp>
        <p:nvSpPr>
          <p:cNvPr id="11" name="文本框 44"/>
          <p:cNvSpPr txBox="1">
            <a:spLocks noChangeArrowheads="1"/>
          </p:cNvSpPr>
          <p:nvPr/>
        </p:nvSpPr>
        <p:spPr bwMode="auto">
          <a:xfrm>
            <a:off x="1050925" y="254000"/>
            <a:ext cx="2257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400" dirty="0">
                <a:solidFill>
                  <a:srgbClr val="232525"/>
                </a:solidFill>
                <a:latin typeface="幼圆" panose="02010509060101010101" pitchFamily="49" charset="-122"/>
                <a:ea typeface="幼圆" panose="02010509060101010101" pitchFamily="49" charset="-122"/>
              </a:rPr>
              <a:t>输入内容</a:t>
            </a:r>
          </a:p>
        </p:txBody>
      </p:sp>
      <p:sp>
        <p:nvSpPr>
          <p:cNvPr id="12" name="文本框 47"/>
          <p:cNvSpPr txBox="1">
            <a:spLocks noChangeArrowheads="1"/>
          </p:cNvSpPr>
          <p:nvPr/>
        </p:nvSpPr>
        <p:spPr bwMode="auto">
          <a:xfrm>
            <a:off x="261938" y="177800"/>
            <a:ext cx="627062"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600" dirty="0">
                <a:solidFill>
                  <a:schemeClr val="bg1"/>
                </a:solidFill>
                <a:latin typeface="Impact" pitchFamily="34" charset="0"/>
              </a:rPr>
              <a:t>3</a:t>
            </a:r>
            <a:endParaRPr lang="zh-CN" altLang="en-US" sz="3600" dirty="0">
              <a:solidFill>
                <a:schemeClr val="bg1"/>
              </a:solidFill>
              <a:latin typeface="Impact" pitchFamily="34" charset="0"/>
            </a:endParaRPr>
          </a:p>
        </p:txBody>
      </p:sp>
    </p:spTree>
  </p:cSld>
  <p:clrMapOvr>
    <a:masterClrMapping/>
  </p:clrMapOvr>
  <p:transition spd="slow" advTm="1780">
    <p:comb/>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MH_SubTitle_3"/>
          <p:cNvSpPr/>
          <p:nvPr>
            <p:custDataLst>
              <p:tags r:id="rId2"/>
            </p:custDataLst>
          </p:nvPr>
        </p:nvSpPr>
        <p:spPr>
          <a:xfrm>
            <a:off x="6285189" y="1876301"/>
            <a:ext cx="1270101" cy="1270100"/>
          </a:xfrm>
          <a:prstGeom prst="flowChartConnector">
            <a:avLst/>
          </a:prstGeom>
          <a:solidFill>
            <a:srgbClr val="232525"/>
          </a:solidFill>
          <a:ln w="762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dirty="0">
                <a:solidFill>
                  <a:schemeClr val="bg1"/>
                </a:solidFill>
                <a:latin typeface="幼圆" panose="02010509060101010101" pitchFamily="49" charset="-122"/>
                <a:ea typeface="幼圆" panose="02010509060101010101" pitchFamily="49" charset="-122"/>
              </a:rPr>
              <a:t>标题</a:t>
            </a:r>
            <a:endParaRPr lang="zh-CN" altLang="zh-CN" dirty="0">
              <a:solidFill>
                <a:schemeClr val="bg1"/>
              </a:solidFill>
              <a:latin typeface="幼圆" panose="02010509060101010101" pitchFamily="49" charset="-122"/>
              <a:ea typeface="幼圆" panose="02010509060101010101" pitchFamily="49" charset="-122"/>
            </a:endParaRPr>
          </a:p>
        </p:txBody>
      </p:sp>
      <p:sp>
        <p:nvSpPr>
          <p:cNvPr id="16" name="MH_SubTitle_2"/>
          <p:cNvSpPr/>
          <p:nvPr>
            <p:custDataLst>
              <p:tags r:id="rId3"/>
            </p:custDataLst>
          </p:nvPr>
        </p:nvSpPr>
        <p:spPr>
          <a:xfrm>
            <a:off x="4698013" y="2073353"/>
            <a:ext cx="1746612" cy="1746611"/>
          </a:xfrm>
          <a:prstGeom prst="flowChartConnector">
            <a:avLst/>
          </a:prstGeom>
          <a:solidFill>
            <a:srgbClr val="232525"/>
          </a:solidFill>
          <a:ln w="762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2800" dirty="0">
                <a:solidFill>
                  <a:schemeClr val="bg1"/>
                </a:solidFill>
                <a:latin typeface="幼圆" panose="02010509060101010101" pitchFamily="49" charset="-122"/>
                <a:ea typeface="幼圆" panose="02010509060101010101" pitchFamily="49" charset="-122"/>
              </a:rPr>
              <a:t>标题</a:t>
            </a:r>
            <a:endParaRPr lang="zh-CN" altLang="zh-CN" sz="2800" dirty="0">
              <a:solidFill>
                <a:schemeClr val="bg1"/>
              </a:solidFill>
              <a:latin typeface="幼圆" panose="02010509060101010101" pitchFamily="49" charset="-122"/>
              <a:ea typeface="幼圆" panose="02010509060101010101" pitchFamily="49" charset="-122"/>
            </a:endParaRPr>
          </a:p>
        </p:txBody>
      </p:sp>
      <p:sp>
        <p:nvSpPr>
          <p:cNvPr id="17" name="MH_SubTitle_1"/>
          <p:cNvSpPr/>
          <p:nvPr>
            <p:custDataLst>
              <p:tags r:id="rId4"/>
            </p:custDataLst>
          </p:nvPr>
        </p:nvSpPr>
        <p:spPr>
          <a:xfrm>
            <a:off x="5887500" y="2988758"/>
            <a:ext cx="1422369" cy="1422369"/>
          </a:xfrm>
          <a:prstGeom prst="flowChartConnector">
            <a:avLst/>
          </a:prstGeom>
          <a:solidFill>
            <a:srgbClr val="232525"/>
          </a:solidFill>
          <a:ln w="762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2000" dirty="0">
                <a:solidFill>
                  <a:schemeClr val="bg1"/>
                </a:solidFill>
                <a:latin typeface="幼圆" panose="02010509060101010101" pitchFamily="49" charset="-122"/>
                <a:ea typeface="幼圆" panose="02010509060101010101" pitchFamily="49" charset="-122"/>
              </a:rPr>
              <a:t>标题</a:t>
            </a:r>
          </a:p>
        </p:txBody>
      </p:sp>
      <p:sp>
        <p:nvSpPr>
          <p:cNvPr id="18" name="MH_Title_1"/>
          <p:cNvSpPr/>
          <p:nvPr>
            <p:custDataLst>
              <p:tags r:id="rId5"/>
            </p:custDataLst>
          </p:nvPr>
        </p:nvSpPr>
        <p:spPr>
          <a:xfrm>
            <a:off x="4400640" y="3578128"/>
            <a:ext cx="2051150" cy="2051148"/>
          </a:xfrm>
          <a:prstGeom prst="flowChartConnector">
            <a:avLst/>
          </a:prstGeom>
          <a:solidFill>
            <a:srgbClr val="232525"/>
          </a:solidFill>
          <a:ln w="762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zh-CN" altLang="en-US" sz="3600" dirty="0">
                <a:solidFill>
                  <a:schemeClr val="bg1"/>
                </a:solidFill>
                <a:latin typeface="幼圆" panose="02010509060101010101" pitchFamily="49" charset="-122"/>
                <a:ea typeface="幼圆" panose="02010509060101010101" pitchFamily="49" charset="-122"/>
              </a:rPr>
              <a:t>标题</a:t>
            </a:r>
          </a:p>
        </p:txBody>
      </p:sp>
      <p:sp>
        <p:nvSpPr>
          <p:cNvPr id="19" name="文本框 18"/>
          <p:cNvSpPr txBox="1"/>
          <p:nvPr/>
        </p:nvSpPr>
        <p:spPr>
          <a:xfrm>
            <a:off x="7309869" y="3241496"/>
            <a:ext cx="3237285" cy="652486"/>
          </a:xfrm>
          <a:prstGeom prst="rect">
            <a:avLst/>
          </a:prstGeom>
          <a:noFill/>
          <a:effectLst/>
        </p:spPr>
        <p:txBody>
          <a:bodyPr wrap="square" rtlCol="0">
            <a:spAutoFit/>
          </a:bodyPr>
          <a:lstStyle/>
          <a:p>
            <a:pPr>
              <a:lnSpc>
                <a:spcPct val="130000"/>
              </a:lnSpc>
            </a:pPr>
            <a:r>
              <a:rPr lang="zh-CN" altLang="en-US" sz="1400" dirty="0">
                <a:solidFill>
                  <a:srgbClr val="232525"/>
                </a:solidFill>
                <a:latin typeface="幼圆" panose="02010509060101010101" pitchFamily="49" charset="-122"/>
                <a:ea typeface="幼圆" panose="02010509060101010101" pitchFamily="49" charset="-122"/>
              </a:rPr>
              <a:t>请在此添加文字说明，模板。请在此添加文字说明，模板。</a:t>
            </a:r>
          </a:p>
        </p:txBody>
      </p:sp>
      <p:sp>
        <p:nvSpPr>
          <p:cNvPr id="20" name="文本框 19"/>
          <p:cNvSpPr txBox="1"/>
          <p:nvPr/>
        </p:nvSpPr>
        <p:spPr>
          <a:xfrm>
            <a:off x="7779225" y="2052905"/>
            <a:ext cx="3237285" cy="652486"/>
          </a:xfrm>
          <a:prstGeom prst="rect">
            <a:avLst/>
          </a:prstGeom>
          <a:noFill/>
          <a:effectLst/>
        </p:spPr>
        <p:txBody>
          <a:bodyPr wrap="square" rtlCol="0">
            <a:spAutoFit/>
          </a:bodyPr>
          <a:lstStyle/>
          <a:p>
            <a:pPr>
              <a:lnSpc>
                <a:spcPct val="130000"/>
              </a:lnSpc>
            </a:pPr>
            <a:r>
              <a:rPr lang="zh-CN" altLang="en-US" sz="1400" dirty="0">
                <a:solidFill>
                  <a:srgbClr val="232525"/>
                </a:solidFill>
                <a:latin typeface="幼圆" panose="02010509060101010101" pitchFamily="49" charset="-122"/>
                <a:ea typeface="幼圆" panose="02010509060101010101" pitchFamily="49" charset="-122"/>
              </a:rPr>
              <a:t>请在此添加文字说明，模板。请在此添加文字说明，模板。</a:t>
            </a:r>
          </a:p>
        </p:txBody>
      </p:sp>
      <p:sp>
        <p:nvSpPr>
          <p:cNvPr id="21" name="文本框 20"/>
          <p:cNvSpPr txBox="1"/>
          <p:nvPr/>
        </p:nvSpPr>
        <p:spPr>
          <a:xfrm>
            <a:off x="1453563" y="2488214"/>
            <a:ext cx="3237285" cy="612796"/>
          </a:xfrm>
          <a:prstGeom prst="rect">
            <a:avLst/>
          </a:prstGeom>
          <a:noFill/>
          <a:effectLst/>
        </p:spPr>
        <p:txBody>
          <a:bodyPr wrap="square" rtlCol="0">
            <a:spAutoFit/>
          </a:bodyPr>
          <a:lstStyle/>
          <a:p>
            <a:pPr algn="r">
              <a:lnSpc>
                <a:spcPct val="130000"/>
              </a:lnSpc>
            </a:pPr>
            <a:r>
              <a:rPr lang="zh-CN" altLang="en-US" sz="1400" dirty="0">
                <a:solidFill>
                  <a:srgbClr val="232525"/>
                </a:solidFill>
                <a:latin typeface="幼圆" panose="02010509060101010101" pitchFamily="49" charset="-122"/>
                <a:ea typeface="幼圆" panose="02010509060101010101" pitchFamily="49" charset="-122"/>
              </a:rPr>
              <a:t>请在此添加文字说明，模板。请在此添加文字说明，模板。</a:t>
            </a:r>
          </a:p>
        </p:txBody>
      </p:sp>
      <p:sp>
        <p:nvSpPr>
          <p:cNvPr id="25" name="文本框 24"/>
          <p:cNvSpPr txBox="1"/>
          <p:nvPr/>
        </p:nvSpPr>
        <p:spPr>
          <a:xfrm>
            <a:off x="1163355" y="4174059"/>
            <a:ext cx="3237285" cy="612796"/>
          </a:xfrm>
          <a:prstGeom prst="rect">
            <a:avLst/>
          </a:prstGeom>
          <a:noFill/>
          <a:effectLst/>
        </p:spPr>
        <p:txBody>
          <a:bodyPr wrap="square" rtlCol="0">
            <a:spAutoFit/>
          </a:bodyPr>
          <a:lstStyle/>
          <a:p>
            <a:pPr algn="r">
              <a:lnSpc>
                <a:spcPct val="130000"/>
              </a:lnSpc>
            </a:pPr>
            <a:r>
              <a:rPr lang="zh-CN" altLang="en-US" sz="1400" dirty="0">
                <a:solidFill>
                  <a:srgbClr val="232525"/>
                </a:solidFill>
                <a:latin typeface="幼圆" panose="02010509060101010101" pitchFamily="49" charset="-122"/>
                <a:ea typeface="幼圆" panose="02010509060101010101" pitchFamily="49" charset="-122"/>
              </a:rPr>
              <a:t>请在此添加文字说明，模板。请在此添加文字说明，模板。</a:t>
            </a:r>
          </a:p>
        </p:txBody>
      </p:sp>
      <p:pic>
        <p:nvPicPr>
          <p:cNvPr id="22" name="图片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61938" y="140877"/>
            <a:ext cx="725487" cy="704084"/>
          </a:xfrm>
          <a:prstGeom prst="rect">
            <a:avLst/>
          </a:prstGeom>
          <a:noFill/>
          <a:ln>
            <a:noFill/>
          </a:ln>
        </p:spPr>
      </p:pic>
      <p:sp>
        <p:nvSpPr>
          <p:cNvPr id="23" name="文本框 44"/>
          <p:cNvSpPr txBox="1">
            <a:spLocks noChangeArrowheads="1"/>
          </p:cNvSpPr>
          <p:nvPr/>
        </p:nvSpPr>
        <p:spPr bwMode="auto">
          <a:xfrm>
            <a:off x="1050925" y="254000"/>
            <a:ext cx="2257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400" dirty="0">
                <a:solidFill>
                  <a:srgbClr val="232525"/>
                </a:solidFill>
                <a:latin typeface="幼圆" panose="02010509060101010101" pitchFamily="49" charset="-122"/>
                <a:ea typeface="幼圆" panose="02010509060101010101" pitchFamily="49" charset="-122"/>
              </a:rPr>
              <a:t>输入内容</a:t>
            </a:r>
          </a:p>
        </p:txBody>
      </p:sp>
      <p:sp>
        <p:nvSpPr>
          <p:cNvPr id="24" name="文本框 47"/>
          <p:cNvSpPr txBox="1">
            <a:spLocks noChangeArrowheads="1"/>
          </p:cNvSpPr>
          <p:nvPr/>
        </p:nvSpPr>
        <p:spPr bwMode="auto">
          <a:xfrm>
            <a:off x="261938" y="177800"/>
            <a:ext cx="627062"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600" dirty="0">
                <a:solidFill>
                  <a:schemeClr val="bg1"/>
                </a:solidFill>
                <a:latin typeface="Impact" pitchFamily="34" charset="0"/>
              </a:rPr>
              <a:t>3</a:t>
            </a:r>
            <a:endParaRPr lang="zh-CN" altLang="en-US" sz="3600" dirty="0">
              <a:solidFill>
                <a:schemeClr val="bg1"/>
              </a:solidFill>
              <a:latin typeface="Impact" pitchFamily="34" charset="0"/>
            </a:endParaRPr>
          </a:p>
        </p:txBody>
      </p:sp>
    </p:spTree>
    <p:custDataLst>
      <p:tags r:id="rId1"/>
    </p:custDataLst>
    <p:extLst>
      <p:ext uri="{BB962C8B-B14F-4D97-AF65-F5344CB8AC3E}">
        <p14:creationId xmlns:p14="http://schemas.microsoft.com/office/powerpoint/2010/main" val="746324580"/>
      </p:ext>
    </p:extLst>
  </p:cSld>
  <p:clrMapOvr>
    <a:masterClrMapping/>
  </p:clrMapOvr>
  <p:transition spd="slow" advTm="2187">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39"/>
          <p:cNvGraphicFramePr/>
          <p:nvPr>
            <p:extLst>
              <p:ext uri="{D42A27DB-BD31-4B8C-83A1-F6EECF244321}">
                <p14:modId xmlns:p14="http://schemas.microsoft.com/office/powerpoint/2010/main" val="1473819920"/>
              </p:ext>
            </p:extLst>
          </p:nvPr>
        </p:nvGraphicFramePr>
        <p:xfrm>
          <a:off x="788168" y="1615571"/>
          <a:ext cx="3540502" cy="2745189"/>
        </p:xfrm>
        <a:graphic>
          <a:graphicData uri="http://schemas.openxmlformats.org/drawingml/2006/chart">
            <c:chart xmlns:c="http://schemas.openxmlformats.org/drawingml/2006/chart" xmlns:r="http://schemas.openxmlformats.org/officeDocument/2006/relationships" r:id="rId4"/>
          </a:graphicData>
        </a:graphic>
      </p:graphicFrame>
      <p:sp>
        <p:nvSpPr>
          <p:cNvPr id="6" name="Content Placeholder 2"/>
          <p:cNvSpPr txBox="1"/>
          <p:nvPr/>
        </p:nvSpPr>
        <p:spPr>
          <a:xfrm>
            <a:off x="1690774" y="2743236"/>
            <a:ext cx="1735291" cy="517201"/>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3600" dirty="0">
                <a:solidFill>
                  <a:srgbClr val="232525"/>
                </a:solidFill>
                <a:latin typeface="微软雅黑" panose="020B0503020204020204" pitchFamily="34" charset="-122"/>
                <a:ea typeface="微软雅黑" panose="020B0503020204020204" pitchFamily="34" charset="-122"/>
              </a:rPr>
              <a:t>87%</a:t>
            </a:r>
          </a:p>
        </p:txBody>
      </p:sp>
      <p:sp>
        <p:nvSpPr>
          <p:cNvPr id="7" name="TextBox 76"/>
          <p:cNvSpPr txBox="1"/>
          <p:nvPr/>
        </p:nvSpPr>
        <p:spPr>
          <a:xfrm>
            <a:off x="2009149" y="4459526"/>
            <a:ext cx="1299201" cy="369332"/>
          </a:xfrm>
          <a:prstGeom prst="rect">
            <a:avLst/>
          </a:prstGeom>
          <a:noFill/>
          <a:effectLst/>
        </p:spPr>
        <p:txBody>
          <a:bodyPr wrap="square" rtlCol="0">
            <a:spAutoFit/>
          </a:bodyPr>
          <a:lstStyle/>
          <a:p>
            <a:pPr algn="ctr"/>
            <a:r>
              <a:rPr lang="zh-CN" altLang="en-US" b="1" dirty="0">
                <a:solidFill>
                  <a:srgbClr val="232525"/>
                </a:solidFill>
                <a:latin typeface="幼圆" panose="02010509060101010101" pitchFamily="49" charset="-122"/>
                <a:ea typeface="幼圆" panose="02010509060101010101" pitchFamily="49" charset="-122"/>
              </a:rPr>
              <a:t>添加标题</a:t>
            </a:r>
          </a:p>
        </p:txBody>
      </p:sp>
      <p:sp>
        <p:nvSpPr>
          <p:cNvPr id="8" name="文本框 7"/>
          <p:cNvSpPr txBox="1"/>
          <p:nvPr/>
        </p:nvSpPr>
        <p:spPr>
          <a:xfrm>
            <a:off x="1032747" y="4828858"/>
            <a:ext cx="3051344" cy="572464"/>
          </a:xfrm>
          <a:prstGeom prst="rect">
            <a:avLst/>
          </a:prstGeom>
          <a:noFill/>
          <a:effectLst/>
        </p:spPr>
        <p:txBody>
          <a:bodyPr wrap="square" rtlCol="0">
            <a:spAutoFit/>
          </a:bodyPr>
          <a:lstStyle/>
          <a:p>
            <a:pPr algn="ctr">
              <a:lnSpc>
                <a:spcPct val="130000"/>
              </a:lnSpc>
            </a:pPr>
            <a:r>
              <a:rPr lang="zh-CN" altLang="en-US" sz="1200" dirty="0">
                <a:solidFill>
                  <a:srgbClr val="232525"/>
                </a:solidFill>
                <a:latin typeface="幼圆" panose="02010509060101010101" pitchFamily="49" charset="-122"/>
                <a:ea typeface="幼圆" panose="02010509060101010101" pitchFamily="49" charset="-122"/>
              </a:rPr>
              <a:t>请在此添加文字说明，模板。请在此添加文字说明，模板。</a:t>
            </a:r>
          </a:p>
        </p:txBody>
      </p:sp>
      <p:graphicFrame>
        <p:nvGraphicFramePr>
          <p:cNvPr id="9" name="Chart 39"/>
          <p:cNvGraphicFramePr/>
          <p:nvPr>
            <p:extLst>
              <p:ext uri="{D42A27DB-BD31-4B8C-83A1-F6EECF244321}">
                <p14:modId xmlns:p14="http://schemas.microsoft.com/office/powerpoint/2010/main" val="2792607903"/>
              </p:ext>
            </p:extLst>
          </p:nvPr>
        </p:nvGraphicFramePr>
        <p:xfrm>
          <a:off x="4478149" y="1615571"/>
          <a:ext cx="3540502" cy="2745189"/>
        </p:xfrm>
        <a:graphic>
          <a:graphicData uri="http://schemas.openxmlformats.org/drawingml/2006/chart">
            <c:chart xmlns:c="http://schemas.openxmlformats.org/drawingml/2006/chart" xmlns:r="http://schemas.openxmlformats.org/officeDocument/2006/relationships" r:id="rId5"/>
          </a:graphicData>
        </a:graphic>
      </p:graphicFrame>
      <p:sp>
        <p:nvSpPr>
          <p:cNvPr id="10" name="Content Placeholder 2"/>
          <p:cNvSpPr txBox="1"/>
          <p:nvPr/>
        </p:nvSpPr>
        <p:spPr>
          <a:xfrm>
            <a:off x="5380755" y="2743236"/>
            <a:ext cx="1735291" cy="517201"/>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3600" dirty="0">
                <a:solidFill>
                  <a:srgbClr val="232525"/>
                </a:solidFill>
                <a:latin typeface="微软雅黑" panose="020B0503020204020204" pitchFamily="34" charset="-122"/>
                <a:ea typeface="微软雅黑" panose="020B0503020204020204" pitchFamily="34" charset="-122"/>
              </a:rPr>
              <a:t>45%</a:t>
            </a:r>
          </a:p>
        </p:txBody>
      </p:sp>
      <p:sp>
        <p:nvSpPr>
          <p:cNvPr id="11" name="TextBox 76"/>
          <p:cNvSpPr txBox="1"/>
          <p:nvPr/>
        </p:nvSpPr>
        <p:spPr>
          <a:xfrm>
            <a:off x="5699130" y="4459526"/>
            <a:ext cx="1565270" cy="369332"/>
          </a:xfrm>
          <a:prstGeom prst="rect">
            <a:avLst/>
          </a:prstGeom>
          <a:noFill/>
          <a:effectLst/>
        </p:spPr>
        <p:txBody>
          <a:bodyPr wrap="square" rtlCol="0">
            <a:spAutoFit/>
          </a:bodyPr>
          <a:lstStyle/>
          <a:p>
            <a:pPr algn="ctr"/>
            <a:r>
              <a:rPr lang="zh-CN" altLang="en-US" b="1" dirty="0">
                <a:solidFill>
                  <a:srgbClr val="232525"/>
                </a:solidFill>
                <a:latin typeface="幼圆" panose="02010509060101010101" pitchFamily="49" charset="-122"/>
                <a:ea typeface="幼圆" panose="02010509060101010101" pitchFamily="49" charset="-122"/>
              </a:rPr>
              <a:t>添加标题</a:t>
            </a:r>
          </a:p>
        </p:txBody>
      </p:sp>
      <p:sp>
        <p:nvSpPr>
          <p:cNvPr id="12" name="文本框 11"/>
          <p:cNvSpPr txBox="1"/>
          <p:nvPr/>
        </p:nvSpPr>
        <p:spPr>
          <a:xfrm>
            <a:off x="4722728" y="4828858"/>
            <a:ext cx="3051344" cy="572464"/>
          </a:xfrm>
          <a:prstGeom prst="rect">
            <a:avLst/>
          </a:prstGeom>
          <a:noFill/>
          <a:effectLst/>
        </p:spPr>
        <p:txBody>
          <a:bodyPr wrap="square" rtlCol="0">
            <a:spAutoFit/>
          </a:bodyPr>
          <a:lstStyle/>
          <a:p>
            <a:pPr algn="ctr">
              <a:lnSpc>
                <a:spcPct val="130000"/>
              </a:lnSpc>
            </a:pPr>
            <a:r>
              <a:rPr lang="zh-CN" altLang="en-US" sz="1200" dirty="0">
                <a:solidFill>
                  <a:srgbClr val="232525"/>
                </a:solidFill>
                <a:latin typeface="幼圆" panose="02010509060101010101" pitchFamily="49" charset="-122"/>
                <a:ea typeface="幼圆" panose="02010509060101010101" pitchFamily="49" charset="-122"/>
              </a:rPr>
              <a:t>请在此添加文字说明，模板。请在此添加文字说明，模板。</a:t>
            </a:r>
          </a:p>
        </p:txBody>
      </p:sp>
      <p:graphicFrame>
        <p:nvGraphicFramePr>
          <p:cNvPr id="13" name="Chart 39"/>
          <p:cNvGraphicFramePr/>
          <p:nvPr>
            <p:extLst>
              <p:ext uri="{D42A27DB-BD31-4B8C-83A1-F6EECF244321}">
                <p14:modId xmlns:p14="http://schemas.microsoft.com/office/powerpoint/2010/main" val="3697264295"/>
              </p:ext>
            </p:extLst>
          </p:nvPr>
        </p:nvGraphicFramePr>
        <p:xfrm>
          <a:off x="8168129" y="1615571"/>
          <a:ext cx="3540502" cy="2745189"/>
        </p:xfrm>
        <a:graphic>
          <a:graphicData uri="http://schemas.openxmlformats.org/drawingml/2006/chart">
            <c:chart xmlns:c="http://schemas.openxmlformats.org/drawingml/2006/chart" xmlns:r="http://schemas.openxmlformats.org/officeDocument/2006/relationships" r:id="rId6"/>
          </a:graphicData>
        </a:graphic>
      </p:graphicFrame>
      <p:sp>
        <p:nvSpPr>
          <p:cNvPr id="14" name="Content Placeholder 2"/>
          <p:cNvSpPr txBox="1"/>
          <p:nvPr/>
        </p:nvSpPr>
        <p:spPr>
          <a:xfrm>
            <a:off x="9070735" y="2743236"/>
            <a:ext cx="1735291" cy="517201"/>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3600" dirty="0">
                <a:solidFill>
                  <a:srgbClr val="232525"/>
                </a:solidFill>
                <a:latin typeface="微软雅黑" panose="020B0503020204020204" pitchFamily="34" charset="-122"/>
                <a:ea typeface="微软雅黑" panose="020B0503020204020204" pitchFamily="34" charset="-122"/>
              </a:rPr>
              <a:t>55%</a:t>
            </a:r>
          </a:p>
        </p:txBody>
      </p:sp>
      <p:sp>
        <p:nvSpPr>
          <p:cNvPr id="15" name="TextBox 76"/>
          <p:cNvSpPr txBox="1"/>
          <p:nvPr/>
        </p:nvSpPr>
        <p:spPr>
          <a:xfrm>
            <a:off x="9389110" y="4459526"/>
            <a:ext cx="1416916" cy="369332"/>
          </a:xfrm>
          <a:prstGeom prst="rect">
            <a:avLst/>
          </a:prstGeom>
          <a:noFill/>
          <a:effectLst/>
        </p:spPr>
        <p:txBody>
          <a:bodyPr wrap="square" rtlCol="0">
            <a:spAutoFit/>
          </a:bodyPr>
          <a:lstStyle/>
          <a:p>
            <a:pPr algn="ctr"/>
            <a:r>
              <a:rPr lang="zh-CN" altLang="en-US" b="1" dirty="0">
                <a:solidFill>
                  <a:srgbClr val="232525"/>
                </a:solidFill>
                <a:latin typeface="幼圆" panose="02010509060101010101" pitchFamily="49" charset="-122"/>
                <a:ea typeface="幼圆" panose="02010509060101010101" pitchFamily="49" charset="-122"/>
              </a:rPr>
              <a:t>添加标题</a:t>
            </a:r>
          </a:p>
        </p:txBody>
      </p:sp>
      <p:sp>
        <p:nvSpPr>
          <p:cNvPr id="16" name="文本框 15"/>
          <p:cNvSpPr txBox="1"/>
          <p:nvPr/>
        </p:nvSpPr>
        <p:spPr>
          <a:xfrm>
            <a:off x="8412708" y="4828858"/>
            <a:ext cx="3051344" cy="572464"/>
          </a:xfrm>
          <a:prstGeom prst="rect">
            <a:avLst/>
          </a:prstGeom>
          <a:noFill/>
          <a:effectLst/>
        </p:spPr>
        <p:txBody>
          <a:bodyPr wrap="square" rtlCol="0">
            <a:spAutoFit/>
          </a:bodyPr>
          <a:lstStyle/>
          <a:p>
            <a:pPr algn="ctr">
              <a:lnSpc>
                <a:spcPct val="130000"/>
              </a:lnSpc>
            </a:pPr>
            <a:r>
              <a:rPr lang="zh-CN" altLang="en-US" sz="1200" dirty="0">
                <a:solidFill>
                  <a:srgbClr val="232525"/>
                </a:solidFill>
                <a:latin typeface="幼圆" panose="02010509060101010101" pitchFamily="49" charset="-122"/>
                <a:ea typeface="幼圆" panose="02010509060101010101" pitchFamily="49" charset="-122"/>
              </a:rPr>
              <a:t>请在此添加文字说明，模板。请在此添加文字说明，模板。</a:t>
            </a:r>
          </a:p>
        </p:txBody>
      </p:sp>
      <p:pic>
        <p:nvPicPr>
          <p:cNvPr id="17" name="图片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1938" y="140877"/>
            <a:ext cx="725487" cy="704084"/>
          </a:xfrm>
          <a:prstGeom prst="rect">
            <a:avLst/>
          </a:prstGeom>
          <a:noFill/>
          <a:ln>
            <a:noFill/>
          </a:ln>
        </p:spPr>
      </p:pic>
      <p:sp>
        <p:nvSpPr>
          <p:cNvPr id="18" name="文本框 44"/>
          <p:cNvSpPr txBox="1">
            <a:spLocks noChangeArrowheads="1"/>
          </p:cNvSpPr>
          <p:nvPr/>
        </p:nvSpPr>
        <p:spPr bwMode="auto">
          <a:xfrm>
            <a:off x="1050925" y="254000"/>
            <a:ext cx="2257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400" dirty="0">
                <a:solidFill>
                  <a:srgbClr val="232525"/>
                </a:solidFill>
                <a:latin typeface="幼圆" panose="02010509060101010101" pitchFamily="49" charset="-122"/>
                <a:ea typeface="幼圆" panose="02010509060101010101" pitchFamily="49" charset="-122"/>
              </a:rPr>
              <a:t>输入内容</a:t>
            </a:r>
          </a:p>
        </p:txBody>
      </p:sp>
      <p:sp>
        <p:nvSpPr>
          <p:cNvPr id="20" name="文本框 47"/>
          <p:cNvSpPr txBox="1">
            <a:spLocks noChangeArrowheads="1"/>
          </p:cNvSpPr>
          <p:nvPr/>
        </p:nvSpPr>
        <p:spPr bwMode="auto">
          <a:xfrm>
            <a:off x="261938" y="177800"/>
            <a:ext cx="627062"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600" dirty="0">
                <a:solidFill>
                  <a:schemeClr val="bg1"/>
                </a:solidFill>
                <a:latin typeface="Impact" pitchFamily="34" charset="0"/>
              </a:rPr>
              <a:t>3</a:t>
            </a:r>
            <a:endParaRPr lang="zh-CN" altLang="en-US" sz="3600" dirty="0">
              <a:solidFill>
                <a:schemeClr val="bg1"/>
              </a:solidFill>
              <a:latin typeface="Impact" pitchFamily="34" charset="0"/>
            </a:endParaRPr>
          </a:p>
        </p:txBody>
      </p:sp>
    </p:spTree>
    <p:custDataLst>
      <p:tags r:id="rId1"/>
    </p:custDataLst>
    <p:extLst>
      <p:ext uri="{BB962C8B-B14F-4D97-AF65-F5344CB8AC3E}">
        <p14:creationId xmlns:p14="http://schemas.microsoft.com/office/powerpoint/2010/main" val="2208399851"/>
      </p:ext>
    </p:extLst>
  </p:cSld>
  <p:clrMapOvr>
    <a:masterClrMapping/>
  </p:clrMapOvr>
  <p:transition spd="slow" advTm="4763">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anim calcmode="lin" valueType="num">
                                      <p:cBhvr>
                                        <p:cTn id="37" dur="1000" fill="hold"/>
                                        <p:tgtEl>
                                          <p:spTgt spid="14"/>
                                        </p:tgtEl>
                                        <p:attrNameLst>
                                          <p:attrName>ppt_x</p:attrName>
                                        </p:attrNameLst>
                                      </p:cBhvr>
                                      <p:tavLst>
                                        <p:tav tm="0">
                                          <p:val>
                                            <p:strVal val="#ppt_x"/>
                                          </p:val>
                                        </p:tav>
                                        <p:tav tm="100000">
                                          <p:val>
                                            <p:strVal val="#ppt_x"/>
                                          </p:val>
                                        </p:tav>
                                      </p:tavLst>
                                    </p:anim>
                                    <p:anim calcmode="lin" valueType="num">
                                      <p:cBhvr>
                                        <p:cTn id="3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1000"/>
                                        <p:tgtEl>
                                          <p:spTgt spid="7"/>
                                        </p:tgtEl>
                                      </p:cBhvr>
                                    </p:animEffect>
                                    <p:anim calcmode="lin" valueType="num">
                                      <p:cBhvr>
                                        <p:cTn id="44" dur="1000" fill="hold"/>
                                        <p:tgtEl>
                                          <p:spTgt spid="7"/>
                                        </p:tgtEl>
                                        <p:attrNameLst>
                                          <p:attrName>ppt_x</p:attrName>
                                        </p:attrNameLst>
                                      </p:cBhvr>
                                      <p:tavLst>
                                        <p:tav tm="0">
                                          <p:val>
                                            <p:strVal val="#ppt_x"/>
                                          </p:val>
                                        </p:tav>
                                        <p:tav tm="100000">
                                          <p:val>
                                            <p:strVal val="#ppt_x"/>
                                          </p:val>
                                        </p:tav>
                                      </p:tavLst>
                                    </p:anim>
                                    <p:anim calcmode="lin" valueType="num">
                                      <p:cBhvr>
                                        <p:cTn id="45" dur="1000" fill="hold"/>
                                        <p:tgtEl>
                                          <p:spTgt spid="7"/>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fade">
                                      <p:cBhvr>
                                        <p:cTn id="48" dur="1000"/>
                                        <p:tgtEl>
                                          <p:spTgt spid="8"/>
                                        </p:tgtEl>
                                      </p:cBhvr>
                                    </p:animEffect>
                                    <p:anim calcmode="lin" valueType="num">
                                      <p:cBhvr>
                                        <p:cTn id="49" dur="1000" fill="hold"/>
                                        <p:tgtEl>
                                          <p:spTgt spid="8"/>
                                        </p:tgtEl>
                                        <p:attrNameLst>
                                          <p:attrName>ppt_x</p:attrName>
                                        </p:attrNameLst>
                                      </p:cBhvr>
                                      <p:tavLst>
                                        <p:tav tm="0">
                                          <p:val>
                                            <p:strVal val="#ppt_x"/>
                                          </p:val>
                                        </p:tav>
                                        <p:tav tm="100000">
                                          <p:val>
                                            <p:strVal val="#ppt_x"/>
                                          </p:val>
                                        </p:tav>
                                      </p:tavLst>
                                    </p:anim>
                                    <p:anim calcmode="lin" valueType="num">
                                      <p:cBhvr>
                                        <p:cTn id="50" dur="1000" fill="hold"/>
                                        <p:tgtEl>
                                          <p:spTgt spid="8"/>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1000"/>
                                        <p:tgtEl>
                                          <p:spTgt spid="11"/>
                                        </p:tgtEl>
                                      </p:cBhvr>
                                    </p:animEffect>
                                    <p:anim calcmode="lin" valueType="num">
                                      <p:cBhvr>
                                        <p:cTn id="54" dur="1000" fill="hold"/>
                                        <p:tgtEl>
                                          <p:spTgt spid="11"/>
                                        </p:tgtEl>
                                        <p:attrNameLst>
                                          <p:attrName>ppt_x</p:attrName>
                                        </p:attrNameLst>
                                      </p:cBhvr>
                                      <p:tavLst>
                                        <p:tav tm="0">
                                          <p:val>
                                            <p:strVal val="#ppt_x"/>
                                          </p:val>
                                        </p:tav>
                                        <p:tav tm="100000">
                                          <p:val>
                                            <p:strVal val="#ppt_x"/>
                                          </p:val>
                                        </p:tav>
                                      </p:tavLst>
                                    </p:anim>
                                    <p:anim calcmode="lin" valueType="num">
                                      <p:cBhvr>
                                        <p:cTn id="55" dur="1000" fill="hold"/>
                                        <p:tgtEl>
                                          <p:spTgt spid="11"/>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1000"/>
                                        <p:tgtEl>
                                          <p:spTgt spid="12"/>
                                        </p:tgtEl>
                                      </p:cBhvr>
                                    </p:animEffect>
                                    <p:anim calcmode="lin" valueType="num">
                                      <p:cBhvr>
                                        <p:cTn id="59" dur="1000" fill="hold"/>
                                        <p:tgtEl>
                                          <p:spTgt spid="12"/>
                                        </p:tgtEl>
                                        <p:attrNameLst>
                                          <p:attrName>ppt_x</p:attrName>
                                        </p:attrNameLst>
                                      </p:cBhvr>
                                      <p:tavLst>
                                        <p:tav tm="0">
                                          <p:val>
                                            <p:strVal val="#ppt_x"/>
                                          </p:val>
                                        </p:tav>
                                        <p:tav tm="100000">
                                          <p:val>
                                            <p:strVal val="#ppt_x"/>
                                          </p:val>
                                        </p:tav>
                                      </p:tavLst>
                                    </p:anim>
                                    <p:anim calcmode="lin" valueType="num">
                                      <p:cBhvr>
                                        <p:cTn id="60" dur="1000" fill="hold"/>
                                        <p:tgtEl>
                                          <p:spTgt spid="12"/>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1000" fill="hold"/>
                                        <p:tgtEl>
                                          <p:spTgt spid="15"/>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fade">
                                      <p:cBhvr>
                                        <p:cTn id="68" dur="1000"/>
                                        <p:tgtEl>
                                          <p:spTgt spid="16"/>
                                        </p:tgtEl>
                                      </p:cBhvr>
                                    </p:animEffect>
                                    <p:anim calcmode="lin" valueType="num">
                                      <p:cBhvr>
                                        <p:cTn id="69" dur="1000" fill="hold"/>
                                        <p:tgtEl>
                                          <p:spTgt spid="16"/>
                                        </p:tgtEl>
                                        <p:attrNameLst>
                                          <p:attrName>ppt_x</p:attrName>
                                        </p:attrNameLst>
                                      </p:cBhvr>
                                      <p:tavLst>
                                        <p:tav tm="0">
                                          <p:val>
                                            <p:strVal val="#ppt_x"/>
                                          </p:val>
                                        </p:tav>
                                        <p:tav tm="100000">
                                          <p:val>
                                            <p:strVal val="#ppt_x"/>
                                          </p:val>
                                        </p:tav>
                                      </p:tavLst>
                                    </p:anim>
                                    <p:anim calcmode="lin" valueType="num">
                                      <p:cBhvr>
                                        <p:cTn id="70"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p:bldP spid="7" grpId="0"/>
      <p:bldP spid="8" grpId="0"/>
      <p:bldGraphic spid="9" grpId="0">
        <p:bldAsOne/>
      </p:bldGraphic>
      <p:bldP spid="10" grpId="0"/>
      <p:bldP spid="11" grpId="0"/>
      <p:bldP spid="12" grpId="0"/>
      <p:bldGraphic spid="13" grpId="0">
        <p:bldAsOne/>
      </p:bldGraphic>
      <p:bldP spid="14"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4">
            <a:extLst>
              <a:ext uri="{28A0092B-C50C-407E-A947-70E740481C1C}">
                <a14:useLocalDpi xmlns:a14="http://schemas.microsoft.com/office/drawing/2010/main" val="0"/>
              </a:ext>
            </a:extLst>
          </a:blip>
          <a:srcRect b="11617"/>
          <a:stretch/>
        </p:blipFill>
        <p:spPr>
          <a:xfrm>
            <a:off x="3921126" y="982823"/>
            <a:ext cx="4537074" cy="4503577"/>
          </a:xfrm>
          <a:prstGeom prst="rect">
            <a:avLst/>
          </a:prstGeom>
        </p:spPr>
      </p:pic>
      <p:sp>
        <p:nvSpPr>
          <p:cNvPr id="9" name="文本框 13"/>
          <p:cNvSpPr txBox="1">
            <a:spLocks noChangeArrowheads="1"/>
          </p:cNvSpPr>
          <p:nvPr/>
        </p:nvSpPr>
        <p:spPr bwMode="auto">
          <a:xfrm>
            <a:off x="3157538" y="2846788"/>
            <a:ext cx="60642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zh-CN" altLang="en-US" sz="4800" b="1" dirty="0">
                <a:solidFill>
                  <a:schemeClr val="bg1"/>
                </a:solidFill>
                <a:latin typeface="幼圆" panose="02010509060101010101" pitchFamily="49" charset="-122"/>
                <a:ea typeface="幼圆" panose="02010509060101010101" pitchFamily="49" charset="-122"/>
              </a:rPr>
              <a:t>标题</a:t>
            </a:r>
          </a:p>
        </p:txBody>
      </p:sp>
      <p:sp>
        <p:nvSpPr>
          <p:cNvPr id="10" name="文本框 2"/>
          <p:cNvSpPr txBox="1">
            <a:spLocks noChangeArrowheads="1"/>
          </p:cNvSpPr>
          <p:nvPr/>
        </p:nvSpPr>
        <p:spPr bwMode="auto">
          <a:xfrm>
            <a:off x="5321301" y="1531939"/>
            <a:ext cx="160972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9600" dirty="0">
                <a:solidFill>
                  <a:schemeClr val="bg1"/>
                </a:solidFill>
                <a:latin typeface="Impact" pitchFamily="34" charset="0"/>
              </a:rPr>
              <a:t>4</a:t>
            </a:r>
            <a:endParaRPr lang="zh-CN" altLang="en-US" sz="9600" dirty="0">
              <a:solidFill>
                <a:schemeClr val="bg1"/>
              </a:solidFill>
              <a:latin typeface="Impact" pitchFamily="34" charset="0"/>
            </a:endParaRPr>
          </a:p>
        </p:txBody>
      </p:sp>
      <p:sp>
        <p:nvSpPr>
          <p:cNvPr id="11" name="文本框 19"/>
          <p:cNvSpPr txBox="1">
            <a:spLocks noChangeArrowheads="1"/>
          </p:cNvSpPr>
          <p:nvPr/>
        </p:nvSpPr>
        <p:spPr bwMode="auto">
          <a:xfrm>
            <a:off x="5046663" y="3743726"/>
            <a:ext cx="2235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zh-CN" altLang="en-US" dirty="0">
                <a:solidFill>
                  <a:schemeClr val="bg1"/>
                </a:solidFill>
                <a:latin typeface="幼圆" panose="02010509060101010101" pitchFamily="49" charset="-122"/>
                <a:ea typeface="幼圆" panose="02010509060101010101" pitchFamily="49" charset="-122"/>
              </a:rPr>
              <a:t>单击此处添加标题</a:t>
            </a:r>
          </a:p>
        </p:txBody>
      </p:sp>
    </p:spTree>
    <p:custDataLst>
      <p:tags r:id="rId1"/>
    </p:custDataLst>
  </p:cSld>
  <p:clrMapOvr>
    <a:masterClrMapping/>
  </p:clrMapOvr>
  <p:transition spd="slow" advTm="5684">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80">
                                          <p:stCondLst>
                                            <p:cond delay="0"/>
                                          </p:stCondLst>
                                        </p:cTn>
                                        <p:tgtEl>
                                          <p:spTgt spid="10"/>
                                        </p:tgtEl>
                                      </p:cBhvr>
                                    </p:animEffect>
                                    <p:anim calcmode="lin" valueType="num">
                                      <p:cBhvr>
                                        <p:cTn id="15"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20" dur="26">
                                          <p:stCondLst>
                                            <p:cond delay="650"/>
                                          </p:stCondLst>
                                        </p:cTn>
                                        <p:tgtEl>
                                          <p:spTgt spid="10"/>
                                        </p:tgtEl>
                                      </p:cBhvr>
                                      <p:to x="100000" y="60000"/>
                                    </p:animScale>
                                    <p:animScale>
                                      <p:cBhvr>
                                        <p:cTn id="21" dur="166" decel="50000">
                                          <p:stCondLst>
                                            <p:cond delay="676"/>
                                          </p:stCondLst>
                                        </p:cTn>
                                        <p:tgtEl>
                                          <p:spTgt spid="10"/>
                                        </p:tgtEl>
                                      </p:cBhvr>
                                      <p:to x="100000" y="100000"/>
                                    </p:animScale>
                                    <p:animScale>
                                      <p:cBhvr>
                                        <p:cTn id="22" dur="26">
                                          <p:stCondLst>
                                            <p:cond delay="1312"/>
                                          </p:stCondLst>
                                        </p:cTn>
                                        <p:tgtEl>
                                          <p:spTgt spid="10"/>
                                        </p:tgtEl>
                                      </p:cBhvr>
                                      <p:to x="100000" y="80000"/>
                                    </p:animScale>
                                    <p:animScale>
                                      <p:cBhvr>
                                        <p:cTn id="23" dur="166" decel="50000">
                                          <p:stCondLst>
                                            <p:cond delay="1338"/>
                                          </p:stCondLst>
                                        </p:cTn>
                                        <p:tgtEl>
                                          <p:spTgt spid="10"/>
                                        </p:tgtEl>
                                      </p:cBhvr>
                                      <p:to x="100000" y="100000"/>
                                    </p:animScale>
                                    <p:animScale>
                                      <p:cBhvr>
                                        <p:cTn id="24" dur="26">
                                          <p:stCondLst>
                                            <p:cond delay="1642"/>
                                          </p:stCondLst>
                                        </p:cTn>
                                        <p:tgtEl>
                                          <p:spTgt spid="10"/>
                                        </p:tgtEl>
                                      </p:cBhvr>
                                      <p:to x="100000" y="90000"/>
                                    </p:animScale>
                                    <p:animScale>
                                      <p:cBhvr>
                                        <p:cTn id="25" dur="166" decel="50000">
                                          <p:stCondLst>
                                            <p:cond delay="1668"/>
                                          </p:stCondLst>
                                        </p:cTn>
                                        <p:tgtEl>
                                          <p:spTgt spid="10"/>
                                        </p:tgtEl>
                                      </p:cBhvr>
                                      <p:to x="100000" y="100000"/>
                                    </p:animScale>
                                    <p:animScale>
                                      <p:cBhvr>
                                        <p:cTn id="26" dur="26">
                                          <p:stCondLst>
                                            <p:cond delay="1808"/>
                                          </p:stCondLst>
                                        </p:cTn>
                                        <p:tgtEl>
                                          <p:spTgt spid="10"/>
                                        </p:tgtEl>
                                      </p:cBhvr>
                                      <p:to x="100000" y="95000"/>
                                    </p:animScale>
                                    <p:animScale>
                                      <p:cBhvr>
                                        <p:cTn id="27" dur="166" decel="50000">
                                          <p:stCondLst>
                                            <p:cond delay="1834"/>
                                          </p:stCondLst>
                                        </p:cTn>
                                        <p:tgtEl>
                                          <p:spTgt spid="10"/>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randombar(horizontal)">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rotWithShape="1">
          <a:blip r:embed="rId4" cstate="print">
            <a:extLst>
              <a:ext uri="{28A0092B-C50C-407E-A947-70E740481C1C}">
                <a14:useLocalDpi xmlns:a14="http://schemas.microsoft.com/office/drawing/2010/main" val="0"/>
              </a:ext>
            </a:extLst>
          </a:blip>
          <a:srcRect b="16610"/>
          <a:stretch/>
        </p:blipFill>
        <p:spPr>
          <a:xfrm>
            <a:off x="6888162" y="2439988"/>
            <a:ext cx="974726" cy="912876"/>
          </a:xfrm>
          <a:prstGeom prst="rect">
            <a:avLst/>
          </a:prstGeom>
        </p:spPr>
      </p:pic>
      <p:pic>
        <p:nvPicPr>
          <p:cNvPr id="24" name="图片 23"/>
          <p:cNvPicPr>
            <a:picLocks noChangeAspect="1"/>
          </p:cNvPicPr>
          <p:nvPr/>
        </p:nvPicPr>
        <p:blipFill rotWithShape="1">
          <a:blip r:embed="rId4" cstate="print">
            <a:extLst>
              <a:ext uri="{28A0092B-C50C-407E-A947-70E740481C1C}">
                <a14:useLocalDpi xmlns:a14="http://schemas.microsoft.com/office/drawing/2010/main" val="0"/>
              </a:ext>
            </a:extLst>
          </a:blip>
          <a:srcRect b="16610"/>
          <a:stretch/>
        </p:blipFill>
        <p:spPr>
          <a:xfrm>
            <a:off x="6888162" y="3608451"/>
            <a:ext cx="974726" cy="912876"/>
          </a:xfrm>
          <a:prstGeom prst="rect">
            <a:avLst/>
          </a:prstGeom>
        </p:spPr>
      </p:pic>
      <p:pic>
        <p:nvPicPr>
          <p:cNvPr id="25" name="图片 24"/>
          <p:cNvPicPr>
            <a:picLocks noChangeAspect="1"/>
          </p:cNvPicPr>
          <p:nvPr/>
        </p:nvPicPr>
        <p:blipFill rotWithShape="1">
          <a:blip r:embed="rId4" cstate="print">
            <a:extLst>
              <a:ext uri="{28A0092B-C50C-407E-A947-70E740481C1C}">
                <a14:useLocalDpi xmlns:a14="http://schemas.microsoft.com/office/drawing/2010/main" val="0"/>
              </a:ext>
            </a:extLst>
          </a:blip>
          <a:srcRect b="16610"/>
          <a:stretch/>
        </p:blipFill>
        <p:spPr>
          <a:xfrm>
            <a:off x="6888162" y="4702302"/>
            <a:ext cx="974726" cy="912876"/>
          </a:xfrm>
          <a:prstGeom prst="rect">
            <a:avLst/>
          </a:prstGeom>
        </p:spPr>
      </p:pic>
      <p:pic>
        <p:nvPicPr>
          <p:cNvPr id="5" name="图片 4"/>
          <p:cNvPicPr>
            <a:picLocks noChangeAspect="1"/>
          </p:cNvPicPr>
          <p:nvPr/>
        </p:nvPicPr>
        <p:blipFill rotWithShape="1">
          <a:blip r:embed="rId4" cstate="print">
            <a:extLst>
              <a:ext uri="{28A0092B-C50C-407E-A947-70E740481C1C}">
                <a14:useLocalDpi xmlns:a14="http://schemas.microsoft.com/office/drawing/2010/main" val="0"/>
              </a:ext>
            </a:extLst>
          </a:blip>
          <a:srcRect b="16610"/>
          <a:stretch/>
        </p:blipFill>
        <p:spPr>
          <a:xfrm>
            <a:off x="6888162" y="1258825"/>
            <a:ext cx="974726" cy="912876"/>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4363" y="2530378"/>
            <a:ext cx="5759450" cy="1392432"/>
          </a:xfrm>
          <a:prstGeom prst="rect">
            <a:avLst/>
          </a:prstGeom>
          <a:noFill/>
          <a:ln>
            <a:noFill/>
          </a:ln>
        </p:spPr>
      </p:pic>
      <p:sp>
        <p:nvSpPr>
          <p:cNvPr id="4099" name="文本框 20"/>
          <p:cNvSpPr txBox="1">
            <a:spLocks noChangeArrowheads="1"/>
          </p:cNvSpPr>
          <p:nvPr/>
        </p:nvSpPr>
        <p:spPr bwMode="auto">
          <a:xfrm>
            <a:off x="7977188" y="1516063"/>
            <a:ext cx="3429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400" dirty="0">
                <a:solidFill>
                  <a:srgbClr val="232525"/>
                </a:solidFill>
                <a:latin typeface="幼圆" panose="02010509060101010101" pitchFamily="49" charset="-122"/>
                <a:ea typeface="幼圆" panose="02010509060101010101" pitchFamily="49" charset="-122"/>
              </a:rPr>
              <a:t>输入内容</a:t>
            </a:r>
          </a:p>
        </p:txBody>
      </p:sp>
      <p:sp>
        <p:nvSpPr>
          <p:cNvPr id="4100" name="文本框 21"/>
          <p:cNvSpPr txBox="1">
            <a:spLocks noChangeArrowheads="1"/>
          </p:cNvSpPr>
          <p:nvPr/>
        </p:nvSpPr>
        <p:spPr bwMode="auto">
          <a:xfrm>
            <a:off x="7048500" y="1425575"/>
            <a:ext cx="5969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600">
                <a:solidFill>
                  <a:schemeClr val="bg1"/>
                </a:solidFill>
                <a:latin typeface="Impact" pitchFamily="34" charset="0"/>
              </a:rPr>
              <a:t>1</a:t>
            </a:r>
            <a:endParaRPr lang="zh-CN" altLang="en-US" sz="3600">
              <a:solidFill>
                <a:schemeClr val="bg1"/>
              </a:solidFill>
              <a:latin typeface="Impact" pitchFamily="34" charset="0"/>
            </a:endParaRPr>
          </a:p>
        </p:txBody>
      </p:sp>
      <p:sp>
        <p:nvSpPr>
          <p:cNvPr id="4102" name="文本框 25"/>
          <p:cNvSpPr txBox="1">
            <a:spLocks noChangeArrowheads="1"/>
          </p:cNvSpPr>
          <p:nvPr/>
        </p:nvSpPr>
        <p:spPr bwMode="auto">
          <a:xfrm>
            <a:off x="7977188" y="2719388"/>
            <a:ext cx="3429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400" dirty="0">
                <a:solidFill>
                  <a:srgbClr val="232525"/>
                </a:solidFill>
                <a:latin typeface="幼圆" panose="02010509060101010101" pitchFamily="49" charset="-122"/>
                <a:ea typeface="幼圆" panose="02010509060101010101" pitchFamily="49" charset="-122"/>
              </a:rPr>
              <a:t>输入内容</a:t>
            </a:r>
          </a:p>
        </p:txBody>
      </p:sp>
      <p:sp>
        <p:nvSpPr>
          <p:cNvPr id="4103" name="文本框 26"/>
          <p:cNvSpPr txBox="1">
            <a:spLocks noChangeArrowheads="1"/>
          </p:cNvSpPr>
          <p:nvPr/>
        </p:nvSpPr>
        <p:spPr bwMode="auto">
          <a:xfrm>
            <a:off x="7048500" y="2628900"/>
            <a:ext cx="5969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600">
                <a:solidFill>
                  <a:schemeClr val="bg1"/>
                </a:solidFill>
                <a:latin typeface="Impact" pitchFamily="34" charset="0"/>
              </a:rPr>
              <a:t>2</a:t>
            </a:r>
            <a:endParaRPr lang="zh-CN" altLang="en-US" sz="3600">
              <a:solidFill>
                <a:schemeClr val="bg1"/>
              </a:solidFill>
              <a:latin typeface="Impact" pitchFamily="34" charset="0"/>
            </a:endParaRPr>
          </a:p>
        </p:txBody>
      </p:sp>
      <p:sp>
        <p:nvSpPr>
          <p:cNvPr id="4105" name="文本框 28"/>
          <p:cNvSpPr txBox="1">
            <a:spLocks noChangeArrowheads="1"/>
          </p:cNvSpPr>
          <p:nvPr/>
        </p:nvSpPr>
        <p:spPr bwMode="auto">
          <a:xfrm>
            <a:off x="7977188" y="3873500"/>
            <a:ext cx="3429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400" dirty="0">
                <a:solidFill>
                  <a:srgbClr val="232525"/>
                </a:solidFill>
                <a:latin typeface="幼圆" panose="02010509060101010101" pitchFamily="49" charset="-122"/>
                <a:ea typeface="幼圆" panose="02010509060101010101" pitchFamily="49" charset="-122"/>
              </a:rPr>
              <a:t>输入内容</a:t>
            </a:r>
          </a:p>
        </p:txBody>
      </p:sp>
      <p:sp>
        <p:nvSpPr>
          <p:cNvPr id="4106" name="文本框 29"/>
          <p:cNvSpPr txBox="1">
            <a:spLocks noChangeArrowheads="1"/>
          </p:cNvSpPr>
          <p:nvPr/>
        </p:nvSpPr>
        <p:spPr bwMode="auto">
          <a:xfrm>
            <a:off x="7048500" y="3783013"/>
            <a:ext cx="5969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600" dirty="0">
                <a:solidFill>
                  <a:schemeClr val="bg1"/>
                </a:solidFill>
                <a:latin typeface="Impact" pitchFamily="34" charset="0"/>
              </a:rPr>
              <a:t>3</a:t>
            </a:r>
            <a:endParaRPr lang="zh-CN" altLang="en-US" sz="3600" dirty="0">
              <a:solidFill>
                <a:schemeClr val="bg1"/>
              </a:solidFill>
              <a:latin typeface="Impact" pitchFamily="34" charset="0"/>
            </a:endParaRPr>
          </a:p>
        </p:txBody>
      </p:sp>
      <p:sp>
        <p:nvSpPr>
          <p:cNvPr id="4108" name="文本框 31"/>
          <p:cNvSpPr txBox="1">
            <a:spLocks noChangeArrowheads="1"/>
          </p:cNvSpPr>
          <p:nvPr/>
        </p:nvSpPr>
        <p:spPr bwMode="auto">
          <a:xfrm>
            <a:off x="7977188" y="4962525"/>
            <a:ext cx="3429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400" dirty="0">
                <a:solidFill>
                  <a:srgbClr val="232525"/>
                </a:solidFill>
                <a:latin typeface="幼圆" panose="02010509060101010101" pitchFamily="49" charset="-122"/>
                <a:ea typeface="幼圆" panose="02010509060101010101" pitchFamily="49" charset="-122"/>
              </a:rPr>
              <a:t>输入内容</a:t>
            </a:r>
          </a:p>
        </p:txBody>
      </p:sp>
      <p:sp>
        <p:nvSpPr>
          <p:cNvPr id="4109" name="文本框 33"/>
          <p:cNvSpPr txBox="1">
            <a:spLocks noChangeArrowheads="1"/>
          </p:cNvSpPr>
          <p:nvPr/>
        </p:nvSpPr>
        <p:spPr bwMode="auto">
          <a:xfrm>
            <a:off x="7048500" y="4873625"/>
            <a:ext cx="596900"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600">
                <a:solidFill>
                  <a:schemeClr val="bg1"/>
                </a:solidFill>
                <a:latin typeface="Impact" pitchFamily="34" charset="0"/>
              </a:rPr>
              <a:t>4</a:t>
            </a:r>
            <a:endParaRPr lang="zh-CN" altLang="en-US" sz="3600">
              <a:solidFill>
                <a:schemeClr val="bg1"/>
              </a:solidFill>
              <a:latin typeface="Impact" pitchFamily="34" charset="0"/>
            </a:endParaRPr>
          </a:p>
        </p:txBody>
      </p:sp>
      <p:sp>
        <p:nvSpPr>
          <p:cNvPr id="4114" name="文本框 32"/>
          <p:cNvSpPr txBox="1">
            <a:spLocks noChangeArrowheads="1"/>
          </p:cNvSpPr>
          <p:nvPr/>
        </p:nvSpPr>
        <p:spPr bwMode="auto">
          <a:xfrm>
            <a:off x="1441450" y="2717800"/>
            <a:ext cx="4445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zh-CN" altLang="en-US" sz="6600" dirty="0">
                <a:solidFill>
                  <a:schemeClr val="bg1"/>
                </a:solidFill>
                <a:latin typeface="Impact" pitchFamily="34" charset="0"/>
              </a:rPr>
              <a:t>目录</a:t>
            </a:r>
          </a:p>
        </p:txBody>
      </p:sp>
    </p:spTree>
    <p:custDataLst>
      <p:tags r:id="rId1"/>
    </p:custDataLst>
  </p:cSld>
  <p:clrMapOvr>
    <a:masterClrMapping/>
  </p:clrMapOvr>
  <p:transition spd="slow" advTm="865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114"/>
                                        </p:tgtEl>
                                        <p:attrNameLst>
                                          <p:attrName>style.visibility</p:attrName>
                                        </p:attrNameLst>
                                      </p:cBhvr>
                                      <p:to>
                                        <p:strVal val="visible"/>
                                      </p:to>
                                    </p:set>
                                    <p:animEffect transition="in" filter="fade">
                                      <p:cBhvr>
                                        <p:cTn id="12" dur="1000"/>
                                        <p:tgtEl>
                                          <p:spTgt spid="4114"/>
                                        </p:tgtEl>
                                      </p:cBhvr>
                                    </p:animEffect>
                                    <p:anim calcmode="lin" valueType="num">
                                      <p:cBhvr>
                                        <p:cTn id="13" dur="1000" fill="hold"/>
                                        <p:tgtEl>
                                          <p:spTgt spid="4114"/>
                                        </p:tgtEl>
                                        <p:attrNameLst>
                                          <p:attrName>ppt_x</p:attrName>
                                        </p:attrNameLst>
                                      </p:cBhvr>
                                      <p:tavLst>
                                        <p:tav tm="0">
                                          <p:val>
                                            <p:strVal val="#ppt_x"/>
                                          </p:val>
                                        </p:tav>
                                        <p:tav tm="100000">
                                          <p:val>
                                            <p:strVal val="#ppt_x"/>
                                          </p:val>
                                        </p:tav>
                                      </p:tavLst>
                                    </p:anim>
                                    <p:anim calcmode="lin" valueType="num">
                                      <p:cBhvr>
                                        <p:cTn id="14" dur="1000" fill="hold"/>
                                        <p:tgtEl>
                                          <p:spTgt spid="41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4100"/>
                                        </p:tgtEl>
                                        <p:attrNameLst>
                                          <p:attrName>style.visibility</p:attrName>
                                        </p:attrNameLst>
                                      </p:cBhvr>
                                      <p:to>
                                        <p:strVal val="visible"/>
                                      </p:to>
                                    </p:set>
                                    <p:animEffect transition="in" filter="fade">
                                      <p:cBhvr>
                                        <p:cTn id="24" dur="1000"/>
                                        <p:tgtEl>
                                          <p:spTgt spid="4100"/>
                                        </p:tgtEl>
                                      </p:cBhvr>
                                    </p:animEffect>
                                    <p:anim calcmode="lin" valueType="num">
                                      <p:cBhvr>
                                        <p:cTn id="25" dur="1000" fill="hold"/>
                                        <p:tgtEl>
                                          <p:spTgt spid="4100"/>
                                        </p:tgtEl>
                                        <p:attrNameLst>
                                          <p:attrName>ppt_x</p:attrName>
                                        </p:attrNameLst>
                                      </p:cBhvr>
                                      <p:tavLst>
                                        <p:tav tm="0">
                                          <p:val>
                                            <p:strVal val="#ppt_x"/>
                                          </p:val>
                                        </p:tav>
                                        <p:tav tm="100000">
                                          <p:val>
                                            <p:strVal val="#ppt_x"/>
                                          </p:val>
                                        </p:tav>
                                      </p:tavLst>
                                    </p:anim>
                                    <p:anim calcmode="lin" valueType="num">
                                      <p:cBhvr>
                                        <p:cTn id="26" dur="1000" fill="hold"/>
                                        <p:tgtEl>
                                          <p:spTgt spid="410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4099"/>
                                        </p:tgtEl>
                                        <p:attrNameLst>
                                          <p:attrName>style.visibility</p:attrName>
                                        </p:attrNameLst>
                                      </p:cBhvr>
                                      <p:to>
                                        <p:strVal val="visible"/>
                                      </p:to>
                                    </p:set>
                                    <p:anim calcmode="lin" valueType="num">
                                      <p:cBhvr additive="base">
                                        <p:cTn id="31" dur="500" fill="hold"/>
                                        <p:tgtEl>
                                          <p:spTgt spid="4099"/>
                                        </p:tgtEl>
                                        <p:attrNameLst>
                                          <p:attrName>ppt_x</p:attrName>
                                        </p:attrNameLst>
                                      </p:cBhvr>
                                      <p:tavLst>
                                        <p:tav tm="0">
                                          <p:val>
                                            <p:strVal val="1+#ppt_w/2"/>
                                          </p:val>
                                        </p:tav>
                                        <p:tav tm="100000">
                                          <p:val>
                                            <p:strVal val="#ppt_x"/>
                                          </p:val>
                                        </p:tav>
                                      </p:tavLst>
                                    </p:anim>
                                    <p:anim calcmode="lin" valueType="num">
                                      <p:cBhvr additive="base">
                                        <p:cTn id="32" dur="500" fill="hold"/>
                                        <p:tgtEl>
                                          <p:spTgt spid="4099"/>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4103"/>
                                        </p:tgtEl>
                                        <p:attrNameLst>
                                          <p:attrName>style.visibility</p:attrName>
                                        </p:attrNameLst>
                                      </p:cBhvr>
                                      <p:to>
                                        <p:strVal val="visible"/>
                                      </p:to>
                                    </p:set>
                                    <p:animEffect transition="in" filter="fade">
                                      <p:cBhvr>
                                        <p:cTn id="37" dur="1000"/>
                                        <p:tgtEl>
                                          <p:spTgt spid="4103"/>
                                        </p:tgtEl>
                                      </p:cBhvr>
                                    </p:animEffect>
                                    <p:anim calcmode="lin" valueType="num">
                                      <p:cBhvr>
                                        <p:cTn id="38" dur="1000" fill="hold"/>
                                        <p:tgtEl>
                                          <p:spTgt spid="4103"/>
                                        </p:tgtEl>
                                        <p:attrNameLst>
                                          <p:attrName>ppt_x</p:attrName>
                                        </p:attrNameLst>
                                      </p:cBhvr>
                                      <p:tavLst>
                                        <p:tav tm="0">
                                          <p:val>
                                            <p:strVal val="#ppt_x"/>
                                          </p:val>
                                        </p:tav>
                                        <p:tav tm="100000">
                                          <p:val>
                                            <p:strVal val="#ppt_x"/>
                                          </p:val>
                                        </p:tav>
                                      </p:tavLst>
                                    </p:anim>
                                    <p:anim calcmode="lin" valueType="num">
                                      <p:cBhvr>
                                        <p:cTn id="39" dur="1000" fill="hold"/>
                                        <p:tgtEl>
                                          <p:spTgt spid="4103"/>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anim calcmode="lin" valueType="num">
                                      <p:cBhvr>
                                        <p:cTn id="43" dur="1000" fill="hold"/>
                                        <p:tgtEl>
                                          <p:spTgt spid="23"/>
                                        </p:tgtEl>
                                        <p:attrNameLst>
                                          <p:attrName>ppt_x</p:attrName>
                                        </p:attrNameLst>
                                      </p:cBhvr>
                                      <p:tavLst>
                                        <p:tav tm="0">
                                          <p:val>
                                            <p:strVal val="#ppt_x"/>
                                          </p:val>
                                        </p:tav>
                                        <p:tav tm="100000">
                                          <p:val>
                                            <p:strVal val="#ppt_x"/>
                                          </p:val>
                                        </p:tav>
                                      </p:tavLst>
                                    </p:anim>
                                    <p:anim calcmode="lin" valueType="num">
                                      <p:cBhvr>
                                        <p:cTn id="4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4102"/>
                                        </p:tgtEl>
                                        <p:attrNameLst>
                                          <p:attrName>style.visibility</p:attrName>
                                        </p:attrNameLst>
                                      </p:cBhvr>
                                      <p:to>
                                        <p:strVal val="visible"/>
                                      </p:to>
                                    </p:set>
                                    <p:anim calcmode="lin" valueType="num">
                                      <p:cBhvr additive="base">
                                        <p:cTn id="49" dur="500" fill="hold"/>
                                        <p:tgtEl>
                                          <p:spTgt spid="4102"/>
                                        </p:tgtEl>
                                        <p:attrNameLst>
                                          <p:attrName>ppt_x</p:attrName>
                                        </p:attrNameLst>
                                      </p:cBhvr>
                                      <p:tavLst>
                                        <p:tav tm="0">
                                          <p:val>
                                            <p:strVal val="1+#ppt_w/2"/>
                                          </p:val>
                                        </p:tav>
                                        <p:tav tm="100000">
                                          <p:val>
                                            <p:strVal val="#ppt_x"/>
                                          </p:val>
                                        </p:tav>
                                      </p:tavLst>
                                    </p:anim>
                                    <p:anim calcmode="lin" valueType="num">
                                      <p:cBhvr additive="base">
                                        <p:cTn id="50" dur="500" fill="hold"/>
                                        <p:tgtEl>
                                          <p:spTgt spid="4102"/>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4106"/>
                                        </p:tgtEl>
                                        <p:attrNameLst>
                                          <p:attrName>style.visibility</p:attrName>
                                        </p:attrNameLst>
                                      </p:cBhvr>
                                      <p:to>
                                        <p:strVal val="visible"/>
                                      </p:to>
                                    </p:set>
                                    <p:animEffect transition="in" filter="fade">
                                      <p:cBhvr>
                                        <p:cTn id="55" dur="1000"/>
                                        <p:tgtEl>
                                          <p:spTgt spid="4106"/>
                                        </p:tgtEl>
                                      </p:cBhvr>
                                    </p:animEffect>
                                    <p:anim calcmode="lin" valueType="num">
                                      <p:cBhvr>
                                        <p:cTn id="56" dur="1000" fill="hold"/>
                                        <p:tgtEl>
                                          <p:spTgt spid="4106"/>
                                        </p:tgtEl>
                                        <p:attrNameLst>
                                          <p:attrName>ppt_x</p:attrName>
                                        </p:attrNameLst>
                                      </p:cBhvr>
                                      <p:tavLst>
                                        <p:tav tm="0">
                                          <p:val>
                                            <p:strVal val="#ppt_x"/>
                                          </p:val>
                                        </p:tav>
                                        <p:tav tm="100000">
                                          <p:val>
                                            <p:strVal val="#ppt_x"/>
                                          </p:val>
                                        </p:tav>
                                      </p:tavLst>
                                    </p:anim>
                                    <p:anim calcmode="lin" valueType="num">
                                      <p:cBhvr>
                                        <p:cTn id="57" dur="1000" fill="hold"/>
                                        <p:tgtEl>
                                          <p:spTgt spid="4106"/>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fade">
                                      <p:cBhvr>
                                        <p:cTn id="60" dur="1000"/>
                                        <p:tgtEl>
                                          <p:spTgt spid="24"/>
                                        </p:tgtEl>
                                      </p:cBhvr>
                                    </p:animEffect>
                                    <p:anim calcmode="lin" valueType="num">
                                      <p:cBhvr>
                                        <p:cTn id="61" dur="1000" fill="hold"/>
                                        <p:tgtEl>
                                          <p:spTgt spid="24"/>
                                        </p:tgtEl>
                                        <p:attrNameLst>
                                          <p:attrName>ppt_x</p:attrName>
                                        </p:attrNameLst>
                                      </p:cBhvr>
                                      <p:tavLst>
                                        <p:tav tm="0">
                                          <p:val>
                                            <p:strVal val="#ppt_x"/>
                                          </p:val>
                                        </p:tav>
                                        <p:tav tm="100000">
                                          <p:val>
                                            <p:strVal val="#ppt_x"/>
                                          </p:val>
                                        </p:tav>
                                      </p:tavLst>
                                    </p:anim>
                                    <p:anim calcmode="lin" valueType="num">
                                      <p:cBhvr>
                                        <p:cTn id="62"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grpId="0" nodeType="clickEffect">
                                  <p:stCondLst>
                                    <p:cond delay="0"/>
                                  </p:stCondLst>
                                  <p:childTnLst>
                                    <p:set>
                                      <p:cBhvr>
                                        <p:cTn id="66" dur="1" fill="hold">
                                          <p:stCondLst>
                                            <p:cond delay="0"/>
                                          </p:stCondLst>
                                        </p:cTn>
                                        <p:tgtEl>
                                          <p:spTgt spid="4105"/>
                                        </p:tgtEl>
                                        <p:attrNameLst>
                                          <p:attrName>style.visibility</p:attrName>
                                        </p:attrNameLst>
                                      </p:cBhvr>
                                      <p:to>
                                        <p:strVal val="visible"/>
                                      </p:to>
                                    </p:set>
                                    <p:anim calcmode="lin" valueType="num">
                                      <p:cBhvr additive="base">
                                        <p:cTn id="67" dur="500" fill="hold"/>
                                        <p:tgtEl>
                                          <p:spTgt spid="4105"/>
                                        </p:tgtEl>
                                        <p:attrNameLst>
                                          <p:attrName>ppt_x</p:attrName>
                                        </p:attrNameLst>
                                      </p:cBhvr>
                                      <p:tavLst>
                                        <p:tav tm="0">
                                          <p:val>
                                            <p:strVal val="1+#ppt_w/2"/>
                                          </p:val>
                                        </p:tav>
                                        <p:tav tm="100000">
                                          <p:val>
                                            <p:strVal val="#ppt_x"/>
                                          </p:val>
                                        </p:tav>
                                      </p:tavLst>
                                    </p:anim>
                                    <p:anim calcmode="lin" valueType="num">
                                      <p:cBhvr additive="base">
                                        <p:cTn id="68" dur="500" fill="hold"/>
                                        <p:tgtEl>
                                          <p:spTgt spid="4105"/>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nodeType="click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fade">
                                      <p:cBhvr>
                                        <p:cTn id="73" dur="1000"/>
                                        <p:tgtEl>
                                          <p:spTgt spid="25"/>
                                        </p:tgtEl>
                                      </p:cBhvr>
                                    </p:animEffect>
                                    <p:anim calcmode="lin" valueType="num">
                                      <p:cBhvr>
                                        <p:cTn id="74" dur="1000" fill="hold"/>
                                        <p:tgtEl>
                                          <p:spTgt spid="25"/>
                                        </p:tgtEl>
                                        <p:attrNameLst>
                                          <p:attrName>ppt_x</p:attrName>
                                        </p:attrNameLst>
                                      </p:cBhvr>
                                      <p:tavLst>
                                        <p:tav tm="0">
                                          <p:val>
                                            <p:strVal val="#ppt_x"/>
                                          </p:val>
                                        </p:tav>
                                        <p:tav tm="100000">
                                          <p:val>
                                            <p:strVal val="#ppt_x"/>
                                          </p:val>
                                        </p:tav>
                                      </p:tavLst>
                                    </p:anim>
                                    <p:anim calcmode="lin" valueType="num">
                                      <p:cBhvr>
                                        <p:cTn id="75" dur="1000" fill="hold"/>
                                        <p:tgtEl>
                                          <p:spTgt spid="25"/>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4109"/>
                                        </p:tgtEl>
                                        <p:attrNameLst>
                                          <p:attrName>style.visibility</p:attrName>
                                        </p:attrNameLst>
                                      </p:cBhvr>
                                      <p:to>
                                        <p:strVal val="visible"/>
                                      </p:to>
                                    </p:set>
                                    <p:animEffect transition="in" filter="fade">
                                      <p:cBhvr>
                                        <p:cTn id="78" dur="1000"/>
                                        <p:tgtEl>
                                          <p:spTgt spid="4109"/>
                                        </p:tgtEl>
                                      </p:cBhvr>
                                    </p:animEffect>
                                    <p:anim calcmode="lin" valueType="num">
                                      <p:cBhvr>
                                        <p:cTn id="79" dur="1000" fill="hold"/>
                                        <p:tgtEl>
                                          <p:spTgt spid="4109"/>
                                        </p:tgtEl>
                                        <p:attrNameLst>
                                          <p:attrName>ppt_x</p:attrName>
                                        </p:attrNameLst>
                                      </p:cBhvr>
                                      <p:tavLst>
                                        <p:tav tm="0">
                                          <p:val>
                                            <p:strVal val="#ppt_x"/>
                                          </p:val>
                                        </p:tav>
                                        <p:tav tm="100000">
                                          <p:val>
                                            <p:strVal val="#ppt_x"/>
                                          </p:val>
                                        </p:tav>
                                      </p:tavLst>
                                    </p:anim>
                                    <p:anim calcmode="lin" valueType="num">
                                      <p:cBhvr>
                                        <p:cTn id="80" dur="1000" fill="hold"/>
                                        <p:tgtEl>
                                          <p:spTgt spid="4109"/>
                                        </p:tgtEl>
                                        <p:attrNameLst>
                                          <p:attrName>ppt_y</p:attrName>
                                        </p:attrNameLst>
                                      </p:cBhvr>
                                      <p:tavLst>
                                        <p:tav tm="0">
                                          <p:val>
                                            <p:strVal val="#ppt_y+.1"/>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2" fill="hold" grpId="0" nodeType="clickEffect">
                                  <p:stCondLst>
                                    <p:cond delay="0"/>
                                  </p:stCondLst>
                                  <p:childTnLst>
                                    <p:set>
                                      <p:cBhvr>
                                        <p:cTn id="84" dur="1" fill="hold">
                                          <p:stCondLst>
                                            <p:cond delay="0"/>
                                          </p:stCondLst>
                                        </p:cTn>
                                        <p:tgtEl>
                                          <p:spTgt spid="4108"/>
                                        </p:tgtEl>
                                        <p:attrNameLst>
                                          <p:attrName>style.visibility</p:attrName>
                                        </p:attrNameLst>
                                      </p:cBhvr>
                                      <p:to>
                                        <p:strVal val="visible"/>
                                      </p:to>
                                    </p:set>
                                    <p:anim calcmode="lin" valueType="num">
                                      <p:cBhvr additive="base">
                                        <p:cTn id="85" dur="500" fill="hold"/>
                                        <p:tgtEl>
                                          <p:spTgt spid="4108"/>
                                        </p:tgtEl>
                                        <p:attrNameLst>
                                          <p:attrName>ppt_x</p:attrName>
                                        </p:attrNameLst>
                                      </p:cBhvr>
                                      <p:tavLst>
                                        <p:tav tm="0">
                                          <p:val>
                                            <p:strVal val="1+#ppt_w/2"/>
                                          </p:val>
                                        </p:tav>
                                        <p:tav tm="100000">
                                          <p:val>
                                            <p:strVal val="#ppt_x"/>
                                          </p:val>
                                        </p:tav>
                                      </p:tavLst>
                                    </p:anim>
                                    <p:anim calcmode="lin" valueType="num">
                                      <p:cBhvr additive="base">
                                        <p:cTn id="86" dur="500" fill="hold"/>
                                        <p:tgtEl>
                                          <p:spTgt spid="410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P spid="4100" grpId="0"/>
      <p:bldP spid="4102" grpId="0"/>
      <p:bldP spid="4103" grpId="0"/>
      <p:bldP spid="4105" grpId="0"/>
      <p:bldP spid="4106" grpId="0"/>
      <p:bldP spid="4108" grpId="0"/>
      <p:bldP spid="4109" grpId="0"/>
      <p:bldP spid="41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稻壳儿小白白(http://dwz.cn/Wu2UP)"/>
          <p:cNvSpPr>
            <a:spLocks noChangeArrowheads="1"/>
          </p:cNvSpPr>
          <p:nvPr/>
        </p:nvSpPr>
        <p:spPr bwMode="auto">
          <a:xfrm rot="-848703">
            <a:off x="4135438" y="2357438"/>
            <a:ext cx="1589087" cy="3178175"/>
          </a:xfrm>
          <a:prstGeom prst="moon">
            <a:avLst>
              <a:gd name="adj" fmla="val 15190"/>
            </a:avLst>
          </a:prstGeom>
          <a:solidFill>
            <a:schemeClr val="bg1">
              <a:lumMod val="50000"/>
            </a:schemeClr>
          </a:solidFill>
          <a:ln w="3175">
            <a:noFill/>
            <a:miter lim="800000"/>
            <a:headEnd/>
            <a:tailEnd/>
          </a:ln>
        </p:spPr>
        <p:txBody>
          <a:bodyPr anchor="ctr"/>
          <a:lstStyle/>
          <a:p>
            <a:pPr algn="ctr" eaLnBrk="1" hangingPunct="1"/>
            <a:endParaRPr lang="zh-CN" altLang="en-US">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4579" name="稻壳儿小白白(http://dwz.cn/Wu2UP)"/>
          <p:cNvSpPr>
            <a:spLocks noChangeArrowheads="1"/>
          </p:cNvSpPr>
          <p:nvPr/>
        </p:nvSpPr>
        <p:spPr bwMode="auto">
          <a:xfrm rot="4551297">
            <a:off x="4948238" y="1322388"/>
            <a:ext cx="1589087" cy="3176587"/>
          </a:xfrm>
          <a:prstGeom prst="moon">
            <a:avLst>
              <a:gd name="adj" fmla="val 15190"/>
            </a:avLst>
          </a:prstGeom>
          <a:solidFill>
            <a:srgbClr val="232525"/>
          </a:solidFill>
          <a:ln w="3175">
            <a:solidFill>
              <a:srgbClr val="F8F8F8"/>
            </a:solidFill>
            <a:miter lim="800000"/>
            <a:headEnd/>
            <a:tailEnd/>
          </a:ln>
        </p:spPr>
        <p:txBody>
          <a:bodyPr anchor="ctr"/>
          <a:lstStyle/>
          <a:p>
            <a:pPr algn="ctr" eaLnBrk="1" hangingPunct="1"/>
            <a:endParaRPr lang="zh-CN" altLang="en-US">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4580" name="稻壳儿小白白(http://dwz.cn/Wu2UP)"/>
          <p:cNvSpPr>
            <a:spLocks noChangeArrowheads="1"/>
          </p:cNvSpPr>
          <p:nvPr/>
        </p:nvSpPr>
        <p:spPr bwMode="auto">
          <a:xfrm rot="9951297">
            <a:off x="5984875" y="2136775"/>
            <a:ext cx="1589088" cy="3178175"/>
          </a:xfrm>
          <a:prstGeom prst="moon">
            <a:avLst>
              <a:gd name="adj" fmla="val 15190"/>
            </a:avLst>
          </a:prstGeom>
          <a:solidFill>
            <a:schemeClr val="bg1">
              <a:lumMod val="50000"/>
            </a:schemeClr>
          </a:solidFill>
          <a:ln w="3175">
            <a:solidFill>
              <a:srgbClr val="F8F8F8"/>
            </a:solidFill>
            <a:miter lim="800000"/>
            <a:headEnd/>
            <a:tailEnd/>
          </a:ln>
        </p:spPr>
        <p:txBody>
          <a:bodyPr anchor="ctr"/>
          <a:lstStyle/>
          <a:p>
            <a:pPr algn="ctr" eaLnBrk="1" hangingPunct="1"/>
            <a:endParaRPr lang="zh-CN" altLang="en-US">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4581" name="稻壳儿小白白(http://dwz.cn/Wu2UP)"/>
          <p:cNvSpPr>
            <a:spLocks noChangeArrowheads="1"/>
          </p:cNvSpPr>
          <p:nvPr/>
        </p:nvSpPr>
        <p:spPr bwMode="auto">
          <a:xfrm rot="-6248703">
            <a:off x="5184775" y="3160713"/>
            <a:ext cx="1589087" cy="3176588"/>
          </a:xfrm>
          <a:prstGeom prst="moon">
            <a:avLst>
              <a:gd name="adj" fmla="val 15190"/>
            </a:avLst>
          </a:prstGeom>
          <a:solidFill>
            <a:srgbClr val="232525"/>
          </a:solidFill>
          <a:ln w="3175">
            <a:solidFill>
              <a:srgbClr val="F8F8F8"/>
            </a:solidFill>
            <a:miter lim="800000"/>
            <a:headEnd/>
            <a:tailEnd/>
          </a:ln>
        </p:spPr>
        <p:txBody>
          <a:bodyPr anchor="ctr"/>
          <a:lstStyle/>
          <a:p>
            <a:pPr algn="ctr" eaLnBrk="1" hangingPunct="1"/>
            <a:endParaRPr lang="zh-CN" altLang="en-US">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4582" name="稻壳儿小白白(http://dwz.cn/Wu2UP)"/>
          <p:cNvSpPr>
            <a:spLocks noChangeArrowheads="1"/>
          </p:cNvSpPr>
          <p:nvPr/>
        </p:nvSpPr>
        <p:spPr bwMode="auto">
          <a:xfrm flipH="1">
            <a:off x="4848225" y="3533775"/>
            <a:ext cx="21113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spcBef>
                <a:spcPct val="20000"/>
              </a:spcBef>
            </a:pPr>
            <a:r>
              <a:rPr lang="zh-CN" altLang="en-US" sz="2400" b="1" dirty="0">
                <a:solidFill>
                  <a:schemeClr val="tx1">
                    <a:lumMod val="50000"/>
                  </a:schemeClr>
                </a:solidFill>
                <a:latin typeface="幼圆" panose="02010509060101010101" pitchFamily="49" charset="-122"/>
                <a:ea typeface="幼圆" panose="02010509060101010101" pitchFamily="49" charset="-122"/>
                <a:sym typeface="Arial" pitchFamily="34" charset="0"/>
              </a:rPr>
              <a:t>单击编辑标题</a:t>
            </a:r>
            <a:endParaRPr lang="en-US" altLang="zh-CN" sz="2400" b="1" dirty="0">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4583" name="稻壳儿小白白(http://dwz.cn/Wu2UP)"/>
          <p:cNvSpPr>
            <a:spLocks noChangeShapeType="1"/>
          </p:cNvSpPr>
          <p:nvPr/>
        </p:nvSpPr>
        <p:spPr bwMode="auto">
          <a:xfrm flipH="1">
            <a:off x="3236913" y="3200400"/>
            <a:ext cx="1049337"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tx1">
                  <a:lumMod val="50000"/>
                </a:schemeClr>
              </a:solidFill>
              <a:latin typeface="幼圆" panose="02010509060101010101" pitchFamily="49" charset="-122"/>
              <a:ea typeface="幼圆" panose="02010509060101010101" pitchFamily="49" charset="-122"/>
            </a:endParaRPr>
          </a:p>
        </p:txBody>
      </p:sp>
      <p:sp>
        <p:nvSpPr>
          <p:cNvPr id="24584" name="稻壳儿小白白(http://dwz.cn/Wu2UP)"/>
          <p:cNvSpPr>
            <a:spLocks noChangeShapeType="1"/>
          </p:cNvSpPr>
          <p:nvPr/>
        </p:nvSpPr>
        <p:spPr bwMode="auto">
          <a:xfrm flipH="1">
            <a:off x="3983038" y="5343525"/>
            <a:ext cx="1033462"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tx1">
                  <a:lumMod val="50000"/>
                </a:schemeClr>
              </a:solidFill>
              <a:latin typeface="幼圆" panose="02010509060101010101" pitchFamily="49" charset="-122"/>
              <a:ea typeface="幼圆" panose="02010509060101010101" pitchFamily="49" charset="-122"/>
            </a:endParaRPr>
          </a:p>
        </p:txBody>
      </p:sp>
      <p:sp>
        <p:nvSpPr>
          <p:cNvPr id="24585" name="稻壳儿小白白(http://dwz.cn/Wu2UP)"/>
          <p:cNvSpPr txBox="1">
            <a:spLocks noChangeArrowheads="1"/>
          </p:cNvSpPr>
          <p:nvPr/>
        </p:nvSpPr>
        <p:spPr bwMode="auto">
          <a:xfrm>
            <a:off x="1066800" y="2886075"/>
            <a:ext cx="19526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r" eaLnBrk="1" hangingPunct="1">
              <a:spcBef>
                <a:spcPct val="20000"/>
              </a:spcBef>
            </a:pPr>
            <a:r>
              <a:rPr lang="zh-CN" altLang="en-US" sz="1600" b="1" dirty="0">
                <a:solidFill>
                  <a:schemeClr val="tx1">
                    <a:lumMod val="50000"/>
                  </a:schemeClr>
                </a:solidFill>
                <a:latin typeface="幼圆" panose="02010509060101010101" pitchFamily="49" charset="-122"/>
                <a:ea typeface="幼圆" panose="02010509060101010101" pitchFamily="49" charset="-122"/>
                <a:sym typeface="Arial" pitchFamily="34" charset="0"/>
              </a:rPr>
              <a:t>单击编辑标题</a:t>
            </a:r>
            <a:endParaRPr lang="en-US" sz="1600" b="1" dirty="0">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4586" name="稻壳儿小白白(http://dwz.cn/Wu2UP)"/>
          <p:cNvSpPr txBox="1">
            <a:spLocks noChangeArrowheads="1"/>
          </p:cNvSpPr>
          <p:nvPr/>
        </p:nvSpPr>
        <p:spPr bwMode="auto">
          <a:xfrm>
            <a:off x="817563" y="3167063"/>
            <a:ext cx="22018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r" eaLnBrk="1" hangingPunct="1">
              <a:spcBef>
                <a:spcPct val="20000"/>
              </a:spcBef>
            </a:pPr>
            <a:r>
              <a:rPr lang="zh-CN" altLang="en-US" sz="1200">
                <a:solidFill>
                  <a:schemeClr val="tx1">
                    <a:lumMod val="50000"/>
                  </a:schemeClr>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4587" name="稻壳儿小白白(http://dwz.cn/Wu2UP)"/>
          <p:cNvSpPr txBox="1">
            <a:spLocks noChangeArrowheads="1"/>
          </p:cNvSpPr>
          <p:nvPr/>
        </p:nvSpPr>
        <p:spPr bwMode="auto">
          <a:xfrm>
            <a:off x="7666038" y="1995488"/>
            <a:ext cx="12573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600" b="1" dirty="0">
                <a:solidFill>
                  <a:schemeClr val="tx1">
                    <a:lumMod val="50000"/>
                  </a:schemeClr>
                </a:solidFill>
                <a:latin typeface="幼圆" panose="02010509060101010101" pitchFamily="49" charset="-122"/>
                <a:ea typeface="幼圆" panose="02010509060101010101" pitchFamily="49" charset="-122"/>
                <a:sym typeface="Arial" pitchFamily="34" charset="0"/>
              </a:rPr>
              <a:t>单击编辑标题</a:t>
            </a:r>
            <a:endParaRPr lang="en-US" sz="1600" b="1" dirty="0">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4588" name="稻壳儿小白白(http://dwz.cn/Wu2UP)"/>
          <p:cNvSpPr txBox="1">
            <a:spLocks noChangeArrowheads="1"/>
          </p:cNvSpPr>
          <p:nvPr/>
        </p:nvSpPr>
        <p:spPr bwMode="auto">
          <a:xfrm>
            <a:off x="7666038" y="2278063"/>
            <a:ext cx="2384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200">
                <a:solidFill>
                  <a:schemeClr val="tx1">
                    <a:lumMod val="50000"/>
                  </a:schemeClr>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4589" name="稻壳儿小白白(http://dwz.cn/Wu2UP)"/>
          <p:cNvSpPr txBox="1">
            <a:spLocks noChangeArrowheads="1"/>
          </p:cNvSpPr>
          <p:nvPr/>
        </p:nvSpPr>
        <p:spPr bwMode="auto">
          <a:xfrm>
            <a:off x="1817688" y="5097463"/>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r" eaLnBrk="1" hangingPunct="1">
              <a:spcBef>
                <a:spcPct val="20000"/>
              </a:spcBef>
            </a:pPr>
            <a:r>
              <a:rPr lang="zh-CN" altLang="en-US" sz="1600" b="1">
                <a:solidFill>
                  <a:schemeClr val="tx1">
                    <a:lumMod val="50000"/>
                  </a:schemeClr>
                </a:solidFill>
                <a:latin typeface="幼圆" panose="02010509060101010101" pitchFamily="49" charset="-122"/>
                <a:ea typeface="幼圆" panose="02010509060101010101" pitchFamily="49" charset="-122"/>
                <a:sym typeface="Arial" pitchFamily="34" charset="0"/>
              </a:rPr>
              <a:t>单击编辑标题</a:t>
            </a:r>
            <a:endParaRPr lang="en-US" sz="1600" b="1">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4590" name="稻壳儿小白白(http://dwz.cn/Wu2UP)"/>
          <p:cNvSpPr txBox="1">
            <a:spLocks noChangeArrowheads="1"/>
          </p:cNvSpPr>
          <p:nvPr/>
        </p:nvSpPr>
        <p:spPr bwMode="auto">
          <a:xfrm>
            <a:off x="1366838" y="5349875"/>
            <a:ext cx="24399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r" eaLnBrk="1" hangingPunct="1">
              <a:spcBef>
                <a:spcPct val="20000"/>
              </a:spcBef>
            </a:pPr>
            <a:r>
              <a:rPr lang="zh-CN" altLang="en-US" sz="1200">
                <a:solidFill>
                  <a:schemeClr val="tx1">
                    <a:lumMod val="50000"/>
                  </a:schemeClr>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4591" name="稻壳儿小白白(http://dwz.cn/Wu2UP)"/>
          <p:cNvSpPr txBox="1">
            <a:spLocks noChangeArrowheads="1"/>
          </p:cNvSpPr>
          <p:nvPr/>
        </p:nvSpPr>
        <p:spPr bwMode="auto">
          <a:xfrm>
            <a:off x="8599488" y="4241800"/>
            <a:ext cx="1952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600" b="1">
                <a:solidFill>
                  <a:schemeClr val="tx1">
                    <a:lumMod val="50000"/>
                  </a:schemeClr>
                </a:solidFill>
                <a:latin typeface="幼圆" panose="02010509060101010101" pitchFamily="49" charset="-122"/>
                <a:ea typeface="幼圆" panose="02010509060101010101" pitchFamily="49" charset="-122"/>
                <a:sym typeface="Arial" pitchFamily="34" charset="0"/>
              </a:rPr>
              <a:t>单击编辑标题</a:t>
            </a:r>
            <a:endParaRPr lang="en-US" sz="1600" b="1">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4592" name="稻壳儿小白白(http://dwz.cn/Wu2UP)"/>
          <p:cNvSpPr txBox="1">
            <a:spLocks noChangeArrowheads="1"/>
          </p:cNvSpPr>
          <p:nvPr/>
        </p:nvSpPr>
        <p:spPr bwMode="auto">
          <a:xfrm>
            <a:off x="8593138" y="4557713"/>
            <a:ext cx="23495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200">
                <a:solidFill>
                  <a:schemeClr val="tx1">
                    <a:lumMod val="50000"/>
                  </a:schemeClr>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4593" name="稻壳儿小白白(http://dwz.cn/Wu2UP)"/>
          <p:cNvSpPr>
            <a:spLocks noChangeShapeType="1"/>
          </p:cNvSpPr>
          <p:nvPr/>
        </p:nvSpPr>
        <p:spPr bwMode="auto">
          <a:xfrm flipH="1">
            <a:off x="6427788" y="2241550"/>
            <a:ext cx="1049337"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tx1">
                  <a:lumMod val="50000"/>
                </a:schemeClr>
              </a:solidFill>
              <a:latin typeface="幼圆" panose="02010509060101010101" pitchFamily="49" charset="-122"/>
              <a:ea typeface="幼圆" panose="02010509060101010101" pitchFamily="49" charset="-122"/>
            </a:endParaRPr>
          </a:p>
        </p:txBody>
      </p:sp>
      <p:sp>
        <p:nvSpPr>
          <p:cNvPr id="24594" name="稻壳儿小白白(http://dwz.cn/Wu2UP)"/>
          <p:cNvSpPr>
            <a:spLocks noChangeShapeType="1"/>
          </p:cNvSpPr>
          <p:nvPr/>
        </p:nvSpPr>
        <p:spPr bwMode="auto">
          <a:xfrm flipH="1">
            <a:off x="7372350" y="4560888"/>
            <a:ext cx="1033463"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tx1">
                  <a:lumMod val="50000"/>
                </a:schemeClr>
              </a:solidFill>
              <a:latin typeface="幼圆" panose="02010509060101010101" pitchFamily="49" charset="-122"/>
              <a:ea typeface="幼圆" panose="02010509060101010101" pitchFamily="49" charset="-122"/>
            </a:endParaRPr>
          </a:p>
        </p:txBody>
      </p:sp>
      <p:pic>
        <p:nvPicPr>
          <p:cNvPr id="22" name="图片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1938" y="140877"/>
            <a:ext cx="725487" cy="704084"/>
          </a:xfrm>
          <a:prstGeom prst="rect">
            <a:avLst/>
          </a:prstGeom>
          <a:noFill/>
          <a:ln>
            <a:noFill/>
          </a:ln>
        </p:spPr>
      </p:pic>
      <p:sp>
        <p:nvSpPr>
          <p:cNvPr id="23" name="文本框 44"/>
          <p:cNvSpPr txBox="1">
            <a:spLocks noChangeArrowheads="1"/>
          </p:cNvSpPr>
          <p:nvPr/>
        </p:nvSpPr>
        <p:spPr bwMode="auto">
          <a:xfrm>
            <a:off x="1050925" y="254000"/>
            <a:ext cx="2257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400" dirty="0">
                <a:solidFill>
                  <a:srgbClr val="232525"/>
                </a:solidFill>
                <a:latin typeface="幼圆" panose="02010509060101010101" pitchFamily="49" charset="-122"/>
                <a:ea typeface="幼圆" panose="02010509060101010101" pitchFamily="49" charset="-122"/>
              </a:rPr>
              <a:t>输入内容</a:t>
            </a:r>
          </a:p>
        </p:txBody>
      </p:sp>
      <p:sp>
        <p:nvSpPr>
          <p:cNvPr id="24" name="文本框 47"/>
          <p:cNvSpPr txBox="1">
            <a:spLocks noChangeArrowheads="1"/>
          </p:cNvSpPr>
          <p:nvPr/>
        </p:nvSpPr>
        <p:spPr bwMode="auto">
          <a:xfrm>
            <a:off x="261938" y="177800"/>
            <a:ext cx="627062"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600" dirty="0">
                <a:solidFill>
                  <a:schemeClr val="bg1"/>
                </a:solidFill>
                <a:latin typeface="Impact" pitchFamily="34" charset="0"/>
              </a:rPr>
              <a:t>4</a:t>
            </a:r>
            <a:endParaRPr lang="zh-CN" altLang="en-US" sz="3600" dirty="0">
              <a:solidFill>
                <a:schemeClr val="bg1"/>
              </a:solidFill>
              <a:latin typeface="Impact" pitchFamily="34" charset="0"/>
            </a:endParaRPr>
          </a:p>
        </p:txBody>
      </p:sp>
    </p:spTree>
  </p:cSld>
  <p:clrMapOvr>
    <a:masterClrMapping/>
  </p:clrMapOvr>
  <p:transition spd="slow" advTm="1814">
    <p:comb/>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稻壳儿小白白(http://dwz.cn/Wu2UP)"/>
          <p:cNvSpPr>
            <a:spLocks noEditPoints="1"/>
          </p:cNvSpPr>
          <p:nvPr/>
        </p:nvSpPr>
        <p:spPr bwMode="auto">
          <a:xfrm rot="-1550821">
            <a:off x="2386013" y="2041525"/>
            <a:ext cx="1627187" cy="3757613"/>
          </a:xfrm>
          <a:custGeom>
            <a:avLst/>
            <a:gdLst>
              <a:gd name="T0" fmla="*/ 0 w 168"/>
              <a:gd name="T1" fmla="*/ 2147483647 h 392"/>
              <a:gd name="T2" fmla="*/ 2147483647 w 168"/>
              <a:gd name="T3" fmla="*/ 2147483647 h 392"/>
              <a:gd name="T4" fmla="*/ 2147483647 w 168"/>
              <a:gd name="T5" fmla="*/ 2147483647 h 392"/>
              <a:gd name="T6" fmla="*/ 2147483647 w 168"/>
              <a:gd name="T7" fmla="*/ 2147483647 h 392"/>
              <a:gd name="T8" fmla="*/ 2147483647 w 168"/>
              <a:gd name="T9" fmla="*/ 2147483647 h 392"/>
              <a:gd name="T10" fmla="*/ 2147483647 w 168"/>
              <a:gd name="T11" fmla="*/ 2147483647 h 392"/>
              <a:gd name="T12" fmla="*/ 2147483647 w 168"/>
              <a:gd name="T13" fmla="*/ 2147483647 h 392"/>
              <a:gd name="T14" fmla="*/ 2147483647 w 168"/>
              <a:gd name="T15" fmla="*/ 2147483647 h 392"/>
              <a:gd name="T16" fmla="*/ 2147483647 w 168"/>
              <a:gd name="T17" fmla="*/ 2147483647 h 392"/>
              <a:gd name="T18" fmla="*/ 2147483647 w 168"/>
              <a:gd name="T19" fmla="*/ 2147483647 h 392"/>
              <a:gd name="T20" fmla="*/ 2147483647 w 168"/>
              <a:gd name="T21" fmla="*/ 2147483647 h 392"/>
              <a:gd name="T22" fmla="*/ 2147483647 w 168"/>
              <a:gd name="T23" fmla="*/ 2147483647 h 392"/>
              <a:gd name="T24" fmla="*/ 2147483647 w 168"/>
              <a:gd name="T25" fmla="*/ 2147483647 h 392"/>
              <a:gd name="T26" fmla="*/ 2147483647 w 168"/>
              <a:gd name="T27" fmla="*/ 2147483647 h 392"/>
              <a:gd name="T28" fmla="*/ 2147483647 w 168"/>
              <a:gd name="T29" fmla="*/ 2147483647 h 392"/>
              <a:gd name="T30" fmla="*/ 2147483647 w 168"/>
              <a:gd name="T31" fmla="*/ 2147483647 h 392"/>
              <a:gd name="T32" fmla="*/ 2147483647 w 168"/>
              <a:gd name="T33" fmla="*/ 2147483647 h 392"/>
              <a:gd name="T34" fmla="*/ 2147483647 w 168"/>
              <a:gd name="T35" fmla="*/ 2147483647 h 392"/>
              <a:gd name="T36" fmla="*/ 2147483647 w 168"/>
              <a:gd name="T37" fmla="*/ 2147483647 h 392"/>
              <a:gd name="T38" fmla="*/ 2147483647 w 168"/>
              <a:gd name="T39" fmla="*/ 2147483647 h 392"/>
              <a:gd name="T40" fmla="*/ 2147483647 w 168"/>
              <a:gd name="T41" fmla="*/ 2147483647 h 392"/>
              <a:gd name="T42" fmla="*/ 2147483647 w 168"/>
              <a:gd name="T43" fmla="*/ 2147483647 h 392"/>
              <a:gd name="T44" fmla="*/ 2147483647 w 168"/>
              <a:gd name="T45" fmla="*/ 2147483647 h 392"/>
              <a:gd name="T46" fmla="*/ 2147483647 w 168"/>
              <a:gd name="T47" fmla="*/ 2147483647 h 392"/>
              <a:gd name="T48" fmla="*/ 2147483647 w 168"/>
              <a:gd name="T49" fmla="*/ 2147483647 h 392"/>
              <a:gd name="T50" fmla="*/ 2147483647 w 168"/>
              <a:gd name="T51" fmla="*/ 2147483647 h 392"/>
              <a:gd name="T52" fmla="*/ 2147483647 w 168"/>
              <a:gd name="T53" fmla="*/ 2147483647 h 392"/>
              <a:gd name="T54" fmla="*/ 2147483647 w 168"/>
              <a:gd name="T55" fmla="*/ 2147483647 h 392"/>
              <a:gd name="T56" fmla="*/ 2147483647 w 168"/>
              <a:gd name="T57" fmla="*/ 2147483647 h 392"/>
              <a:gd name="T58" fmla="*/ 2147483647 w 168"/>
              <a:gd name="T59" fmla="*/ 0 h 392"/>
              <a:gd name="T60" fmla="*/ 2147483647 w 168"/>
              <a:gd name="T61" fmla="*/ 2147483647 h 392"/>
              <a:gd name="T62" fmla="*/ 0 w 168"/>
              <a:gd name="T63" fmla="*/ 2147483647 h 392"/>
              <a:gd name="T64" fmla="*/ 2147483647 w 168"/>
              <a:gd name="T65" fmla="*/ 2147483647 h 392"/>
              <a:gd name="T66" fmla="*/ 2147483647 w 168"/>
              <a:gd name="T67" fmla="*/ 2147483647 h 392"/>
              <a:gd name="T68" fmla="*/ 2147483647 w 168"/>
              <a:gd name="T69" fmla="*/ 2147483647 h 392"/>
              <a:gd name="T70" fmla="*/ 2147483647 w 168"/>
              <a:gd name="T71" fmla="*/ 2147483647 h 392"/>
              <a:gd name="T72" fmla="*/ 2147483647 w 168"/>
              <a:gd name="T73" fmla="*/ 2147483647 h 392"/>
              <a:gd name="T74" fmla="*/ 2147483647 w 168"/>
              <a:gd name="T75" fmla="*/ 2147483647 h 392"/>
              <a:gd name="T76" fmla="*/ 2147483647 w 168"/>
              <a:gd name="T77" fmla="*/ 2147483647 h 392"/>
              <a:gd name="T78" fmla="*/ 2147483647 w 168"/>
              <a:gd name="T79" fmla="*/ 2147483647 h 392"/>
              <a:gd name="T80" fmla="*/ 2147483647 w 168"/>
              <a:gd name="T81" fmla="*/ 2147483647 h 392"/>
              <a:gd name="T82" fmla="*/ 2147483647 w 168"/>
              <a:gd name="T83" fmla="*/ 2147483647 h 392"/>
              <a:gd name="T84" fmla="*/ 2147483647 w 168"/>
              <a:gd name="T85" fmla="*/ 2147483647 h 392"/>
              <a:gd name="T86" fmla="*/ 2147483647 w 168"/>
              <a:gd name="T87" fmla="*/ 2147483647 h 392"/>
              <a:gd name="T88" fmla="*/ 2147483647 w 168"/>
              <a:gd name="T89" fmla="*/ 2147483647 h 39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68" h="392">
                <a:moveTo>
                  <a:pt x="0" y="84"/>
                </a:moveTo>
                <a:cubicBezTo>
                  <a:pt x="0" y="112"/>
                  <a:pt x="23" y="134"/>
                  <a:pt x="50" y="134"/>
                </a:cubicBezTo>
                <a:cubicBezTo>
                  <a:pt x="54" y="134"/>
                  <a:pt x="57" y="134"/>
                  <a:pt x="61" y="133"/>
                </a:cubicBezTo>
                <a:cubicBezTo>
                  <a:pt x="61" y="148"/>
                  <a:pt x="61" y="148"/>
                  <a:pt x="61" y="148"/>
                </a:cubicBezTo>
                <a:cubicBezTo>
                  <a:pt x="73" y="154"/>
                  <a:pt x="73" y="154"/>
                  <a:pt x="73" y="154"/>
                </a:cubicBezTo>
                <a:cubicBezTo>
                  <a:pt x="73" y="278"/>
                  <a:pt x="73" y="278"/>
                  <a:pt x="73" y="278"/>
                </a:cubicBezTo>
                <a:cubicBezTo>
                  <a:pt x="61" y="284"/>
                  <a:pt x="61" y="284"/>
                  <a:pt x="61" y="284"/>
                </a:cubicBezTo>
                <a:cubicBezTo>
                  <a:pt x="61" y="377"/>
                  <a:pt x="61" y="377"/>
                  <a:pt x="61" y="377"/>
                </a:cubicBezTo>
                <a:cubicBezTo>
                  <a:pt x="61" y="385"/>
                  <a:pt x="67" y="392"/>
                  <a:pt x="75" y="392"/>
                </a:cubicBezTo>
                <a:cubicBezTo>
                  <a:pt x="93" y="392"/>
                  <a:pt x="93" y="392"/>
                  <a:pt x="93" y="392"/>
                </a:cubicBezTo>
                <a:cubicBezTo>
                  <a:pt x="101" y="392"/>
                  <a:pt x="107" y="385"/>
                  <a:pt x="107" y="377"/>
                </a:cubicBezTo>
                <a:cubicBezTo>
                  <a:pt x="107" y="357"/>
                  <a:pt x="107" y="357"/>
                  <a:pt x="107" y="357"/>
                </a:cubicBezTo>
                <a:cubicBezTo>
                  <a:pt x="143" y="357"/>
                  <a:pt x="143" y="357"/>
                  <a:pt x="143" y="357"/>
                </a:cubicBezTo>
                <a:cubicBezTo>
                  <a:pt x="150" y="357"/>
                  <a:pt x="157" y="350"/>
                  <a:pt x="157" y="343"/>
                </a:cubicBezTo>
                <a:cubicBezTo>
                  <a:pt x="157" y="335"/>
                  <a:pt x="150" y="329"/>
                  <a:pt x="143" y="329"/>
                </a:cubicBezTo>
                <a:cubicBezTo>
                  <a:pt x="107" y="329"/>
                  <a:pt x="107" y="329"/>
                  <a:pt x="107" y="329"/>
                </a:cubicBezTo>
                <a:cubicBezTo>
                  <a:pt x="107" y="321"/>
                  <a:pt x="107" y="321"/>
                  <a:pt x="107" y="321"/>
                </a:cubicBezTo>
                <a:cubicBezTo>
                  <a:pt x="143" y="321"/>
                  <a:pt x="143" y="321"/>
                  <a:pt x="143" y="321"/>
                </a:cubicBezTo>
                <a:cubicBezTo>
                  <a:pt x="150" y="321"/>
                  <a:pt x="157" y="314"/>
                  <a:pt x="157" y="307"/>
                </a:cubicBezTo>
                <a:cubicBezTo>
                  <a:pt x="157" y="299"/>
                  <a:pt x="150" y="293"/>
                  <a:pt x="143" y="293"/>
                </a:cubicBezTo>
                <a:cubicBezTo>
                  <a:pt x="107" y="293"/>
                  <a:pt x="107" y="293"/>
                  <a:pt x="107" y="293"/>
                </a:cubicBezTo>
                <a:cubicBezTo>
                  <a:pt x="107" y="283"/>
                  <a:pt x="107" y="283"/>
                  <a:pt x="107" y="283"/>
                </a:cubicBezTo>
                <a:cubicBezTo>
                  <a:pt x="95" y="277"/>
                  <a:pt x="95" y="277"/>
                  <a:pt x="95" y="277"/>
                </a:cubicBezTo>
                <a:cubicBezTo>
                  <a:pt x="95" y="156"/>
                  <a:pt x="95" y="156"/>
                  <a:pt x="95" y="156"/>
                </a:cubicBezTo>
                <a:cubicBezTo>
                  <a:pt x="107" y="150"/>
                  <a:pt x="107" y="150"/>
                  <a:pt x="107" y="150"/>
                </a:cubicBezTo>
                <a:cubicBezTo>
                  <a:pt x="107" y="133"/>
                  <a:pt x="107" y="133"/>
                  <a:pt x="107" y="133"/>
                </a:cubicBezTo>
                <a:cubicBezTo>
                  <a:pt x="110" y="134"/>
                  <a:pt x="114" y="134"/>
                  <a:pt x="117" y="134"/>
                </a:cubicBezTo>
                <a:cubicBezTo>
                  <a:pt x="145" y="134"/>
                  <a:pt x="168" y="112"/>
                  <a:pt x="168" y="84"/>
                </a:cubicBezTo>
                <a:cubicBezTo>
                  <a:pt x="168" y="61"/>
                  <a:pt x="153" y="42"/>
                  <a:pt x="132" y="36"/>
                </a:cubicBezTo>
                <a:cubicBezTo>
                  <a:pt x="126" y="15"/>
                  <a:pt x="107" y="0"/>
                  <a:pt x="84" y="0"/>
                </a:cubicBezTo>
                <a:cubicBezTo>
                  <a:pt x="61" y="0"/>
                  <a:pt x="42" y="15"/>
                  <a:pt x="36" y="36"/>
                </a:cubicBezTo>
                <a:cubicBezTo>
                  <a:pt x="15" y="42"/>
                  <a:pt x="0" y="61"/>
                  <a:pt x="0" y="84"/>
                </a:cubicBezTo>
                <a:close/>
                <a:moveTo>
                  <a:pt x="84" y="31"/>
                </a:moveTo>
                <a:cubicBezTo>
                  <a:pt x="97" y="31"/>
                  <a:pt x="107" y="41"/>
                  <a:pt x="107" y="54"/>
                </a:cubicBezTo>
                <a:cubicBezTo>
                  <a:pt x="107" y="57"/>
                  <a:pt x="106" y="59"/>
                  <a:pt x="106" y="62"/>
                </a:cubicBezTo>
                <a:cubicBezTo>
                  <a:pt x="119" y="62"/>
                  <a:pt x="129" y="73"/>
                  <a:pt x="129" y="87"/>
                </a:cubicBezTo>
                <a:cubicBezTo>
                  <a:pt x="129" y="100"/>
                  <a:pt x="118" y="111"/>
                  <a:pt x="105" y="111"/>
                </a:cubicBezTo>
                <a:cubicBezTo>
                  <a:pt x="96" y="111"/>
                  <a:pt x="88" y="107"/>
                  <a:pt x="84" y="100"/>
                </a:cubicBezTo>
                <a:cubicBezTo>
                  <a:pt x="79" y="107"/>
                  <a:pt x="72" y="111"/>
                  <a:pt x="63" y="111"/>
                </a:cubicBezTo>
                <a:cubicBezTo>
                  <a:pt x="49" y="111"/>
                  <a:pt x="38" y="100"/>
                  <a:pt x="38" y="87"/>
                </a:cubicBezTo>
                <a:cubicBezTo>
                  <a:pt x="38" y="73"/>
                  <a:pt x="49" y="62"/>
                  <a:pt x="62" y="62"/>
                </a:cubicBezTo>
                <a:cubicBezTo>
                  <a:pt x="61" y="59"/>
                  <a:pt x="61" y="57"/>
                  <a:pt x="61" y="54"/>
                </a:cubicBezTo>
                <a:cubicBezTo>
                  <a:pt x="61" y="41"/>
                  <a:pt x="71" y="31"/>
                  <a:pt x="84" y="31"/>
                </a:cubicBezTo>
                <a:close/>
                <a:moveTo>
                  <a:pt x="84" y="31"/>
                </a:moveTo>
                <a:cubicBezTo>
                  <a:pt x="84" y="31"/>
                  <a:pt x="84" y="31"/>
                  <a:pt x="84" y="31"/>
                </a:cubicBezTo>
              </a:path>
            </a:pathLst>
          </a:custGeom>
          <a:solidFill>
            <a:srgbClr val="232525"/>
          </a:solidFill>
          <a:ln>
            <a:noFill/>
          </a:ln>
          <a:extLst/>
        </p:spPr>
        <p:txBody>
          <a:bodyPr/>
          <a:lstStyle/>
          <a:p>
            <a:endParaRPr lang="zh-CN" altLang="en-US">
              <a:latin typeface="幼圆" panose="02010509060101010101" pitchFamily="49" charset="-122"/>
              <a:ea typeface="幼圆" panose="02010509060101010101" pitchFamily="49" charset="-122"/>
            </a:endParaRPr>
          </a:p>
        </p:txBody>
      </p:sp>
      <p:sp>
        <p:nvSpPr>
          <p:cNvPr id="25604" name="稻壳儿小白白(http://dwz.cn/Wu2UP)"/>
          <p:cNvSpPr>
            <a:spLocks noChangeArrowheads="1"/>
          </p:cNvSpPr>
          <p:nvPr/>
        </p:nvSpPr>
        <p:spPr bwMode="auto">
          <a:xfrm rot="1568449">
            <a:off x="3306763" y="3367088"/>
            <a:ext cx="2784475" cy="998537"/>
          </a:xfrm>
          <a:prstGeom prst="roundRect">
            <a:avLst>
              <a:gd name="adj" fmla="val 16667"/>
            </a:avLst>
          </a:prstGeom>
          <a:solidFill>
            <a:srgbClr val="232525"/>
          </a:solidFill>
          <a:ln>
            <a:noFill/>
          </a:ln>
          <a:extLst/>
        </p:spPr>
        <p:txBody>
          <a:bodyPr anchor="ctr"/>
          <a:lstStyle/>
          <a:p>
            <a:pPr algn="ctr" eaLnBrk="1" hangingPunct="1"/>
            <a:r>
              <a:rPr lang="zh-CN" altLang="en-US" b="1">
                <a:solidFill>
                  <a:srgbClr val="FFFFFF"/>
                </a:solidFill>
                <a:latin typeface="幼圆" panose="02010509060101010101" pitchFamily="49" charset="-122"/>
                <a:ea typeface="幼圆" panose="02010509060101010101" pitchFamily="49" charset="-122"/>
                <a:sym typeface="Arial" pitchFamily="34" charset="0"/>
              </a:rPr>
              <a:t>关键点 </a:t>
            </a:r>
            <a:endParaRPr lang="en-US" b="1">
              <a:solidFill>
                <a:srgbClr val="FFFFFF"/>
              </a:solidFill>
              <a:latin typeface="幼圆" panose="02010509060101010101" pitchFamily="49" charset="-122"/>
              <a:ea typeface="幼圆" panose="02010509060101010101" pitchFamily="49" charset="-122"/>
              <a:sym typeface="Arial" pitchFamily="34" charset="0"/>
            </a:endParaRPr>
          </a:p>
        </p:txBody>
      </p:sp>
      <p:sp>
        <p:nvSpPr>
          <p:cNvPr id="25605" name="稻壳儿小白白(http://dwz.cn/Wu2UP)"/>
          <p:cNvSpPr>
            <a:spLocks noChangeArrowheads="1"/>
          </p:cNvSpPr>
          <p:nvPr/>
        </p:nvSpPr>
        <p:spPr bwMode="auto">
          <a:xfrm rot="-3831552">
            <a:off x="3553618" y="3269457"/>
            <a:ext cx="258763" cy="2603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en-US" altLang="zh-CN" sz="1600">
              <a:solidFill>
                <a:srgbClr val="FFFFFF"/>
              </a:solidFill>
              <a:latin typeface="幼圆" panose="02010509060101010101" pitchFamily="49" charset="-122"/>
              <a:ea typeface="幼圆" panose="02010509060101010101" pitchFamily="49" charset="-122"/>
              <a:sym typeface="Arial" pitchFamily="34" charset="0"/>
            </a:endParaRPr>
          </a:p>
        </p:txBody>
      </p:sp>
      <p:sp>
        <p:nvSpPr>
          <p:cNvPr id="25606" name="稻壳儿小白白(http://dwz.cn/Wu2UP)"/>
          <p:cNvSpPr>
            <a:spLocks noChangeArrowheads="1"/>
          </p:cNvSpPr>
          <p:nvPr/>
        </p:nvSpPr>
        <p:spPr bwMode="auto">
          <a:xfrm rot="-3831552">
            <a:off x="3226594" y="2674144"/>
            <a:ext cx="82550" cy="1042988"/>
          </a:xfrm>
          <a:prstGeom prst="roundRect">
            <a:avLst>
              <a:gd name="adj" fmla="val 38542"/>
            </a:avLst>
          </a:prstGeom>
          <a:solidFill>
            <a:schemeClr val="bg1">
              <a:lumMod val="50000"/>
            </a:schemeClr>
          </a:solidFill>
          <a:ln>
            <a:noFill/>
          </a:ln>
          <a:extLst/>
        </p:spPr>
        <p:txBody>
          <a:bodyPr anchor="ctr"/>
          <a:lstStyle/>
          <a:p>
            <a:pPr algn="ctr" eaLnBrk="1" hangingPunct="1"/>
            <a:endParaRPr lang="en-US" altLang="zh-CN" sz="1600">
              <a:solidFill>
                <a:srgbClr val="FFFFFF"/>
              </a:solidFill>
              <a:latin typeface="幼圆" panose="02010509060101010101" pitchFamily="49" charset="-122"/>
              <a:ea typeface="幼圆" panose="02010509060101010101" pitchFamily="49" charset="-122"/>
              <a:sym typeface="Arial" pitchFamily="34" charset="0"/>
            </a:endParaRPr>
          </a:p>
        </p:txBody>
      </p:sp>
      <p:sp>
        <p:nvSpPr>
          <p:cNvPr id="25608" name="稻壳儿小白白(http://dwz.cn/Wu2UP)"/>
          <p:cNvSpPr>
            <a:spLocks noChangeArrowheads="1"/>
          </p:cNvSpPr>
          <p:nvPr/>
        </p:nvSpPr>
        <p:spPr bwMode="auto">
          <a:xfrm rot="140878">
            <a:off x="3695700" y="2447925"/>
            <a:ext cx="2786063" cy="998538"/>
          </a:xfrm>
          <a:prstGeom prst="roundRect">
            <a:avLst>
              <a:gd name="adj" fmla="val 16667"/>
            </a:avLst>
          </a:prstGeom>
          <a:solidFill>
            <a:srgbClr val="232525"/>
          </a:solidFill>
          <a:ln>
            <a:noFill/>
          </a:ln>
          <a:extLst/>
        </p:spPr>
        <p:txBody>
          <a:bodyPr anchor="ctr"/>
          <a:lstStyle/>
          <a:p>
            <a:pPr algn="ctr" eaLnBrk="1" hangingPunct="1"/>
            <a:r>
              <a:rPr lang="zh-CN" altLang="en-US" b="1">
                <a:solidFill>
                  <a:srgbClr val="FFFFFF"/>
                </a:solidFill>
                <a:latin typeface="幼圆" panose="02010509060101010101" pitchFamily="49" charset="-122"/>
                <a:ea typeface="幼圆" panose="02010509060101010101" pitchFamily="49" charset="-122"/>
                <a:sym typeface="Arial" pitchFamily="34" charset="0"/>
              </a:rPr>
              <a:t>关键点 </a:t>
            </a:r>
            <a:endParaRPr lang="en-US" b="1">
              <a:solidFill>
                <a:srgbClr val="FFFFFF"/>
              </a:solidFill>
              <a:latin typeface="幼圆" panose="02010509060101010101" pitchFamily="49" charset="-122"/>
              <a:ea typeface="幼圆" panose="02010509060101010101" pitchFamily="49" charset="-122"/>
              <a:sym typeface="Arial" pitchFamily="34" charset="0"/>
            </a:endParaRPr>
          </a:p>
        </p:txBody>
      </p:sp>
      <p:sp>
        <p:nvSpPr>
          <p:cNvPr id="25609" name="稻壳儿小白白(http://dwz.cn/Wu2UP)"/>
          <p:cNvSpPr>
            <a:spLocks noChangeArrowheads="1"/>
          </p:cNvSpPr>
          <p:nvPr/>
        </p:nvSpPr>
        <p:spPr bwMode="auto">
          <a:xfrm rot="-5259122">
            <a:off x="3840163" y="2800350"/>
            <a:ext cx="260350" cy="2603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en-US" altLang="zh-CN" sz="1600">
              <a:solidFill>
                <a:srgbClr val="FFFFFF"/>
              </a:solidFill>
              <a:latin typeface="幼圆" panose="02010509060101010101" pitchFamily="49" charset="-122"/>
              <a:ea typeface="幼圆" panose="02010509060101010101" pitchFamily="49" charset="-122"/>
              <a:sym typeface="Arial" pitchFamily="34" charset="0"/>
            </a:endParaRPr>
          </a:p>
        </p:txBody>
      </p:sp>
      <p:sp>
        <p:nvSpPr>
          <p:cNvPr id="25610" name="稻壳儿小白白(http://dwz.cn/Wu2UP)"/>
          <p:cNvSpPr>
            <a:spLocks noChangeArrowheads="1"/>
          </p:cNvSpPr>
          <p:nvPr/>
        </p:nvSpPr>
        <p:spPr bwMode="auto">
          <a:xfrm rot="-5259122">
            <a:off x="3466307" y="2389981"/>
            <a:ext cx="82550" cy="1042987"/>
          </a:xfrm>
          <a:prstGeom prst="roundRect">
            <a:avLst>
              <a:gd name="adj" fmla="val 38542"/>
            </a:avLst>
          </a:prstGeom>
          <a:solidFill>
            <a:schemeClr val="bg1">
              <a:lumMod val="50000"/>
            </a:schemeClr>
          </a:solidFill>
          <a:ln>
            <a:noFill/>
          </a:ln>
          <a:extLst/>
        </p:spPr>
        <p:txBody>
          <a:bodyPr anchor="ctr"/>
          <a:lstStyle/>
          <a:p>
            <a:pPr algn="ctr" eaLnBrk="1" hangingPunct="1"/>
            <a:endParaRPr lang="en-US" altLang="zh-CN" sz="1600">
              <a:solidFill>
                <a:srgbClr val="FFFFFF"/>
              </a:solidFill>
              <a:latin typeface="幼圆" panose="02010509060101010101" pitchFamily="49" charset="-122"/>
              <a:ea typeface="幼圆" panose="02010509060101010101" pitchFamily="49" charset="-122"/>
              <a:sym typeface="Arial" pitchFamily="34" charset="0"/>
            </a:endParaRPr>
          </a:p>
        </p:txBody>
      </p:sp>
      <p:sp>
        <p:nvSpPr>
          <p:cNvPr id="25612" name="稻壳儿小白白(http://dwz.cn/Wu2UP)"/>
          <p:cNvSpPr>
            <a:spLocks noChangeArrowheads="1"/>
          </p:cNvSpPr>
          <p:nvPr/>
        </p:nvSpPr>
        <p:spPr bwMode="auto">
          <a:xfrm rot="-1053712">
            <a:off x="3505200" y="1576388"/>
            <a:ext cx="2784475" cy="998537"/>
          </a:xfrm>
          <a:prstGeom prst="roundRect">
            <a:avLst>
              <a:gd name="adj" fmla="val 16667"/>
            </a:avLst>
          </a:prstGeom>
          <a:solidFill>
            <a:srgbClr val="232525"/>
          </a:solidFill>
          <a:ln>
            <a:noFill/>
          </a:ln>
          <a:extLst/>
        </p:spPr>
        <p:txBody>
          <a:bodyPr anchor="ctr"/>
          <a:lstStyle/>
          <a:p>
            <a:pPr algn="ctr" eaLnBrk="1" hangingPunct="1"/>
            <a:r>
              <a:rPr lang="zh-CN" altLang="en-US" b="1">
                <a:solidFill>
                  <a:srgbClr val="FFFFFF"/>
                </a:solidFill>
                <a:latin typeface="幼圆" panose="02010509060101010101" pitchFamily="49" charset="-122"/>
                <a:ea typeface="幼圆" panose="02010509060101010101" pitchFamily="49" charset="-122"/>
                <a:sym typeface="Arial" pitchFamily="34" charset="0"/>
              </a:rPr>
              <a:t>关键点 </a:t>
            </a:r>
            <a:endParaRPr lang="en-US" b="1">
              <a:solidFill>
                <a:srgbClr val="FFFFFF"/>
              </a:solidFill>
              <a:latin typeface="幼圆" panose="02010509060101010101" pitchFamily="49" charset="-122"/>
              <a:ea typeface="幼圆" panose="02010509060101010101" pitchFamily="49" charset="-122"/>
              <a:sym typeface="Arial" pitchFamily="34" charset="0"/>
            </a:endParaRPr>
          </a:p>
        </p:txBody>
      </p:sp>
      <p:sp>
        <p:nvSpPr>
          <p:cNvPr id="25613" name="稻壳儿小白白(http://dwz.cn/Wu2UP)"/>
          <p:cNvSpPr>
            <a:spLocks noChangeArrowheads="1"/>
          </p:cNvSpPr>
          <p:nvPr/>
        </p:nvSpPr>
        <p:spPr bwMode="auto">
          <a:xfrm rot="-6453712">
            <a:off x="3709988" y="2309813"/>
            <a:ext cx="260350" cy="2603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en-US" altLang="zh-CN" sz="1600">
              <a:solidFill>
                <a:srgbClr val="FFFFFF"/>
              </a:solidFill>
              <a:latin typeface="幼圆" panose="02010509060101010101" pitchFamily="49" charset="-122"/>
              <a:ea typeface="幼圆" panose="02010509060101010101" pitchFamily="49" charset="-122"/>
              <a:sym typeface="Arial" pitchFamily="34" charset="0"/>
            </a:endParaRPr>
          </a:p>
        </p:txBody>
      </p:sp>
      <p:sp>
        <p:nvSpPr>
          <p:cNvPr id="25614" name="稻壳儿小白白(http://dwz.cn/Wu2UP)"/>
          <p:cNvSpPr>
            <a:spLocks noChangeArrowheads="1"/>
          </p:cNvSpPr>
          <p:nvPr/>
        </p:nvSpPr>
        <p:spPr bwMode="auto">
          <a:xfrm rot="-6453712">
            <a:off x="3358357" y="2058194"/>
            <a:ext cx="82550" cy="1042987"/>
          </a:xfrm>
          <a:prstGeom prst="roundRect">
            <a:avLst>
              <a:gd name="adj" fmla="val 38542"/>
            </a:avLst>
          </a:prstGeom>
          <a:solidFill>
            <a:schemeClr val="bg1">
              <a:lumMod val="50000"/>
            </a:schemeClr>
          </a:solidFill>
          <a:ln>
            <a:noFill/>
          </a:ln>
          <a:extLst/>
        </p:spPr>
        <p:txBody>
          <a:bodyPr anchor="ctr"/>
          <a:lstStyle/>
          <a:p>
            <a:pPr algn="ctr" eaLnBrk="1" hangingPunct="1"/>
            <a:endParaRPr lang="en-US" altLang="zh-CN" sz="1600">
              <a:solidFill>
                <a:srgbClr val="FFFFFF"/>
              </a:solidFill>
              <a:latin typeface="幼圆" panose="02010509060101010101" pitchFamily="49" charset="-122"/>
              <a:ea typeface="幼圆" panose="02010509060101010101" pitchFamily="49" charset="-122"/>
              <a:sym typeface="Arial" pitchFamily="34" charset="0"/>
            </a:endParaRPr>
          </a:p>
        </p:txBody>
      </p:sp>
      <p:sp>
        <p:nvSpPr>
          <p:cNvPr id="25616" name="稻壳儿小白白(http://dwz.cn/Wu2UP)"/>
          <p:cNvSpPr>
            <a:spLocks noChangeArrowheads="1"/>
          </p:cNvSpPr>
          <p:nvPr/>
        </p:nvSpPr>
        <p:spPr bwMode="auto">
          <a:xfrm rot="18174686" flipH="1">
            <a:off x="98425" y="4097338"/>
            <a:ext cx="2786063" cy="998537"/>
          </a:xfrm>
          <a:prstGeom prst="roundRect">
            <a:avLst>
              <a:gd name="adj" fmla="val 16667"/>
            </a:avLst>
          </a:prstGeom>
          <a:solidFill>
            <a:srgbClr val="232525"/>
          </a:solidFill>
          <a:ln>
            <a:noFill/>
          </a:ln>
          <a:extLst/>
        </p:spPr>
        <p:txBody>
          <a:bodyPr anchor="ctr"/>
          <a:lstStyle/>
          <a:p>
            <a:pPr algn="ctr" eaLnBrk="1" hangingPunct="1"/>
            <a:r>
              <a:rPr lang="zh-CN" altLang="en-US" b="1">
                <a:solidFill>
                  <a:srgbClr val="FFFFFF"/>
                </a:solidFill>
                <a:latin typeface="幼圆" panose="02010509060101010101" pitchFamily="49" charset="-122"/>
                <a:ea typeface="幼圆" panose="02010509060101010101" pitchFamily="49" charset="-122"/>
                <a:sym typeface="Arial" pitchFamily="34" charset="0"/>
              </a:rPr>
              <a:t>关键点 </a:t>
            </a:r>
            <a:endParaRPr lang="en-US" b="1">
              <a:solidFill>
                <a:srgbClr val="FFFFFF"/>
              </a:solidFill>
              <a:latin typeface="幼圆" panose="02010509060101010101" pitchFamily="49" charset="-122"/>
              <a:ea typeface="幼圆" panose="02010509060101010101" pitchFamily="49" charset="-122"/>
              <a:sym typeface="Arial" pitchFamily="34" charset="0"/>
            </a:endParaRPr>
          </a:p>
        </p:txBody>
      </p:sp>
      <p:sp>
        <p:nvSpPr>
          <p:cNvPr id="25617" name="稻壳儿小白白(http://dwz.cn/Wu2UP)"/>
          <p:cNvSpPr>
            <a:spLocks noChangeArrowheads="1"/>
          </p:cNvSpPr>
          <p:nvPr/>
        </p:nvSpPr>
        <p:spPr bwMode="auto">
          <a:xfrm rot="1974686" flipH="1">
            <a:off x="1992313" y="3543300"/>
            <a:ext cx="260350" cy="2603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en-US" altLang="zh-CN" sz="1600">
              <a:solidFill>
                <a:srgbClr val="FFFFFF"/>
              </a:solidFill>
              <a:latin typeface="幼圆" panose="02010509060101010101" pitchFamily="49" charset="-122"/>
              <a:ea typeface="幼圆" panose="02010509060101010101" pitchFamily="49" charset="-122"/>
              <a:sym typeface="Arial" pitchFamily="34" charset="0"/>
            </a:endParaRPr>
          </a:p>
        </p:txBody>
      </p:sp>
      <p:sp>
        <p:nvSpPr>
          <p:cNvPr id="25618" name="稻壳儿小白白(http://dwz.cn/Wu2UP)"/>
          <p:cNvSpPr>
            <a:spLocks noChangeArrowheads="1"/>
          </p:cNvSpPr>
          <p:nvPr/>
        </p:nvSpPr>
        <p:spPr bwMode="auto">
          <a:xfrm rot="1974686" flipH="1">
            <a:off x="2332038" y="2763838"/>
            <a:ext cx="84137" cy="1042987"/>
          </a:xfrm>
          <a:prstGeom prst="roundRect">
            <a:avLst>
              <a:gd name="adj" fmla="val 38542"/>
            </a:avLst>
          </a:prstGeom>
          <a:solidFill>
            <a:schemeClr val="bg1">
              <a:lumMod val="50000"/>
            </a:schemeClr>
          </a:solidFill>
          <a:ln>
            <a:noFill/>
          </a:ln>
          <a:extLst/>
        </p:spPr>
        <p:txBody>
          <a:bodyPr anchor="ctr"/>
          <a:lstStyle/>
          <a:p>
            <a:pPr algn="ctr" eaLnBrk="1" hangingPunct="1"/>
            <a:endParaRPr lang="en-US" altLang="zh-CN" sz="1600">
              <a:solidFill>
                <a:srgbClr val="FFFFFF"/>
              </a:solidFill>
              <a:latin typeface="幼圆" panose="02010509060101010101" pitchFamily="49" charset="-122"/>
              <a:ea typeface="幼圆" panose="02010509060101010101" pitchFamily="49" charset="-122"/>
              <a:sym typeface="Arial" pitchFamily="34" charset="0"/>
            </a:endParaRPr>
          </a:p>
        </p:txBody>
      </p:sp>
      <p:sp>
        <p:nvSpPr>
          <p:cNvPr id="25619" name="稻壳儿小白白(http://dwz.cn/Wu2UP)"/>
          <p:cNvSpPr>
            <a:spLocks noChangeArrowheads="1"/>
          </p:cNvSpPr>
          <p:nvPr/>
        </p:nvSpPr>
        <p:spPr bwMode="auto">
          <a:xfrm>
            <a:off x="7543800" y="1644650"/>
            <a:ext cx="638175" cy="638175"/>
          </a:xfrm>
          <a:prstGeom prst="ellipse">
            <a:avLst/>
          </a:prstGeom>
          <a:solidFill>
            <a:srgbClr val="232525"/>
          </a:solidFill>
          <a:ln>
            <a:noFill/>
          </a:ln>
          <a:extLst/>
        </p:spPr>
        <p:txBody>
          <a:bodyPr anchor="ctr"/>
          <a:lstStyle/>
          <a:p>
            <a:pPr algn="ctr" eaLnBrk="1" hangingPunct="1"/>
            <a:endParaRPr lang="en-US" altLang="zh-CN" sz="2400">
              <a:solidFill>
                <a:srgbClr val="FFFFFF"/>
              </a:solidFill>
              <a:latin typeface="幼圆" panose="02010509060101010101" pitchFamily="49" charset="-122"/>
              <a:ea typeface="幼圆" panose="02010509060101010101" pitchFamily="49" charset="-122"/>
              <a:sym typeface="Arial" pitchFamily="34" charset="0"/>
            </a:endParaRPr>
          </a:p>
        </p:txBody>
      </p:sp>
      <p:pic>
        <p:nvPicPr>
          <p:cNvPr id="25620" name="稻壳儿小白白(http://dwz.cn/Wu2UP)"/>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0163" y="1749425"/>
            <a:ext cx="403225"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21" name="稻壳儿小白白(http://dwz.cn/Wu2UP)"/>
          <p:cNvSpPr>
            <a:spLocks noChangeArrowheads="1"/>
          </p:cNvSpPr>
          <p:nvPr/>
        </p:nvSpPr>
        <p:spPr bwMode="auto">
          <a:xfrm>
            <a:off x="7543800" y="2662238"/>
            <a:ext cx="638175" cy="638175"/>
          </a:xfrm>
          <a:prstGeom prst="ellipse">
            <a:avLst/>
          </a:prstGeom>
          <a:solidFill>
            <a:srgbClr val="232525"/>
          </a:solidFill>
          <a:ln>
            <a:noFill/>
          </a:ln>
          <a:extLst/>
        </p:spPr>
        <p:txBody>
          <a:bodyPr anchor="ctr"/>
          <a:lstStyle/>
          <a:p>
            <a:pPr algn="ctr" eaLnBrk="1" hangingPunct="1"/>
            <a:endParaRPr lang="en-US" altLang="zh-CN" sz="2400">
              <a:solidFill>
                <a:srgbClr val="FFFFFF"/>
              </a:solidFill>
              <a:latin typeface="幼圆" panose="02010509060101010101" pitchFamily="49" charset="-122"/>
              <a:ea typeface="幼圆" panose="02010509060101010101" pitchFamily="49" charset="-122"/>
              <a:sym typeface="Arial" pitchFamily="34" charset="0"/>
            </a:endParaRPr>
          </a:p>
        </p:txBody>
      </p:sp>
      <p:sp>
        <p:nvSpPr>
          <p:cNvPr id="25622" name="稻壳儿小白白(http://dwz.cn/Wu2UP)"/>
          <p:cNvSpPr>
            <a:spLocks noEditPoints="1"/>
          </p:cNvSpPr>
          <p:nvPr/>
        </p:nvSpPr>
        <p:spPr bwMode="auto">
          <a:xfrm>
            <a:off x="7648575" y="2771775"/>
            <a:ext cx="454025" cy="376238"/>
          </a:xfrm>
          <a:custGeom>
            <a:avLst/>
            <a:gdLst>
              <a:gd name="T0" fmla="*/ 650682686 w 287"/>
              <a:gd name="T1" fmla="*/ 196572449 h 237"/>
              <a:gd name="T2" fmla="*/ 610639895 w 287"/>
              <a:gd name="T3" fmla="*/ 236895002 h 237"/>
              <a:gd name="T4" fmla="*/ 650682686 w 287"/>
              <a:gd name="T5" fmla="*/ 279738509 h 237"/>
              <a:gd name="T6" fmla="*/ 693226568 w 287"/>
              <a:gd name="T7" fmla="*/ 236895002 h 237"/>
              <a:gd name="T8" fmla="*/ 650682686 w 287"/>
              <a:gd name="T9" fmla="*/ 196572449 h 237"/>
              <a:gd name="T10" fmla="*/ 67570627 w 287"/>
              <a:gd name="T11" fmla="*/ 196572449 h 237"/>
              <a:gd name="T12" fmla="*/ 27529418 w 287"/>
              <a:gd name="T13" fmla="*/ 236895002 h 237"/>
              <a:gd name="T14" fmla="*/ 67570627 w 287"/>
              <a:gd name="T15" fmla="*/ 279738509 h 237"/>
              <a:gd name="T16" fmla="*/ 107613417 w 287"/>
              <a:gd name="T17" fmla="*/ 236895002 h 237"/>
              <a:gd name="T18" fmla="*/ 67570627 w 287"/>
              <a:gd name="T19" fmla="*/ 196572449 h 237"/>
              <a:gd name="T20" fmla="*/ 530555897 w 287"/>
              <a:gd name="T21" fmla="*/ 123488614 h 237"/>
              <a:gd name="T22" fmla="*/ 470493294 w 287"/>
              <a:gd name="T23" fmla="*/ 183972444 h 237"/>
              <a:gd name="T24" fmla="*/ 530555897 w 287"/>
              <a:gd name="T25" fmla="*/ 244456275 h 237"/>
              <a:gd name="T26" fmla="*/ 590620082 w 287"/>
              <a:gd name="T27" fmla="*/ 183972444 h 237"/>
              <a:gd name="T28" fmla="*/ 530555897 w 287"/>
              <a:gd name="T29" fmla="*/ 123488614 h 237"/>
              <a:gd name="T30" fmla="*/ 718253312 w 287"/>
              <a:gd name="T31" fmla="*/ 493951281 h 237"/>
              <a:gd name="T32" fmla="*/ 648180011 w 287"/>
              <a:gd name="T33" fmla="*/ 493951281 h 237"/>
              <a:gd name="T34" fmla="*/ 648180011 w 287"/>
              <a:gd name="T35" fmla="*/ 365423936 h 237"/>
              <a:gd name="T36" fmla="*/ 633163965 w 287"/>
              <a:gd name="T37" fmla="*/ 304940105 h 237"/>
              <a:gd name="T38" fmla="*/ 650682686 w 287"/>
              <a:gd name="T39" fmla="*/ 302419152 h 237"/>
              <a:gd name="T40" fmla="*/ 718253312 w 287"/>
              <a:gd name="T41" fmla="*/ 370464255 h 237"/>
              <a:gd name="T42" fmla="*/ 718253312 w 287"/>
              <a:gd name="T43" fmla="*/ 493951281 h 237"/>
              <a:gd name="T44" fmla="*/ 187697415 w 287"/>
              <a:gd name="T45" fmla="*/ 123488614 h 237"/>
              <a:gd name="T46" fmla="*/ 127633230 w 287"/>
              <a:gd name="T47" fmla="*/ 183972444 h 237"/>
              <a:gd name="T48" fmla="*/ 187697415 w 287"/>
              <a:gd name="T49" fmla="*/ 244456275 h 237"/>
              <a:gd name="T50" fmla="*/ 247760019 w 287"/>
              <a:gd name="T51" fmla="*/ 183972444 h 237"/>
              <a:gd name="T52" fmla="*/ 187697415 w 287"/>
              <a:gd name="T53" fmla="*/ 123488614 h 237"/>
              <a:gd name="T54" fmla="*/ 67570627 w 287"/>
              <a:gd name="T55" fmla="*/ 302419152 h 237"/>
              <a:gd name="T56" fmla="*/ 85089347 w 287"/>
              <a:gd name="T57" fmla="*/ 304940105 h 237"/>
              <a:gd name="T58" fmla="*/ 70073301 w 287"/>
              <a:gd name="T59" fmla="*/ 365423936 h 237"/>
              <a:gd name="T60" fmla="*/ 70073301 w 287"/>
              <a:gd name="T61" fmla="*/ 493951281 h 237"/>
              <a:gd name="T62" fmla="*/ 0 w 287"/>
              <a:gd name="T63" fmla="*/ 493951281 h 237"/>
              <a:gd name="T64" fmla="*/ 0 w 287"/>
              <a:gd name="T65" fmla="*/ 370464255 h 237"/>
              <a:gd name="T66" fmla="*/ 67570627 w 287"/>
              <a:gd name="T67" fmla="*/ 302419152 h 237"/>
              <a:gd name="T68" fmla="*/ 360377202 w 287"/>
              <a:gd name="T69" fmla="*/ 0 h 237"/>
              <a:gd name="T70" fmla="*/ 270284088 w 287"/>
              <a:gd name="T71" fmla="*/ 90725746 h 237"/>
              <a:gd name="T72" fmla="*/ 360377202 w 287"/>
              <a:gd name="T73" fmla="*/ 181451491 h 237"/>
              <a:gd name="T74" fmla="*/ 447969224 w 287"/>
              <a:gd name="T75" fmla="*/ 90725746 h 237"/>
              <a:gd name="T76" fmla="*/ 360377202 w 287"/>
              <a:gd name="T77" fmla="*/ 0 h 237"/>
              <a:gd name="T78" fmla="*/ 628158616 w 287"/>
              <a:gd name="T79" fmla="*/ 539314154 h 237"/>
              <a:gd name="T80" fmla="*/ 520545199 w 287"/>
              <a:gd name="T81" fmla="*/ 539314154 h 237"/>
              <a:gd name="T82" fmla="*/ 520545199 w 287"/>
              <a:gd name="T83" fmla="*/ 345262659 h 237"/>
              <a:gd name="T84" fmla="*/ 503028061 w 287"/>
              <a:gd name="T85" fmla="*/ 272177237 h 237"/>
              <a:gd name="T86" fmla="*/ 530555897 w 287"/>
              <a:gd name="T87" fmla="*/ 267136918 h 237"/>
              <a:gd name="T88" fmla="*/ 628158616 w 287"/>
              <a:gd name="T89" fmla="*/ 365423936 h 237"/>
              <a:gd name="T90" fmla="*/ 628158616 w 287"/>
              <a:gd name="T91" fmla="*/ 539314154 h 237"/>
              <a:gd name="T92" fmla="*/ 197708113 w 287"/>
              <a:gd name="T93" fmla="*/ 345262659 h 237"/>
              <a:gd name="T94" fmla="*/ 197708113 w 287"/>
              <a:gd name="T95" fmla="*/ 539314154 h 237"/>
              <a:gd name="T96" fmla="*/ 92597370 w 287"/>
              <a:gd name="T97" fmla="*/ 539314154 h 237"/>
              <a:gd name="T98" fmla="*/ 92597370 w 287"/>
              <a:gd name="T99" fmla="*/ 365423936 h 237"/>
              <a:gd name="T100" fmla="*/ 187697415 w 287"/>
              <a:gd name="T101" fmla="*/ 267136918 h 237"/>
              <a:gd name="T102" fmla="*/ 215225252 w 287"/>
              <a:gd name="T103" fmla="*/ 272177237 h 237"/>
              <a:gd name="T104" fmla="*/ 197708113 w 287"/>
              <a:gd name="T105" fmla="*/ 345262659 h 237"/>
              <a:gd name="T106" fmla="*/ 220230600 w 287"/>
              <a:gd name="T107" fmla="*/ 597278619 h 237"/>
              <a:gd name="T108" fmla="*/ 500525386 w 287"/>
              <a:gd name="T109" fmla="*/ 597278619 h 237"/>
              <a:gd name="T110" fmla="*/ 500525386 w 287"/>
              <a:gd name="T111" fmla="*/ 345262659 h 237"/>
              <a:gd name="T112" fmla="*/ 360377202 w 287"/>
              <a:gd name="T113" fmla="*/ 204133721 h 237"/>
              <a:gd name="T114" fmla="*/ 220230600 w 287"/>
              <a:gd name="T115" fmla="*/ 345262659 h 237"/>
              <a:gd name="T116" fmla="*/ 220230600 w 287"/>
              <a:gd name="T117" fmla="*/ 597278619 h 23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幼圆" panose="02010509060101010101" pitchFamily="49" charset="-122"/>
              <a:ea typeface="幼圆" panose="02010509060101010101" pitchFamily="49" charset="-122"/>
            </a:endParaRPr>
          </a:p>
        </p:txBody>
      </p:sp>
      <p:sp>
        <p:nvSpPr>
          <p:cNvPr id="25623" name="稻壳儿小白白(http://dwz.cn/Wu2UP)"/>
          <p:cNvSpPr>
            <a:spLocks noChangeArrowheads="1"/>
          </p:cNvSpPr>
          <p:nvPr/>
        </p:nvSpPr>
        <p:spPr bwMode="auto">
          <a:xfrm>
            <a:off x="7543800" y="3689350"/>
            <a:ext cx="638175" cy="638175"/>
          </a:xfrm>
          <a:prstGeom prst="ellipse">
            <a:avLst/>
          </a:prstGeom>
          <a:solidFill>
            <a:srgbClr val="232525"/>
          </a:solidFill>
          <a:ln>
            <a:noFill/>
          </a:ln>
          <a:extLst/>
        </p:spPr>
        <p:txBody>
          <a:bodyPr anchor="ctr"/>
          <a:lstStyle/>
          <a:p>
            <a:pPr algn="ctr" eaLnBrk="1" hangingPunct="1"/>
            <a:endParaRPr lang="en-US" altLang="zh-CN" sz="2400">
              <a:solidFill>
                <a:srgbClr val="FFFFFF"/>
              </a:solidFill>
              <a:latin typeface="幼圆" panose="02010509060101010101" pitchFamily="49" charset="-122"/>
              <a:ea typeface="幼圆" panose="02010509060101010101" pitchFamily="49" charset="-122"/>
              <a:sym typeface="Arial" pitchFamily="34" charset="0"/>
            </a:endParaRPr>
          </a:p>
        </p:txBody>
      </p:sp>
      <p:sp>
        <p:nvSpPr>
          <p:cNvPr id="25624" name="稻壳儿小白白(http://dwz.cn/Wu2UP)"/>
          <p:cNvSpPr>
            <a:spLocks noEditPoints="1"/>
          </p:cNvSpPr>
          <p:nvPr/>
        </p:nvSpPr>
        <p:spPr bwMode="auto">
          <a:xfrm>
            <a:off x="7685088" y="3868738"/>
            <a:ext cx="347662" cy="274637"/>
          </a:xfrm>
          <a:custGeom>
            <a:avLst/>
            <a:gdLst>
              <a:gd name="T0" fmla="*/ 293369207 w 411"/>
              <a:gd name="T1" fmla="*/ 222016890 h 324"/>
              <a:gd name="T2" fmla="*/ 293369207 w 411"/>
              <a:gd name="T3" fmla="*/ 33051376 h 324"/>
              <a:gd name="T4" fmla="*/ 282636518 w 411"/>
              <a:gd name="T5" fmla="*/ 22992372 h 324"/>
              <a:gd name="T6" fmla="*/ 150262731 w 411"/>
              <a:gd name="T7" fmla="*/ 22992372 h 324"/>
              <a:gd name="T8" fmla="*/ 143107322 w 411"/>
              <a:gd name="T9" fmla="*/ 12214565 h 324"/>
              <a:gd name="T10" fmla="*/ 143107322 w 411"/>
              <a:gd name="T11" fmla="*/ 10777807 h 324"/>
              <a:gd name="T12" fmla="*/ 131658161 w 411"/>
              <a:gd name="T13" fmla="*/ 0 h 324"/>
              <a:gd name="T14" fmla="*/ 61536174 w 411"/>
              <a:gd name="T15" fmla="*/ 0 h 324"/>
              <a:gd name="T16" fmla="*/ 50087859 w 411"/>
              <a:gd name="T17" fmla="*/ 10777807 h 324"/>
              <a:gd name="T18" fmla="*/ 50087859 w 411"/>
              <a:gd name="T19" fmla="*/ 12214565 h 324"/>
              <a:gd name="T20" fmla="*/ 42932450 w 411"/>
              <a:gd name="T21" fmla="*/ 22992372 h 324"/>
              <a:gd name="T22" fmla="*/ 42932450 w 411"/>
              <a:gd name="T23" fmla="*/ 22992372 h 324"/>
              <a:gd name="T24" fmla="*/ 32914540 w 411"/>
              <a:gd name="T25" fmla="*/ 33051376 h 324"/>
              <a:gd name="T26" fmla="*/ 32914540 w 411"/>
              <a:gd name="T27" fmla="*/ 87657519 h 324"/>
              <a:gd name="T28" fmla="*/ 10017910 w 411"/>
              <a:gd name="T29" fmla="*/ 87657519 h 324"/>
              <a:gd name="T30" fmla="*/ 3577281 w 411"/>
              <a:gd name="T31" fmla="*/ 99153281 h 324"/>
              <a:gd name="T32" fmla="*/ 27190383 w 411"/>
              <a:gd name="T33" fmla="*/ 222016890 h 324"/>
              <a:gd name="T34" fmla="*/ 37923072 w 411"/>
              <a:gd name="T35" fmla="*/ 232794697 h 324"/>
              <a:gd name="T36" fmla="*/ 288360675 w 411"/>
              <a:gd name="T37" fmla="*/ 232794697 h 324"/>
              <a:gd name="T38" fmla="*/ 293369207 w 411"/>
              <a:gd name="T39" fmla="*/ 222016890 h 324"/>
              <a:gd name="T40" fmla="*/ 280489641 w 411"/>
              <a:gd name="T41" fmla="*/ 103464404 h 324"/>
              <a:gd name="T42" fmla="*/ 280489641 w 411"/>
              <a:gd name="T43" fmla="*/ 227046816 h 324"/>
              <a:gd name="T44" fmla="*/ 256877386 w 411"/>
              <a:gd name="T45" fmla="*/ 94842158 h 324"/>
              <a:gd name="T46" fmla="*/ 246859476 w 411"/>
              <a:gd name="T47" fmla="*/ 88375474 h 324"/>
              <a:gd name="T48" fmla="*/ 45794106 w 411"/>
              <a:gd name="T49" fmla="*/ 88375474 h 324"/>
              <a:gd name="T50" fmla="*/ 45794106 w 411"/>
              <a:gd name="T51" fmla="*/ 45983897 h 324"/>
              <a:gd name="T52" fmla="*/ 280489641 w 411"/>
              <a:gd name="T53" fmla="*/ 45983897 h 324"/>
              <a:gd name="T54" fmla="*/ 280489641 w 411"/>
              <a:gd name="T55" fmla="*/ 103464404 h 32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11" h="324">
                <a:moveTo>
                  <a:pt x="410" y="309"/>
                </a:moveTo>
                <a:cubicBezTo>
                  <a:pt x="410" y="46"/>
                  <a:pt x="410" y="46"/>
                  <a:pt x="410" y="46"/>
                </a:cubicBezTo>
                <a:cubicBezTo>
                  <a:pt x="410" y="38"/>
                  <a:pt x="403" y="32"/>
                  <a:pt x="395" y="32"/>
                </a:cubicBezTo>
                <a:cubicBezTo>
                  <a:pt x="210" y="32"/>
                  <a:pt x="210" y="32"/>
                  <a:pt x="210" y="32"/>
                </a:cubicBezTo>
                <a:cubicBezTo>
                  <a:pt x="204" y="32"/>
                  <a:pt x="200" y="21"/>
                  <a:pt x="200" y="17"/>
                </a:cubicBezTo>
                <a:cubicBezTo>
                  <a:pt x="200" y="15"/>
                  <a:pt x="200" y="15"/>
                  <a:pt x="200" y="15"/>
                </a:cubicBezTo>
                <a:cubicBezTo>
                  <a:pt x="200" y="7"/>
                  <a:pt x="193" y="0"/>
                  <a:pt x="184" y="0"/>
                </a:cubicBezTo>
                <a:cubicBezTo>
                  <a:pt x="86" y="0"/>
                  <a:pt x="86" y="0"/>
                  <a:pt x="86" y="0"/>
                </a:cubicBezTo>
                <a:cubicBezTo>
                  <a:pt x="77" y="0"/>
                  <a:pt x="70" y="7"/>
                  <a:pt x="70" y="15"/>
                </a:cubicBezTo>
                <a:cubicBezTo>
                  <a:pt x="70" y="17"/>
                  <a:pt x="70" y="17"/>
                  <a:pt x="70" y="17"/>
                </a:cubicBezTo>
                <a:cubicBezTo>
                  <a:pt x="70" y="21"/>
                  <a:pt x="66" y="32"/>
                  <a:pt x="60" y="32"/>
                </a:cubicBezTo>
                <a:cubicBezTo>
                  <a:pt x="60" y="32"/>
                  <a:pt x="60" y="32"/>
                  <a:pt x="60" y="32"/>
                </a:cubicBezTo>
                <a:cubicBezTo>
                  <a:pt x="52" y="32"/>
                  <a:pt x="46" y="38"/>
                  <a:pt x="46" y="46"/>
                </a:cubicBezTo>
                <a:cubicBezTo>
                  <a:pt x="46" y="122"/>
                  <a:pt x="46" y="122"/>
                  <a:pt x="46" y="122"/>
                </a:cubicBezTo>
                <a:cubicBezTo>
                  <a:pt x="14" y="122"/>
                  <a:pt x="14" y="122"/>
                  <a:pt x="14" y="122"/>
                </a:cubicBezTo>
                <a:cubicBezTo>
                  <a:pt x="14" y="122"/>
                  <a:pt x="0" y="122"/>
                  <a:pt x="5" y="138"/>
                </a:cubicBezTo>
                <a:cubicBezTo>
                  <a:pt x="38" y="309"/>
                  <a:pt x="38" y="309"/>
                  <a:pt x="38" y="309"/>
                </a:cubicBezTo>
                <a:cubicBezTo>
                  <a:pt x="38" y="317"/>
                  <a:pt x="44" y="324"/>
                  <a:pt x="53" y="324"/>
                </a:cubicBezTo>
                <a:cubicBezTo>
                  <a:pt x="403" y="324"/>
                  <a:pt x="403" y="324"/>
                  <a:pt x="403" y="324"/>
                </a:cubicBezTo>
                <a:cubicBezTo>
                  <a:pt x="411" y="324"/>
                  <a:pt x="410" y="309"/>
                  <a:pt x="410" y="309"/>
                </a:cubicBezTo>
                <a:close/>
                <a:moveTo>
                  <a:pt x="392" y="144"/>
                </a:moveTo>
                <a:cubicBezTo>
                  <a:pt x="392" y="316"/>
                  <a:pt x="392" y="316"/>
                  <a:pt x="392" y="316"/>
                </a:cubicBezTo>
                <a:cubicBezTo>
                  <a:pt x="359" y="132"/>
                  <a:pt x="359" y="132"/>
                  <a:pt x="359" y="132"/>
                </a:cubicBezTo>
                <a:cubicBezTo>
                  <a:pt x="356" y="122"/>
                  <a:pt x="345" y="123"/>
                  <a:pt x="345" y="123"/>
                </a:cubicBezTo>
                <a:cubicBezTo>
                  <a:pt x="64" y="123"/>
                  <a:pt x="64" y="123"/>
                  <a:pt x="64" y="123"/>
                </a:cubicBezTo>
                <a:cubicBezTo>
                  <a:pt x="64" y="64"/>
                  <a:pt x="64" y="64"/>
                  <a:pt x="64" y="64"/>
                </a:cubicBezTo>
                <a:cubicBezTo>
                  <a:pt x="392" y="64"/>
                  <a:pt x="392" y="64"/>
                  <a:pt x="392" y="64"/>
                </a:cubicBezTo>
                <a:lnTo>
                  <a:pt x="392" y="14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latin typeface="幼圆" panose="02010509060101010101" pitchFamily="49" charset="-122"/>
              <a:ea typeface="幼圆" panose="02010509060101010101" pitchFamily="49" charset="-122"/>
            </a:endParaRPr>
          </a:p>
        </p:txBody>
      </p:sp>
      <p:sp>
        <p:nvSpPr>
          <p:cNvPr id="25625" name="稻壳儿小白白(http://dwz.cn/Wu2UP)"/>
          <p:cNvSpPr>
            <a:spLocks noChangeArrowheads="1"/>
          </p:cNvSpPr>
          <p:nvPr/>
        </p:nvSpPr>
        <p:spPr bwMode="auto">
          <a:xfrm>
            <a:off x="7543800" y="4710113"/>
            <a:ext cx="638175" cy="638175"/>
          </a:xfrm>
          <a:prstGeom prst="ellipse">
            <a:avLst/>
          </a:prstGeom>
          <a:solidFill>
            <a:srgbClr val="232525"/>
          </a:solidFill>
          <a:ln>
            <a:noFill/>
          </a:ln>
          <a:extLst/>
        </p:spPr>
        <p:txBody>
          <a:bodyPr anchor="ctr"/>
          <a:lstStyle/>
          <a:p>
            <a:pPr algn="ctr" eaLnBrk="1" hangingPunct="1"/>
            <a:endParaRPr lang="en-US" altLang="zh-CN" sz="2400">
              <a:solidFill>
                <a:srgbClr val="FFFFFF"/>
              </a:solidFill>
              <a:latin typeface="幼圆" panose="02010509060101010101" pitchFamily="49" charset="-122"/>
              <a:ea typeface="幼圆" panose="02010509060101010101" pitchFamily="49" charset="-122"/>
              <a:sym typeface="Arial" pitchFamily="34" charset="0"/>
            </a:endParaRPr>
          </a:p>
        </p:txBody>
      </p:sp>
      <p:sp>
        <p:nvSpPr>
          <p:cNvPr id="25626" name="稻壳儿小白白(http://dwz.cn/Wu2UP)"/>
          <p:cNvSpPr>
            <a:spLocks noChangeArrowheads="1"/>
          </p:cNvSpPr>
          <p:nvPr/>
        </p:nvSpPr>
        <p:spPr bwMode="auto">
          <a:xfrm>
            <a:off x="7761288" y="4918075"/>
            <a:ext cx="36512" cy="3492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eaLnBrk="1" hangingPunct="1"/>
            <a:endParaRPr lang="en-US" altLang="zh-CN" sz="2400">
              <a:solidFill>
                <a:srgbClr val="445469"/>
              </a:solidFill>
              <a:latin typeface="幼圆" panose="02010509060101010101" pitchFamily="49" charset="-122"/>
              <a:ea typeface="幼圆" panose="02010509060101010101" pitchFamily="49" charset="-122"/>
              <a:sym typeface="Arial" pitchFamily="34" charset="0"/>
            </a:endParaRPr>
          </a:p>
        </p:txBody>
      </p:sp>
      <p:sp>
        <p:nvSpPr>
          <p:cNvPr id="25627" name="稻壳儿小白白(http://dwz.cn/Wu2UP)"/>
          <p:cNvSpPr>
            <a:spLocks noChangeArrowheads="1"/>
          </p:cNvSpPr>
          <p:nvPr/>
        </p:nvSpPr>
        <p:spPr bwMode="auto">
          <a:xfrm>
            <a:off x="7832725" y="4864100"/>
            <a:ext cx="61913" cy="571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eaLnBrk="1" hangingPunct="1"/>
            <a:endParaRPr lang="en-US" altLang="zh-CN" sz="2400">
              <a:solidFill>
                <a:srgbClr val="445469"/>
              </a:solidFill>
              <a:latin typeface="幼圆" panose="02010509060101010101" pitchFamily="49" charset="-122"/>
              <a:ea typeface="幼圆" panose="02010509060101010101" pitchFamily="49" charset="-122"/>
              <a:sym typeface="Arial" pitchFamily="34" charset="0"/>
            </a:endParaRPr>
          </a:p>
        </p:txBody>
      </p:sp>
      <p:sp>
        <p:nvSpPr>
          <p:cNvPr id="25628" name="稻壳儿小白白(http://dwz.cn/Wu2UP)"/>
          <p:cNvSpPr>
            <a:spLocks noChangeArrowheads="1"/>
          </p:cNvSpPr>
          <p:nvPr/>
        </p:nvSpPr>
        <p:spPr bwMode="auto">
          <a:xfrm>
            <a:off x="7935913" y="4919663"/>
            <a:ext cx="38100" cy="3333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eaLnBrk="1" hangingPunct="1"/>
            <a:endParaRPr lang="en-US" altLang="zh-CN" sz="2400">
              <a:solidFill>
                <a:srgbClr val="445469"/>
              </a:solidFill>
              <a:latin typeface="幼圆" panose="02010509060101010101" pitchFamily="49" charset="-122"/>
              <a:ea typeface="幼圆" panose="02010509060101010101" pitchFamily="49" charset="-122"/>
              <a:sym typeface="Arial" pitchFamily="34" charset="0"/>
            </a:endParaRPr>
          </a:p>
        </p:txBody>
      </p:sp>
      <p:sp>
        <p:nvSpPr>
          <p:cNvPr id="25629" name="稻壳儿小白白(http://dwz.cn/Wu2UP)"/>
          <p:cNvSpPr>
            <a:spLocks noChangeArrowheads="1"/>
          </p:cNvSpPr>
          <p:nvPr/>
        </p:nvSpPr>
        <p:spPr bwMode="auto">
          <a:xfrm>
            <a:off x="7750175" y="5133975"/>
            <a:ext cx="228600" cy="571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hangingPunct="1"/>
            <a:endParaRPr lang="en-US" altLang="zh-CN" sz="2400">
              <a:solidFill>
                <a:srgbClr val="445469"/>
              </a:solidFill>
              <a:latin typeface="幼圆" panose="02010509060101010101" pitchFamily="49" charset="-122"/>
              <a:ea typeface="幼圆" panose="02010509060101010101" pitchFamily="49" charset="-122"/>
              <a:sym typeface="Arial" pitchFamily="34" charset="0"/>
            </a:endParaRPr>
          </a:p>
        </p:txBody>
      </p:sp>
      <p:sp>
        <p:nvSpPr>
          <p:cNvPr id="25630" name="稻壳儿小白白(http://dwz.cn/Wu2UP)"/>
          <p:cNvSpPr>
            <a:spLocks noChangeArrowheads="1"/>
          </p:cNvSpPr>
          <p:nvPr/>
        </p:nvSpPr>
        <p:spPr bwMode="auto">
          <a:xfrm>
            <a:off x="7994650" y="4902200"/>
            <a:ext cx="63500" cy="5556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eaLnBrk="1" hangingPunct="1"/>
            <a:endParaRPr lang="en-US" altLang="zh-CN" sz="2400">
              <a:solidFill>
                <a:srgbClr val="445469"/>
              </a:solidFill>
              <a:latin typeface="幼圆" panose="02010509060101010101" pitchFamily="49" charset="-122"/>
              <a:ea typeface="幼圆" panose="02010509060101010101" pitchFamily="49" charset="-122"/>
              <a:sym typeface="Arial" pitchFamily="34" charset="0"/>
            </a:endParaRPr>
          </a:p>
        </p:txBody>
      </p:sp>
      <p:sp>
        <p:nvSpPr>
          <p:cNvPr id="25631" name="稻壳儿小白白(http://dwz.cn/Wu2UP)"/>
          <p:cNvSpPr>
            <a:spLocks noChangeArrowheads="1"/>
          </p:cNvSpPr>
          <p:nvPr/>
        </p:nvSpPr>
        <p:spPr bwMode="auto">
          <a:xfrm>
            <a:off x="7678738" y="4902200"/>
            <a:ext cx="63500" cy="571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eaLnBrk="1" hangingPunct="1"/>
            <a:endParaRPr lang="en-US" altLang="zh-CN" sz="2400">
              <a:solidFill>
                <a:srgbClr val="445469"/>
              </a:solidFill>
              <a:latin typeface="幼圆" panose="02010509060101010101" pitchFamily="49" charset="-122"/>
              <a:ea typeface="幼圆" panose="02010509060101010101" pitchFamily="49" charset="-122"/>
              <a:sym typeface="Arial" pitchFamily="34" charset="0"/>
            </a:endParaRPr>
          </a:p>
        </p:txBody>
      </p:sp>
      <p:sp>
        <p:nvSpPr>
          <p:cNvPr id="25632" name="稻壳儿小白白(http://dwz.cn/Wu2UP)"/>
          <p:cNvSpPr>
            <a:spLocks/>
          </p:cNvSpPr>
          <p:nvPr/>
        </p:nvSpPr>
        <p:spPr bwMode="auto">
          <a:xfrm>
            <a:off x="7721600" y="4930775"/>
            <a:ext cx="293688" cy="192088"/>
          </a:xfrm>
          <a:custGeom>
            <a:avLst/>
            <a:gdLst>
              <a:gd name="T0" fmla="*/ 227671012 w 346"/>
              <a:gd name="T1" fmla="*/ 27926380 h 227"/>
              <a:gd name="T2" fmla="*/ 190926060 w 346"/>
              <a:gd name="T3" fmla="*/ 60864818 h 227"/>
              <a:gd name="T4" fmla="*/ 193808616 w 346"/>
              <a:gd name="T5" fmla="*/ 27210492 h 227"/>
              <a:gd name="T6" fmla="*/ 182280937 w 346"/>
              <a:gd name="T7" fmla="*/ 25777871 h 227"/>
              <a:gd name="T8" fmla="*/ 159946220 w 346"/>
              <a:gd name="T9" fmla="*/ 53704251 h 227"/>
              <a:gd name="T10" fmla="*/ 131126599 w 346"/>
              <a:gd name="T11" fmla="*/ 8592342 h 227"/>
              <a:gd name="T12" fmla="*/ 109512520 w 346"/>
              <a:gd name="T13" fmla="*/ 8592342 h 227"/>
              <a:gd name="T14" fmla="*/ 81413539 w 346"/>
              <a:gd name="T15" fmla="*/ 52988363 h 227"/>
              <a:gd name="T16" fmla="*/ 61961378 w 346"/>
              <a:gd name="T17" fmla="*/ 25777871 h 227"/>
              <a:gd name="T18" fmla="*/ 51153489 w 346"/>
              <a:gd name="T19" fmla="*/ 25777871 h 227"/>
              <a:gd name="T20" fmla="*/ 52594767 w 346"/>
              <a:gd name="T21" fmla="*/ 63013326 h 227"/>
              <a:gd name="T22" fmla="*/ 16571303 w 346"/>
              <a:gd name="T23" fmla="*/ 27926380 h 227"/>
              <a:gd name="T24" fmla="*/ 0 w 346"/>
              <a:gd name="T25" fmla="*/ 33655172 h 227"/>
              <a:gd name="T26" fmla="*/ 23055357 w 346"/>
              <a:gd name="T27" fmla="*/ 162545373 h 227"/>
              <a:gd name="T28" fmla="*/ 216863973 w 346"/>
              <a:gd name="T29" fmla="*/ 162545373 h 227"/>
              <a:gd name="T30" fmla="*/ 249285091 w 346"/>
              <a:gd name="T31" fmla="*/ 37235455 h 227"/>
              <a:gd name="T32" fmla="*/ 227671012 w 346"/>
              <a:gd name="T33" fmla="*/ 27926380 h 22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46" h="227">
                <a:moveTo>
                  <a:pt x="316" y="39"/>
                </a:moveTo>
                <a:cubicBezTo>
                  <a:pt x="265" y="85"/>
                  <a:pt x="265" y="85"/>
                  <a:pt x="265" y="85"/>
                </a:cubicBezTo>
                <a:cubicBezTo>
                  <a:pt x="269" y="38"/>
                  <a:pt x="269" y="38"/>
                  <a:pt x="269" y="38"/>
                </a:cubicBezTo>
                <a:cubicBezTo>
                  <a:pt x="269" y="38"/>
                  <a:pt x="262" y="27"/>
                  <a:pt x="253" y="36"/>
                </a:cubicBezTo>
                <a:cubicBezTo>
                  <a:pt x="222" y="75"/>
                  <a:pt x="222" y="75"/>
                  <a:pt x="222" y="75"/>
                </a:cubicBezTo>
                <a:cubicBezTo>
                  <a:pt x="182" y="12"/>
                  <a:pt x="182" y="12"/>
                  <a:pt x="182" y="12"/>
                </a:cubicBezTo>
                <a:cubicBezTo>
                  <a:pt x="182" y="12"/>
                  <a:pt x="171" y="0"/>
                  <a:pt x="152" y="12"/>
                </a:cubicBezTo>
                <a:cubicBezTo>
                  <a:pt x="113" y="74"/>
                  <a:pt x="113" y="74"/>
                  <a:pt x="113" y="74"/>
                </a:cubicBezTo>
                <a:cubicBezTo>
                  <a:pt x="86" y="36"/>
                  <a:pt x="86" y="36"/>
                  <a:pt x="86" y="36"/>
                </a:cubicBezTo>
                <a:cubicBezTo>
                  <a:pt x="86" y="36"/>
                  <a:pt x="79" y="25"/>
                  <a:pt x="71" y="36"/>
                </a:cubicBezTo>
                <a:cubicBezTo>
                  <a:pt x="73" y="88"/>
                  <a:pt x="73" y="88"/>
                  <a:pt x="73" y="88"/>
                </a:cubicBezTo>
                <a:cubicBezTo>
                  <a:pt x="23" y="39"/>
                  <a:pt x="23" y="39"/>
                  <a:pt x="23" y="39"/>
                </a:cubicBezTo>
                <a:cubicBezTo>
                  <a:pt x="23" y="39"/>
                  <a:pt x="7" y="32"/>
                  <a:pt x="0" y="47"/>
                </a:cubicBezTo>
                <a:cubicBezTo>
                  <a:pt x="32" y="227"/>
                  <a:pt x="32" y="227"/>
                  <a:pt x="32" y="227"/>
                </a:cubicBezTo>
                <a:cubicBezTo>
                  <a:pt x="301" y="227"/>
                  <a:pt x="301" y="227"/>
                  <a:pt x="301" y="227"/>
                </a:cubicBezTo>
                <a:cubicBezTo>
                  <a:pt x="346" y="52"/>
                  <a:pt x="346" y="52"/>
                  <a:pt x="346" y="52"/>
                </a:cubicBezTo>
                <a:cubicBezTo>
                  <a:pt x="346" y="52"/>
                  <a:pt x="341" y="29"/>
                  <a:pt x="316" y="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latin typeface="幼圆" panose="02010509060101010101" pitchFamily="49" charset="-122"/>
              <a:ea typeface="幼圆" panose="02010509060101010101" pitchFamily="49" charset="-122"/>
            </a:endParaRPr>
          </a:p>
        </p:txBody>
      </p:sp>
      <p:sp>
        <p:nvSpPr>
          <p:cNvPr id="25633" name="稻壳儿小白白(http://dwz.cn/Wu2UP)"/>
          <p:cNvSpPr txBox="1">
            <a:spLocks noChangeArrowheads="1"/>
          </p:cNvSpPr>
          <p:nvPr/>
        </p:nvSpPr>
        <p:spPr bwMode="auto">
          <a:xfrm>
            <a:off x="8370888" y="1616075"/>
            <a:ext cx="12588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600" b="1" dirty="0">
                <a:solidFill>
                  <a:srgbClr val="445469"/>
                </a:solidFill>
                <a:latin typeface="幼圆" panose="02010509060101010101" pitchFamily="49" charset="-122"/>
                <a:ea typeface="幼圆" panose="02010509060101010101" pitchFamily="49" charset="-122"/>
                <a:sym typeface="Arial" pitchFamily="34" charset="0"/>
              </a:rPr>
              <a:t>单击编辑标题</a:t>
            </a:r>
            <a:endParaRPr lang="en-US" sz="1600" b="1" dirty="0">
              <a:solidFill>
                <a:srgbClr val="445469"/>
              </a:solidFill>
              <a:latin typeface="幼圆" panose="02010509060101010101" pitchFamily="49" charset="-122"/>
              <a:ea typeface="幼圆" panose="02010509060101010101" pitchFamily="49" charset="-122"/>
              <a:sym typeface="Arial" pitchFamily="34" charset="0"/>
            </a:endParaRPr>
          </a:p>
        </p:txBody>
      </p:sp>
      <p:sp>
        <p:nvSpPr>
          <p:cNvPr id="25634" name="稻壳儿小白白(http://dwz.cn/Wu2UP)"/>
          <p:cNvSpPr txBox="1">
            <a:spLocks noChangeArrowheads="1"/>
          </p:cNvSpPr>
          <p:nvPr/>
        </p:nvSpPr>
        <p:spPr bwMode="auto">
          <a:xfrm>
            <a:off x="8370888" y="1900238"/>
            <a:ext cx="23860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200">
                <a:solidFill>
                  <a:srgbClr val="445469"/>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rgbClr val="445469"/>
              </a:solidFill>
              <a:latin typeface="幼圆" panose="02010509060101010101" pitchFamily="49" charset="-122"/>
              <a:ea typeface="幼圆" panose="02010509060101010101" pitchFamily="49" charset="-122"/>
              <a:sym typeface="Arial" pitchFamily="34" charset="0"/>
            </a:endParaRPr>
          </a:p>
        </p:txBody>
      </p:sp>
      <p:sp>
        <p:nvSpPr>
          <p:cNvPr id="25635" name="稻壳儿小白白(http://dwz.cn/Wu2UP)"/>
          <p:cNvSpPr txBox="1">
            <a:spLocks noChangeArrowheads="1"/>
          </p:cNvSpPr>
          <p:nvPr/>
        </p:nvSpPr>
        <p:spPr bwMode="auto">
          <a:xfrm>
            <a:off x="8370888" y="2671763"/>
            <a:ext cx="1258887"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600" b="1">
                <a:solidFill>
                  <a:srgbClr val="445469"/>
                </a:solidFill>
                <a:latin typeface="幼圆" panose="02010509060101010101" pitchFamily="49" charset="-122"/>
                <a:ea typeface="幼圆" panose="02010509060101010101" pitchFamily="49" charset="-122"/>
                <a:sym typeface="Arial" pitchFamily="34" charset="0"/>
              </a:rPr>
              <a:t>单击编辑标题</a:t>
            </a:r>
            <a:endParaRPr lang="en-US" sz="1600" b="1">
              <a:solidFill>
                <a:srgbClr val="445469"/>
              </a:solidFill>
              <a:latin typeface="幼圆" panose="02010509060101010101" pitchFamily="49" charset="-122"/>
              <a:ea typeface="幼圆" panose="02010509060101010101" pitchFamily="49" charset="-122"/>
              <a:sym typeface="Arial" pitchFamily="34" charset="0"/>
            </a:endParaRPr>
          </a:p>
        </p:txBody>
      </p:sp>
      <p:sp>
        <p:nvSpPr>
          <p:cNvPr id="25636" name="稻壳儿小白白(http://dwz.cn/Wu2UP)"/>
          <p:cNvSpPr txBox="1">
            <a:spLocks noChangeArrowheads="1"/>
          </p:cNvSpPr>
          <p:nvPr/>
        </p:nvSpPr>
        <p:spPr bwMode="auto">
          <a:xfrm>
            <a:off x="8370888" y="2954338"/>
            <a:ext cx="23860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200">
                <a:solidFill>
                  <a:srgbClr val="445469"/>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rgbClr val="445469"/>
              </a:solidFill>
              <a:latin typeface="幼圆" panose="02010509060101010101" pitchFamily="49" charset="-122"/>
              <a:ea typeface="幼圆" panose="02010509060101010101" pitchFamily="49" charset="-122"/>
              <a:sym typeface="Arial" pitchFamily="34" charset="0"/>
            </a:endParaRPr>
          </a:p>
        </p:txBody>
      </p:sp>
      <p:sp>
        <p:nvSpPr>
          <p:cNvPr id="25637" name="稻壳儿小白白(http://dwz.cn/Wu2UP)"/>
          <p:cNvSpPr txBox="1">
            <a:spLocks noChangeArrowheads="1"/>
          </p:cNvSpPr>
          <p:nvPr/>
        </p:nvSpPr>
        <p:spPr bwMode="auto">
          <a:xfrm>
            <a:off x="8370888" y="3724275"/>
            <a:ext cx="12588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600" b="1">
                <a:solidFill>
                  <a:srgbClr val="445469"/>
                </a:solidFill>
                <a:latin typeface="幼圆" panose="02010509060101010101" pitchFamily="49" charset="-122"/>
                <a:ea typeface="幼圆" panose="02010509060101010101" pitchFamily="49" charset="-122"/>
                <a:sym typeface="Arial" pitchFamily="34" charset="0"/>
              </a:rPr>
              <a:t>单击编辑标题</a:t>
            </a:r>
            <a:endParaRPr lang="en-US" sz="1600" b="1">
              <a:solidFill>
                <a:srgbClr val="445469"/>
              </a:solidFill>
              <a:latin typeface="幼圆" panose="02010509060101010101" pitchFamily="49" charset="-122"/>
              <a:ea typeface="幼圆" panose="02010509060101010101" pitchFamily="49" charset="-122"/>
              <a:sym typeface="Arial" pitchFamily="34" charset="0"/>
            </a:endParaRPr>
          </a:p>
        </p:txBody>
      </p:sp>
      <p:sp>
        <p:nvSpPr>
          <p:cNvPr id="25638" name="稻壳儿小白白(http://dwz.cn/Wu2UP)"/>
          <p:cNvSpPr txBox="1">
            <a:spLocks noChangeArrowheads="1"/>
          </p:cNvSpPr>
          <p:nvPr/>
        </p:nvSpPr>
        <p:spPr bwMode="auto">
          <a:xfrm>
            <a:off x="8370888" y="4008438"/>
            <a:ext cx="23860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200">
                <a:solidFill>
                  <a:srgbClr val="445469"/>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rgbClr val="445469"/>
              </a:solidFill>
              <a:latin typeface="幼圆" panose="02010509060101010101" pitchFamily="49" charset="-122"/>
              <a:ea typeface="幼圆" panose="02010509060101010101" pitchFamily="49" charset="-122"/>
              <a:sym typeface="Arial" pitchFamily="34" charset="0"/>
            </a:endParaRPr>
          </a:p>
        </p:txBody>
      </p:sp>
      <p:sp>
        <p:nvSpPr>
          <p:cNvPr id="25639" name="稻壳儿小白白(http://dwz.cn/Wu2UP)"/>
          <p:cNvSpPr txBox="1">
            <a:spLocks noChangeArrowheads="1"/>
          </p:cNvSpPr>
          <p:nvPr/>
        </p:nvSpPr>
        <p:spPr bwMode="auto">
          <a:xfrm>
            <a:off x="8370888" y="4741863"/>
            <a:ext cx="1258887"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600" b="1">
                <a:solidFill>
                  <a:srgbClr val="445469"/>
                </a:solidFill>
                <a:latin typeface="幼圆" panose="02010509060101010101" pitchFamily="49" charset="-122"/>
                <a:ea typeface="幼圆" panose="02010509060101010101" pitchFamily="49" charset="-122"/>
                <a:sym typeface="Arial" pitchFamily="34" charset="0"/>
              </a:rPr>
              <a:t>单击编辑标题</a:t>
            </a:r>
            <a:endParaRPr lang="en-US" sz="1600" b="1">
              <a:solidFill>
                <a:srgbClr val="445469"/>
              </a:solidFill>
              <a:latin typeface="幼圆" panose="02010509060101010101" pitchFamily="49" charset="-122"/>
              <a:ea typeface="幼圆" panose="02010509060101010101" pitchFamily="49" charset="-122"/>
              <a:sym typeface="Arial" pitchFamily="34" charset="0"/>
            </a:endParaRPr>
          </a:p>
        </p:txBody>
      </p:sp>
      <p:sp>
        <p:nvSpPr>
          <p:cNvPr id="25640" name="稻壳儿小白白(http://dwz.cn/Wu2UP)"/>
          <p:cNvSpPr txBox="1">
            <a:spLocks noChangeArrowheads="1"/>
          </p:cNvSpPr>
          <p:nvPr/>
        </p:nvSpPr>
        <p:spPr bwMode="auto">
          <a:xfrm>
            <a:off x="8370888" y="5024438"/>
            <a:ext cx="23860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200">
                <a:solidFill>
                  <a:srgbClr val="445469"/>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rgbClr val="445469"/>
              </a:solidFill>
              <a:latin typeface="幼圆" panose="02010509060101010101" pitchFamily="49" charset="-122"/>
              <a:ea typeface="幼圆" panose="02010509060101010101" pitchFamily="49" charset="-122"/>
              <a:sym typeface="Arial" pitchFamily="34" charset="0"/>
            </a:endParaRPr>
          </a:p>
        </p:txBody>
      </p:sp>
      <p:pic>
        <p:nvPicPr>
          <p:cNvPr id="45" name="图片 4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1938" y="140877"/>
            <a:ext cx="725487" cy="704084"/>
          </a:xfrm>
          <a:prstGeom prst="rect">
            <a:avLst/>
          </a:prstGeom>
          <a:noFill/>
          <a:ln>
            <a:noFill/>
          </a:ln>
        </p:spPr>
      </p:pic>
      <p:sp>
        <p:nvSpPr>
          <p:cNvPr id="46" name="文本框 44"/>
          <p:cNvSpPr txBox="1">
            <a:spLocks noChangeArrowheads="1"/>
          </p:cNvSpPr>
          <p:nvPr/>
        </p:nvSpPr>
        <p:spPr bwMode="auto">
          <a:xfrm>
            <a:off x="1050925" y="254000"/>
            <a:ext cx="2257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400" dirty="0">
                <a:solidFill>
                  <a:srgbClr val="232525"/>
                </a:solidFill>
                <a:latin typeface="幼圆" panose="02010509060101010101" pitchFamily="49" charset="-122"/>
                <a:ea typeface="幼圆" panose="02010509060101010101" pitchFamily="49" charset="-122"/>
              </a:rPr>
              <a:t>输入内容</a:t>
            </a:r>
          </a:p>
        </p:txBody>
      </p:sp>
      <p:sp>
        <p:nvSpPr>
          <p:cNvPr id="47" name="文本框 47"/>
          <p:cNvSpPr txBox="1">
            <a:spLocks noChangeArrowheads="1"/>
          </p:cNvSpPr>
          <p:nvPr/>
        </p:nvSpPr>
        <p:spPr bwMode="auto">
          <a:xfrm>
            <a:off x="261938" y="177800"/>
            <a:ext cx="627062"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600" dirty="0">
                <a:solidFill>
                  <a:schemeClr val="bg1"/>
                </a:solidFill>
                <a:latin typeface="Impact" pitchFamily="34" charset="0"/>
              </a:rPr>
              <a:t>4</a:t>
            </a:r>
            <a:endParaRPr lang="zh-CN" altLang="en-US" sz="3600" dirty="0">
              <a:solidFill>
                <a:schemeClr val="bg1"/>
              </a:solidFill>
              <a:latin typeface="Impact" pitchFamily="34" charset="0"/>
            </a:endParaRPr>
          </a:p>
        </p:txBody>
      </p:sp>
    </p:spTree>
  </p:cSld>
  <p:clrMapOvr>
    <a:masterClrMapping/>
  </p:clrMapOvr>
  <p:transition spd="slow" advTm="1149">
    <p:comb/>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稻壳儿小白白(http://dwz.cn/Wu2UP)"/>
          <p:cNvSpPr>
            <a:spLocks/>
          </p:cNvSpPr>
          <p:nvPr/>
        </p:nvSpPr>
        <p:spPr bwMode="auto">
          <a:xfrm rot="900000">
            <a:off x="5768975" y="4084638"/>
            <a:ext cx="1006475" cy="1998662"/>
          </a:xfrm>
          <a:custGeom>
            <a:avLst/>
            <a:gdLst>
              <a:gd name="T0" fmla="*/ 2147483647 w 252"/>
              <a:gd name="T1" fmla="*/ 2147483647 h 499"/>
              <a:gd name="T2" fmla="*/ 2147483647 w 252"/>
              <a:gd name="T3" fmla="*/ 2147483647 h 499"/>
              <a:gd name="T4" fmla="*/ 2147483647 w 252"/>
              <a:gd name="T5" fmla="*/ 914433926 h 499"/>
              <a:gd name="T6" fmla="*/ 2147483647 w 252"/>
              <a:gd name="T7" fmla="*/ 1459884407 h 499"/>
              <a:gd name="T8" fmla="*/ 2147483647 w 252"/>
              <a:gd name="T9" fmla="*/ 673793419 h 499"/>
              <a:gd name="T10" fmla="*/ 2147483647 w 252"/>
              <a:gd name="T11" fmla="*/ 32086736 h 499"/>
              <a:gd name="T12" fmla="*/ 1738725502 w 252"/>
              <a:gd name="T13" fmla="*/ 898392561 h 499"/>
              <a:gd name="T14" fmla="*/ 2057758107 w 252"/>
              <a:gd name="T15" fmla="*/ 1732611650 h 499"/>
              <a:gd name="T16" fmla="*/ 0 w 252"/>
              <a:gd name="T17" fmla="*/ 2147483647 h 499"/>
              <a:gd name="T18" fmla="*/ 0 w 252"/>
              <a:gd name="T19" fmla="*/ 2147483647 h 499"/>
              <a:gd name="T20" fmla="*/ 2147483647 w 252"/>
              <a:gd name="T21" fmla="*/ 2147483647 h 499"/>
              <a:gd name="T22" fmla="*/ 2147483647 w 252"/>
              <a:gd name="T23" fmla="*/ 2147483647 h 499"/>
              <a:gd name="T24" fmla="*/ 2147483647 w 252"/>
              <a:gd name="T25" fmla="*/ 2147483647 h 49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99">
                <a:moveTo>
                  <a:pt x="187" y="221"/>
                </a:moveTo>
                <a:cubicBezTo>
                  <a:pt x="206" y="174"/>
                  <a:pt x="240" y="179"/>
                  <a:pt x="252" y="182"/>
                </a:cubicBezTo>
                <a:cubicBezTo>
                  <a:pt x="252" y="57"/>
                  <a:pt x="252" y="57"/>
                  <a:pt x="252" y="57"/>
                </a:cubicBezTo>
                <a:cubicBezTo>
                  <a:pt x="170" y="91"/>
                  <a:pt x="170" y="91"/>
                  <a:pt x="170" y="91"/>
                </a:cubicBezTo>
                <a:cubicBezTo>
                  <a:pt x="173" y="81"/>
                  <a:pt x="180" y="56"/>
                  <a:pt x="179" y="42"/>
                </a:cubicBezTo>
                <a:cubicBezTo>
                  <a:pt x="179" y="23"/>
                  <a:pt x="179" y="0"/>
                  <a:pt x="145" y="2"/>
                </a:cubicBezTo>
                <a:cubicBezTo>
                  <a:pt x="114" y="4"/>
                  <a:pt x="108" y="40"/>
                  <a:pt x="109" y="56"/>
                </a:cubicBezTo>
                <a:cubicBezTo>
                  <a:pt x="110" y="74"/>
                  <a:pt x="123" y="98"/>
                  <a:pt x="129" y="108"/>
                </a:cubicBezTo>
                <a:cubicBezTo>
                  <a:pt x="0" y="162"/>
                  <a:pt x="0" y="162"/>
                  <a:pt x="0" y="162"/>
                </a:cubicBezTo>
                <a:cubicBezTo>
                  <a:pt x="0" y="499"/>
                  <a:pt x="0" y="499"/>
                  <a:pt x="0" y="499"/>
                </a:cubicBezTo>
                <a:cubicBezTo>
                  <a:pt x="252" y="350"/>
                  <a:pt x="252" y="350"/>
                  <a:pt x="252" y="350"/>
                </a:cubicBezTo>
                <a:cubicBezTo>
                  <a:pt x="252" y="239"/>
                  <a:pt x="252" y="239"/>
                  <a:pt x="252" y="239"/>
                </a:cubicBezTo>
                <a:cubicBezTo>
                  <a:pt x="227" y="290"/>
                  <a:pt x="167" y="272"/>
                  <a:pt x="187" y="221"/>
                </a:cubicBezTo>
                <a:close/>
              </a:path>
            </a:pathLst>
          </a:custGeom>
          <a:solidFill>
            <a:schemeClr val="bg1">
              <a:lumMod val="50000"/>
            </a:schemeClr>
          </a:solidFill>
          <a:ln>
            <a:noFill/>
          </a:ln>
          <a:extLst/>
        </p:spPr>
        <p:txBody>
          <a:bodyPr/>
          <a:lstStyle/>
          <a:p>
            <a:endParaRPr lang="zh-CN" altLang="en-US">
              <a:solidFill>
                <a:schemeClr val="tx1">
                  <a:lumMod val="50000"/>
                </a:schemeClr>
              </a:solidFill>
              <a:latin typeface="幼圆" panose="02010509060101010101" pitchFamily="49" charset="-122"/>
              <a:ea typeface="幼圆" panose="02010509060101010101" pitchFamily="49" charset="-122"/>
            </a:endParaRPr>
          </a:p>
        </p:txBody>
      </p:sp>
      <p:sp>
        <p:nvSpPr>
          <p:cNvPr id="26627" name="稻壳儿小白白(http://dwz.cn/Wu2UP)"/>
          <p:cNvSpPr>
            <a:spLocks/>
          </p:cNvSpPr>
          <p:nvPr/>
        </p:nvSpPr>
        <p:spPr bwMode="auto">
          <a:xfrm rot="900000">
            <a:off x="4664075" y="2490788"/>
            <a:ext cx="763588" cy="234950"/>
          </a:xfrm>
          <a:custGeom>
            <a:avLst/>
            <a:gdLst>
              <a:gd name="T0" fmla="*/ 1526352444 w 382"/>
              <a:gd name="T1" fmla="*/ 471807714 h 117"/>
              <a:gd name="T2" fmla="*/ 0 w 382"/>
              <a:gd name="T3" fmla="*/ 0 h 117"/>
              <a:gd name="T4" fmla="*/ 1510369068 w 382"/>
              <a:gd name="T5" fmla="*/ 471807714 h 117"/>
              <a:gd name="T6" fmla="*/ 1526352444 w 382"/>
              <a:gd name="T7" fmla="*/ 471807714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2" h="117">
                <a:moveTo>
                  <a:pt x="382" y="117"/>
                </a:moveTo>
                <a:lnTo>
                  <a:pt x="0" y="0"/>
                </a:lnTo>
                <a:lnTo>
                  <a:pt x="378" y="117"/>
                </a:lnTo>
                <a:lnTo>
                  <a:pt x="382" y="117"/>
                </a:lnTo>
                <a:close/>
              </a:path>
            </a:pathLst>
          </a:custGeom>
          <a:solidFill>
            <a:srgbClr val="117A6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schemeClr>
              </a:solidFill>
              <a:latin typeface="幼圆" panose="02010509060101010101" pitchFamily="49" charset="-122"/>
              <a:ea typeface="幼圆" panose="02010509060101010101" pitchFamily="49" charset="-122"/>
            </a:endParaRPr>
          </a:p>
        </p:txBody>
      </p:sp>
      <p:sp>
        <p:nvSpPr>
          <p:cNvPr id="26628" name="稻壳儿小白白(http://dwz.cn/Wu2UP)"/>
          <p:cNvSpPr>
            <a:spLocks/>
          </p:cNvSpPr>
          <p:nvPr/>
        </p:nvSpPr>
        <p:spPr bwMode="auto">
          <a:xfrm rot="900000">
            <a:off x="5330825" y="2936875"/>
            <a:ext cx="939800" cy="295275"/>
          </a:xfrm>
          <a:custGeom>
            <a:avLst/>
            <a:gdLst>
              <a:gd name="T0" fmla="*/ 0 w 470"/>
              <a:gd name="T1" fmla="*/ 0 h 148"/>
              <a:gd name="T2" fmla="*/ 0 w 470"/>
              <a:gd name="T3" fmla="*/ 7960454 h 148"/>
              <a:gd name="T4" fmla="*/ 1879200085 w 470"/>
              <a:gd name="T5" fmla="*/ 589103552 h 148"/>
              <a:gd name="T6" fmla="*/ 0 w 470"/>
              <a:gd name="T7" fmla="*/ 0 h 14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0" h="148">
                <a:moveTo>
                  <a:pt x="0" y="0"/>
                </a:moveTo>
                <a:lnTo>
                  <a:pt x="0" y="2"/>
                </a:lnTo>
                <a:lnTo>
                  <a:pt x="470" y="148"/>
                </a:lnTo>
                <a:lnTo>
                  <a:pt x="0" y="0"/>
                </a:lnTo>
                <a:close/>
              </a:path>
            </a:pathLst>
          </a:custGeom>
          <a:solidFill>
            <a:srgbClr val="117A6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schemeClr>
              </a:solidFill>
              <a:latin typeface="幼圆" panose="02010509060101010101" pitchFamily="49" charset="-122"/>
              <a:ea typeface="幼圆" panose="02010509060101010101" pitchFamily="49" charset="-122"/>
            </a:endParaRPr>
          </a:p>
        </p:txBody>
      </p:sp>
      <p:sp>
        <p:nvSpPr>
          <p:cNvPr id="26629" name="稻壳儿小白白(http://dwz.cn/Wu2UP)"/>
          <p:cNvSpPr>
            <a:spLocks/>
          </p:cNvSpPr>
          <p:nvPr/>
        </p:nvSpPr>
        <p:spPr bwMode="auto">
          <a:xfrm rot="900000">
            <a:off x="6365875" y="2900363"/>
            <a:ext cx="1746250" cy="404812"/>
          </a:xfrm>
          <a:custGeom>
            <a:avLst/>
            <a:gdLst>
              <a:gd name="T0" fmla="*/ 2147483647 w 437"/>
              <a:gd name="T1" fmla="*/ 530123358 h 101"/>
              <a:gd name="T2" fmla="*/ 1772443750 w 437"/>
              <a:gd name="T3" fmla="*/ 321288463 h 101"/>
              <a:gd name="T4" fmla="*/ 0 w 437"/>
              <a:gd name="T5" fmla="*/ 738962262 h 101"/>
              <a:gd name="T6" fmla="*/ 1277439817 w 437"/>
              <a:gd name="T7" fmla="*/ 1028122279 h 101"/>
              <a:gd name="T8" fmla="*/ 910175870 w 437"/>
              <a:gd name="T9" fmla="*/ 1349406734 h 101"/>
              <a:gd name="T10" fmla="*/ 1900187732 w 437"/>
              <a:gd name="T11" fmla="*/ 1172700284 h 101"/>
              <a:gd name="T12" fmla="*/ 2147483647 w 437"/>
              <a:gd name="T13" fmla="*/ 1622502528 h 101"/>
              <a:gd name="T14" fmla="*/ 2147483647 w 437"/>
              <a:gd name="T15" fmla="*/ 1622502528 h 101"/>
              <a:gd name="T16" fmla="*/ 2147483647 w 437"/>
              <a:gd name="T17" fmla="*/ 674705371 h 101"/>
              <a:gd name="T18" fmla="*/ 2147483647 w 437"/>
              <a:gd name="T19" fmla="*/ 0 h 101"/>
              <a:gd name="T20" fmla="*/ 2147483647 w 437"/>
              <a:gd name="T21" fmla="*/ 176706450 h 101"/>
              <a:gd name="T22" fmla="*/ 2147483647 w 437"/>
              <a:gd name="T23" fmla="*/ 530123358 h 1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7" h="101">
                <a:moveTo>
                  <a:pt x="188" y="33"/>
                </a:moveTo>
                <a:cubicBezTo>
                  <a:pt x="164" y="45"/>
                  <a:pt x="122" y="35"/>
                  <a:pt x="111" y="20"/>
                </a:cubicBezTo>
                <a:cubicBezTo>
                  <a:pt x="0" y="46"/>
                  <a:pt x="0" y="46"/>
                  <a:pt x="0" y="46"/>
                </a:cubicBezTo>
                <a:cubicBezTo>
                  <a:pt x="80" y="64"/>
                  <a:pt x="80" y="64"/>
                  <a:pt x="80" y="64"/>
                </a:cubicBezTo>
                <a:cubicBezTo>
                  <a:pt x="59" y="68"/>
                  <a:pt x="29" y="76"/>
                  <a:pt x="57" y="84"/>
                </a:cubicBezTo>
                <a:cubicBezTo>
                  <a:pt x="86" y="92"/>
                  <a:pt x="107" y="82"/>
                  <a:pt x="119" y="73"/>
                </a:cubicBezTo>
                <a:cubicBezTo>
                  <a:pt x="239" y="101"/>
                  <a:pt x="239" y="101"/>
                  <a:pt x="239" y="101"/>
                </a:cubicBezTo>
                <a:cubicBezTo>
                  <a:pt x="239" y="101"/>
                  <a:pt x="239" y="101"/>
                  <a:pt x="239" y="101"/>
                </a:cubicBezTo>
                <a:cubicBezTo>
                  <a:pt x="437" y="42"/>
                  <a:pt x="437" y="42"/>
                  <a:pt x="437" y="42"/>
                </a:cubicBezTo>
                <a:cubicBezTo>
                  <a:pt x="202" y="0"/>
                  <a:pt x="202" y="0"/>
                  <a:pt x="202" y="0"/>
                </a:cubicBezTo>
                <a:cubicBezTo>
                  <a:pt x="154" y="11"/>
                  <a:pt x="154" y="11"/>
                  <a:pt x="154" y="11"/>
                </a:cubicBezTo>
                <a:cubicBezTo>
                  <a:pt x="176" y="15"/>
                  <a:pt x="208" y="23"/>
                  <a:pt x="188" y="33"/>
                </a:cubicBezTo>
                <a:close/>
              </a:path>
            </a:pathLst>
          </a:custGeom>
          <a:solidFill>
            <a:schemeClr val="bg1">
              <a:lumMod val="50000"/>
            </a:schemeClr>
          </a:solidFill>
          <a:ln>
            <a:noFill/>
          </a:ln>
          <a:extLst/>
        </p:spPr>
        <p:txBody>
          <a:bodyPr/>
          <a:lstStyle/>
          <a:p>
            <a:endParaRPr lang="zh-CN" altLang="en-US">
              <a:solidFill>
                <a:schemeClr val="tx1">
                  <a:lumMod val="50000"/>
                </a:schemeClr>
              </a:solidFill>
              <a:latin typeface="幼圆" panose="02010509060101010101" pitchFamily="49" charset="-122"/>
              <a:ea typeface="幼圆" panose="02010509060101010101" pitchFamily="49" charset="-122"/>
            </a:endParaRPr>
          </a:p>
        </p:txBody>
      </p:sp>
      <p:sp>
        <p:nvSpPr>
          <p:cNvPr id="26630" name="稻壳儿小白白(http://dwz.cn/Wu2UP)"/>
          <p:cNvSpPr>
            <a:spLocks/>
          </p:cNvSpPr>
          <p:nvPr/>
        </p:nvSpPr>
        <p:spPr bwMode="auto">
          <a:xfrm rot="900000">
            <a:off x="4670425" y="2446338"/>
            <a:ext cx="1754188" cy="409575"/>
          </a:xfrm>
          <a:custGeom>
            <a:avLst/>
            <a:gdLst>
              <a:gd name="T0" fmla="*/ 2147483647 w 439"/>
              <a:gd name="T1" fmla="*/ 370846070 h 102"/>
              <a:gd name="T2" fmla="*/ 2147483647 w 439"/>
              <a:gd name="T3" fmla="*/ 145114029 h 102"/>
              <a:gd name="T4" fmla="*/ 2147483647 w 439"/>
              <a:gd name="T5" fmla="*/ 241858053 h 102"/>
              <a:gd name="T6" fmla="*/ 2147483647 w 439"/>
              <a:gd name="T7" fmla="*/ 48370004 h 102"/>
              <a:gd name="T8" fmla="*/ 0 w 439"/>
              <a:gd name="T9" fmla="*/ 709444132 h 102"/>
              <a:gd name="T10" fmla="*/ 2147483647 w 439"/>
              <a:gd name="T11" fmla="*/ 1644624320 h 102"/>
              <a:gd name="T12" fmla="*/ 2147483647 w 439"/>
              <a:gd name="T13" fmla="*/ 1209282234 h 102"/>
              <a:gd name="T14" fmla="*/ 2147483647 w 439"/>
              <a:gd name="T15" fmla="*/ 806188156 h 102"/>
              <a:gd name="T16" fmla="*/ 2147483647 w 439"/>
              <a:gd name="T17" fmla="*/ 1080294217 h 102"/>
              <a:gd name="T18" fmla="*/ 2147483647 w 439"/>
              <a:gd name="T19" fmla="*/ 741692140 h 102"/>
              <a:gd name="T20" fmla="*/ 2147483647 w 439"/>
              <a:gd name="T21" fmla="*/ 370846070 h 1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39" h="102">
                <a:moveTo>
                  <a:pt x="340" y="23"/>
                </a:moveTo>
                <a:cubicBezTo>
                  <a:pt x="354" y="20"/>
                  <a:pt x="373" y="14"/>
                  <a:pt x="365" y="9"/>
                </a:cubicBezTo>
                <a:cubicBezTo>
                  <a:pt x="349" y="0"/>
                  <a:pt x="319" y="11"/>
                  <a:pt x="308" y="15"/>
                </a:cubicBezTo>
                <a:cubicBezTo>
                  <a:pt x="255" y="3"/>
                  <a:pt x="255" y="3"/>
                  <a:pt x="255" y="3"/>
                </a:cubicBezTo>
                <a:cubicBezTo>
                  <a:pt x="0" y="44"/>
                  <a:pt x="0" y="44"/>
                  <a:pt x="0" y="44"/>
                </a:cubicBezTo>
                <a:cubicBezTo>
                  <a:pt x="191" y="102"/>
                  <a:pt x="191" y="102"/>
                  <a:pt x="191" y="102"/>
                </a:cubicBezTo>
                <a:cubicBezTo>
                  <a:pt x="308" y="75"/>
                  <a:pt x="308" y="75"/>
                  <a:pt x="308" y="75"/>
                </a:cubicBezTo>
                <a:cubicBezTo>
                  <a:pt x="284" y="72"/>
                  <a:pt x="241" y="63"/>
                  <a:pt x="273" y="50"/>
                </a:cubicBezTo>
                <a:cubicBezTo>
                  <a:pt x="309" y="37"/>
                  <a:pt x="333" y="57"/>
                  <a:pt x="343" y="67"/>
                </a:cubicBezTo>
                <a:cubicBezTo>
                  <a:pt x="439" y="46"/>
                  <a:pt x="439" y="46"/>
                  <a:pt x="439" y="46"/>
                </a:cubicBezTo>
                <a:lnTo>
                  <a:pt x="340" y="23"/>
                </a:lnTo>
                <a:close/>
              </a:path>
            </a:pathLst>
          </a:custGeom>
          <a:solidFill>
            <a:schemeClr val="bg1">
              <a:lumMod val="50000"/>
            </a:schemeClr>
          </a:solidFill>
          <a:ln>
            <a:noFill/>
          </a:ln>
          <a:extLst/>
        </p:spPr>
        <p:txBody>
          <a:bodyPr/>
          <a:lstStyle/>
          <a:p>
            <a:endParaRPr lang="zh-CN" altLang="en-US">
              <a:solidFill>
                <a:schemeClr val="tx1">
                  <a:lumMod val="50000"/>
                </a:schemeClr>
              </a:solidFill>
              <a:latin typeface="幼圆" panose="02010509060101010101" pitchFamily="49" charset="-122"/>
              <a:ea typeface="幼圆" panose="02010509060101010101" pitchFamily="49" charset="-122"/>
            </a:endParaRPr>
          </a:p>
        </p:txBody>
      </p:sp>
      <p:sp>
        <p:nvSpPr>
          <p:cNvPr id="26631" name="稻壳儿小白白(http://dwz.cn/Wu2UP)"/>
          <p:cNvSpPr>
            <a:spLocks/>
          </p:cNvSpPr>
          <p:nvPr/>
        </p:nvSpPr>
        <p:spPr bwMode="auto">
          <a:xfrm rot="900000">
            <a:off x="5703888" y="2563813"/>
            <a:ext cx="1566862" cy="311150"/>
          </a:xfrm>
          <a:custGeom>
            <a:avLst/>
            <a:gdLst>
              <a:gd name="T0" fmla="*/ 1757447579 w 392"/>
              <a:gd name="T1" fmla="*/ 652429692 h 78"/>
              <a:gd name="T2" fmla="*/ 1358025676 w 392"/>
              <a:gd name="T3" fmla="*/ 875213092 h 78"/>
              <a:gd name="T4" fmla="*/ 2147483647 w 392"/>
              <a:gd name="T5" fmla="*/ 1241209263 h 78"/>
              <a:gd name="T6" fmla="*/ 2147483647 w 392"/>
              <a:gd name="T7" fmla="*/ 827471512 h 78"/>
              <a:gd name="T8" fmla="*/ 2147483647 w 392"/>
              <a:gd name="T9" fmla="*/ 1034342382 h 78"/>
              <a:gd name="T10" fmla="*/ 2147483647 w 392"/>
              <a:gd name="T11" fmla="*/ 684254752 h 78"/>
              <a:gd name="T12" fmla="*/ 2147483647 w 392"/>
              <a:gd name="T13" fmla="*/ 509212931 h 78"/>
              <a:gd name="T14" fmla="*/ 2147483647 w 392"/>
              <a:gd name="T15" fmla="*/ 0 h 78"/>
              <a:gd name="T16" fmla="*/ 0 w 392"/>
              <a:gd name="T17" fmla="*/ 556954511 h 78"/>
              <a:gd name="T18" fmla="*/ 846768998 w 392"/>
              <a:gd name="T19" fmla="*/ 747908862 h 78"/>
              <a:gd name="T20" fmla="*/ 1757447579 w 392"/>
              <a:gd name="T21" fmla="*/ 652429692 h 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92" h="78">
                <a:moveTo>
                  <a:pt x="110" y="41"/>
                </a:moveTo>
                <a:cubicBezTo>
                  <a:pt x="118" y="46"/>
                  <a:pt x="99" y="52"/>
                  <a:pt x="85" y="55"/>
                </a:cubicBezTo>
                <a:cubicBezTo>
                  <a:pt x="184" y="78"/>
                  <a:pt x="184" y="78"/>
                  <a:pt x="184" y="78"/>
                </a:cubicBezTo>
                <a:cubicBezTo>
                  <a:pt x="295" y="52"/>
                  <a:pt x="295" y="52"/>
                  <a:pt x="295" y="52"/>
                </a:cubicBezTo>
                <a:cubicBezTo>
                  <a:pt x="306" y="67"/>
                  <a:pt x="348" y="77"/>
                  <a:pt x="372" y="65"/>
                </a:cubicBezTo>
                <a:cubicBezTo>
                  <a:pt x="392" y="55"/>
                  <a:pt x="360" y="47"/>
                  <a:pt x="338" y="43"/>
                </a:cubicBezTo>
                <a:cubicBezTo>
                  <a:pt x="386" y="32"/>
                  <a:pt x="386" y="32"/>
                  <a:pt x="386" y="32"/>
                </a:cubicBezTo>
                <a:cubicBezTo>
                  <a:pt x="212" y="0"/>
                  <a:pt x="212" y="0"/>
                  <a:pt x="212" y="0"/>
                </a:cubicBezTo>
                <a:cubicBezTo>
                  <a:pt x="0" y="35"/>
                  <a:pt x="0" y="35"/>
                  <a:pt x="0" y="35"/>
                </a:cubicBezTo>
                <a:cubicBezTo>
                  <a:pt x="53" y="47"/>
                  <a:pt x="53" y="47"/>
                  <a:pt x="53" y="47"/>
                </a:cubicBezTo>
                <a:cubicBezTo>
                  <a:pt x="64" y="43"/>
                  <a:pt x="94" y="32"/>
                  <a:pt x="110" y="41"/>
                </a:cubicBezTo>
                <a:close/>
              </a:path>
            </a:pathLst>
          </a:custGeom>
          <a:solidFill>
            <a:srgbClr val="232525"/>
          </a:solidFill>
          <a:ln>
            <a:noFill/>
          </a:ln>
          <a:extLst/>
        </p:spPr>
        <p:txBody>
          <a:bodyPr/>
          <a:lstStyle/>
          <a:p>
            <a:endParaRPr lang="zh-CN" altLang="en-US">
              <a:solidFill>
                <a:schemeClr val="tx1">
                  <a:lumMod val="50000"/>
                </a:schemeClr>
              </a:solidFill>
              <a:latin typeface="幼圆" panose="02010509060101010101" pitchFamily="49" charset="-122"/>
              <a:ea typeface="幼圆" panose="02010509060101010101" pitchFamily="49" charset="-122"/>
            </a:endParaRPr>
          </a:p>
        </p:txBody>
      </p:sp>
      <p:sp>
        <p:nvSpPr>
          <p:cNvPr id="26632" name="稻壳儿小白白(http://dwz.cn/Wu2UP)"/>
          <p:cNvSpPr>
            <a:spLocks/>
          </p:cNvSpPr>
          <p:nvPr/>
        </p:nvSpPr>
        <p:spPr bwMode="auto">
          <a:xfrm rot="900000">
            <a:off x="5346700" y="2809875"/>
            <a:ext cx="1946275" cy="557213"/>
          </a:xfrm>
          <a:custGeom>
            <a:avLst/>
            <a:gdLst>
              <a:gd name="T0" fmla="*/ 2147483647 w 487"/>
              <a:gd name="T1" fmla="*/ 2147483647 h 139"/>
              <a:gd name="T2" fmla="*/ 2147483647 w 487"/>
              <a:gd name="T3" fmla="*/ 1028474893 h 139"/>
              <a:gd name="T4" fmla="*/ 2147483647 w 487"/>
              <a:gd name="T5" fmla="*/ 578515373 h 139"/>
              <a:gd name="T6" fmla="*/ 2147483647 w 487"/>
              <a:gd name="T7" fmla="*/ 755284182 h 139"/>
              <a:gd name="T8" fmla="*/ 2147483647 w 487"/>
              <a:gd name="T9" fmla="*/ 433888534 h 139"/>
              <a:gd name="T10" fmla="*/ 2147483647 w 487"/>
              <a:gd name="T11" fmla="*/ 144630848 h 139"/>
              <a:gd name="T12" fmla="*/ 2147483647 w 487"/>
              <a:gd name="T13" fmla="*/ 482097481 h 139"/>
              <a:gd name="T14" fmla="*/ 1309679220 w 487"/>
              <a:gd name="T15" fmla="*/ 208906770 h 139"/>
              <a:gd name="T16" fmla="*/ 1868687766 w 487"/>
              <a:gd name="T17" fmla="*/ 610657343 h 139"/>
              <a:gd name="T18" fmla="*/ 0 w 487"/>
              <a:gd name="T19" fmla="*/ 1044541869 h 139"/>
              <a:gd name="T20" fmla="*/ 2147483647 w 487"/>
              <a:gd name="T21" fmla="*/ 2147483647 h 1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87" h="139">
                <a:moveTo>
                  <a:pt x="235" y="139"/>
                </a:moveTo>
                <a:cubicBezTo>
                  <a:pt x="487" y="64"/>
                  <a:pt x="487" y="64"/>
                  <a:pt x="487" y="64"/>
                </a:cubicBezTo>
                <a:cubicBezTo>
                  <a:pt x="367" y="36"/>
                  <a:pt x="367" y="36"/>
                  <a:pt x="367" y="36"/>
                </a:cubicBezTo>
                <a:cubicBezTo>
                  <a:pt x="355" y="45"/>
                  <a:pt x="334" y="55"/>
                  <a:pt x="305" y="47"/>
                </a:cubicBezTo>
                <a:cubicBezTo>
                  <a:pt x="277" y="39"/>
                  <a:pt x="307" y="31"/>
                  <a:pt x="328" y="27"/>
                </a:cubicBezTo>
                <a:cubicBezTo>
                  <a:pt x="248" y="9"/>
                  <a:pt x="248" y="9"/>
                  <a:pt x="248" y="9"/>
                </a:cubicBezTo>
                <a:cubicBezTo>
                  <a:pt x="152" y="30"/>
                  <a:pt x="152" y="30"/>
                  <a:pt x="152" y="30"/>
                </a:cubicBezTo>
                <a:cubicBezTo>
                  <a:pt x="142" y="20"/>
                  <a:pt x="118" y="0"/>
                  <a:pt x="82" y="13"/>
                </a:cubicBezTo>
                <a:cubicBezTo>
                  <a:pt x="50" y="26"/>
                  <a:pt x="93" y="35"/>
                  <a:pt x="117" y="38"/>
                </a:cubicBezTo>
                <a:cubicBezTo>
                  <a:pt x="0" y="65"/>
                  <a:pt x="0" y="65"/>
                  <a:pt x="0" y="65"/>
                </a:cubicBezTo>
                <a:lnTo>
                  <a:pt x="235" y="139"/>
                </a:lnTo>
                <a:close/>
              </a:path>
            </a:pathLst>
          </a:custGeom>
          <a:solidFill>
            <a:srgbClr val="232525"/>
          </a:solidFill>
          <a:ln>
            <a:noFill/>
          </a:ln>
          <a:extLst/>
        </p:spPr>
        <p:txBody>
          <a:bodyPr/>
          <a:lstStyle/>
          <a:p>
            <a:endParaRPr lang="zh-CN" altLang="en-US">
              <a:solidFill>
                <a:schemeClr val="tx1">
                  <a:lumMod val="50000"/>
                </a:schemeClr>
              </a:solidFill>
              <a:latin typeface="幼圆" panose="02010509060101010101" pitchFamily="49" charset="-122"/>
              <a:ea typeface="幼圆" panose="02010509060101010101" pitchFamily="49" charset="-122"/>
            </a:endParaRPr>
          </a:p>
        </p:txBody>
      </p:sp>
      <p:sp>
        <p:nvSpPr>
          <p:cNvPr id="26633" name="稻壳儿小白白(http://dwz.cn/Wu2UP)"/>
          <p:cNvSpPr>
            <a:spLocks/>
          </p:cNvSpPr>
          <p:nvPr/>
        </p:nvSpPr>
        <p:spPr bwMode="auto">
          <a:xfrm rot="900000">
            <a:off x="4664075" y="2489200"/>
            <a:ext cx="755650" cy="234950"/>
          </a:xfrm>
          <a:custGeom>
            <a:avLst/>
            <a:gdLst>
              <a:gd name="T0" fmla="*/ 1510600324 w 378"/>
              <a:gd name="T1" fmla="*/ 471807714 h 117"/>
              <a:gd name="T2" fmla="*/ 0 w 378"/>
              <a:gd name="T3" fmla="*/ 0 h 117"/>
              <a:gd name="T4" fmla="*/ 1510600324 w 378"/>
              <a:gd name="T5" fmla="*/ 471807714 h 117"/>
              <a:gd name="T6" fmla="*/ 1510600324 w 378"/>
              <a:gd name="T7" fmla="*/ 471807714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78" h="117">
                <a:moveTo>
                  <a:pt x="378" y="117"/>
                </a:moveTo>
                <a:lnTo>
                  <a:pt x="0" y="0"/>
                </a:lnTo>
                <a:lnTo>
                  <a:pt x="378" y="117"/>
                </a:lnTo>
                <a:close/>
              </a:path>
            </a:pathLst>
          </a:custGeom>
          <a:solidFill>
            <a:srgbClr val="117A6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schemeClr>
              </a:solidFill>
              <a:latin typeface="幼圆" panose="02010509060101010101" pitchFamily="49" charset="-122"/>
              <a:ea typeface="幼圆" panose="02010509060101010101" pitchFamily="49" charset="-122"/>
            </a:endParaRPr>
          </a:p>
        </p:txBody>
      </p:sp>
      <p:sp>
        <p:nvSpPr>
          <p:cNvPr id="26634" name="稻壳儿小白白(http://dwz.cn/Wu2UP)"/>
          <p:cNvSpPr>
            <a:spLocks/>
          </p:cNvSpPr>
          <p:nvPr/>
        </p:nvSpPr>
        <p:spPr bwMode="auto">
          <a:xfrm rot="900000">
            <a:off x="4506913" y="2506663"/>
            <a:ext cx="1047750" cy="1417637"/>
          </a:xfrm>
          <a:custGeom>
            <a:avLst/>
            <a:gdLst>
              <a:gd name="T0" fmla="*/ 1311375097 w 262"/>
              <a:gd name="T1" fmla="*/ 2147483647 h 354"/>
              <a:gd name="T2" fmla="*/ 1631222780 w 262"/>
              <a:gd name="T3" fmla="*/ 2147483647 h 354"/>
              <a:gd name="T4" fmla="*/ 2147483647 w 262"/>
              <a:gd name="T5" fmla="*/ 2147483647 h 354"/>
              <a:gd name="T6" fmla="*/ 2147483647 w 262"/>
              <a:gd name="T7" fmla="*/ 2147483647 h 354"/>
              <a:gd name="T8" fmla="*/ 2147483647 w 262"/>
              <a:gd name="T9" fmla="*/ 2147483647 h 354"/>
              <a:gd name="T10" fmla="*/ 2147483647 w 262"/>
              <a:gd name="T11" fmla="*/ 2147483647 h 354"/>
              <a:gd name="T12" fmla="*/ 2147483647 w 262"/>
              <a:gd name="T13" fmla="*/ 946184596 h 354"/>
              <a:gd name="T14" fmla="*/ 0 w 262"/>
              <a:gd name="T15" fmla="*/ 0 h 354"/>
              <a:gd name="T16" fmla="*/ 0 w 262"/>
              <a:gd name="T17" fmla="*/ 2147483647 h 354"/>
              <a:gd name="T18" fmla="*/ 1055496152 w 262"/>
              <a:gd name="T19" fmla="*/ 2147483647 h 354"/>
              <a:gd name="T20" fmla="*/ 1311375097 w 262"/>
              <a:gd name="T21" fmla="*/ 2147483647 h 3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62" h="354">
                <a:moveTo>
                  <a:pt x="82" y="218"/>
                </a:moveTo>
                <a:cubicBezTo>
                  <a:pt x="120" y="210"/>
                  <a:pt x="118" y="288"/>
                  <a:pt x="102" y="314"/>
                </a:cubicBezTo>
                <a:cubicBezTo>
                  <a:pt x="191" y="354"/>
                  <a:pt x="191" y="354"/>
                  <a:pt x="191" y="354"/>
                </a:cubicBezTo>
                <a:cubicBezTo>
                  <a:pt x="191" y="233"/>
                  <a:pt x="191" y="233"/>
                  <a:pt x="191" y="233"/>
                </a:cubicBezTo>
                <a:cubicBezTo>
                  <a:pt x="218" y="251"/>
                  <a:pt x="262" y="270"/>
                  <a:pt x="262" y="223"/>
                </a:cubicBezTo>
                <a:cubicBezTo>
                  <a:pt x="262" y="166"/>
                  <a:pt x="214" y="172"/>
                  <a:pt x="191" y="178"/>
                </a:cubicBezTo>
                <a:cubicBezTo>
                  <a:pt x="191" y="59"/>
                  <a:pt x="191" y="59"/>
                  <a:pt x="191" y="59"/>
                </a:cubicBezTo>
                <a:cubicBezTo>
                  <a:pt x="0" y="0"/>
                  <a:pt x="0" y="0"/>
                  <a:pt x="0" y="0"/>
                </a:cubicBezTo>
                <a:cubicBezTo>
                  <a:pt x="0" y="268"/>
                  <a:pt x="0" y="268"/>
                  <a:pt x="0" y="268"/>
                </a:cubicBezTo>
                <a:cubicBezTo>
                  <a:pt x="66" y="298"/>
                  <a:pt x="66" y="298"/>
                  <a:pt x="66" y="298"/>
                </a:cubicBezTo>
                <a:cubicBezTo>
                  <a:pt x="60" y="277"/>
                  <a:pt x="47" y="226"/>
                  <a:pt x="82" y="218"/>
                </a:cubicBezTo>
                <a:close/>
              </a:path>
            </a:pathLst>
          </a:custGeom>
          <a:solidFill>
            <a:schemeClr val="bg1">
              <a:lumMod val="50000"/>
            </a:schemeClr>
          </a:solidFill>
          <a:ln>
            <a:noFill/>
          </a:ln>
          <a:extLst/>
        </p:spPr>
        <p:txBody>
          <a:bodyPr/>
          <a:lstStyle/>
          <a:p>
            <a:endParaRPr lang="zh-CN" altLang="en-US">
              <a:solidFill>
                <a:schemeClr val="tx1">
                  <a:lumMod val="50000"/>
                </a:schemeClr>
              </a:solidFill>
              <a:latin typeface="幼圆" panose="02010509060101010101" pitchFamily="49" charset="-122"/>
              <a:ea typeface="幼圆" panose="02010509060101010101" pitchFamily="49" charset="-122"/>
            </a:endParaRPr>
          </a:p>
        </p:txBody>
      </p:sp>
      <p:sp>
        <p:nvSpPr>
          <p:cNvPr id="26635" name="稻壳儿小白白(http://dwz.cn/Wu2UP)"/>
          <p:cNvSpPr>
            <a:spLocks/>
          </p:cNvSpPr>
          <p:nvPr/>
        </p:nvSpPr>
        <p:spPr bwMode="auto">
          <a:xfrm rot="900000">
            <a:off x="5127625" y="2913063"/>
            <a:ext cx="939800" cy="1849437"/>
          </a:xfrm>
          <a:custGeom>
            <a:avLst/>
            <a:gdLst>
              <a:gd name="T0" fmla="*/ 0 w 235"/>
              <a:gd name="T1" fmla="*/ 0 h 462"/>
              <a:gd name="T2" fmla="*/ 0 w 235"/>
              <a:gd name="T3" fmla="*/ 1906961696 h 462"/>
              <a:gd name="T4" fmla="*/ 1135518349 w 235"/>
              <a:gd name="T5" fmla="*/ 2147483647 h 462"/>
              <a:gd name="T6" fmla="*/ 0 w 235"/>
              <a:gd name="T7" fmla="*/ 2147483647 h 462"/>
              <a:gd name="T8" fmla="*/ 0 w 235"/>
              <a:gd name="T9" fmla="*/ 2147483647 h 462"/>
              <a:gd name="T10" fmla="*/ 1567334454 w 235"/>
              <a:gd name="T11" fmla="*/ 2147483647 h 462"/>
              <a:gd name="T12" fmla="*/ 1871201787 w 235"/>
              <a:gd name="T13" fmla="*/ 2147483647 h 462"/>
              <a:gd name="T14" fmla="*/ 2147483647 w 235"/>
              <a:gd name="T15" fmla="*/ 2147483647 h 462"/>
              <a:gd name="T16" fmla="*/ 2147483647 w 235"/>
              <a:gd name="T17" fmla="*/ 2147483647 h 462"/>
              <a:gd name="T18" fmla="*/ 2147483647 w 235"/>
              <a:gd name="T19" fmla="*/ 1169816940 h 462"/>
              <a:gd name="T20" fmla="*/ 0 w 235"/>
              <a:gd name="T21" fmla="*/ 0 h 4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35" h="462">
                <a:moveTo>
                  <a:pt x="0" y="0"/>
                </a:moveTo>
                <a:cubicBezTo>
                  <a:pt x="0" y="119"/>
                  <a:pt x="0" y="119"/>
                  <a:pt x="0" y="119"/>
                </a:cubicBezTo>
                <a:cubicBezTo>
                  <a:pt x="23" y="113"/>
                  <a:pt x="71" y="107"/>
                  <a:pt x="71" y="164"/>
                </a:cubicBezTo>
                <a:cubicBezTo>
                  <a:pt x="71" y="211"/>
                  <a:pt x="27" y="192"/>
                  <a:pt x="0" y="174"/>
                </a:cubicBezTo>
                <a:cubicBezTo>
                  <a:pt x="0" y="295"/>
                  <a:pt x="0" y="295"/>
                  <a:pt x="0" y="295"/>
                </a:cubicBezTo>
                <a:cubicBezTo>
                  <a:pt x="98" y="339"/>
                  <a:pt x="98" y="339"/>
                  <a:pt x="98" y="339"/>
                </a:cubicBezTo>
                <a:cubicBezTo>
                  <a:pt x="87" y="365"/>
                  <a:pt x="65" y="430"/>
                  <a:pt x="117" y="447"/>
                </a:cubicBezTo>
                <a:cubicBezTo>
                  <a:pt x="161" y="462"/>
                  <a:pt x="151" y="400"/>
                  <a:pt x="140" y="358"/>
                </a:cubicBezTo>
                <a:cubicBezTo>
                  <a:pt x="235" y="401"/>
                  <a:pt x="235" y="401"/>
                  <a:pt x="235" y="401"/>
                </a:cubicBezTo>
                <a:cubicBezTo>
                  <a:pt x="235" y="73"/>
                  <a:pt x="235" y="73"/>
                  <a:pt x="235" y="73"/>
                </a:cubicBezTo>
                <a:lnTo>
                  <a:pt x="0" y="0"/>
                </a:lnTo>
                <a:close/>
              </a:path>
            </a:pathLst>
          </a:custGeom>
          <a:solidFill>
            <a:srgbClr val="232525"/>
          </a:solidFill>
          <a:ln>
            <a:noFill/>
          </a:ln>
          <a:extLst/>
        </p:spPr>
        <p:txBody>
          <a:bodyPr/>
          <a:lstStyle/>
          <a:p>
            <a:endParaRPr lang="zh-CN" altLang="en-US">
              <a:solidFill>
                <a:schemeClr val="tx1">
                  <a:lumMod val="50000"/>
                </a:schemeClr>
              </a:solidFill>
              <a:latin typeface="幼圆" panose="02010509060101010101" pitchFamily="49" charset="-122"/>
              <a:ea typeface="幼圆" panose="02010509060101010101" pitchFamily="49" charset="-122"/>
            </a:endParaRPr>
          </a:p>
        </p:txBody>
      </p:sp>
      <p:sp>
        <p:nvSpPr>
          <p:cNvPr id="26636" name="稻壳儿小白白(http://dwz.cn/Wu2UP)"/>
          <p:cNvSpPr>
            <a:spLocks/>
          </p:cNvSpPr>
          <p:nvPr/>
        </p:nvSpPr>
        <p:spPr bwMode="auto">
          <a:xfrm rot="900000">
            <a:off x="6062663" y="3205163"/>
            <a:ext cx="1350962" cy="1612900"/>
          </a:xfrm>
          <a:custGeom>
            <a:avLst/>
            <a:gdLst>
              <a:gd name="T0" fmla="*/ 0 w 338"/>
              <a:gd name="T1" fmla="*/ 1201338348 h 403"/>
              <a:gd name="T2" fmla="*/ 0 w 338"/>
              <a:gd name="T3" fmla="*/ 2147483647 h 403"/>
              <a:gd name="T4" fmla="*/ 2060832577 w 338"/>
              <a:gd name="T5" fmla="*/ 2147483647 h 403"/>
              <a:gd name="T6" fmla="*/ 1741322070 w 338"/>
              <a:gd name="T7" fmla="*/ 2147483647 h 403"/>
              <a:gd name="T8" fmla="*/ 2147483647 w 338"/>
              <a:gd name="T9" fmla="*/ 2147483647 h 403"/>
              <a:gd name="T10" fmla="*/ 2147483647 w 338"/>
              <a:gd name="T11" fmla="*/ 2147483647 h 403"/>
              <a:gd name="T12" fmla="*/ 2147483647 w 338"/>
              <a:gd name="T13" fmla="*/ 2147483647 h 403"/>
              <a:gd name="T14" fmla="*/ 2147483647 w 338"/>
              <a:gd name="T15" fmla="*/ 2147483647 h 403"/>
              <a:gd name="T16" fmla="*/ 2147483647 w 338"/>
              <a:gd name="T17" fmla="*/ 2147483647 h 403"/>
              <a:gd name="T18" fmla="*/ 2147483647 w 338"/>
              <a:gd name="T19" fmla="*/ 1938161496 h 403"/>
              <a:gd name="T20" fmla="*/ 2147483647 w 338"/>
              <a:gd name="T21" fmla="*/ 2034271126 h 403"/>
              <a:gd name="T22" fmla="*/ 2147483647 w 338"/>
              <a:gd name="T23" fmla="*/ 0 h 403"/>
              <a:gd name="T24" fmla="*/ 2147483647 w 338"/>
              <a:gd name="T25" fmla="*/ 0 h 403"/>
              <a:gd name="T26" fmla="*/ 0 w 338"/>
              <a:gd name="T27" fmla="*/ 1201338348 h 40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38" h="403">
                <a:moveTo>
                  <a:pt x="0" y="75"/>
                </a:moveTo>
                <a:cubicBezTo>
                  <a:pt x="0" y="403"/>
                  <a:pt x="0" y="403"/>
                  <a:pt x="0" y="403"/>
                </a:cubicBezTo>
                <a:cubicBezTo>
                  <a:pt x="129" y="349"/>
                  <a:pt x="129" y="349"/>
                  <a:pt x="129" y="349"/>
                </a:cubicBezTo>
                <a:cubicBezTo>
                  <a:pt x="123" y="339"/>
                  <a:pt x="110" y="315"/>
                  <a:pt x="109" y="297"/>
                </a:cubicBezTo>
                <a:cubicBezTo>
                  <a:pt x="108" y="281"/>
                  <a:pt x="114" y="245"/>
                  <a:pt x="145" y="243"/>
                </a:cubicBezTo>
                <a:cubicBezTo>
                  <a:pt x="179" y="241"/>
                  <a:pt x="179" y="264"/>
                  <a:pt x="179" y="283"/>
                </a:cubicBezTo>
                <a:cubicBezTo>
                  <a:pt x="180" y="297"/>
                  <a:pt x="173" y="322"/>
                  <a:pt x="170" y="332"/>
                </a:cubicBezTo>
                <a:cubicBezTo>
                  <a:pt x="252" y="298"/>
                  <a:pt x="252" y="298"/>
                  <a:pt x="252" y="298"/>
                </a:cubicBezTo>
                <a:cubicBezTo>
                  <a:pt x="252" y="170"/>
                  <a:pt x="252" y="170"/>
                  <a:pt x="252" y="170"/>
                </a:cubicBezTo>
                <a:cubicBezTo>
                  <a:pt x="281" y="173"/>
                  <a:pt x="338" y="175"/>
                  <a:pt x="331" y="121"/>
                </a:cubicBezTo>
                <a:cubicBezTo>
                  <a:pt x="325" y="74"/>
                  <a:pt x="275" y="109"/>
                  <a:pt x="252" y="127"/>
                </a:cubicBezTo>
                <a:cubicBezTo>
                  <a:pt x="252" y="0"/>
                  <a:pt x="252" y="0"/>
                  <a:pt x="252" y="0"/>
                </a:cubicBezTo>
                <a:cubicBezTo>
                  <a:pt x="252" y="0"/>
                  <a:pt x="252" y="0"/>
                  <a:pt x="252" y="0"/>
                </a:cubicBezTo>
                <a:lnTo>
                  <a:pt x="0" y="75"/>
                </a:lnTo>
                <a:close/>
              </a:path>
            </a:pathLst>
          </a:custGeom>
          <a:solidFill>
            <a:srgbClr val="232525"/>
          </a:solidFill>
          <a:ln>
            <a:noFill/>
          </a:ln>
          <a:extLst/>
        </p:spPr>
        <p:txBody>
          <a:bodyPr/>
          <a:lstStyle/>
          <a:p>
            <a:endParaRPr lang="zh-CN" altLang="en-US">
              <a:solidFill>
                <a:schemeClr val="tx1">
                  <a:lumMod val="50000"/>
                </a:schemeClr>
              </a:solidFill>
              <a:latin typeface="幼圆" panose="02010509060101010101" pitchFamily="49" charset="-122"/>
              <a:ea typeface="幼圆" panose="02010509060101010101" pitchFamily="49" charset="-122"/>
            </a:endParaRPr>
          </a:p>
        </p:txBody>
      </p:sp>
      <p:sp>
        <p:nvSpPr>
          <p:cNvPr id="26637" name="稻壳儿小白白(http://dwz.cn/Wu2UP)"/>
          <p:cNvSpPr>
            <a:spLocks/>
          </p:cNvSpPr>
          <p:nvPr/>
        </p:nvSpPr>
        <p:spPr bwMode="auto">
          <a:xfrm rot="900000">
            <a:off x="6500813" y="4183063"/>
            <a:ext cx="1135062" cy="1504950"/>
          </a:xfrm>
          <a:custGeom>
            <a:avLst/>
            <a:gdLst>
              <a:gd name="T0" fmla="*/ 2147483647 w 284"/>
              <a:gd name="T1" fmla="*/ 2018546208 h 376"/>
              <a:gd name="T2" fmla="*/ 2147483647 w 284"/>
              <a:gd name="T3" fmla="*/ 704888961 h 376"/>
              <a:gd name="T4" fmla="*/ 1357753970 w 284"/>
              <a:gd name="T5" fmla="*/ 1329679360 h 376"/>
              <a:gd name="T6" fmla="*/ 1357753970 w 284"/>
              <a:gd name="T7" fmla="*/ 2147483647 h 376"/>
              <a:gd name="T8" fmla="*/ 1389703568 w 284"/>
              <a:gd name="T9" fmla="*/ 2147483647 h 376"/>
              <a:gd name="T10" fmla="*/ 1357753970 w 284"/>
              <a:gd name="T11" fmla="*/ 2147483647 h 376"/>
              <a:gd name="T12" fmla="*/ 319471993 w 284"/>
              <a:gd name="T13" fmla="*/ 2147483647 h 376"/>
              <a:gd name="T14" fmla="*/ 1357753970 w 284"/>
              <a:gd name="T15" fmla="*/ 2147483647 h 376"/>
              <a:gd name="T16" fmla="*/ 1389703568 w 284"/>
              <a:gd name="T17" fmla="*/ 2147483647 h 376"/>
              <a:gd name="T18" fmla="*/ 1357753970 w 284"/>
              <a:gd name="T19" fmla="*/ 2147483647 h 376"/>
              <a:gd name="T20" fmla="*/ 1357753970 w 284"/>
              <a:gd name="T21" fmla="*/ 2147483647 h 376"/>
              <a:gd name="T22" fmla="*/ 2147483647 w 284"/>
              <a:gd name="T23" fmla="*/ 2147483647 h 376"/>
              <a:gd name="T24" fmla="*/ 2147483647 w 284"/>
              <a:gd name="T25" fmla="*/ 0 h 376"/>
              <a:gd name="T26" fmla="*/ 2147483647 w 284"/>
              <a:gd name="T27" fmla="*/ 480607384 h 376"/>
              <a:gd name="T28" fmla="*/ 2147483647 w 284"/>
              <a:gd name="T29" fmla="*/ 2018546208 h 37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84" h="376">
                <a:moveTo>
                  <a:pt x="199" y="126"/>
                </a:moveTo>
                <a:cubicBezTo>
                  <a:pt x="157" y="127"/>
                  <a:pt x="170" y="73"/>
                  <a:pt x="180" y="44"/>
                </a:cubicBezTo>
                <a:cubicBezTo>
                  <a:pt x="85" y="83"/>
                  <a:pt x="85" y="83"/>
                  <a:pt x="85" y="83"/>
                </a:cubicBezTo>
                <a:cubicBezTo>
                  <a:pt x="85" y="208"/>
                  <a:pt x="85" y="208"/>
                  <a:pt x="85" y="208"/>
                </a:cubicBezTo>
                <a:cubicBezTo>
                  <a:pt x="86" y="208"/>
                  <a:pt x="87" y="209"/>
                  <a:pt x="87" y="209"/>
                </a:cubicBezTo>
                <a:cubicBezTo>
                  <a:pt x="87" y="209"/>
                  <a:pt x="86" y="208"/>
                  <a:pt x="85" y="208"/>
                </a:cubicBezTo>
                <a:cubicBezTo>
                  <a:pt x="73" y="205"/>
                  <a:pt x="39" y="200"/>
                  <a:pt x="20" y="247"/>
                </a:cubicBezTo>
                <a:cubicBezTo>
                  <a:pt x="0" y="298"/>
                  <a:pt x="60" y="316"/>
                  <a:pt x="85" y="265"/>
                </a:cubicBezTo>
                <a:cubicBezTo>
                  <a:pt x="87" y="261"/>
                  <a:pt x="87" y="260"/>
                  <a:pt x="87" y="260"/>
                </a:cubicBezTo>
                <a:cubicBezTo>
                  <a:pt x="87" y="260"/>
                  <a:pt x="87" y="261"/>
                  <a:pt x="85" y="265"/>
                </a:cubicBezTo>
                <a:cubicBezTo>
                  <a:pt x="85" y="376"/>
                  <a:pt x="85" y="376"/>
                  <a:pt x="85" y="376"/>
                </a:cubicBezTo>
                <a:cubicBezTo>
                  <a:pt x="284" y="258"/>
                  <a:pt x="284" y="258"/>
                  <a:pt x="284" y="258"/>
                </a:cubicBezTo>
                <a:cubicBezTo>
                  <a:pt x="284" y="0"/>
                  <a:pt x="284" y="0"/>
                  <a:pt x="284" y="0"/>
                </a:cubicBezTo>
                <a:cubicBezTo>
                  <a:pt x="214" y="30"/>
                  <a:pt x="214" y="30"/>
                  <a:pt x="214" y="30"/>
                </a:cubicBezTo>
                <a:cubicBezTo>
                  <a:pt x="224" y="60"/>
                  <a:pt x="245" y="124"/>
                  <a:pt x="199" y="126"/>
                </a:cubicBezTo>
                <a:close/>
              </a:path>
            </a:pathLst>
          </a:custGeom>
          <a:solidFill>
            <a:srgbClr val="232525"/>
          </a:solidFill>
          <a:ln>
            <a:noFill/>
          </a:ln>
          <a:extLst/>
        </p:spPr>
        <p:txBody>
          <a:bodyPr/>
          <a:lstStyle/>
          <a:p>
            <a:endParaRPr lang="zh-CN" altLang="en-US">
              <a:solidFill>
                <a:schemeClr val="tx1">
                  <a:lumMod val="50000"/>
                </a:schemeClr>
              </a:solidFill>
              <a:latin typeface="幼圆" panose="02010509060101010101" pitchFamily="49" charset="-122"/>
              <a:ea typeface="幼圆" panose="02010509060101010101" pitchFamily="49" charset="-122"/>
            </a:endParaRPr>
          </a:p>
        </p:txBody>
      </p:sp>
      <p:sp>
        <p:nvSpPr>
          <p:cNvPr id="26638" name="稻壳儿小白白(http://dwz.cn/Wu2UP)"/>
          <p:cNvSpPr>
            <a:spLocks/>
          </p:cNvSpPr>
          <p:nvPr/>
        </p:nvSpPr>
        <p:spPr bwMode="auto">
          <a:xfrm rot="900000">
            <a:off x="7105650" y="3163888"/>
            <a:ext cx="795338" cy="1608137"/>
          </a:xfrm>
          <a:custGeom>
            <a:avLst/>
            <a:gdLst>
              <a:gd name="T0" fmla="*/ 2147483647 w 199"/>
              <a:gd name="T1" fmla="*/ 0 h 401"/>
              <a:gd name="T2" fmla="*/ 2147483647 w 199"/>
              <a:gd name="T3" fmla="*/ 0 h 401"/>
              <a:gd name="T4" fmla="*/ 0 w 199"/>
              <a:gd name="T5" fmla="*/ 948877026 h 401"/>
              <a:gd name="T6" fmla="*/ 0 w 199"/>
              <a:gd name="T7" fmla="*/ 948877026 h 401"/>
              <a:gd name="T8" fmla="*/ 0 w 199"/>
              <a:gd name="T9" fmla="*/ 2147483647 h 401"/>
              <a:gd name="T10" fmla="*/ 1261897659 w 199"/>
              <a:gd name="T11" fmla="*/ 2147483647 h 401"/>
              <a:gd name="T12" fmla="*/ 0 w 199"/>
              <a:gd name="T13" fmla="*/ 2147483647 h 401"/>
              <a:gd name="T14" fmla="*/ 0 w 199"/>
              <a:gd name="T15" fmla="*/ 2147483647 h 401"/>
              <a:gd name="T16" fmla="*/ 1517472931 w 199"/>
              <a:gd name="T17" fmla="*/ 2147483647 h 401"/>
              <a:gd name="T18" fmla="*/ 1820968316 w 199"/>
              <a:gd name="T19" fmla="*/ 2147483647 h 401"/>
              <a:gd name="T20" fmla="*/ 2060568884 w 199"/>
              <a:gd name="T21" fmla="*/ 2147483647 h 401"/>
              <a:gd name="T22" fmla="*/ 2147483647 w 199"/>
              <a:gd name="T23" fmla="*/ 2147483647 h 401"/>
              <a:gd name="T24" fmla="*/ 2147483647 w 199"/>
              <a:gd name="T25" fmla="*/ 0 h 401"/>
              <a:gd name="T26" fmla="*/ 2147483647 w 199"/>
              <a:gd name="T27" fmla="*/ 0 h 40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99" h="401">
                <a:moveTo>
                  <a:pt x="198" y="0"/>
                </a:moveTo>
                <a:cubicBezTo>
                  <a:pt x="199" y="0"/>
                  <a:pt x="199" y="0"/>
                  <a:pt x="199" y="0"/>
                </a:cubicBezTo>
                <a:cubicBezTo>
                  <a:pt x="0" y="59"/>
                  <a:pt x="0" y="59"/>
                  <a:pt x="0" y="59"/>
                </a:cubicBezTo>
                <a:cubicBezTo>
                  <a:pt x="0" y="59"/>
                  <a:pt x="0" y="59"/>
                  <a:pt x="0" y="59"/>
                </a:cubicBezTo>
                <a:cubicBezTo>
                  <a:pt x="0" y="186"/>
                  <a:pt x="0" y="186"/>
                  <a:pt x="0" y="186"/>
                </a:cubicBezTo>
                <a:cubicBezTo>
                  <a:pt x="23" y="168"/>
                  <a:pt x="73" y="133"/>
                  <a:pt x="79" y="180"/>
                </a:cubicBezTo>
                <a:cubicBezTo>
                  <a:pt x="86" y="234"/>
                  <a:pt x="29" y="232"/>
                  <a:pt x="0" y="229"/>
                </a:cubicBezTo>
                <a:cubicBezTo>
                  <a:pt x="0" y="357"/>
                  <a:pt x="0" y="357"/>
                  <a:pt x="0" y="357"/>
                </a:cubicBezTo>
                <a:cubicBezTo>
                  <a:pt x="95" y="318"/>
                  <a:pt x="95" y="318"/>
                  <a:pt x="95" y="318"/>
                </a:cubicBezTo>
                <a:cubicBezTo>
                  <a:pt x="85" y="347"/>
                  <a:pt x="72" y="401"/>
                  <a:pt x="114" y="400"/>
                </a:cubicBezTo>
                <a:cubicBezTo>
                  <a:pt x="160" y="398"/>
                  <a:pt x="139" y="334"/>
                  <a:pt x="129" y="304"/>
                </a:cubicBezTo>
                <a:cubicBezTo>
                  <a:pt x="199" y="274"/>
                  <a:pt x="199" y="274"/>
                  <a:pt x="199" y="274"/>
                </a:cubicBezTo>
                <a:cubicBezTo>
                  <a:pt x="199" y="0"/>
                  <a:pt x="199" y="0"/>
                  <a:pt x="199" y="0"/>
                </a:cubicBezTo>
                <a:lnTo>
                  <a:pt x="198" y="0"/>
                </a:lnTo>
                <a:close/>
              </a:path>
            </a:pathLst>
          </a:custGeom>
          <a:solidFill>
            <a:schemeClr val="bg1">
              <a:lumMod val="50000"/>
            </a:schemeClr>
          </a:solidFill>
          <a:ln>
            <a:noFill/>
          </a:ln>
          <a:extLst/>
        </p:spPr>
        <p:txBody>
          <a:bodyPr/>
          <a:lstStyle/>
          <a:p>
            <a:endParaRPr lang="zh-CN" altLang="en-US">
              <a:solidFill>
                <a:schemeClr val="tx1">
                  <a:lumMod val="50000"/>
                </a:schemeClr>
              </a:solidFill>
              <a:latin typeface="幼圆" panose="02010509060101010101" pitchFamily="49" charset="-122"/>
              <a:ea typeface="幼圆" panose="02010509060101010101" pitchFamily="49" charset="-122"/>
            </a:endParaRPr>
          </a:p>
        </p:txBody>
      </p:sp>
      <p:sp>
        <p:nvSpPr>
          <p:cNvPr id="26639" name="稻壳儿小白白(http://dwz.cn/Wu2UP)"/>
          <p:cNvSpPr>
            <a:spLocks/>
          </p:cNvSpPr>
          <p:nvPr/>
        </p:nvSpPr>
        <p:spPr bwMode="auto">
          <a:xfrm rot="900000">
            <a:off x="4248150" y="3276600"/>
            <a:ext cx="763588" cy="1770063"/>
          </a:xfrm>
          <a:custGeom>
            <a:avLst/>
            <a:gdLst>
              <a:gd name="T0" fmla="*/ 1949895918 w 191"/>
              <a:gd name="T1" fmla="*/ 2147483647 h 442"/>
              <a:gd name="T2" fmla="*/ 2147483647 w 191"/>
              <a:gd name="T3" fmla="*/ 2147483647 h 442"/>
              <a:gd name="T4" fmla="*/ 2147483647 w 191"/>
              <a:gd name="T5" fmla="*/ 2147483647 h 442"/>
              <a:gd name="T6" fmla="*/ 1630240391 w 191"/>
              <a:gd name="T7" fmla="*/ 1667883911 h 442"/>
              <a:gd name="T8" fmla="*/ 1310584863 w 191"/>
              <a:gd name="T9" fmla="*/ 128297530 h 442"/>
              <a:gd name="T10" fmla="*/ 1054862840 w 191"/>
              <a:gd name="T11" fmla="*/ 1411288850 h 442"/>
              <a:gd name="T12" fmla="*/ 0 w 191"/>
              <a:gd name="T13" fmla="*/ 930168107 h 442"/>
              <a:gd name="T14" fmla="*/ 0 w 191"/>
              <a:gd name="T15" fmla="*/ 2147483647 h 442"/>
              <a:gd name="T16" fmla="*/ 2147483647 w 191"/>
              <a:gd name="T17" fmla="*/ 2147483647 h 442"/>
              <a:gd name="T18" fmla="*/ 2147483647 w 191"/>
              <a:gd name="T19" fmla="*/ 2147483647 h 442"/>
              <a:gd name="T20" fmla="*/ 1949895918 w 191"/>
              <a:gd name="T21" fmla="*/ 2147483647 h 4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1" h="442">
                <a:moveTo>
                  <a:pt x="122" y="253"/>
                </a:moveTo>
                <a:cubicBezTo>
                  <a:pt x="137" y="210"/>
                  <a:pt x="175" y="248"/>
                  <a:pt x="191" y="268"/>
                </a:cubicBezTo>
                <a:cubicBezTo>
                  <a:pt x="191" y="144"/>
                  <a:pt x="191" y="144"/>
                  <a:pt x="191" y="144"/>
                </a:cubicBezTo>
                <a:cubicBezTo>
                  <a:pt x="102" y="104"/>
                  <a:pt x="102" y="104"/>
                  <a:pt x="102" y="104"/>
                </a:cubicBezTo>
                <a:cubicBezTo>
                  <a:pt x="118" y="78"/>
                  <a:pt x="120" y="0"/>
                  <a:pt x="82" y="8"/>
                </a:cubicBezTo>
                <a:cubicBezTo>
                  <a:pt x="47" y="16"/>
                  <a:pt x="60" y="67"/>
                  <a:pt x="66" y="88"/>
                </a:cubicBezTo>
                <a:cubicBezTo>
                  <a:pt x="0" y="58"/>
                  <a:pt x="0" y="58"/>
                  <a:pt x="0" y="58"/>
                </a:cubicBezTo>
                <a:cubicBezTo>
                  <a:pt x="0" y="325"/>
                  <a:pt x="0" y="325"/>
                  <a:pt x="0" y="325"/>
                </a:cubicBezTo>
                <a:cubicBezTo>
                  <a:pt x="191" y="442"/>
                  <a:pt x="191" y="442"/>
                  <a:pt x="191" y="442"/>
                </a:cubicBezTo>
                <a:cubicBezTo>
                  <a:pt x="191" y="316"/>
                  <a:pt x="191" y="316"/>
                  <a:pt x="191" y="316"/>
                </a:cubicBezTo>
                <a:cubicBezTo>
                  <a:pt x="167" y="322"/>
                  <a:pt x="105" y="299"/>
                  <a:pt x="122" y="253"/>
                </a:cubicBezTo>
                <a:close/>
              </a:path>
            </a:pathLst>
          </a:custGeom>
          <a:solidFill>
            <a:srgbClr val="232525"/>
          </a:solidFill>
          <a:ln>
            <a:noFill/>
          </a:ln>
          <a:extLst/>
        </p:spPr>
        <p:txBody>
          <a:bodyPr/>
          <a:lstStyle/>
          <a:p>
            <a:endParaRPr lang="zh-CN" altLang="en-US">
              <a:solidFill>
                <a:schemeClr val="tx1">
                  <a:lumMod val="50000"/>
                </a:schemeClr>
              </a:solidFill>
              <a:latin typeface="幼圆" panose="02010509060101010101" pitchFamily="49" charset="-122"/>
              <a:ea typeface="幼圆" panose="02010509060101010101" pitchFamily="49" charset="-122"/>
            </a:endParaRPr>
          </a:p>
        </p:txBody>
      </p:sp>
      <p:sp>
        <p:nvSpPr>
          <p:cNvPr id="26640" name="稻壳儿小白白(http://dwz.cn/Wu2UP)"/>
          <p:cNvSpPr>
            <a:spLocks/>
          </p:cNvSpPr>
          <p:nvPr/>
        </p:nvSpPr>
        <p:spPr bwMode="auto">
          <a:xfrm rot="900000">
            <a:off x="4494213" y="4008438"/>
            <a:ext cx="1284287" cy="1774825"/>
          </a:xfrm>
          <a:custGeom>
            <a:avLst/>
            <a:gdLst>
              <a:gd name="T0" fmla="*/ 2147483647 w 321"/>
              <a:gd name="T1" fmla="*/ 1011217561 h 443"/>
              <a:gd name="T2" fmla="*/ 2147483647 w 321"/>
              <a:gd name="T3" fmla="*/ 2147483647 h 443"/>
              <a:gd name="T4" fmla="*/ 2147483647 w 321"/>
              <a:gd name="T5" fmla="*/ 706248140 h 443"/>
              <a:gd name="T6" fmla="*/ 1376615633 w 321"/>
              <a:gd name="T7" fmla="*/ 0 h 443"/>
              <a:gd name="T8" fmla="*/ 1376615633 w 321"/>
              <a:gd name="T9" fmla="*/ 1990332024 h 443"/>
              <a:gd name="T10" fmla="*/ 272120811 w 321"/>
              <a:gd name="T11" fmla="*/ 1749564793 h 443"/>
              <a:gd name="T12" fmla="*/ 1376615633 w 321"/>
              <a:gd name="T13" fmla="*/ 2147483647 h 443"/>
              <a:gd name="T14" fmla="*/ 1376615633 w 321"/>
              <a:gd name="T15" fmla="*/ 2147483647 h 443"/>
              <a:gd name="T16" fmla="*/ 2147483647 w 321"/>
              <a:gd name="T17" fmla="*/ 2147483647 h 443"/>
              <a:gd name="T18" fmla="*/ 2147483647 w 321"/>
              <a:gd name="T19" fmla="*/ 1701412148 h 443"/>
              <a:gd name="T20" fmla="*/ 2147483647 w 321"/>
              <a:gd name="T21" fmla="*/ 1011217561 h 44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21" h="443">
                <a:moveTo>
                  <a:pt x="226" y="63"/>
                </a:moveTo>
                <a:cubicBezTo>
                  <a:pt x="237" y="105"/>
                  <a:pt x="247" y="167"/>
                  <a:pt x="203" y="152"/>
                </a:cubicBezTo>
                <a:cubicBezTo>
                  <a:pt x="151" y="135"/>
                  <a:pt x="173" y="70"/>
                  <a:pt x="184" y="44"/>
                </a:cubicBezTo>
                <a:cubicBezTo>
                  <a:pt x="86" y="0"/>
                  <a:pt x="86" y="0"/>
                  <a:pt x="86" y="0"/>
                </a:cubicBezTo>
                <a:cubicBezTo>
                  <a:pt x="86" y="124"/>
                  <a:pt x="86" y="124"/>
                  <a:pt x="86" y="124"/>
                </a:cubicBezTo>
                <a:cubicBezTo>
                  <a:pt x="70" y="104"/>
                  <a:pt x="32" y="66"/>
                  <a:pt x="17" y="109"/>
                </a:cubicBezTo>
                <a:cubicBezTo>
                  <a:pt x="0" y="155"/>
                  <a:pt x="62" y="178"/>
                  <a:pt x="86" y="172"/>
                </a:cubicBezTo>
                <a:cubicBezTo>
                  <a:pt x="86" y="298"/>
                  <a:pt x="86" y="298"/>
                  <a:pt x="86" y="298"/>
                </a:cubicBezTo>
                <a:cubicBezTo>
                  <a:pt x="321" y="443"/>
                  <a:pt x="321" y="443"/>
                  <a:pt x="321" y="443"/>
                </a:cubicBezTo>
                <a:cubicBezTo>
                  <a:pt x="321" y="106"/>
                  <a:pt x="321" y="106"/>
                  <a:pt x="321" y="106"/>
                </a:cubicBezTo>
                <a:lnTo>
                  <a:pt x="226" y="63"/>
                </a:lnTo>
                <a:close/>
              </a:path>
            </a:pathLst>
          </a:custGeom>
          <a:solidFill>
            <a:schemeClr val="bg1">
              <a:lumMod val="50000"/>
            </a:schemeClr>
          </a:solidFill>
          <a:ln>
            <a:noFill/>
          </a:ln>
          <a:extLst/>
        </p:spPr>
        <p:txBody>
          <a:bodyPr/>
          <a:lstStyle/>
          <a:p>
            <a:endParaRPr lang="zh-CN" altLang="en-US">
              <a:solidFill>
                <a:schemeClr val="tx1">
                  <a:lumMod val="50000"/>
                </a:schemeClr>
              </a:solidFill>
              <a:latin typeface="幼圆" panose="02010509060101010101" pitchFamily="49" charset="-122"/>
              <a:ea typeface="幼圆" panose="02010509060101010101" pitchFamily="49" charset="-122"/>
            </a:endParaRPr>
          </a:p>
        </p:txBody>
      </p:sp>
      <p:grpSp>
        <p:nvGrpSpPr>
          <p:cNvPr id="26641" name="稻壳儿小白白(http://dwz.cn/Wu2UP)"/>
          <p:cNvGrpSpPr>
            <a:grpSpLocks/>
          </p:cNvGrpSpPr>
          <p:nvPr/>
        </p:nvGrpSpPr>
        <p:grpSpPr bwMode="auto">
          <a:xfrm>
            <a:off x="6407150" y="1862138"/>
            <a:ext cx="1606550" cy="515937"/>
            <a:chOff x="0" y="0"/>
            <a:chExt cx="1606953" cy="515155"/>
          </a:xfrm>
        </p:grpSpPr>
        <p:cxnSp>
          <p:nvCxnSpPr>
            <p:cNvPr id="26664" name="稻壳儿小白白(http://dwz.cn/Wu2UP)@|9FFC:0|FBC:0|LFC:14277081|LBC:16777215"/>
            <p:cNvCxnSpPr>
              <a:cxnSpLocks noChangeShapeType="1"/>
            </p:cNvCxnSpPr>
            <p:nvPr/>
          </p:nvCxnSpPr>
          <p:spPr bwMode="auto">
            <a:xfrm flipV="1">
              <a:off x="0" y="0"/>
              <a:ext cx="220663" cy="515155"/>
            </a:xfrm>
            <a:prstGeom prst="line">
              <a:avLst/>
            </a:prstGeom>
            <a:noFill/>
            <a:ln w="6350">
              <a:solidFill>
                <a:srgbClr val="232525"/>
              </a:solidFill>
              <a:prstDash val="sysDash"/>
              <a:round/>
              <a:headEnd/>
              <a:tailEnd/>
            </a:ln>
            <a:extLst>
              <a:ext uri="{909E8E84-426E-40DD-AFC4-6F175D3DCCD1}">
                <a14:hiddenFill xmlns:a14="http://schemas.microsoft.com/office/drawing/2010/main">
                  <a:noFill/>
                </a14:hiddenFill>
              </a:ext>
            </a:extLst>
          </p:spPr>
        </p:cxnSp>
        <p:cxnSp>
          <p:nvCxnSpPr>
            <p:cNvPr id="26665" name="稻壳儿小白白(http://dwz.cn/Wu2UP)@|9FFC:0|FBC:0|LFC:14277081|LBC:16777215"/>
            <p:cNvCxnSpPr>
              <a:cxnSpLocks noChangeShapeType="1"/>
            </p:cNvCxnSpPr>
            <p:nvPr/>
          </p:nvCxnSpPr>
          <p:spPr bwMode="auto">
            <a:xfrm>
              <a:off x="220663" y="3591"/>
              <a:ext cx="1386290" cy="0"/>
            </a:xfrm>
            <a:prstGeom prst="line">
              <a:avLst/>
            </a:prstGeom>
            <a:noFill/>
            <a:ln w="6350">
              <a:solidFill>
                <a:srgbClr val="232525"/>
              </a:solidFill>
              <a:prstDash val="sysDash"/>
              <a:round/>
              <a:headEnd/>
              <a:tailEnd type="oval" w="med" len="med"/>
            </a:ln>
            <a:extLst>
              <a:ext uri="{909E8E84-426E-40DD-AFC4-6F175D3DCCD1}">
                <a14:hiddenFill xmlns:a14="http://schemas.microsoft.com/office/drawing/2010/main">
                  <a:noFill/>
                </a14:hiddenFill>
              </a:ext>
            </a:extLst>
          </p:spPr>
        </p:cxnSp>
      </p:grpSp>
      <p:cxnSp>
        <p:nvCxnSpPr>
          <p:cNvPr id="26643" name="稻壳儿小白白(http://dwz.cn/Wu2UP)"/>
          <p:cNvCxnSpPr>
            <a:cxnSpLocks noChangeShapeType="1"/>
          </p:cNvCxnSpPr>
          <p:nvPr/>
        </p:nvCxnSpPr>
        <p:spPr bwMode="auto">
          <a:xfrm flipV="1">
            <a:off x="7481888" y="4965700"/>
            <a:ext cx="1385887" cy="0"/>
          </a:xfrm>
          <a:prstGeom prst="line">
            <a:avLst/>
          </a:prstGeom>
          <a:noFill/>
          <a:ln w="6350">
            <a:solidFill>
              <a:srgbClr val="232525"/>
            </a:solidFill>
            <a:prstDash val="sysDash"/>
            <a:round/>
            <a:headEnd/>
            <a:tailEnd type="oval" w="med" len="med"/>
          </a:ln>
          <a:extLst>
            <a:ext uri="{909E8E84-426E-40DD-AFC4-6F175D3DCCD1}">
              <a14:hiddenFill xmlns:a14="http://schemas.microsoft.com/office/drawing/2010/main">
                <a:noFill/>
              </a14:hiddenFill>
            </a:ext>
          </a:extLst>
        </p:spPr>
      </p:cxnSp>
      <p:grpSp>
        <p:nvGrpSpPr>
          <p:cNvPr id="26644" name="稻壳儿小白白(http://dwz.cn/Wu2UP)"/>
          <p:cNvGrpSpPr>
            <a:grpSpLocks/>
          </p:cNvGrpSpPr>
          <p:nvPr/>
        </p:nvGrpSpPr>
        <p:grpSpPr bwMode="auto">
          <a:xfrm flipH="1">
            <a:off x="3400425" y="2474913"/>
            <a:ext cx="1349375" cy="514350"/>
            <a:chOff x="0" y="0"/>
            <a:chExt cx="1606953" cy="515155"/>
          </a:xfrm>
        </p:grpSpPr>
        <p:cxnSp>
          <p:nvCxnSpPr>
            <p:cNvPr id="26662" name="稻壳儿小白白(http://dwz.cn/Wu2UP)@|9FFC:0|FBC:0|LFC:14277081|LBC:16777215"/>
            <p:cNvCxnSpPr>
              <a:cxnSpLocks noChangeShapeType="1"/>
            </p:cNvCxnSpPr>
            <p:nvPr/>
          </p:nvCxnSpPr>
          <p:spPr bwMode="auto">
            <a:xfrm flipV="1">
              <a:off x="0" y="0"/>
              <a:ext cx="220663" cy="515155"/>
            </a:xfrm>
            <a:prstGeom prst="line">
              <a:avLst/>
            </a:prstGeom>
            <a:noFill/>
            <a:ln w="6350">
              <a:solidFill>
                <a:srgbClr val="232525"/>
              </a:solidFill>
              <a:prstDash val="sysDash"/>
              <a:round/>
              <a:headEnd/>
              <a:tailEnd/>
            </a:ln>
            <a:extLst>
              <a:ext uri="{909E8E84-426E-40DD-AFC4-6F175D3DCCD1}">
                <a14:hiddenFill xmlns:a14="http://schemas.microsoft.com/office/drawing/2010/main">
                  <a:noFill/>
                </a14:hiddenFill>
              </a:ext>
            </a:extLst>
          </p:spPr>
        </p:cxnSp>
        <p:cxnSp>
          <p:nvCxnSpPr>
            <p:cNvPr id="26663" name="稻壳儿小白白(http://dwz.cn/Wu2UP)@|9FFC:0|FBC:0|LFC:14277081|LBC:16777215"/>
            <p:cNvCxnSpPr>
              <a:cxnSpLocks noChangeShapeType="1"/>
            </p:cNvCxnSpPr>
            <p:nvPr/>
          </p:nvCxnSpPr>
          <p:spPr bwMode="auto">
            <a:xfrm>
              <a:off x="220663" y="3591"/>
              <a:ext cx="1386290" cy="0"/>
            </a:xfrm>
            <a:prstGeom prst="line">
              <a:avLst/>
            </a:prstGeom>
            <a:noFill/>
            <a:ln w="6350">
              <a:solidFill>
                <a:srgbClr val="232525"/>
              </a:solidFill>
              <a:prstDash val="sysDash"/>
              <a:round/>
              <a:headEnd/>
              <a:tailEnd type="oval" w="med" len="med"/>
            </a:ln>
            <a:extLst>
              <a:ext uri="{909E8E84-426E-40DD-AFC4-6F175D3DCCD1}">
                <a14:hiddenFill xmlns:a14="http://schemas.microsoft.com/office/drawing/2010/main">
                  <a:noFill/>
                </a14:hiddenFill>
              </a:ext>
            </a:extLst>
          </p:spPr>
        </p:cxnSp>
      </p:grpSp>
      <p:cxnSp>
        <p:nvCxnSpPr>
          <p:cNvPr id="26645" name="稻壳儿小白白(http://dwz.cn/Wu2UP)"/>
          <p:cNvCxnSpPr>
            <a:cxnSpLocks noChangeShapeType="1"/>
          </p:cNvCxnSpPr>
          <p:nvPr/>
        </p:nvCxnSpPr>
        <p:spPr bwMode="auto">
          <a:xfrm flipH="1" flipV="1">
            <a:off x="3063875" y="4068763"/>
            <a:ext cx="1385888" cy="0"/>
          </a:xfrm>
          <a:prstGeom prst="line">
            <a:avLst/>
          </a:prstGeom>
          <a:noFill/>
          <a:ln w="6350">
            <a:solidFill>
              <a:srgbClr val="232525"/>
            </a:solidFill>
            <a:prstDash val="sysDash"/>
            <a:round/>
            <a:headEnd/>
            <a:tailEnd type="oval" w="med" len="med"/>
          </a:ln>
          <a:extLst>
            <a:ext uri="{909E8E84-426E-40DD-AFC4-6F175D3DCCD1}">
              <a14:hiddenFill xmlns:a14="http://schemas.microsoft.com/office/drawing/2010/main">
                <a:noFill/>
              </a14:hiddenFill>
            </a:ext>
          </a:extLst>
        </p:spPr>
      </p:cxnSp>
      <p:cxnSp>
        <p:nvCxnSpPr>
          <p:cNvPr id="26646" name="稻壳儿小白白(http://dwz.cn/Wu2UP)"/>
          <p:cNvCxnSpPr>
            <a:cxnSpLocks noChangeShapeType="1"/>
          </p:cNvCxnSpPr>
          <p:nvPr/>
        </p:nvCxnSpPr>
        <p:spPr bwMode="auto">
          <a:xfrm flipH="1" flipV="1">
            <a:off x="3825875" y="5295900"/>
            <a:ext cx="1387475" cy="0"/>
          </a:xfrm>
          <a:prstGeom prst="line">
            <a:avLst/>
          </a:prstGeom>
          <a:noFill/>
          <a:ln w="6350">
            <a:solidFill>
              <a:srgbClr val="232525"/>
            </a:solidFill>
            <a:prstDash val="sysDash"/>
            <a:round/>
            <a:headEnd/>
            <a:tailEnd type="oval" w="med" len="med"/>
          </a:ln>
          <a:extLst>
            <a:ext uri="{909E8E84-426E-40DD-AFC4-6F175D3DCCD1}">
              <a14:hiddenFill xmlns:a14="http://schemas.microsoft.com/office/drawing/2010/main">
                <a:noFill/>
              </a14:hiddenFill>
            </a:ext>
          </a:extLst>
        </p:spPr>
      </p:cxnSp>
      <p:sp>
        <p:nvSpPr>
          <p:cNvPr id="26647" name="稻壳儿小白白(http://dwz.cn/Wu2UP)"/>
          <p:cNvSpPr txBox="1">
            <a:spLocks noChangeArrowheads="1"/>
          </p:cNvSpPr>
          <p:nvPr/>
        </p:nvSpPr>
        <p:spPr bwMode="auto">
          <a:xfrm>
            <a:off x="1117600" y="2119313"/>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r" eaLnBrk="1" hangingPunct="1">
              <a:spcBef>
                <a:spcPct val="20000"/>
              </a:spcBef>
            </a:pPr>
            <a:r>
              <a:rPr lang="zh-CN" altLang="en-US" sz="1600" b="1">
                <a:solidFill>
                  <a:schemeClr val="tx1">
                    <a:lumMod val="50000"/>
                  </a:schemeClr>
                </a:solidFill>
                <a:latin typeface="幼圆" panose="02010509060101010101" pitchFamily="49" charset="-122"/>
                <a:ea typeface="幼圆" panose="02010509060101010101" pitchFamily="49" charset="-122"/>
                <a:sym typeface="Arial" pitchFamily="34" charset="0"/>
              </a:rPr>
              <a:t>单击添加标题</a:t>
            </a:r>
            <a:endParaRPr lang="en-US" sz="1600" b="1">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6648" name="稻壳儿小白白(http://dwz.cn/Wu2UP)"/>
          <p:cNvSpPr txBox="1">
            <a:spLocks noChangeArrowheads="1"/>
          </p:cNvSpPr>
          <p:nvPr/>
        </p:nvSpPr>
        <p:spPr bwMode="auto">
          <a:xfrm>
            <a:off x="1036638" y="2435225"/>
            <a:ext cx="20208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r" eaLnBrk="1" hangingPunct="1">
              <a:spcBef>
                <a:spcPct val="20000"/>
              </a:spcBef>
            </a:pPr>
            <a:r>
              <a:rPr lang="zh-CN" altLang="en-US" sz="1200">
                <a:solidFill>
                  <a:schemeClr val="tx1">
                    <a:lumMod val="50000"/>
                  </a:schemeClr>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6649" name="稻壳儿小白白(http://dwz.cn/Wu2UP)"/>
          <p:cNvSpPr txBox="1">
            <a:spLocks noChangeArrowheads="1"/>
          </p:cNvSpPr>
          <p:nvPr/>
        </p:nvSpPr>
        <p:spPr bwMode="auto">
          <a:xfrm>
            <a:off x="787400" y="3625850"/>
            <a:ext cx="1952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r" eaLnBrk="1" hangingPunct="1">
              <a:spcBef>
                <a:spcPct val="20000"/>
              </a:spcBef>
            </a:pPr>
            <a:r>
              <a:rPr lang="zh-CN" altLang="en-US" sz="1600" b="1">
                <a:solidFill>
                  <a:schemeClr val="tx1">
                    <a:lumMod val="50000"/>
                  </a:schemeClr>
                </a:solidFill>
                <a:latin typeface="幼圆" panose="02010509060101010101" pitchFamily="49" charset="-122"/>
                <a:ea typeface="幼圆" panose="02010509060101010101" pitchFamily="49" charset="-122"/>
                <a:sym typeface="Arial" pitchFamily="34" charset="0"/>
              </a:rPr>
              <a:t>单击添加标题</a:t>
            </a:r>
            <a:endParaRPr lang="en-US" sz="1600" b="1">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6650" name="稻壳儿小白白(http://dwz.cn/Wu2UP)"/>
          <p:cNvSpPr txBox="1">
            <a:spLocks noChangeArrowheads="1"/>
          </p:cNvSpPr>
          <p:nvPr/>
        </p:nvSpPr>
        <p:spPr bwMode="auto">
          <a:xfrm>
            <a:off x="706438" y="3940175"/>
            <a:ext cx="20208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r" eaLnBrk="1" hangingPunct="1">
              <a:spcBef>
                <a:spcPct val="20000"/>
              </a:spcBef>
            </a:pPr>
            <a:r>
              <a:rPr lang="zh-CN" altLang="en-US" sz="1200">
                <a:solidFill>
                  <a:schemeClr val="tx1">
                    <a:lumMod val="50000"/>
                  </a:schemeClr>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6651" name="稻壳儿小白白(http://dwz.cn/Wu2UP)"/>
          <p:cNvSpPr txBox="1">
            <a:spLocks noChangeArrowheads="1"/>
          </p:cNvSpPr>
          <p:nvPr/>
        </p:nvSpPr>
        <p:spPr bwMode="auto">
          <a:xfrm>
            <a:off x="1603375" y="4999038"/>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r" eaLnBrk="1" hangingPunct="1">
              <a:spcBef>
                <a:spcPct val="20000"/>
              </a:spcBef>
            </a:pPr>
            <a:r>
              <a:rPr lang="zh-CN" altLang="en-US" sz="1600" b="1">
                <a:solidFill>
                  <a:schemeClr val="tx1">
                    <a:lumMod val="50000"/>
                  </a:schemeClr>
                </a:solidFill>
                <a:latin typeface="幼圆" panose="02010509060101010101" pitchFamily="49" charset="-122"/>
                <a:ea typeface="幼圆" panose="02010509060101010101" pitchFamily="49" charset="-122"/>
                <a:sym typeface="Arial" pitchFamily="34" charset="0"/>
              </a:rPr>
              <a:t>单击添加标题</a:t>
            </a:r>
            <a:endParaRPr lang="en-US" sz="1600" b="1">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6652" name="稻壳儿小白白(http://dwz.cn/Wu2UP)"/>
          <p:cNvSpPr txBox="1">
            <a:spLocks noChangeArrowheads="1"/>
          </p:cNvSpPr>
          <p:nvPr/>
        </p:nvSpPr>
        <p:spPr bwMode="auto">
          <a:xfrm>
            <a:off x="1524000" y="5314950"/>
            <a:ext cx="2019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r" eaLnBrk="1" hangingPunct="1">
              <a:spcBef>
                <a:spcPct val="20000"/>
              </a:spcBef>
            </a:pPr>
            <a:r>
              <a:rPr lang="zh-CN" altLang="en-US" sz="1200">
                <a:solidFill>
                  <a:schemeClr val="tx1">
                    <a:lumMod val="50000"/>
                  </a:schemeClr>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6653" name="稻壳儿小白白(http://dwz.cn/Wu2UP)"/>
          <p:cNvSpPr txBox="1">
            <a:spLocks noChangeArrowheads="1"/>
          </p:cNvSpPr>
          <p:nvPr/>
        </p:nvSpPr>
        <p:spPr bwMode="auto">
          <a:xfrm>
            <a:off x="9359900" y="2411413"/>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600" b="1">
                <a:solidFill>
                  <a:schemeClr val="tx1">
                    <a:lumMod val="50000"/>
                  </a:schemeClr>
                </a:solidFill>
                <a:latin typeface="幼圆" panose="02010509060101010101" pitchFamily="49" charset="-122"/>
                <a:ea typeface="幼圆" panose="02010509060101010101" pitchFamily="49" charset="-122"/>
                <a:sym typeface="Arial" pitchFamily="34" charset="0"/>
              </a:rPr>
              <a:t>单击添加标题</a:t>
            </a:r>
            <a:endParaRPr lang="en-US" sz="1600" b="1">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6654" name="稻壳儿小白白(http://dwz.cn/Wu2UP)"/>
          <p:cNvSpPr txBox="1">
            <a:spLocks noChangeArrowheads="1"/>
          </p:cNvSpPr>
          <p:nvPr/>
        </p:nvSpPr>
        <p:spPr bwMode="auto">
          <a:xfrm>
            <a:off x="9359900" y="2674938"/>
            <a:ext cx="20208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200">
                <a:solidFill>
                  <a:schemeClr val="tx1">
                    <a:lumMod val="50000"/>
                  </a:schemeClr>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6655" name="稻壳儿小白白(http://dwz.cn/Wu2UP)"/>
          <p:cNvSpPr txBox="1">
            <a:spLocks noChangeArrowheads="1"/>
          </p:cNvSpPr>
          <p:nvPr/>
        </p:nvSpPr>
        <p:spPr bwMode="auto">
          <a:xfrm>
            <a:off x="8383588" y="1566863"/>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600" b="1">
                <a:solidFill>
                  <a:schemeClr val="tx1">
                    <a:lumMod val="50000"/>
                  </a:schemeClr>
                </a:solidFill>
                <a:latin typeface="幼圆" panose="02010509060101010101" pitchFamily="49" charset="-122"/>
                <a:ea typeface="幼圆" panose="02010509060101010101" pitchFamily="49" charset="-122"/>
                <a:sym typeface="Arial" pitchFamily="34" charset="0"/>
              </a:rPr>
              <a:t>单击添加标题</a:t>
            </a:r>
            <a:endParaRPr lang="en-US" sz="1600" b="1">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6656" name="稻壳儿小白白(http://dwz.cn/Wu2UP)"/>
          <p:cNvSpPr txBox="1">
            <a:spLocks noChangeArrowheads="1"/>
          </p:cNvSpPr>
          <p:nvPr/>
        </p:nvSpPr>
        <p:spPr bwMode="auto">
          <a:xfrm>
            <a:off x="8383588" y="1831975"/>
            <a:ext cx="2019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200">
                <a:solidFill>
                  <a:schemeClr val="tx1">
                    <a:lumMod val="50000"/>
                  </a:schemeClr>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6657" name="稻壳儿小白白(http://dwz.cn/Wu2UP)"/>
          <p:cNvSpPr txBox="1">
            <a:spLocks noChangeArrowheads="1"/>
          </p:cNvSpPr>
          <p:nvPr/>
        </p:nvSpPr>
        <p:spPr bwMode="auto">
          <a:xfrm>
            <a:off x="9269413" y="4697413"/>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600" b="1">
                <a:solidFill>
                  <a:schemeClr val="tx1">
                    <a:lumMod val="50000"/>
                  </a:schemeClr>
                </a:solidFill>
                <a:latin typeface="幼圆" panose="02010509060101010101" pitchFamily="49" charset="-122"/>
                <a:ea typeface="幼圆" panose="02010509060101010101" pitchFamily="49" charset="-122"/>
                <a:sym typeface="Arial" pitchFamily="34" charset="0"/>
              </a:rPr>
              <a:t>单击添加标题</a:t>
            </a:r>
            <a:endParaRPr lang="en-US" sz="1600" b="1">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sp>
        <p:nvSpPr>
          <p:cNvPr id="26658" name="稻壳儿小白白(http://dwz.cn/Wu2UP)"/>
          <p:cNvSpPr txBox="1">
            <a:spLocks noChangeArrowheads="1"/>
          </p:cNvSpPr>
          <p:nvPr/>
        </p:nvSpPr>
        <p:spPr bwMode="auto">
          <a:xfrm>
            <a:off x="9269413" y="4960938"/>
            <a:ext cx="20208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200">
                <a:solidFill>
                  <a:schemeClr val="tx1">
                    <a:lumMod val="50000"/>
                  </a:schemeClr>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chemeClr val="tx1">
                  <a:lumMod val="50000"/>
                </a:schemeClr>
              </a:solidFill>
              <a:latin typeface="幼圆" panose="02010509060101010101" pitchFamily="49" charset="-122"/>
              <a:ea typeface="幼圆" panose="02010509060101010101" pitchFamily="49" charset="-122"/>
              <a:sym typeface="Arial" pitchFamily="34" charset="0"/>
            </a:endParaRPr>
          </a:p>
        </p:txBody>
      </p:sp>
      <p:pic>
        <p:nvPicPr>
          <p:cNvPr id="42" name="图片 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1938" y="140877"/>
            <a:ext cx="725487" cy="704084"/>
          </a:xfrm>
          <a:prstGeom prst="rect">
            <a:avLst/>
          </a:prstGeom>
          <a:noFill/>
          <a:ln>
            <a:noFill/>
          </a:ln>
        </p:spPr>
      </p:pic>
      <p:sp>
        <p:nvSpPr>
          <p:cNvPr id="43" name="文本框 44"/>
          <p:cNvSpPr txBox="1">
            <a:spLocks noChangeArrowheads="1"/>
          </p:cNvSpPr>
          <p:nvPr/>
        </p:nvSpPr>
        <p:spPr bwMode="auto">
          <a:xfrm>
            <a:off x="1050925" y="254000"/>
            <a:ext cx="2257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400" dirty="0">
                <a:solidFill>
                  <a:srgbClr val="232525"/>
                </a:solidFill>
                <a:latin typeface="幼圆" panose="02010509060101010101" pitchFamily="49" charset="-122"/>
                <a:ea typeface="幼圆" panose="02010509060101010101" pitchFamily="49" charset="-122"/>
              </a:rPr>
              <a:t>输入内容</a:t>
            </a:r>
          </a:p>
        </p:txBody>
      </p:sp>
      <p:sp>
        <p:nvSpPr>
          <p:cNvPr id="44" name="文本框 47"/>
          <p:cNvSpPr txBox="1">
            <a:spLocks noChangeArrowheads="1"/>
          </p:cNvSpPr>
          <p:nvPr/>
        </p:nvSpPr>
        <p:spPr bwMode="auto">
          <a:xfrm>
            <a:off x="261938" y="177800"/>
            <a:ext cx="627062"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600" dirty="0">
                <a:solidFill>
                  <a:schemeClr val="bg1"/>
                </a:solidFill>
                <a:latin typeface="Impact" pitchFamily="34" charset="0"/>
              </a:rPr>
              <a:t>4</a:t>
            </a:r>
            <a:endParaRPr lang="zh-CN" altLang="en-US" sz="3600" dirty="0">
              <a:solidFill>
                <a:schemeClr val="bg1"/>
              </a:solidFill>
              <a:latin typeface="Impact" pitchFamily="34" charset="0"/>
            </a:endParaRPr>
          </a:p>
        </p:txBody>
      </p:sp>
      <p:cxnSp>
        <p:nvCxnSpPr>
          <p:cNvPr id="45" name="稻壳儿小白白(http://dwz.cn/Wu2UP)"/>
          <p:cNvCxnSpPr>
            <a:cxnSpLocks noChangeShapeType="1"/>
          </p:cNvCxnSpPr>
          <p:nvPr/>
        </p:nvCxnSpPr>
        <p:spPr bwMode="auto">
          <a:xfrm flipV="1">
            <a:off x="7402602" y="2989263"/>
            <a:ext cx="1385887" cy="0"/>
          </a:xfrm>
          <a:prstGeom prst="line">
            <a:avLst/>
          </a:prstGeom>
          <a:noFill/>
          <a:ln w="6350">
            <a:solidFill>
              <a:srgbClr val="232525"/>
            </a:solidFill>
            <a:prstDash val="sysDash"/>
            <a:round/>
            <a:headEnd/>
            <a:tailEnd type="oval" w="med" len="med"/>
          </a:ln>
          <a:extLst>
            <a:ext uri="{909E8E84-426E-40DD-AFC4-6F175D3DCCD1}">
              <a14:hiddenFill xmlns:a14="http://schemas.microsoft.com/office/drawing/2010/main">
                <a:noFill/>
              </a14:hiddenFill>
            </a:ext>
          </a:extLst>
        </p:spPr>
      </p:cxnSp>
    </p:spTree>
  </p:cSld>
  <p:clrMapOvr>
    <a:masterClrMapping/>
  </p:clrMapOvr>
  <p:transition spd="slow" advTm="1238">
    <p:comb/>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3161243" y="0"/>
            <a:ext cx="6392333" cy="6858000"/>
          </a:xfrm>
          <a:prstGeom prst="rect">
            <a:avLst/>
          </a:prstGeom>
          <a:solidFill>
            <a:srgbClr val="2325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9" name="文本框 8"/>
          <p:cNvSpPr txBox="1">
            <a:spLocks noChangeAspect="1" noChangeArrowheads="1"/>
          </p:cNvSpPr>
          <p:nvPr/>
        </p:nvSpPr>
        <p:spPr bwMode="auto">
          <a:xfrm>
            <a:off x="3450167" y="2218267"/>
            <a:ext cx="581448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spcBef>
                <a:spcPct val="20000"/>
              </a:spcBef>
            </a:pPr>
            <a:r>
              <a:rPr lang="zh-CN" altLang="en-US" sz="4400" dirty="0">
                <a:solidFill>
                  <a:schemeClr val="bg1"/>
                </a:solidFill>
                <a:latin typeface="幼圆" panose="02010509060101010101" pitchFamily="49" charset="-122"/>
                <a:ea typeface="幼圆" panose="02010509060101010101" pitchFamily="49" charset="-122"/>
                <a:sym typeface="Arial" pitchFamily="34" charset="0"/>
              </a:rPr>
              <a:t>单击编辑标题</a:t>
            </a:r>
            <a:endParaRPr lang="en-US" altLang="zh-CN" sz="4400" dirty="0">
              <a:solidFill>
                <a:schemeClr val="bg1"/>
              </a:solidFill>
              <a:latin typeface="幼圆" panose="02010509060101010101" pitchFamily="49" charset="-122"/>
              <a:ea typeface="幼圆" panose="02010509060101010101" pitchFamily="49" charset="-122"/>
              <a:sym typeface="Arial" pitchFamily="34" charset="0"/>
            </a:endParaRPr>
          </a:p>
        </p:txBody>
      </p:sp>
      <p:sp>
        <p:nvSpPr>
          <p:cNvPr id="10" name="文本框 9"/>
          <p:cNvSpPr txBox="1">
            <a:spLocks noChangeArrowheads="1"/>
          </p:cNvSpPr>
          <p:nvPr/>
        </p:nvSpPr>
        <p:spPr bwMode="auto">
          <a:xfrm>
            <a:off x="4708526" y="3261785"/>
            <a:ext cx="329776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a:solidFill>
                  <a:schemeClr val="bg1"/>
                </a:solidFill>
              </a:rPr>
              <a:t>Trend Modern Creative Presentation</a:t>
            </a:r>
          </a:p>
        </p:txBody>
      </p:sp>
      <p:cxnSp>
        <p:nvCxnSpPr>
          <p:cNvPr id="15" name="直接连接符 14"/>
          <p:cNvCxnSpPr/>
          <p:nvPr/>
        </p:nvCxnSpPr>
        <p:spPr>
          <a:xfrm>
            <a:off x="6173259" y="3790951"/>
            <a:ext cx="3683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399367" y="4017433"/>
            <a:ext cx="5916084" cy="658835"/>
          </a:xfrm>
          <a:prstGeom prst="rect">
            <a:avLst/>
          </a:prstGeom>
          <a:noFill/>
          <a:ln>
            <a:noFill/>
          </a:ln>
        </p:spPr>
        <p:txBody>
          <a:bodyPr>
            <a:spAutoFit/>
          </a:bodyPr>
          <a:lstStyle/>
          <a:p>
            <a:pPr algn="ctr"/>
            <a:r>
              <a:rPr lang="en-US" altLang="zh-CN" sz="1227" noProof="1">
                <a:solidFill>
                  <a:schemeClr val="bg1"/>
                </a:solidFill>
              </a:rPr>
              <a:t>Lorem ipsum dolor sit amet, consectetur adipiscing elit, sed do eiusmod te mpor incididunt ut labore et dolore magna aliqua. Ut enim ad minim veni am, quis nostrud exercitation ullamco laboris nisi ut aliquip commodo. </a:t>
            </a:r>
          </a:p>
        </p:txBody>
      </p:sp>
    </p:spTree>
    <p:extLst>
      <p:ext uri="{BB962C8B-B14F-4D97-AF65-F5344CB8AC3E}">
        <p14:creationId xmlns:p14="http://schemas.microsoft.com/office/powerpoint/2010/main" val="1178971030"/>
      </p:ext>
    </p:extLst>
  </p:cSld>
  <p:clrMapOvr>
    <a:masterClrMapping/>
  </p:clrMapOvr>
  <p:transition spd="slow" advTm="2508">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ppt_x</p:attrName>
                                        </p:attrNameLst>
                                      </p:cBhvr>
                                      <p:tavLst>
                                        <p:tav tm="0">
                                          <p:val>
                                            <p:strVal val="#ppt_x"/>
                                          </p:val>
                                        </p:tav>
                                        <p:tav tm="100000">
                                          <p:val>
                                            <p:strVal val="#ppt_x"/>
                                          </p:val>
                                        </p:tav>
                                      </p:tavLst>
                                    </p:anim>
                                    <p:anim calcmode="lin" valueType="num">
                                      <p:cBhvr>
                                        <p:cTn id="8" dur="10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4" fill="hold" grpId="2"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ppt_x</p:attrName>
                                        </p:attrNameLst>
                                      </p:cBhvr>
                                      <p:tavLst>
                                        <p:tav tm="0">
                                          <p:val>
                                            <p:strVal val="#ppt_x"/>
                                          </p:val>
                                        </p:tav>
                                        <p:tav tm="100000">
                                          <p:val>
                                            <p:strVal val="#ppt_x"/>
                                          </p:val>
                                        </p:tav>
                                      </p:tavLst>
                                    </p:anim>
                                    <p:anim calcmode="lin" valueType="num">
                                      <p:cBhvr>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2"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0" grpId="1"/>
      <p:bldP spid="10" grpId="2"/>
      <p:bldP spid="11" grpId="0"/>
      <p:bldP spid="11" grpId="1"/>
      <p:bldP spid="11" grpId="2"/>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95673" y="102386"/>
            <a:ext cx="5991872" cy="6729427"/>
          </a:xfrm>
          <a:prstGeom prst="rect">
            <a:avLst/>
          </a:prstGeom>
        </p:spPr>
      </p:pic>
      <p:sp>
        <p:nvSpPr>
          <p:cNvPr id="32771" name="文本框 6"/>
          <p:cNvSpPr txBox="1">
            <a:spLocks noChangeArrowheads="1"/>
          </p:cNvSpPr>
          <p:nvPr/>
        </p:nvSpPr>
        <p:spPr bwMode="auto">
          <a:xfrm>
            <a:off x="2917377" y="2547938"/>
            <a:ext cx="6748463"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zh-CN" altLang="en-US" sz="7200" dirty="0">
                <a:solidFill>
                  <a:schemeClr val="bg1"/>
                </a:solidFill>
                <a:latin typeface="Impact" pitchFamily="34" charset="0"/>
              </a:rPr>
              <a:t>谢谢下载</a:t>
            </a:r>
          </a:p>
        </p:txBody>
      </p:sp>
    </p:spTree>
    <p:custDataLst>
      <p:tags r:id="rId1"/>
    </p:custDataLst>
  </p:cSld>
  <p:clrMapOvr>
    <a:masterClrMapping/>
  </p:clrMapOvr>
  <p:transition spd="slow" advTm="1637">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4">
            <a:extLst>
              <a:ext uri="{28A0092B-C50C-407E-A947-70E740481C1C}">
                <a14:useLocalDpi xmlns:a14="http://schemas.microsoft.com/office/drawing/2010/main" val="0"/>
              </a:ext>
            </a:extLst>
          </a:blip>
          <a:srcRect b="11617"/>
          <a:stretch/>
        </p:blipFill>
        <p:spPr>
          <a:xfrm>
            <a:off x="3921126" y="982823"/>
            <a:ext cx="4537074" cy="4503577"/>
          </a:xfrm>
          <a:prstGeom prst="rect">
            <a:avLst/>
          </a:prstGeom>
        </p:spPr>
      </p:pic>
      <p:sp>
        <p:nvSpPr>
          <p:cNvPr id="5122" name="文本框 13"/>
          <p:cNvSpPr txBox="1">
            <a:spLocks noChangeArrowheads="1"/>
          </p:cNvSpPr>
          <p:nvPr/>
        </p:nvSpPr>
        <p:spPr bwMode="auto">
          <a:xfrm>
            <a:off x="3157538" y="2846788"/>
            <a:ext cx="60642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zh-CN" altLang="en-US" sz="4800" b="1" dirty="0">
                <a:solidFill>
                  <a:schemeClr val="bg1"/>
                </a:solidFill>
                <a:latin typeface="幼圆" panose="02010509060101010101" pitchFamily="49" charset="-122"/>
                <a:ea typeface="幼圆" panose="02010509060101010101" pitchFamily="49" charset="-122"/>
              </a:rPr>
              <a:t>标题</a:t>
            </a:r>
          </a:p>
        </p:txBody>
      </p:sp>
      <p:sp>
        <p:nvSpPr>
          <p:cNvPr id="5124" name="文本框 2"/>
          <p:cNvSpPr txBox="1">
            <a:spLocks noChangeArrowheads="1"/>
          </p:cNvSpPr>
          <p:nvPr/>
        </p:nvSpPr>
        <p:spPr bwMode="auto">
          <a:xfrm>
            <a:off x="5321301" y="1531939"/>
            <a:ext cx="160972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9600" dirty="0">
                <a:solidFill>
                  <a:schemeClr val="bg1"/>
                </a:solidFill>
                <a:latin typeface="Impact" pitchFamily="34" charset="0"/>
              </a:rPr>
              <a:t>1</a:t>
            </a:r>
            <a:endParaRPr lang="zh-CN" altLang="en-US" sz="9600" dirty="0">
              <a:solidFill>
                <a:schemeClr val="bg1"/>
              </a:solidFill>
              <a:latin typeface="Impact" pitchFamily="34" charset="0"/>
            </a:endParaRPr>
          </a:p>
        </p:txBody>
      </p:sp>
      <p:sp>
        <p:nvSpPr>
          <p:cNvPr id="5125" name="文本框 19"/>
          <p:cNvSpPr txBox="1">
            <a:spLocks noChangeArrowheads="1"/>
          </p:cNvSpPr>
          <p:nvPr/>
        </p:nvSpPr>
        <p:spPr bwMode="auto">
          <a:xfrm>
            <a:off x="5046663" y="3743726"/>
            <a:ext cx="2235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zh-CN" altLang="en-US" dirty="0">
                <a:solidFill>
                  <a:schemeClr val="bg1"/>
                </a:solidFill>
                <a:latin typeface="幼圆" panose="02010509060101010101" pitchFamily="49" charset="-122"/>
                <a:ea typeface="幼圆" panose="02010509060101010101" pitchFamily="49" charset="-122"/>
              </a:rPr>
              <a:t>单击此处添加标题</a:t>
            </a:r>
          </a:p>
        </p:txBody>
      </p:sp>
    </p:spTree>
    <p:custDataLst>
      <p:tags r:id="rId1"/>
    </p:custDataLst>
  </p:cSld>
  <p:clrMapOvr>
    <a:masterClrMapping/>
  </p:clrMapOvr>
  <p:transition spd="slow" advTm="4093">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5124"/>
                                        </p:tgtEl>
                                        <p:attrNameLst>
                                          <p:attrName>style.visibility</p:attrName>
                                        </p:attrNameLst>
                                      </p:cBhvr>
                                      <p:to>
                                        <p:strVal val="visible"/>
                                      </p:to>
                                    </p:set>
                                    <p:animEffect transition="in" filter="wipe(down)">
                                      <p:cBhvr>
                                        <p:cTn id="14" dur="580">
                                          <p:stCondLst>
                                            <p:cond delay="0"/>
                                          </p:stCondLst>
                                        </p:cTn>
                                        <p:tgtEl>
                                          <p:spTgt spid="5124"/>
                                        </p:tgtEl>
                                      </p:cBhvr>
                                    </p:animEffect>
                                    <p:anim calcmode="lin" valueType="num">
                                      <p:cBhvr>
                                        <p:cTn id="15" dur="1822" tmFilter="0,0; 0.14,0.36; 0.43,0.73; 0.71,0.91; 1.0,1.0">
                                          <p:stCondLst>
                                            <p:cond delay="0"/>
                                          </p:stCondLst>
                                        </p:cTn>
                                        <p:tgtEl>
                                          <p:spTgt spid="5124"/>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5124"/>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5124"/>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5124"/>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5124"/>
                                        </p:tgtEl>
                                        <p:attrNameLst>
                                          <p:attrName>ppt_y</p:attrName>
                                        </p:attrNameLst>
                                      </p:cBhvr>
                                      <p:tavLst>
                                        <p:tav tm="0" fmla="#ppt_y-sin(pi*$)/81">
                                          <p:val>
                                            <p:fltVal val="0"/>
                                          </p:val>
                                        </p:tav>
                                        <p:tav tm="100000">
                                          <p:val>
                                            <p:fltVal val="1"/>
                                          </p:val>
                                        </p:tav>
                                      </p:tavLst>
                                    </p:anim>
                                    <p:animScale>
                                      <p:cBhvr>
                                        <p:cTn id="20" dur="26">
                                          <p:stCondLst>
                                            <p:cond delay="650"/>
                                          </p:stCondLst>
                                        </p:cTn>
                                        <p:tgtEl>
                                          <p:spTgt spid="5124"/>
                                        </p:tgtEl>
                                      </p:cBhvr>
                                      <p:to x="100000" y="60000"/>
                                    </p:animScale>
                                    <p:animScale>
                                      <p:cBhvr>
                                        <p:cTn id="21" dur="166" decel="50000">
                                          <p:stCondLst>
                                            <p:cond delay="676"/>
                                          </p:stCondLst>
                                        </p:cTn>
                                        <p:tgtEl>
                                          <p:spTgt spid="5124"/>
                                        </p:tgtEl>
                                      </p:cBhvr>
                                      <p:to x="100000" y="100000"/>
                                    </p:animScale>
                                    <p:animScale>
                                      <p:cBhvr>
                                        <p:cTn id="22" dur="26">
                                          <p:stCondLst>
                                            <p:cond delay="1312"/>
                                          </p:stCondLst>
                                        </p:cTn>
                                        <p:tgtEl>
                                          <p:spTgt spid="5124"/>
                                        </p:tgtEl>
                                      </p:cBhvr>
                                      <p:to x="100000" y="80000"/>
                                    </p:animScale>
                                    <p:animScale>
                                      <p:cBhvr>
                                        <p:cTn id="23" dur="166" decel="50000">
                                          <p:stCondLst>
                                            <p:cond delay="1338"/>
                                          </p:stCondLst>
                                        </p:cTn>
                                        <p:tgtEl>
                                          <p:spTgt spid="5124"/>
                                        </p:tgtEl>
                                      </p:cBhvr>
                                      <p:to x="100000" y="100000"/>
                                    </p:animScale>
                                    <p:animScale>
                                      <p:cBhvr>
                                        <p:cTn id="24" dur="26">
                                          <p:stCondLst>
                                            <p:cond delay="1642"/>
                                          </p:stCondLst>
                                        </p:cTn>
                                        <p:tgtEl>
                                          <p:spTgt spid="5124"/>
                                        </p:tgtEl>
                                      </p:cBhvr>
                                      <p:to x="100000" y="90000"/>
                                    </p:animScale>
                                    <p:animScale>
                                      <p:cBhvr>
                                        <p:cTn id="25" dur="166" decel="50000">
                                          <p:stCondLst>
                                            <p:cond delay="1668"/>
                                          </p:stCondLst>
                                        </p:cTn>
                                        <p:tgtEl>
                                          <p:spTgt spid="5124"/>
                                        </p:tgtEl>
                                      </p:cBhvr>
                                      <p:to x="100000" y="100000"/>
                                    </p:animScale>
                                    <p:animScale>
                                      <p:cBhvr>
                                        <p:cTn id="26" dur="26">
                                          <p:stCondLst>
                                            <p:cond delay="1808"/>
                                          </p:stCondLst>
                                        </p:cTn>
                                        <p:tgtEl>
                                          <p:spTgt spid="5124"/>
                                        </p:tgtEl>
                                      </p:cBhvr>
                                      <p:to x="100000" y="95000"/>
                                    </p:animScale>
                                    <p:animScale>
                                      <p:cBhvr>
                                        <p:cTn id="27" dur="166" decel="50000">
                                          <p:stCondLst>
                                            <p:cond delay="1834"/>
                                          </p:stCondLst>
                                        </p:cTn>
                                        <p:tgtEl>
                                          <p:spTgt spid="5124"/>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5122"/>
                                        </p:tgtEl>
                                        <p:attrNameLst>
                                          <p:attrName>style.visibility</p:attrName>
                                        </p:attrNameLst>
                                      </p:cBhvr>
                                      <p:to>
                                        <p:strVal val="visible"/>
                                      </p:to>
                                    </p:set>
                                    <p:animEffect transition="in" filter="fade">
                                      <p:cBhvr>
                                        <p:cTn id="32" dur="1000"/>
                                        <p:tgtEl>
                                          <p:spTgt spid="5122"/>
                                        </p:tgtEl>
                                      </p:cBhvr>
                                    </p:animEffect>
                                    <p:anim calcmode="lin" valueType="num">
                                      <p:cBhvr>
                                        <p:cTn id="33" dur="1000" fill="hold"/>
                                        <p:tgtEl>
                                          <p:spTgt spid="5122"/>
                                        </p:tgtEl>
                                        <p:attrNameLst>
                                          <p:attrName>ppt_x</p:attrName>
                                        </p:attrNameLst>
                                      </p:cBhvr>
                                      <p:tavLst>
                                        <p:tav tm="0">
                                          <p:val>
                                            <p:strVal val="#ppt_x"/>
                                          </p:val>
                                        </p:tav>
                                        <p:tav tm="100000">
                                          <p:val>
                                            <p:strVal val="#ppt_x"/>
                                          </p:val>
                                        </p:tav>
                                      </p:tavLst>
                                    </p:anim>
                                    <p:anim calcmode="lin" valueType="num">
                                      <p:cBhvr>
                                        <p:cTn id="34" dur="1000" fill="hold"/>
                                        <p:tgtEl>
                                          <p:spTgt spid="5122"/>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5125"/>
                                        </p:tgtEl>
                                        <p:attrNameLst>
                                          <p:attrName>style.visibility</p:attrName>
                                        </p:attrNameLst>
                                      </p:cBhvr>
                                      <p:to>
                                        <p:strVal val="visible"/>
                                      </p:to>
                                    </p:set>
                                    <p:animEffect transition="in" filter="randombar(horizontal)">
                                      <p:cBhvr>
                                        <p:cTn id="39" dur="5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4" grpId="0"/>
      <p:bldP spid="51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文本框 51"/>
          <p:cNvSpPr txBox="1"/>
          <p:nvPr/>
        </p:nvSpPr>
        <p:spPr>
          <a:xfrm>
            <a:off x="1727201" y="5818717"/>
            <a:ext cx="8735484" cy="658835"/>
          </a:xfrm>
          <a:prstGeom prst="rect">
            <a:avLst/>
          </a:prstGeom>
          <a:noFill/>
          <a:ln>
            <a:noFill/>
          </a:ln>
        </p:spPr>
        <p:txBody>
          <a:bodyPr>
            <a:spAutoFit/>
          </a:bodyPr>
          <a:lstStyle/>
          <a:p>
            <a:pPr algn="ctr"/>
            <a:r>
              <a:rPr lang="en-US" altLang="zh-CN" sz="1227" noProof="1"/>
              <a:t>Lorem ipsum dolor sit amet, consectetur adipiscing elit, sed do eiusmod te mpor incididunt ut labore et dolore magna aliqua. Ut enim ad minim veni am, quis nostrud exercitation ullamco laboris nisi ut aliquip commodo. Lorem ipsum dolor sit amet, consectetur adipiscing elit, sed do eiusmod tempor incididunt ut labore et dolore magna. </a:t>
            </a:r>
          </a:p>
        </p:txBody>
      </p:sp>
      <p:sp>
        <p:nvSpPr>
          <p:cNvPr id="7" name="矩形 6"/>
          <p:cNvSpPr/>
          <p:nvPr/>
        </p:nvSpPr>
        <p:spPr>
          <a:xfrm>
            <a:off x="491067" y="1013884"/>
            <a:ext cx="4099984" cy="2165349"/>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8" name="矩形 7"/>
          <p:cNvSpPr/>
          <p:nvPr/>
        </p:nvSpPr>
        <p:spPr>
          <a:xfrm>
            <a:off x="4684185" y="1013884"/>
            <a:ext cx="4099983" cy="2165349"/>
          </a:xfrm>
          <a:prstGeom prst="rect">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9" name="矩形 8"/>
          <p:cNvSpPr/>
          <p:nvPr/>
        </p:nvSpPr>
        <p:spPr>
          <a:xfrm>
            <a:off x="491067" y="3272367"/>
            <a:ext cx="4099984" cy="2165351"/>
          </a:xfrm>
          <a:prstGeom prst="rect">
            <a:avLst/>
          </a:prstGeom>
          <a:blipFill rotWithShape="1">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11" name="矩形 10"/>
          <p:cNvSpPr/>
          <p:nvPr/>
        </p:nvSpPr>
        <p:spPr>
          <a:xfrm>
            <a:off x="4684185" y="3272367"/>
            <a:ext cx="4099983" cy="2165351"/>
          </a:xfrm>
          <a:prstGeom prst="rect">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12" name="矩形 11"/>
          <p:cNvSpPr/>
          <p:nvPr/>
        </p:nvSpPr>
        <p:spPr>
          <a:xfrm>
            <a:off x="8868833" y="1013884"/>
            <a:ext cx="2802467" cy="4425949"/>
          </a:xfrm>
          <a:prstGeom prst="rect">
            <a:avLst/>
          </a:prstGeom>
          <a:blipFill rotWithShape="1">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61" name="矩形 60"/>
          <p:cNvSpPr/>
          <p:nvPr/>
        </p:nvSpPr>
        <p:spPr>
          <a:xfrm>
            <a:off x="5725584" y="4237567"/>
            <a:ext cx="3613149" cy="444500"/>
          </a:xfrm>
          <a:prstGeom prst="rect">
            <a:avLst/>
          </a:prstGeom>
          <a:solidFill>
            <a:srgbClr val="BAC9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13" name="文本框 12"/>
          <p:cNvSpPr txBox="1">
            <a:spLocks noChangeArrowheads="1"/>
          </p:cNvSpPr>
          <p:nvPr/>
        </p:nvSpPr>
        <p:spPr bwMode="auto">
          <a:xfrm>
            <a:off x="5725585" y="4131734"/>
            <a:ext cx="3746500" cy="1159420"/>
          </a:xfrm>
          <a:prstGeom prst="rect">
            <a:avLst/>
          </a:prstGeom>
          <a:solidFill>
            <a:srgbClr val="232525"/>
          </a:solidFill>
          <a:ln>
            <a:noFill/>
          </a:ln>
          <a:extLst/>
        </p:spPr>
        <p:txBody>
          <a:bodyPr>
            <a:spAutoFit/>
          </a:bodyPr>
          <a:lstStyle/>
          <a:p>
            <a:pPr eaLnBrk="0" hangingPunct="0"/>
            <a:r>
              <a:rPr lang="en-US" altLang="zh-CN" sz="3467" b="1">
                <a:solidFill>
                  <a:schemeClr val="bg1"/>
                </a:solidFill>
              </a:rPr>
              <a:t>GALLERY PICTURES</a:t>
            </a:r>
          </a:p>
        </p:txBody>
      </p:sp>
      <p:pic>
        <p:nvPicPr>
          <p:cNvPr id="10" name="图片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1938" y="140877"/>
            <a:ext cx="725487" cy="704084"/>
          </a:xfrm>
          <a:prstGeom prst="rect">
            <a:avLst/>
          </a:prstGeom>
          <a:noFill/>
          <a:ln>
            <a:noFill/>
          </a:ln>
        </p:spPr>
      </p:pic>
      <p:sp>
        <p:nvSpPr>
          <p:cNvPr id="14" name="文本框 44"/>
          <p:cNvSpPr txBox="1">
            <a:spLocks noChangeArrowheads="1"/>
          </p:cNvSpPr>
          <p:nvPr/>
        </p:nvSpPr>
        <p:spPr bwMode="auto">
          <a:xfrm>
            <a:off x="1050925" y="254000"/>
            <a:ext cx="2257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400" dirty="0">
                <a:solidFill>
                  <a:srgbClr val="232525"/>
                </a:solidFill>
                <a:latin typeface="幼圆" panose="02010509060101010101" pitchFamily="49" charset="-122"/>
                <a:ea typeface="幼圆" panose="02010509060101010101" pitchFamily="49" charset="-122"/>
              </a:rPr>
              <a:t>输入内容</a:t>
            </a:r>
          </a:p>
        </p:txBody>
      </p:sp>
      <p:sp>
        <p:nvSpPr>
          <p:cNvPr id="15" name="文本框 47"/>
          <p:cNvSpPr txBox="1">
            <a:spLocks noChangeArrowheads="1"/>
          </p:cNvSpPr>
          <p:nvPr/>
        </p:nvSpPr>
        <p:spPr bwMode="auto">
          <a:xfrm>
            <a:off x="261938" y="177800"/>
            <a:ext cx="627062"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600">
                <a:solidFill>
                  <a:schemeClr val="bg1"/>
                </a:solidFill>
                <a:latin typeface="Impact" pitchFamily="34" charset="0"/>
              </a:rPr>
              <a:t>1</a:t>
            </a:r>
            <a:endParaRPr lang="zh-CN" altLang="en-US" sz="3600">
              <a:solidFill>
                <a:schemeClr val="bg1"/>
              </a:solidFill>
              <a:latin typeface="Impact" pitchFamily="34" charset="0"/>
            </a:endParaRPr>
          </a:p>
        </p:txBody>
      </p:sp>
    </p:spTree>
    <p:extLst>
      <p:ext uri="{BB962C8B-B14F-4D97-AF65-F5344CB8AC3E}">
        <p14:creationId xmlns:p14="http://schemas.microsoft.com/office/powerpoint/2010/main" val="558506908"/>
      </p:ext>
    </p:extLst>
  </p:cSld>
  <p:clrMapOvr>
    <a:masterClrMapping/>
  </p:clrMapOvr>
  <p:transition spd="slow" advTm="4593">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2"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1000" fill="hold"/>
                                        <p:tgtEl>
                                          <p:spTgt spid="52"/>
                                        </p:tgtEl>
                                        <p:attrNameLst>
                                          <p:attrName>ppt_x</p:attrName>
                                        </p:attrNameLst>
                                      </p:cBhvr>
                                      <p:tavLst>
                                        <p:tav tm="0">
                                          <p:val>
                                            <p:strVal val="#ppt_x"/>
                                          </p:val>
                                        </p:tav>
                                        <p:tav tm="100000">
                                          <p:val>
                                            <p:strVal val="#ppt_x"/>
                                          </p:val>
                                        </p:tav>
                                      </p:tavLst>
                                    </p:anim>
                                    <p:anim calcmode="lin" valueType="num">
                                      <p:cBhvr>
                                        <p:cTn id="8" dur="1000" fill="hold"/>
                                        <p:tgtEl>
                                          <p:spTgt spid="52"/>
                                        </p:tgtEl>
                                        <p:attrNameLst>
                                          <p:attrName>ppt_y</p:attrName>
                                        </p:attrNameLst>
                                      </p:cBhvr>
                                      <p:tavLst>
                                        <p:tav tm="0">
                                          <p:val>
                                            <p:strVal val="1+#ppt_h/2"/>
                                          </p:val>
                                        </p:tav>
                                        <p:tav tm="100000">
                                          <p:val>
                                            <p:strVal val="#ppt_y"/>
                                          </p:val>
                                        </p:tav>
                                      </p:tavLst>
                                    </p:anim>
                                  </p:childTnLst>
                                </p:cTn>
                              </p:par>
                              <p:par>
                                <p:cTn id="9" presetID="29"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000" fill="hold"/>
                                        <p:tgtEl>
                                          <p:spTgt spid="7"/>
                                        </p:tgtEl>
                                        <p:attrNameLst>
                                          <p:attrName>ppt_x</p:attrName>
                                        </p:attrNameLst>
                                      </p:cBhvr>
                                      <p:tavLst>
                                        <p:tav tm="0">
                                          <p:val>
                                            <p:strVal val="#ppt_x-.2"/>
                                          </p:val>
                                        </p:tav>
                                        <p:tav tm="100000">
                                          <p:val>
                                            <p:strVal val="#ppt_x"/>
                                          </p:val>
                                        </p:tav>
                                      </p:tavLst>
                                    </p:anim>
                                    <p:anim calcmode="lin" valueType="num">
                                      <p:cBhvr>
                                        <p:cTn id="12"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3" dur="1000"/>
                                        <p:tgtEl>
                                          <p:spTgt spid="7"/>
                                        </p:tgtEl>
                                      </p:cBhvr>
                                    </p:animEffect>
                                  </p:childTnLst>
                                </p:cTn>
                              </p:par>
                              <p:par>
                                <p:cTn id="14" presetID="29"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1000" fill="hold"/>
                                        <p:tgtEl>
                                          <p:spTgt spid="8"/>
                                        </p:tgtEl>
                                        <p:attrNameLst>
                                          <p:attrName>ppt_x</p:attrName>
                                        </p:attrNameLst>
                                      </p:cBhvr>
                                      <p:tavLst>
                                        <p:tav tm="0">
                                          <p:val>
                                            <p:strVal val="#ppt_x-.2"/>
                                          </p:val>
                                        </p:tav>
                                        <p:tav tm="100000">
                                          <p:val>
                                            <p:strVal val="#ppt_x"/>
                                          </p:val>
                                        </p:tav>
                                      </p:tavLst>
                                    </p:anim>
                                    <p:anim calcmode="lin" valueType="num">
                                      <p:cBhvr>
                                        <p:cTn id="17"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18" dur="1000"/>
                                        <p:tgtEl>
                                          <p:spTgt spid="8"/>
                                        </p:tgtEl>
                                      </p:cBhvr>
                                    </p:animEffect>
                                  </p:childTnLst>
                                </p:cTn>
                              </p:par>
                              <p:par>
                                <p:cTn id="19" presetID="29"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1000" fill="hold"/>
                                        <p:tgtEl>
                                          <p:spTgt spid="9"/>
                                        </p:tgtEl>
                                        <p:attrNameLst>
                                          <p:attrName>ppt_x</p:attrName>
                                        </p:attrNameLst>
                                      </p:cBhvr>
                                      <p:tavLst>
                                        <p:tav tm="0">
                                          <p:val>
                                            <p:strVal val="#ppt_x-.2"/>
                                          </p:val>
                                        </p:tav>
                                        <p:tav tm="100000">
                                          <p:val>
                                            <p:strVal val="#ppt_x"/>
                                          </p:val>
                                        </p:tav>
                                      </p:tavLst>
                                    </p:anim>
                                    <p:anim calcmode="lin" valueType="num">
                                      <p:cBhvr>
                                        <p:cTn id="22"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23" dur="1000"/>
                                        <p:tgtEl>
                                          <p:spTgt spid="9"/>
                                        </p:tgtEl>
                                      </p:cBhvr>
                                    </p:animEffect>
                                  </p:childTnLst>
                                </p:cTn>
                              </p:par>
                              <p:par>
                                <p:cTn id="24" presetID="29"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1000" fill="hold"/>
                                        <p:tgtEl>
                                          <p:spTgt spid="11"/>
                                        </p:tgtEl>
                                        <p:attrNameLst>
                                          <p:attrName>ppt_x</p:attrName>
                                        </p:attrNameLst>
                                      </p:cBhvr>
                                      <p:tavLst>
                                        <p:tav tm="0">
                                          <p:val>
                                            <p:strVal val="#ppt_x-.2"/>
                                          </p:val>
                                        </p:tav>
                                        <p:tav tm="100000">
                                          <p:val>
                                            <p:strVal val="#ppt_x"/>
                                          </p:val>
                                        </p:tav>
                                      </p:tavLst>
                                    </p:anim>
                                    <p:anim calcmode="lin" valueType="num">
                                      <p:cBhvr>
                                        <p:cTn id="27"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28" dur="1000"/>
                                        <p:tgtEl>
                                          <p:spTgt spid="11"/>
                                        </p:tgtEl>
                                      </p:cBhvr>
                                    </p:animEffect>
                                  </p:childTnLst>
                                </p:cTn>
                              </p:par>
                              <p:par>
                                <p:cTn id="29" presetID="29"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1000" fill="hold"/>
                                        <p:tgtEl>
                                          <p:spTgt spid="12"/>
                                        </p:tgtEl>
                                        <p:attrNameLst>
                                          <p:attrName>ppt_x</p:attrName>
                                        </p:attrNameLst>
                                      </p:cBhvr>
                                      <p:tavLst>
                                        <p:tav tm="0">
                                          <p:val>
                                            <p:strVal val="#ppt_x-.2"/>
                                          </p:val>
                                        </p:tav>
                                        <p:tav tm="100000">
                                          <p:val>
                                            <p:strVal val="#ppt_x"/>
                                          </p:val>
                                        </p:tav>
                                      </p:tavLst>
                                    </p:anim>
                                    <p:anim calcmode="lin" valueType="num">
                                      <p:cBhvr>
                                        <p:cTn id="32"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33" dur="1000"/>
                                        <p:tgtEl>
                                          <p:spTgt spid="12"/>
                                        </p:tgtEl>
                                      </p:cBhvr>
                                    </p:animEffect>
                                  </p:childTnLst>
                                </p:cTn>
                              </p:par>
                              <p:par>
                                <p:cTn id="34" presetID="8" presetClass="entr" presetSubtype="16" fill="hold" grpId="0" nodeType="with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diamond(in)">
                                      <p:cBhvr>
                                        <p:cTn id="36" dur="2000"/>
                                        <p:tgtEl>
                                          <p:spTgt spid="61"/>
                                        </p:tgtEl>
                                      </p:cBhvr>
                                    </p:animEffect>
                                  </p:childTnLst>
                                </p:cTn>
                              </p:par>
                              <p:par>
                                <p:cTn id="37" presetID="8" presetClass="entr" presetSubtype="16"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diamond(in)">
                                      <p:cBhvr>
                                        <p:cTn id="39"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2" grpId="1"/>
      <p:bldP spid="52" grpId="2"/>
      <p:bldP spid="7" grpId="0" animBg="1"/>
      <p:bldP spid="8" grpId="0" animBg="1"/>
      <p:bldP spid="9" grpId="0" animBg="1"/>
      <p:bldP spid="11" grpId="0" animBg="1"/>
      <p:bldP spid="12" grpId="0" animBg="1"/>
      <p:bldP spid="61"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1938" y="140877"/>
            <a:ext cx="725487" cy="704084"/>
          </a:xfrm>
          <a:prstGeom prst="rect">
            <a:avLst/>
          </a:prstGeom>
          <a:noFill/>
          <a:ln>
            <a:noFill/>
          </a:ln>
        </p:spPr>
      </p:pic>
      <p:sp>
        <p:nvSpPr>
          <p:cNvPr id="7170" name="稻壳儿小白白(http://dwz.cn/Wu2UP)"/>
          <p:cNvSpPr>
            <a:spLocks noChangeArrowheads="1"/>
          </p:cNvSpPr>
          <p:nvPr/>
        </p:nvSpPr>
        <p:spPr bwMode="auto">
          <a:xfrm>
            <a:off x="1266825" y="1536700"/>
            <a:ext cx="860425" cy="904875"/>
          </a:xfrm>
          <a:prstGeom prst="ellipse">
            <a:avLst/>
          </a:prstGeom>
          <a:blipFill>
            <a:blip r:embed="rId4"/>
            <a:stretch>
              <a:fillRect/>
            </a:stretch>
          </a:blipFill>
          <a:ln>
            <a:noFill/>
          </a:ln>
          <a:extLst/>
        </p:spPr>
        <p:txBody>
          <a:bodyPr anchor="ctr"/>
          <a:lstStyle/>
          <a:p>
            <a:pPr algn="ctr" eaLnBrk="1" hangingPunct="1"/>
            <a:endParaRPr lang="ru-RU" altLang="en-US" sz="2400">
              <a:solidFill>
                <a:srgbClr val="FFFFFF"/>
              </a:solidFill>
              <a:sym typeface="Arial" pitchFamily="34" charset="0"/>
            </a:endParaRPr>
          </a:p>
        </p:txBody>
      </p:sp>
      <p:sp>
        <p:nvSpPr>
          <p:cNvPr id="7171" name="稻壳儿小白白(http://dwz.cn/Wu2UP)"/>
          <p:cNvSpPr>
            <a:spLocks noChangeArrowheads="1"/>
          </p:cNvSpPr>
          <p:nvPr/>
        </p:nvSpPr>
        <p:spPr bwMode="auto">
          <a:xfrm>
            <a:off x="4127500" y="1536700"/>
            <a:ext cx="860425" cy="904875"/>
          </a:xfrm>
          <a:prstGeom prst="ellipse">
            <a:avLst/>
          </a:prstGeom>
          <a:blipFill>
            <a:blip r:embed="rId4"/>
            <a:stretch>
              <a:fillRect/>
            </a:stretch>
          </a:blipFill>
          <a:ln>
            <a:noFill/>
          </a:ln>
          <a:extLst/>
        </p:spPr>
        <p:txBody>
          <a:bodyPr anchor="ctr"/>
          <a:lstStyle/>
          <a:p>
            <a:pPr algn="ctr" eaLnBrk="1" hangingPunct="1"/>
            <a:endParaRPr lang="ru-RU" altLang="en-US">
              <a:solidFill>
                <a:srgbClr val="FFFFFF"/>
              </a:solidFill>
              <a:sym typeface="Arial" pitchFamily="34" charset="0"/>
            </a:endParaRPr>
          </a:p>
        </p:txBody>
      </p:sp>
      <p:sp>
        <p:nvSpPr>
          <p:cNvPr id="7172" name="稻壳儿小白白(http://dwz.cn/Wu2UP)"/>
          <p:cNvSpPr>
            <a:spLocks noChangeArrowheads="1"/>
          </p:cNvSpPr>
          <p:nvPr/>
        </p:nvSpPr>
        <p:spPr bwMode="auto">
          <a:xfrm>
            <a:off x="6988175" y="1536700"/>
            <a:ext cx="860425" cy="904875"/>
          </a:xfrm>
          <a:prstGeom prst="ellipse">
            <a:avLst/>
          </a:prstGeom>
          <a:blipFill>
            <a:blip r:embed="rId4"/>
            <a:stretch>
              <a:fillRect/>
            </a:stretch>
          </a:blipFill>
          <a:ln>
            <a:noFill/>
          </a:ln>
          <a:extLst/>
        </p:spPr>
        <p:txBody>
          <a:bodyPr anchor="ctr"/>
          <a:lstStyle/>
          <a:p>
            <a:pPr algn="ctr" eaLnBrk="1" hangingPunct="1"/>
            <a:endParaRPr lang="ru-RU" altLang="en-US" sz="2400">
              <a:solidFill>
                <a:srgbClr val="FFFFFF"/>
              </a:solidFill>
              <a:sym typeface="Arial" pitchFamily="34" charset="0"/>
            </a:endParaRPr>
          </a:p>
        </p:txBody>
      </p:sp>
      <p:sp>
        <p:nvSpPr>
          <p:cNvPr id="7173" name="稻壳儿小白白(http://dwz.cn/Wu2UP)"/>
          <p:cNvSpPr>
            <a:spLocks noChangeArrowheads="1"/>
          </p:cNvSpPr>
          <p:nvPr/>
        </p:nvSpPr>
        <p:spPr bwMode="auto">
          <a:xfrm>
            <a:off x="9840913" y="1536700"/>
            <a:ext cx="860425" cy="904875"/>
          </a:xfrm>
          <a:prstGeom prst="ellipse">
            <a:avLst/>
          </a:prstGeom>
          <a:blipFill>
            <a:blip r:embed="rId4"/>
            <a:stretch>
              <a:fillRect/>
            </a:stretch>
          </a:blipFill>
          <a:ln>
            <a:noFill/>
          </a:ln>
          <a:extLst/>
        </p:spPr>
        <p:txBody>
          <a:bodyPr anchor="ctr"/>
          <a:lstStyle/>
          <a:p>
            <a:pPr algn="ctr" eaLnBrk="1" hangingPunct="1"/>
            <a:endParaRPr lang="ru-RU" altLang="en-US">
              <a:solidFill>
                <a:srgbClr val="FFFFFF"/>
              </a:solidFill>
              <a:sym typeface="Arial" pitchFamily="34" charset="0"/>
            </a:endParaRPr>
          </a:p>
        </p:txBody>
      </p:sp>
      <p:sp>
        <p:nvSpPr>
          <p:cNvPr id="7174" name="稻壳儿小白白(http://dwz.cn/Wu2UP)"/>
          <p:cNvSpPr>
            <a:spLocks noChangeArrowheads="1"/>
          </p:cNvSpPr>
          <p:nvPr/>
        </p:nvSpPr>
        <p:spPr bwMode="auto">
          <a:xfrm>
            <a:off x="1266825" y="3898900"/>
            <a:ext cx="860425" cy="904875"/>
          </a:xfrm>
          <a:prstGeom prst="ellipse">
            <a:avLst/>
          </a:prstGeom>
          <a:blipFill>
            <a:blip r:embed="rId4"/>
            <a:stretch>
              <a:fillRect/>
            </a:stretch>
          </a:blipFill>
          <a:ln>
            <a:noFill/>
          </a:ln>
          <a:extLst/>
        </p:spPr>
        <p:txBody>
          <a:bodyPr anchor="ctr"/>
          <a:lstStyle/>
          <a:p>
            <a:pPr algn="ctr" eaLnBrk="1" hangingPunct="1"/>
            <a:endParaRPr lang="ru-RU" altLang="en-US">
              <a:solidFill>
                <a:srgbClr val="FFFFFF"/>
              </a:solidFill>
              <a:ea typeface="幼圆" panose="02010509060101010101" pitchFamily="49" charset="-122"/>
              <a:sym typeface="Arial" pitchFamily="34" charset="0"/>
            </a:endParaRPr>
          </a:p>
        </p:txBody>
      </p:sp>
      <p:sp>
        <p:nvSpPr>
          <p:cNvPr id="7175" name="稻壳儿小白白(http://dwz.cn/Wu2UP)"/>
          <p:cNvSpPr>
            <a:spLocks noChangeArrowheads="1"/>
          </p:cNvSpPr>
          <p:nvPr/>
        </p:nvSpPr>
        <p:spPr bwMode="auto">
          <a:xfrm>
            <a:off x="4127500" y="3898900"/>
            <a:ext cx="860425" cy="904875"/>
          </a:xfrm>
          <a:prstGeom prst="ellipse">
            <a:avLst/>
          </a:prstGeom>
          <a:blipFill>
            <a:blip r:embed="rId4"/>
            <a:stretch>
              <a:fillRect/>
            </a:stretch>
          </a:blipFill>
          <a:ln>
            <a:noFill/>
          </a:ln>
          <a:extLst/>
        </p:spPr>
        <p:txBody>
          <a:bodyPr anchor="ctr"/>
          <a:lstStyle/>
          <a:p>
            <a:pPr algn="ctr" defTabSz="912813" eaLnBrk="1" hangingPunct="1"/>
            <a:endParaRPr lang="ru-RU" altLang="en-US" sz="2800">
              <a:solidFill>
                <a:srgbClr val="FFFFFF"/>
              </a:solidFill>
              <a:ea typeface="幼圆" panose="02010509060101010101" pitchFamily="49" charset="-122"/>
              <a:sym typeface="Arial" pitchFamily="34" charset="0"/>
            </a:endParaRPr>
          </a:p>
        </p:txBody>
      </p:sp>
      <p:sp>
        <p:nvSpPr>
          <p:cNvPr id="7176" name="稻壳儿小白白(http://dwz.cn/Wu2UP)"/>
          <p:cNvSpPr>
            <a:spLocks noChangeArrowheads="1"/>
          </p:cNvSpPr>
          <p:nvPr/>
        </p:nvSpPr>
        <p:spPr bwMode="auto">
          <a:xfrm>
            <a:off x="6988175" y="3898900"/>
            <a:ext cx="860425" cy="904875"/>
          </a:xfrm>
          <a:prstGeom prst="ellipse">
            <a:avLst/>
          </a:prstGeom>
          <a:blipFill>
            <a:blip r:embed="rId4"/>
            <a:stretch>
              <a:fillRect/>
            </a:stretch>
          </a:blipFill>
          <a:ln>
            <a:noFill/>
          </a:ln>
          <a:extLst/>
        </p:spPr>
        <p:txBody>
          <a:bodyPr anchor="ctr"/>
          <a:lstStyle/>
          <a:p>
            <a:pPr algn="ctr" eaLnBrk="1" hangingPunct="1"/>
            <a:endParaRPr lang="ru-RU" altLang="en-US">
              <a:solidFill>
                <a:srgbClr val="FFFFFF"/>
              </a:solidFill>
              <a:ea typeface="幼圆" panose="02010509060101010101" pitchFamily="49" charset="-122"/>
              <a:sym typeface="Arial" pitchFamily="34" charset="0"/>
            </a:endParaRPr>
          </a:p>
        </p:txBody>
      </p:sp>
      <p:sp>
        <p:nvSpPr>
          <p:cNvPr id="7177" name="稻壳儿小白白(http://dwz.cn/Wu2UP)"/>
          <p:cNvSpPr>
            <a:spLocks noChangeArrowheads="1"/>
          </p:cNvSpPr>
          <p:nvPr/>
        </p:nvSpPr>
        <p:spPr bwMode="auto">
          <a:xfrm>
            <a:off x="9840913" y="3898900"/>
            <a:ext cx="860425" cy="904875"/>
          </a:xfrm>
          <a:prstGeom prst="ellipse">
            <a:avLst/>
          </a:prstGeom>
          <a:blipFill>
            <a:blip r:embed="rId4"/>
            <a:stretch>
              <a:fillRect/>
            </a:stretch>
          </a:blipFill>
          <a:ln>
            <a:noFill/>
          </a:ln>
          <a:extLst/>
        </p:spPr>
        <p:txBody>
          <a:bodyPr anchor="ctr"/>
          <a:lstStyle/>
          <a:p>
            <a:pPr algn="ctr" defTabSz="912813" eaLnBrk="1" hangingPunct="1"/>
            <a:endParaRPr lang="ru-RU" altLang="en-US" sz="2400">
              <a:solidFill>
                <a:srgbClr val="FFFFFF"/>
              </a:solidFill>
              <a:ea typeface="幼圆" panose="02010509060101010101" pitchFamily="49" charset="-122"/>
              <a:sym typeface="Arial" pitchFamily="34" charset="0"/>
            </a:endParaRPr>
          </a:p>
        </p:txBody>
      </p:sp>
      <p:sp>
        <p:nvSpPr>
          <p:cNvPr id="7178" name="稻壳儿小白白(http://dwz.cn/Wu2UP)"/>
          <p:cNvSpPr>
            <a:spLocks/>
          </p:cNvSpPr>
          <p:nvPr/>
        </p:nvSpPr>
        <p:spPr bwMode="auto">
          <a:xfrm>
            <a:off x="1473200" y="4191000"/>
            <a:ext cx="384175" cy="355600"/>
          </a:xfrm>
          <a:custGeom>
            <a:avLst/>
            <a:gdLst>
              <a:gd name="T0" fmla="*/ 183931681 w 462"/>
              <a:gd name="T1" fmla="*/ 0 h 427"/>
              <a:gd name="T2" fmla="*/ 183931681 w 462"/>
              <a:gd name="T3" fmla="*/ 0 h 427"/>
              <a:gd name="T4" fmla="*/ 183931681 w 462"/>
              <a:gd name="T5" fmla="*/ 0 h 427"/>
              <a:gd name="T6" fmla="*/ 49094571 w 462"/>
              <a:gd name="T7" fmla="*/ 55482761 h 427"/>
              <a:gd name="T8" fmla="*/ 55317874 w 462"/>
              <a:gd name="T9" fmla="*/ 99175757 h 427"/>
              <a:gd name="T10" fmla="*/ 0 w 462"/>
              <a:gd name="T11" fmla="*/ 166448282 h 427"/>
              <a:gd name="T12" fmla="*/ 79519236 w 462"/>
              <a:gd name="T13" fmla="*/ 221237331 h 427"/>
              <a:gd name="T14" fmla="*/ 159730319 w 462"/>
              <a:gd name="T15" fmla="*/ 184479784 h 427"/>
              <a:gd name="T16" fmla="*/ 159730319 w 462"/>
              <a:gd name="T17" fmla="*/ 172690020 h 427"/>
              <a:gd name="T18" fmla="*/ 183931681 w 462"/>
              <a:gd name="T19" fmla="*/ 147723069 h 427"/>
              <a:gd name="T20" fmla="*/ 208824059 w 462"/>
              <a:gd name="T21" fmla="*/ 172690020 h 427"/>
              <a:gd name="T22" fmla="*/ 183931681 w 462"/>
              <a:gd name="T23" fmla="*/ 196963259 h 427"/>
              <a:gd name="T24" fmla="*/ 79519236 w 462"/>
              <a:gd name="T25" fmla="*/ 246204282 h 427"/>
              <a:gd name="T26" fmla="*/ 79519236 w 462"/>
              <a:gd name="T27" fmla="*/ 257994879 h 427"/>
              <a:gd name="T28" fmla="*/ 183931681 w 462"/>
              <a:gd name="T29" fmla="*/ 295445305 h 427"/>
              <a:gd name="T30" fmla="*/ 183931681 w 462"/>
              <a:gd name="T31" fmla="*/ 295445305 h 427"/>
              <a:gd name="T32" fmla="*/ 282119992 w 462"/>
              <a:gd name="T33" fmla="*/ 257994879 h 427"/>
              <a:gd name="T34" fmla="*/ 313236504 w 462"/>
              <a:gd name="T35" fmla="*/ 55482761 h 427"/>
              <a:gd name="T36" fmla="*/ 183931681 w 462"/>
              <a:gd name="T37" fmla="*/ 0 h 427"/>
              <a:gd name="T38" fmla="*/ 24893210 w 462"/>
              <a:gd name="T39" fmla="*/ 160206544 h 427"/>
              <a:gd name="T40" fmla="*/ 24893210 w 462"/>
              <a:gd name="T41" fmla="*/ 160206544 h 427"/>
              <a:gd name="T42" fmla="*/ 61541176 w 462"/>
              <a:gd name="T43" fmla="*/ 123448997 h 427"/>
              <a:gd name="T44" fmla="*/ 73295933 w 462"/>
              <a:gd name="T45" fmla="*/ 196963259 h 427"/>
              <a:gd name="T46" fmla="*/ 24893210 w 462"/>
              <a:gd name="T47" fmla="*/ 160206544 h 427"/>
              <a:gd name="T48" fmla="*/ 183931681 w 462"/>
              <a:gd name="T49" fmla="*/ 92240308 h 427"/>
              <a:gd name="T50" fmla="*/ 183931681 w 462"/>
              <a:gd name="T51" fmla="*/ 92240308 h 427"/>
              <a:gd name="T52" fmla="*/ 73295933 w 462"/>
              <a:gd name="T53" fmla="*/ 55482761 h 427"/>
              <a:gd name="T54" fmla="*/ 183931681 w 462"/>
              <a:gd name="T55" fmla="*/ 24966951 h 427"/>
              <a:gd name="T56" fmla="*/ 287652279 w 462"/>
              <a:gd name="T57" fmla="*/ 55482761 h 427"/>
              <a:gd name="T58" fmla="*/ 183931681 w 462"/>
              <a:gd name="T59" fmla="*/ 92240308 h 42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62" h="427">
                <a:moveTo>
                  <a:pt x="266" y="0"/>
                </a:moveTo>
                <a:lnTo>
                  <a:pt x="266" y="0"/>
                </a:lnTo>
                <a:cubicBezTo>
                  <a:pt x="142" y="0"/>
                  <a:pt x="62" y="45"/>
                  <a:pt x="71" y="80"/>
                </a:cubicBezTo>
                <a:cubicBezTo>
                  <a:pt x="71" y="89"/>
                  <a:pt x="71" y="116"/>
                  <a:pt x="80" y="143"/>
                </a:cubicBezTo>
                <a:cubicBezTo>
                  <a:pt x="18" y="169"/>
                  <a:pt x="0" y="205"/>
                  <a:pt x="0" y="240"/>
                </a:cubicBezTo>
                <a:cubicBezTo>
                  <a:pt x="9" y="275"/>
                  <a:pt x="36" y="311"/>
                  <a:pt x="115" y="319"/>
                </a:cubicBezTo>
                <a:cubicBezTo>
                  <a:pt x="151" y="319"/>
                  <a:pt x="204" y="302"/>
                  <a:pt x="231" y="266"/>
                </a:cubicBezTo>
                <a:cubicBezTo>
                  <a:pt x="231" y="258"/>
                  <a:pt x="231" y="249"/>
                  <a:pt x="231" y="249"/>
                </a:cubicBezTo>
                <a:cubicBezTo>
                  <a:pt x="231" y="222"/>
                  <a:pt x="249" y="213"/>
                  <a:pt x="266" y="213"/>
                </a:cubicBezTo>
                <a:cubicBezTo>
                  <a:pt x="284" y="213"/>
                  <a:pt x="302" y="222"/>
                  <a:pt x="302" y="249"/>
                </a:cubicBezTo>
                <a:cubicBezTo>
                  <a:pt x="302" y="266"/>
                  <a:pt x="284" y="284"/>
                  <a:pt x="266" y="284"/>
                </a:cubicBezTo>
                <a:cubicBezTo>
                  <a:pt x="222" y="328"/>
                  <a:pt x="169" y="355"/>
                  <a:pt x="115" y="355"/>
                </a:cubicBezTo>
                <a:cubicBezTo>
                  <a:pt x="115" y="364"/>
                  <a:pt x="115" y="364"/>
                  <a:pt x="115" y="372"/>
                </a:cubicBezTo>
                <a:cubicBezTo>
                  <a:pt x="115" y="381"/>
                  <a:pt x="178" y="426"/>
                  <a:pt x="266" y="426"/>
                </a:cubicBezTo>
                <a:cubicBezTo>
                  <a:pt x="355" y="426"/>
                  <a:pt x="408" y="381"/>
                  <a:pt x="408" y="372"/>
                </a:cubicBezTo>
                <a:cubicBezTo>
                  <a:pt x="416" y="355"/>
                  <a:pt x="453" y="116"/>
                  <a:pt x="453" y="80"/>
                </a:cubicBezTo>
                <a:cubicBezTo>
                  <a:pt x="461" y="45"/>
                  <a:pt x="381" y="0"/>
                  <a:pt x="266" y="0"/>
                </a:cubicBezTo>
                <a:close/>
                <a:moveTo>
                  <a:pt x="36" y="231"/>
                </a:moveTo>
                <a:lnTo>
                  <a:pt x="36" y="231"/>
                </a:lnTo>
                <a:cubicBezTo>
                  <a:pt x="36" y="222"/>
                  <a:pt x="53" y="196"/>
                  <a:pt x="89" y="178"/>
                </a:cubicBezTo>
                <a:cubicBezTo>
                  <a:pt x="89" y="213"/>
                  <a:pt x="98" y="249"/>
                  <a:pt x="106" y="284"/>
                </a:cubicBezTo>
                <a:cubicBezTo>
                  <a:pt x="62" y="275"/>
                  <a:pt x="44" y="258"/>
                  <a:pt x="36" y="231"/>
                </a:cubicBezTo>
                <a:close/>
                <a:moveTo>
                  <a:pt x="266" y="133"/>
                </a:moveTo>
                <a:lnTo>
                  <a:pt x="266" y="133"/>
                </a:lnTo>
                <a:cubicBezTo>
                  <a:pt x="178" y="133"/>
                  <a:pt x="106" y="98"/>
                  <a:pt x="106" y="80"/>
                </a:cubicBezTo>
                <a:cubicBezTo>
                  <a:pt x="106" y="71"/>
                  <a:pt x="178" y="36"/>
                  <a:pt x="266" y="36"/>
                </a:cubicBezTo>
                <a:cubicBezTo>
                  <a:pt x="355" y="36"/>
                  <a:pt x="416" y="71"/>
                  <a:pt x="416" y="80"/>
                </a:cubicBezTo>
                <a:cubicBezTo>
                  <a:pt x="416" y="98"/>
                  <a:pt x="355" y="133"/>
                  <a:pt x="266" y="1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latin typeface="幼圆" panose="02010509060101010101" pitchFamily="49" charset="-122"/>
              <a:ea typeface="幼圆" panose="02010509060101010101" pitchFamily="49" charset="-122"/>
            </a:endParaRPr>
          </a:p>
        </p:txBody>
      </p:sp>
      <p:sp>
        <p:nvSpPr>
          <p:cNvPr id="7179" name="稻壳儿小白白(http://dwz.cn/Wu2UP)"/>
          <p:cNvSpPr>
            <a:spLocks/>
          </p:cNvSpPr>
          <p:nvPr/>
        </p:nvSpPr>
        <p:spPr bwMode="auto">
          <a:xfrm>
            <a:off x="1527175" y="1825625"/>
            <a:ext cx="341313" cy="361950"/>
          </a:xfrm>
          <a:custGeom>
            <a:avLst/>
            <a:gdLst>
              <a:gd name="T0" fmla="*/ 178974857 w 409"/>
              <a:gd name="T1" fmla="*/ 281180359 h 436"/>
              <a:gd name="T2" fmla="*/ 178974857 w 409"/>
              <a:gd name="T3" fmla="*/ 281180359 h 436"/>
              <a:gd name="T4" fmla="*/ 191509973 w 409"/>
              <a:gd name="T5" fmla="*/ 293584618 h 436"/>
              <a:gd name="T6" fmla="*/ 259060740 w 409"/>
              <a:gd name="T7" fmla="*/ 299787578 h 436"/>
              <a:gd name="T8" fmla="*/ 272292668 w 409"/>
              <a:gd name="T9" fmla="*/ 287382489 h 436"/>
              <a:gd name="T10" fmla="*/ 272292668 w 409"/>
              <a:gd name="T11" fmla="*/ 232249036 h 436"/>
              <a:gd name="T12" fmla="*/ 185242832 w 409"/>
              <a:gd name="T13" fmla="*/ 226046907 h 436"/>
              <a:gd name="T14" fmla="*/ 178974857 w 409"/>
              <a:gd name="T15" fmla="*/ 281180359 h 436"/>
              <a:gd name="T16" fmla="*/ 12535116 w 409"/>
              <a:gd name="T17" fmla="*/ 232249036 h 436"/>
              <a:gd name="T18" fmla="*/ 12535116 w 409"/>
              <a:gd name="T19" fmla="*/ 232249036 h 436"/>
              <a:gd name="T20" fmla="*/ 12535116 w 409"/>
              <a:gd name="T21" fmla="*/ 287382489 h 436"/>
              <a:gd name="T22" fmla="*/ 24374255 w 409"/>
              <a:gd name="T23" fmla="*/ 299787578 h 436"/>
              <a:gd name="T24" fmla="*/ 92620999 w 409"/>
              <a:gd name="T25" fmla="*/ 293584618 h 436"/>
              <a:gd name="T26" fmla="*/ 105156115 w 409"/>
              <a:gd name="T27" fmla="*/ 281180359 h 436"/>
              <a:gd name="T28" fmla="*/ 98888974 w 409"/>
              <a:gd name="T29" fmla="*/ 226046907 h 436"/>
              <a:gd name="T30" fmla="*/ 12535116 w 409"/>
              <a:gd name="T31" fmla="*/ 232249036 h 436"/>
              <a:gd name="T32" fmla="*/ 0 w 409"/>
              <a:gd name="T33" fmla="*/ 141279213 h 436"/>
              <a:gd name="T34" fmla="*/ 0 w 409"/>
              <a:gd name="T35" fmla="*/ 141279213 h 436"/>
              <a:gd name="T36" fmla="*/ 6267975 w 409"/>
              <a:gd name="T37" fmla="*/ 201925762 h 436"/>
              <a:gd name="T38" fmla="*/ 92620999 w 409"/>
              <a:gd name="T39" fmla="*/ 189520673 h 436"/>
              <a:gd name="T40" fmla="*/ 92620999 w 409"/>
              <a:gd name="T41" fmla="*/ 135076253 h 436"/>
              <a:gd name="T42" fmla="*/ 92620999 w 409"/>
              <a:gd name="T43" fmla="*/ 128874124 h 436"/>
              <a:gd name="T44" fmla="*/ 142065486 w 409"/>
              <a:gd name="T45" fmla="*/ 79943631 h 436"/>
              <a:gd name="T46" fmla="*/ 191509973 w 409"/>
              <a:gd name="T47" fmla="*/ 128874124 h 436"/>
              <a:gd name="T48" fmla="*/ 191509973 w 409"/>
              <a:gd name="T49" fmla="*/ 135076253 h 436"/>
              <a:gd name="T50" fmla="*/ 185242832 w 409"/>
              <a:gd name="T51" fmla="*/ 189520673 h 436"/>
              <a:gd name="T52" fmla="*/ 277863831 w 409"/>
              <a:gd name="T53" fmla="*/ 201925762 h 436"/>
              <a:gd name="T54" fmla="*/ 284130972 w 409"/>
              <a:gd name="T55" fmla="*/ 141279213 h 436"/>
              <a:gd name="T56" fmla="*/ 284130972 w 409"/>
              <a:gd name="T57" fmla="*/ 128874124 h 436"/>
              <a:gd name="T58" fmla="*/ 142065486 w 409"/>
              <a:gd name="T59" fmla="*/ 0 h 436"/>
              <a:gd name="T60" fmla="*/ 0 w 409"/>
              <a:gd name="T61" fmla="*/ 128874124 h 436"/>
              <a:gd name="T62" fmla="*/ 0 w 409"/>
              <a:gd name="T63" fmla="*/ 141279213 h 4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09" h="436">
                <a:moveTo>
                  <a:pt x="257" y="408"/>
                </a:moveTo>
                <a:lnTo>
                  <a:pt x="257" y="408"/>
                </a:lnTo>
                <a:cubicBezTo>
                  <a:pt x="257" y="417"/>
                  <a:pt x="266" y="426"/>
                  <a:pt x="275" y="426"/>
                </a:cubicBezTo>
                <a:cubicBezTo>
                  <a:pt x="372" y="435"/>
                  <a:pt x="372" y="435"/>
                  <a:pt x="372" y="435"/>
                </a:cubicBezTo>
                <a:cubicBezTo>
                  <a:pt x="382" y="435"/>
                  <a:pt x="382" y="426"/>
                  <a:pt x="391" y="417"/>
                </a:cubicBezTo>
                <a:cubicBezTo>
                  <a:pt x="391" y="337"/>
                  <a:pt x="391" y="337"/>
                  <a:pt x="391" y="337"/>
                </a:cubicBezTo>
                <a:cubicBezTo>
                  <a:pt x="266" y="328"/>
                  <a:pt x="266" y="328"/>
                  <a:pt x="266" y="328"/>
                </a:cubicBezTo>
                <a:lnTo>
                  <a:pt x="257" y="408"/>
                </a:lnTo>
                <a:close/>
                <a:moveTo>
                  <a:pt x="18" y="337"/>
                </a:moveTo>
                <a:lnTo>
                  <a:pt x="18" y="337"/>
                </a:lnTo>
                <a:cubicBezTo>
                  <a:pt x="18" y="417"/>
                  <a:pt x="18" y="417"/>
                  <a:pt x="18" y="417"/>
                </a:cubicBezTo>
                <a:cubicBezTo>
                  <a:pt x="18" y="426"/>
                  <a:pt x="27" y="435"/>
                  <a:pt x="35" y="435"/>
                </a:cubicBezTo>
                <a:cubicBezTo>
                  <a:pt x="133" y="426"/>
                  <a:pt x="133" y="426"/>
                  <a:pt x="133" y="426"/>
                </a:cubicBezTo>
                <a:cubicBezTo>
                  <a:pt x="142" y="426"/>
                  <a:pt x="151" y="417"/>
                  <a:pt x="151" y="408"/>
                </a:cubicBezTo>
                <a:cubicBezTo>
                  <a:pt x="142" y="328"/>
                  <a:pt x="142" y="328"/>
                  <a:pt x="142" y="328"/>
                </a:cubicBezTo>
                <a:lnTo>
                  <a:pt x="18" y="337"/>
                </a:lnTo>
                <a:close/>
                <a:moveTo>
                  <a:pt x="0" y="205"/>
                </a:moveTo>
                <a:lnTo>
                  <a:pt x="0" y="205"/>
                </a:lnTo>
                <a:cubicBezTo>
                  <a:pt x="9" y="293"/>
                  <a:pt x="9" y="293"/>
                  <a:pt x="9" y="293"/>
                </a:cubicBezTo>
                <a:cubicBezTo>
                  <a:pt x="133" y="275"/>
                  <a:pt x="133" y="275"/>
                  <a:pt x="133" y="275"/>
                </a:cubicBezTo>
                <a:cubicBezTo>
                  <a:pt x="133" y="196"/>
                  <a:pt x="133" y="196"/>
                  <a:pt x="133" y="196"/>
                </a:cubicBezTo>
                <a:lnTo>
                  <a:pt x="133" y="187"/>
                </a:lnTo>
                <a:cubicBezTo>
                  <a:pt x="133" y="152"/>
                  <a:pt x="160" y="116"/>
                  <a:pt x="204" y="116"/>
                </a:cubicBezTo>
                <a:cubicBezTo>
                  <a:pt x="248" y="116"/>
                  <a:pt x="275" y="152"/>
                  <a:pt x="275" y="187"/>
                </a:cubicBezTo>
                <a:lnTo>
                  <a:pt x="275" y="196"/>
                </a:lnTo>
                <a:cubicBezTo>
                  <a:pt x="266" y="275"/>
                  <a:pt x="266" y="275"/>
                  <a:pt x="266" y="275"/>
                </a:cubicBezTo>
                <a:cubicBezTo>
                  <a:pt x="399" y="293"/>
                  <a:pt x="399" y="293"/>
                  <a:pt x="399" y="293"/>
                </a:cubicBezTo>
                <a:cubicBezTo>
                  <a:pt x="408" y="205"/>
                  <a:pt x="408" y="205"/>
                  <a:pt x="408" y="205"/>
                </a:cubicBezTo>
                <a:cubicBezTo>
                  <a:pt x="408" y="196"/>
                  <a:pt x="408" y="196"/>
                  <a:pt x="408" y="187"/>
                </a:cubicBezTo>
                <a:cubicBezTo>
                  <a:pt x="408" y="80"/>
                  <a:pt x="319" y="0"/>
                  <a:pt x="204" y="0"/>
                </a:cubicBezTo>
                <a:cubicBezTo>
                  <a:pt x="88" y="0"/>
                  <a:pt x="0" y="80"/>
                  <a:pt x="0" y="187"/>
                </a:cubicBezTo>
                <a:cubicBezTo>
                  <a:pt x="0" y="196"/>
                  <a:pt x="0" y="196"/>
                  <a:pt x="0" y="20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7180" name="稻壳儿小白白(http://dwz.cn/Wu2UP)"/>
          <p:cNvSpPr>
            <a:spLocks/>
          </p:cNvSpPr>
          <p:nvPr/>
        </p:nvSpPr>
        <p:spPr bwMode="auto">
          <a:xfrm>
            <a:off x="10064750" y="4175125"/>
            <a:ext cx="412750" cy="369888"/>
          </a:xfrm>
          <a:custGeom>
            <a:avLst/>
            <a:gdLst>
              <a:gd name="T0" fmla="*/ 305537980 w 497"/>
              <a:gd name="T1" fmla="*/ 48581956 h 444"/>
              <a:gd name="T2" fmla="*/ 305537980 w 497"/>
              <a:gd name="T3" fmla="*/ 48581956 h 444"/>
              <a:gd name="T4" fmla="*/ 293813222 w 497"/>
              <a:gd name="T5" fmla="*/ 48581956 h 444"/>
              <a:gd name="T6" fmla="*/ 293813222 w 497"/>
              <a:gd name="T7" fmla="*/ 307452738 h 444"/>
              <a:gd name="T8" fmla="*/ 305537980 w 497"/>
              <a:gd name="T9" fmla="*/ 307452738 h 444"/>
              <a:gd name="T10" fmla="*/ 342092515 w 497"/>
              <a:gd name="T11" fmla="*/ 276221362 h 444"/>
              <a:gd name="T12" fmla="*/ 342092515 w 497"/>
              <a:gd name="T13" fmla="*/ 86058942 h 444"/>
              <a:gd name="T14" fmla="*/ 305537980 w 497"/>
              <a:gd name="T15" fmla="*/ 48581956 h 444"/>
              <a:gd name="T16" fmla="*/ 0 w 497"/>
              <a:gd name="T17" fmla="*/ 86058942 h 444"/>
              <a:gd name="T18" fmla="*/ 0 w 497"/>
              <a:gd name="T19" fmla="*/ 86058942 h 444"/>
              <a:gd name="T20" fmla="*/ 0 w 497"/>
              <a:gd name="T21" fmla="*/ 276221362 h 444"/>
              <a:gd name="T22" fmla="*/ 36554535 w 497"/>
              <a:gd name="T23" fmla="*/ 307452738 h 444"/>
              <a:gd name="T24" fmla="*/ 48968594 w 497"/>
              <a:gd name="T25" fmla="*/ 307452738 h 444"/>
              <a:gd name="T26" fmla="*/ 48968594 w 497"/>
              <a:gd name="T27" fmla="*/ 48581956 h 444"/>
              <a:gd name="T28" fmla="*/ 36554535 w 497"/>
              <a:gd name="T29" fmla="*/ 48581956 h 444"/>
              <a:gd name="T30" fmla="*/ 0 w 497"/>
              <a:gd name="T31" fmla="*/ 86058942 h 444"/>
              <a:gd name="T32" fmla="*/ 232429740 w 497"/>
              <a:gd name="T33" fmla="*/ 18044536 h 444"/>
              <a:gd name="T34" fmla="*/ 232429740 w 497"/>
              <a:gd name="T35" fmla="*/ 18044536 h 444"/>
              <a:gd name="T36" fmla="*/ 171046258 w 497"/>
              <a:gd name="T37" fmla="*/ 0 h 444"/>
              <a:gd name="T38" fmla="*/ 110352076 w 497"/>
              <a:gd name="T39" fmla="*/ 18044536 h 444"/>
              <a:gd name="T40" fmla="*/ 110352076 w 497"/>
              <a:gd name="T41" fmla="*/ 48581956 h 444"/>
              <a:gd name="T42" fmla="*/ 73798371 w 497"/>
              <a:gd name="T43" fmla="*/ 48581956 h 444"/>
              <a:gd name="T44" fmla="*/ 73798371 w 497"/>
              <a:gd name="T45" fmla="*/ 307452738 h 444"/>
              <a:gd name="T46" fmla="*/ 268983445 w 497"/>
              <a:gd name="T47" fmla="*/ 307452738 h 444"/>
              <a:gd name="T48" fmla="*/ 268983445 w 497"/>
              <a:gd name="T49" fmla="*/ 48581956 h 444"/>
              <a:gd name="T50" fmla="*/ 232429740 w 497"/>
              <a:gd name="T51" fmla="*/ 48581956 h 444"/>
              <a:gd name="T52" fmla="*/ 232429740 w 497"/>
              <a:gd name="T53" fmla="*/ 18044536 h 444"/>
              <a:gd name="T54" fmla="*/ 207599962 w 497"/>
              <a:gd name="T55" fmla="*/ 48581956 h 444"/>
              <a:gd name="T56" fmla="*/ 207599962 w 497"/>
              <a:gd name="T57" fmla="*/ 48581956 h 444"/>
              <a:gd name="T58" fmla="*/ 134491722 w 497"/>
              <a:gd name="T59" fmla="*/ 48581956 h 444"/>
              <a:gd name="T60" fmla="*/ 134491722 w 497"/>
              <a:gd name="T61" fmla="*/ 30537420 h 444"/>
              <a:gd name="T62" fmla="*/ 171046258 w 497"/>
              <a:gd name="T63" fmla="*/ 18044536 h 444"/>
              <a:gd name="T64" fmla="*/ 207599962 w 497"/>
              <a:gd name="T65" fmla="*/ 30537420 h 444"/>
              <a:gd name="T66" fmla="*/ 207599962 w 497"/>
              <a:gd name="T67" fmla="*/ 48581956 h 4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latin typeface="幼圆" panose="02010509060101010101" pitchFamily="49" charset="-122"/>
              <a:ea typeface="幼圆" panose="02010509060101010101" pitchFamily="49" charset="-122"/>
            </a:endParaRPr>
          </a:p>
        </p:txBody>
      </p:sp>
      <p:sp>
        <p:nvSpPr>
          <p:cNvPr id="7181" name="稻壳儿小白白(http://dwz.cn/Wu2UP)"/>
          <p:cNvSpPr>
            <a:spLocks/>
          </p:cNvSpPr>
          <p:nvPr/>
        </p:nvSpPr>
        <p:spPr bwMode="auto">
          <a:xfrm>
            <a:off x="4373563" y="4233863"/>
            <a:ext cx="369887" cy="311150"/>
          </a:xfrm>
          <a:custGeom>
            <a:avLst/>
            <a:gdLst>
              <a:gd name="T0" fmla="*/ 301204649 w 444"/>
              <a:gd name="T1" fmla="*/ 148218346 h 373"/>
              <a:gd name="T2" fmla="*/ 301204649 w 444"/>
              <a:gd name="T3" fmla="*/ 148218346 h 373"/>
              <a:gd name="T4" fmla="*/ 245683277 w 444"/>
              <a:gd name="T5" fmla="*/ 18788288 h 373"/>
              <a:gd name="T6" fmla="*/ 221392365 w 444"/>
              <a:gd name="T7" fmla="*/ 0 h 373"/>
              <a:gd name="T8" fmla="*/ 86058709 w 444"/>
              <a:gd name="T9" fmla="*/ 0 h 373"/>
              <a:gd name="T10" fmla="*/ 55521372 w 444"/>
              <a:gd name="T11" fmla="*/ 18788288 h 373"/>
              <a:gd name="T12" fmla="*/ 6246425 w 444"/>
              <a:gd name="T13" fmla="*/ 148218346 h 373"/>
              <a:gd name="T14" fmla="*/ 0 w 444"/>
              <a:gd name="T15" fmla="*/ 178836174 h 373"/>
              <a:gd name="T16" fmla="*/ 12492017 w 444"/>
              <a:gd name="T17" fmla="*/ 240071828 h 373"/>
              <a:gd name="T18" fmla="*/ 31231292 w 444"/>
              <a:gd name="T19" fmla="*/ 258860116 h 373"/>
              <a:gd name="T20" fmla="*/ 276913737 w 444"/>
              <a:gd name="T21" fmla="*/ 258860116 h 373"/>
              <a:gd name="T22" fmla="*/ 294959057 w 444"/>
              <a:gd name="T23" fmla="*/ 240071828 h 373"/>
              <a:gd name="T24" fmla="*/ 307451074 w 444"/>
              <a:gd name="T25" fmla="*/ 178836174 h 373"/>
              <a:gd name="T26" fmla="*/ 301204649 w 444"/>
              <a:gd name="T27" fmla="*/ 148218346 h 373"/>
              <a:gd name="T28" fmla="*/ 276913737 w 444"/>
              <a:gd name="T29" fmla="*/ 191361421 h 373"/>
              <a:gd name="T30" fmla="*/ 276913737 w 444"/>
              <a:gd name="T31" fmla="*/ 191361421 h 373"/>
              <a:gd name="T32" fmla="*/ 276913737 w 444"/>
              <a:gd name="T33" fmla="*/ 215717042 h 373"/>
              <a:gd name="T34" fmla="*/ 258175294 w 444"/>
              <a:gd name="T35" fmla="*/ 234504496 h 373"/>
              <a:gd name="T36" fmla="*/ 49275780 w 444"/>
              <a:gd name="T37" fmla="*/ 234504496 h 373"/>
              <a:gd name="T38" fmla="*/ 31231292 w 444"/>
              <a:gd name="T39" fmla="*/ 215717042 h 373"/>
              <a:gd name="T40" fmla="*/ 24290912 w 444"/>
              <a:gd name="T41" fmla="*/ 191361421 h 373"/>
              <a:gd name="T42" fmla="*/ 43029355 w 444"/>
              <a:gd name="T43" fmla="*/ 172573133 h 373"/>
              <a:gd name="T44" fmla="*/ 264421720 w 444"/>
              <a:gd name="T45" fmla="*/ 172573133 h 373"/>
              <a:gd name="T46" fmla="*/ 276913737 w 444"/>
              <a:gd name="T47" fmla="*/ 191361421 h 37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44" h="373">
                <a:moveTo>
                  <a:pt x="434" y="213"/>
                </a:moveTo>
                <a:lnTo>
                  <a:pt x="434" y="213"/>
                </a:lnTo>
                <a:cubicBezTo>
                  <a:pt x="354" y="27"/>
                  <a:pt x="354" y="27"/>
                  <a:pt x="354" y="27"/>
                </a:cubicBezTo>
                <a:cubicBezTo>
                  <a:pt x="354" y="9"/>
                  <a:pt x="337" y="0"/>
                  <a:pt x="319" y="0"/>
                </a:cubicBezTo>
                <a:cubicBezTo>
                  <a:pt x="124" y="0"/>
                  <a:pt x="124" y="0"/>
                  <a:pt x="124" y="0"/>
                </a:cubicBezTo>
                <a:cubicBezTo>
                  <a:pt x="106" y="0"/>
                  <a:pt x="89" y="9"/>
                  <a:pt x="80" y="27"/>
                </a:cubicBezTo>
                <a:cubicBezTo>
                  <a:pt x="9" y="213"/>
                  <a:pt x="9" y="213"/>
                  <a:pt x="9" y="213"/>
                </a:cubicBezTo>
                <a:cubicBezTo>
                  <a:pt x="0" y="222"/>
                  <a:pt x="0" y="248"/>
                  <a:pt x="0" y="257"/>
                </a:cubicBezTo>
                <a:cubicBezTo>
                  <a:pt x="18" y="345"/>
                  <a:pt x="18" y="345"/>
                  <a:pt x="18" y="345"/>
                </a:cubicBezTo>
                <a:cubicBezTo>
                  <a:pt x="18" y="363"/>
                  <a:pt x="35" y="372"/>
                  <a:pt x="45" y="372"/>
                </a:cubicBezTo>
                <a:cubicBezTo>
                  <a:pt x="399" y="372"/>
                  <a:pt x="399" y="372"/>
                  <a:pt x="399" y="372"/>
                </a:cubicBezTo>
                <a:cubicBezTo>
                  <a:pt x="408" y="372"/>
                  <a:pt x="425" y="363"/>
                  <a:pt x="425" y="345"/>
                </a:cubicBezTo>
                <a:cubicBezTo>
                  <a:pt x="443" y="257"/>
                  <a:pt x="443" y="257"/>
                  <a:pt x="443" y="257"/>
                </a:cubicBezTo>
                <a:cubicBezTo>
                  <a:pt x="443" y="248"/>
                  <a:pt x="443" y="222"/>
                  <a:pt x="434" y="213"/>
                </a:cubicBezTo>
                <a:close/>
                <a:moveTo>
                  <a:pt x="399" y="275"/>
                </a:moveTo>
                <a:lnTo>
                  <a:pt x="399" y="275"/>
                </a:lnTo>
                <a:cubicBezTo>
                  <a:pt x="399" y="310"/>
                  <a:pt x="399" y="310"/>
                  <a:pt x="399" y="310"/>
                </a:cubicBezTo>
                <a:cubicBezTo>
                  <a:pt x="399" y="328"/>
                  <a:pt x="381" y="337"/>
                  <a:pt x="372" y="337"/>
                </a:cubicBezTo>
                <a:cubicBezTo>
                  <a:pt x="71" y="337"/>
                  <a:pt x="71" y="337"/>
                  <a:pt x="71" y="337"/>
                </a:cubicBezTo>
                <a:cubicBezTo>
                  <a:pt x="62" y="337"/>
                  <a:pt x="45" y="328"/>
                  <a:pt x="45" y="310"/>
                </a:cubicBezTo>
                <a:cubicBezTo>
                  <a:pt x="35" y="275"/>
                  <a:pt x="35" y="275"/>
                  <a:pt x="35" y="275"/>
                </a:cubicBezTo>
                <a:cubicBezTo>
                  <a:pt x="35" y="266"/>
                  <a:pt x="45" y="248"/>
                  <a:pt x="62" y="248"/>
                </a:cubicBezTo>
                <a:cubicBezTo>
                  <a:pt x="381" y="248"/>
                  <a:pt x="381" y="248"/>
                  <a:pt x="381" y="248"/>
                </a:cubicBezTo>
                <a:cubicBezTo>
                  <a:pt x="399" y="248"/>
                  <a:pt x="408" y="266"/>
                  <a:pt x="399" y="27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latin typeface="幼圆" panose="02010509060101010101" pitchFamily="49" charset="-122"/>
              <a:ea typeface="幼圆" panose="02010509060101010101" pitchFamily="49" charset="-122"/>
            </a:endParaRPr>
          </a:p>
        </p:txBody>
      </p:sp>
      <p:sp>
        <p:nvSpPr>
          <p:cNvPr id="7182" name="稻壳儿小白白(http://dwz.cn/Wu2UP)"/>
          <p:cNvSpPr>
            <a:spLocks/>
          </p:cNvSpPr>
          <p:nvPr/>
        </p:nvSpPr>
        <p:spPr bwMode="auto">
          <a:xfrm>
            <a:off x="7205663" y="4214813"/>
            <a:ext cx="376237" cy="384175"/>
          </a:xfrm>
          <a:custGeom>
            <a:avLst/>
            <a:gdLst>
              <a:gd name="T0" fmla="*/ 190536572 w 452"/>
              <a:gd name="T1" fmla="*/ 208133043 h 462"/>
              <a:gd name="T2" fmla="*/ 190536572 w 452"/>
              <a:gd name="T3" fmla="*/ 208133043 h 462"/>
              <a:gd name="T4" fmla="*/ 300701596 w 452"/>
              <a:gd name="T5" fmla="*/ 17978060 h 462"/>
              <a:gd name="T6" fmla="*/ 300701596 w 452"/>
              <a:gd name="T7" fmla="*/ 12446605 h 462"/>
              <a:gd name="T8" fmla="*/ 294466216 w 452"/>
              <a:gd name="T9" fmla="*/ 12446605 h 462"/>
              <a:gd name="T10" fmla="*/ 110165024 w 452"/>
              <a:gd name="T11" fmla="*/ 123081521 h 462"/>
              <a:gd name="T12" fmla="*/ 6235379 w 452"/>
              <a:gd name="T13" fmla="*/ 208133043 h 462"/>
              <a:gd name="T14" fmla="*/ 24249806 w 452"/>
              <a:gd name="T15" fmla="*/ 226802950 h 462"/>
              <a:gd name="T16" fmla="*/ 60972036 w 452"/>
              <a:gd name="T17" fmla="*/ 214356345 h 462"/>
              <a:gd name="T18" fmla="*/ 104622187 w 452"/>
              <a:gd name="T19" fmla="*/ 257227614 h 462"/>
              <a:gd name="T20" fmla="*/ 92150596 w 452"/>
              <a:gd name="T21" fmla="*/ 293875581 h 462"/>
              <a:gd name="T22" fmla="*/ 104622187 w 452"/>
              <a:gd name="T23" fmla="*/ 312545488 h 462"/>
              <a:gd name="T24" fmla="*/ 190536572 w 452"/>
              <a:gd name="T25" fmla="*/ 208133043 h 462"/>
              <a:gd name="T26" fmla="*/ 208550999 w 452"/>
              <a:gd name="T27" fmla="*/ 103720598 h 462"/>
              <a:gd name="T28" fmla="*/ 208550999 w 452"/>
              <a:gd name="T29" fmla="*/ 103720598 h 462"/>
              <a:gd name="T30" fmla="*/ 208550999 w 452"/>
              <a:gd name="T31" fmla="*/ 67072631 h 462"/>
              <a:gd name="T32" fmla="*/ 245272396 w 452"/>
              <a:gd name="T33" fmla="*/ 67072631 h 462"/>
              <a:gd name="T34" fmla="*/ 245272396 w 452"/>
              <a:gd name="T35" fmla="*/ 103720598 h 462"/>
              <a:gd name="T36" fmla="*/ 208550999 w 452"/>
              <a:gd name="T37" fmla="*/ 103720598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latin typeface="幼圆" panose="02010509060101010101" pitchFamily="49" charset="-122"/>
              <a:ea typeface="幼圆" panose="02010509060101010101" pitchFamily="49" charset="-122"/>
            </a:endParaRPr>
          </a:p>
        </p:txBody>
      </p:sp>
      <p:sp>
        <p:nvSpPr>
          <p:cNvPr id="7183" name="稻壳儿小白白(http://dwz.cn/Wu2UP)"/>
          <p:cNvSpPr>
            <a:spLocks/>
          </p:cNvSpPr>
          <p:nvPr/>
        </p:nvSpPr>
        <p:spPr bwMode="auto">
          <a:xfrm>
            <a:off x="7205663" y="1798638"/>
            <a:ext cx="428625" cy="412750"/>
          </a:xfrm>
          <a:custGeom>
            <a:avLst/>
            <a:gdLst>
              <a:gd name="T0" fmla="*/ 54722512 w 515"/>
              <a:gd name="T1" fmla="*/ 231497219 h 498"/>
              <a:gd name="T2" fmla="*/ 54722512 w 515"/>
              <a:gd name="T3" fmla="*/ 231497219 h 498"/>
              <a:gd name="T4" fmla="*/ 12468410 w 515"/>
              <a:gd name="T5" fmla="*/ 322859183 h 498"/>
              <a:gd name="T6" fmla="*/ 117065394 w 515"/>
              <a:gd name="T7" fmla="*/ 298129822 h 498"/>
              <a:gd name="T8" fmla="*/ 110830773 w 515"/>
              <a:gd name="T9" fmla="*/ 237679352 h 498"/>
              <a:gd name="T10" fmla="*/ 54722512 w 515"/>
              <a:gd name="T11" fmla="*/ 231497219 h 498"/>
              <a:gd name="T12" fmla="*/ 343575813 w 515"/>
              <a:gd name="T13" fmla="*/ 12365095 h 498"/>
              <a:gd name="T14" fmla="*/ 343575813 w 515"/>
              <a:gd name="T15" fmla="*/ 12365095 h 498"/>
              <a:gd name="T16" fmla="*/ 135075135 w 515"/>
              <a:gd name="T17" fmla="*/ 158681655 h 498"/>
              <a:gd name="T18" fmla="*/ 97669905 w 515"/>
              <a:gd name="T19" fmla="*/ 201271984 h 498"/>
              <a:gd name="T20" fmla="*/ 103903694 w 515"/>
              <a:gd name="T21" fmla="*/ 206767030 h 498"/>
              <a:gd name="T22" fmla="*/ 128840514 w 515"/>
              <a:gd name="T23" fmla="*/ 225314258 h 498"/>
              <a:gd name="T24" fmla="*/ 141308924 w 515"/>
              <a:gd name="T25" fmla="*/ 243175226 h 498"/>
              <a:gd name="T26" fmla="*/ 147543545 w 515"/>
              <a:gd name="T27" fmla="*/ 249357359 h 498"/>
              <a:gd name="T28" fmla="*/ 190490105 w 515"/>
              <a:gd name="T29" fmla="*/ 212949991 h 498"/>
              <a:gd name="T30" fmla="*/ 343575813 w 515"/>
              <a:gd name="T31" fmla="*/ 12365095 h 4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15" h="498">
                <a:moveTo>
                  <a:pt x="79" y="337"/>
                </a:moveTo>
                <a:lnTo>
                  <a:pt x="79" y="337"/>
                </a:lnTo>
                <a:cubicBezTo>
                  <a:pt x="44" y="372"/>
                  <a:pt x="71" y="416"/>
                  <a:pt x="18" y="470"/>
                </a:cubicBezTo>
                <a:cubicBezTo>
                  <a:pt x="0" y="497"/>
                  <a:pt x="116" y="487"/>
                  <a:pt x="169" y="434"/>
                </a:cubicBezTo>
                <a:cubicBezTo>
                  <a:pt x="195" y="407"/>
                  <a:pt x="186" y="372"/>
                  <a:pt x="160" y="346"/>
                </a:cubicBezTo>
                <a:cubicBezTo>
                  <a:pt x="132" y="319"/>
                  <a:pt x="97" y="319"/>
                  <a:pt x="79" y="337"/>
                </a:cubicBezTo>
                <a:close/>
                <a:moveTo>
                  <a:pt x="496" y="18"/>
                </a:moveTo>
                <a:lnTo>
                  <a:pt x="496" y="18"/>
                </a:lnTo>
                <a:cubicBezTo>
                  <a:pt x="479" y="0"/>
                  <a:pt x="257" y="168"/>
                  <a:pt x="195" y="231"/>
                </a:cubicBezTo>
                <a:cubicBezTo>
                  <a:pt x="169" y="266"/>
                  <a:pt x="160" y="284"/>
                  <a:pt x="141" y="293"/>
                </a:cubicBezTo>
                <a:cubicBezTo>
                  <a:pt x="141" y="301"/>
                  <a:pt x="150" y="301"/>
                  <a:pt x="150" y="301"/>
                </a:cubicBezTo>
                <a:cubicBezTo>
                  <a:pt x="160" y="310"/>
                  <a:pt x="169" y="310"/>
                  <a:pt x="186" y="328"/>
                </a:cubicBezTo>
                <a:cubicBezTo>
                  <a:pt x="195" y="337"/>
                  <a:pt x="204" y="346"/>
                  <a:pt x="204" y="354"/>
                </a:cubicBezTo>
                <a:cubicBezTo>
                  <a:pt x="204" y="363"/>
                  <a:pt x="213" y="363"/>
                  <a:pt x="213" y="363"/>
                </a:cubicBezTo>
                <a:cubicBezTo>
                  <a:pt x="230" y="354"/>
                  <a:pt x="248" y="337"/>
                  <a:pt x="275" y="310"/>
                </a:cubicBezTo>
                <a:cubicBezTo>
                  <a:pt x="336" y="248"/>
                  <a:pt x="514" y="35"/>
                  <a:pt x="496"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7184" name="稻壳儿小白白(http://dwz.cn/Wu2UP)"/>
          <p:cNvSpPr>
            <a:spLocks/>
          </p:cNvSpPr>
          <p:nvPr/>
        </p:nvSpPr>
        <p:spPr bwMode="auto">
          <a:xfrm>
            <a:off x="10064750" y="1835150"/>
            <a:ext cx="412750" cy="376238"/>
          </a:xfrm>
          <a:custGeom>
            <a:avLst/>
            <a:gdLst>
              <a:gd name="T0" fmla="*/ 170356126 w 497"/>
              <a:gd name="T1" fmla="*/ 189844534 h 452"/>
              <a:gd name="T2" fmla="*/ 170356126 w 497"/>
              <a:gd name="T3" fmla="*/ 189844534 h 452"/>
              <a:gd name="T4" fmla="*/ 250361527 w 497"/>
              <a:gd name="T5" fmla="*/ 159359267 h 452"/>
              <a:gd name="T6" fmla="*/ 232429740 w 497"/>
              <a:gd name="T7" fmla="*/ 104622465 h 452"/>
              <a:gd name="T8" fmla="*/ 170356126 w 497"/>
              <a:gd name="T9" fmla="*/ 128873168 h 452"/>
              <a:gd name="T10" fmla="*/ 115869804 w 497"/>
              <a:gd name="T11" fmla="*/ 104622465 h 452"/>
              <a:gd name="T12" fmla="*/ 91730158 w 497"/>
              <a:gd name="T13" fmla="*/ 159359267 h 452"/>
              <a:gd name="T14" fmla="*/ 170356126 w 497"/>
              <a:gd name="T15" fmla="*/ 189844534 h 452"/>
              <a:gd name="T16" fmla="*/ 170356126 w 497"/>
              <a:gd name="T17" fmla="*/ 73443822 h 452"/>
              <a:gd name="T18" fmla="*/ 170356126 w 497"/>
              <a:gd name="T19" fmla="*/ 73443822 h 452"/>
              <a:gd name="T20" fmla="*/ 213117691 w 497"/>
              <a:gd name="T21" fmla="*/ 60972198 h 452"/>
              <a:gd name="T22" fmla="*/ 195875205 w 497"/>
              <a:gd name="T23" fmla="*/ 11779080 h 452"/>
              <a:gd name="T24" fmla="*/ 170356126 w 497"/>
              <a:gd name="T25" fmla="*/ 0 h 452"/>
              <a:gd name="T26" fmla="*/ 146216480 w 497"/>
              <a:gd name="T27" fmla="*/ 11779080 h 452"/>
              <a:gd name="T28" fmla="*/ 128284693 w 497"/>
              <a:gd name="T29" fmla="*/ 60972198 h 452"/>
              <a:gd name="T30" fmla="*/ 170356126 w 497"/>
              <a:gd name="T31" fmla="*/ 73443822 h 452"/>
              <a:gd name="T32" fmla="*/ 323469767 w 497"/>
              <a:gd name="T33" fmla="*/ 208552386 h 452"/>
              <a:gd name="T34" fmla="*/ 323469767 w 497"/>
              <a:gd name="T35" fmla="*/ 208552386 h 452"/>
              <a:gd name="T36" fmla="*/ 256569386 w 497"/>
              <a:gd name="T37" fmla="*/ 184301683 h 452"/>
              <a:gd name="T38" fmla="*/ 262776415 w 497"/>
              <a:gd name="T39" fmla="*/ 202316158 h 452"/>
              <a:gd name="T40" fmla="*/ 170356126 w 497"/>
              <a:gd name="T41" fmla="*/ 239038485 h 452"/>
              <a:gd name="T42" fmla="*/ 79316100 w 497"/>
              <a:gd name="T43" fmla="*/ 202316158 h 452"/>
              <a:gd name="T44" fmla="*/ 85523129 w 497"/>
              <a:gd name="T45" fmla="*/ 184301683 h 452"/>
              <a:gd name="T46" fmla="*/ 17932617 w 497"/>
              <a:gd name="T47" fmla="*/ 208552386 h 452"/>
              <a:gd name="T48" fmla="*/ 17932617 w 497"/>
              <a:gd name="T49" fmla="*/ 239038485 h 452"/>
              <a:gd name="T50" fmla="*/ 140009451 w 497"/>
              <a:gd name="T51" fmla="*/ 300703227 h 452"/>
              <a:gd name="T52" fmla="*/ 201392933 w 497"/>
              <a:gd name="T53" fmla="*/ 300703227 h 452"/>
              <a:gd name="T54" fmla="*/ 323469767 w 497"/>
              <a:gd name="T55" fmla="*/ 239038485 h 452"/>
              <a:gd name="T56" fmla="*/ 323469767 w 497"/>
              <a:gd name="T57" fmla="*/ 208552386 h 4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97" h="452">
                <a:moveTo>
                  <a:pt x="247" y="274"/>
                </a:moveTo>
                <a:lnTo>
                  <a:pt x="247" y="274"/>
                </a:lnTo>
                <a:cubicBezTo>
                  <a:pt x="309" y="274"/>
                  <a:pt x="354" y="257"/>
                  <a:pt x="363" y="230"/>
                </a:cubicBezTo>
                <a:cubicBezTo>
                  <a:pt x="354" y="204"/>
                  <a:pt x="345" y="177"/>
                  <a:pt x="337" y="151"/>
                </a:cubicBezTo>
                <a:cubicBezTo>
                  <a:pt x="328" y="168"/>
                  <a:pt x="292" y="186"/>
                  <a:pt x="247" y="186"/>
                </a:cubicBezTo>
                <a:cubicBezTo>
                  <a:pt x="203" y="186"/>
                  <a:pt x="168" y="168"/>
                  <a:pt x="168" y="151"/>
                </a:cubicBezTo>
                <a:cubicBezTo>
                  <a:pt x="150" y="177"/>
                  <a:pt x="141" y="204"/>
                  <a:pt x="133" y="230"/>
                </a:cubicBezTo>
                <a:cubicBezTo>
                  <a:pt x="141" y="257"/>
                  <a:pt x="186" y="274"/>
                  <a:pt x="247" y="274"/>
                </a:cubicBezTo>
                <a:close/>
                <a:moveTo>
                  <a:pt x="247" y="106"/>
                </a:moveTo>
                <a:lnTo>
                  <a:pt x="247" y="106"/>
                </a:lnTo>
                <a:cubicBezTo>
                  <a:pt x="274" y="106"/>
                  <a:pt x="300" y="97"/>
                  <a:pt x="309" y="88"/>
                </a:cubicBezTo>
                <a:cubicBezTo>
                  <a:pt x="300" y="62"/>
                  <a:pt x="292" y="35"/>
                  <a:pt x="284" y="17"/>
                </a:cubicBezTo>
                <a:cubicBezTo>
                  <a:pt x="284" y="8"/>
                  <a:pt x="265" y="0"/>
                  <a:pt x="247" y="0"/>
                </a:cubicBezTo>
                <a:cubicBezTo>
                  <a:pt x="230" y="0"/>
                  <a:pt x="212" y="8"/>
                  <a:pt x="212" y="17"/>
                </a:cubicBezTo>
                <a:cubicBezTo>
                  <a:pt x="203" y="35"/>
                  <a:pt x="194" y="62"/>
                  <a:pt x="186" y="88"/>
                </a:cubicBezTo>
                <a:cubicBezTo>
                  <a:pt x="194" y="97"/>
                  <a:pt x="221" y="106"/>
                  <a:pt x="247" y="106"/>
                </a:cubicBezTo>
                <a:close/>
                <a:moveTo>
                  <a:pt x="469" y="301"/>
                </a:moveTo>
                <a:lnTo>
                  <a:pt x="469" y="301"/>
                </a:lnTo>
                <a:cubicBezTo>
                  <a:pt x="372" y="266"/>
                  <a:pt x="372" y="266"/>
                  <a:pt x="372" y="266"/>
                </a:cubicBezTo>
                <a:cubicBezTo>
                  <a:pt x="381" y="292"/>
                  <a:pt x="381" y="292"/>
                  <a:pt x="381" y="292"/>
                </a:cubicBezTo>
                <a:cubicBezTo>
                  <a:pt x="381" y="327"/>
                  <a:pt x="319" y="345"/>
                  <a:pt x="247" y="345"/>
                </a:cubicBezTo>
                <a:cubicBezTo>
                  <a:pt x="177" y="345"/>
                  <a:pt x="115" y="327"/>
                  <a:pt x="115" y="292"/>
                </a:cubicBezTo>
                <a:cubicBezTo>
                  <a:pt x="124" y="266"/>
                  <a:pt x="124" y="266"/>
                  <a:pt x="124" y="266"/>
                </a:cubicBezTo>
                <a:cubicBezTo>
                  <a:pt x="26" y="301"/>
                  <a:pt x="26" y="301"/>
                  <a:pt x="26" y="301"/>
                </a:cubicBezTo>
                <a:cubicBezTo>
                  <a:pt x="0" y="310"/>
                  <a:pt x="0" y="327"/>
                  <a:pt x="26" y="345"/>
                </a:cubicBezTo>
                <a:cubicBezTo>
                  <a:pt x="203" y="434"/>
                  <a:pt x="203" y="434"/>
                  <a:pt x="203" y="434"/>
                </a:cubicBezTo>
                <a:cubicBezTo>
                  <a:pt x="230" y="451"/>
                  <a:pt x="265" y="451"/>
                  <a:pt x="292" y="434"/>
                </a:cubicBezTo>
                <a:cubicBezTo>
                  <a:pt x="469" y="345"/>
                  <a:pt x="469" y="345"/>
                  <a:pt x="469" y="345"/>
                </a:cubicBezTo>
                <a:cubicBezTo>
                  <a:pt x="496" y="327"/>
                  <a:pt x="496" y="310"/>
                  <a:pt x="469" y="30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7185" name="稻壳儿小白白(http://dwz.cn/Wu2UP)"/>
          <p:cNvSpPr>
            <a:spLocks/>
          </p:cNvSpPr>
          <p:nvPr/>
        </p:nvSpPr>
        <p:spPr bwMode="auto">
          <a:xfrm>
            <a:off x="4410075" y="1835150"/>
            <a:ext cx="277813" cy="339725"/>
          </a:xfrm>
          <a:custGeom>
            <a:avLst/>
            <a:gdLst>
              <a:gd name="T0" fmla="*/ 114170426 w 337"/>
              <a:gd name="T1" fmla="*/ 0 h 409"/>
              <a:gd name="T2" fmla="*/ 114170426 w 337"/>
              <a:gd name="T3" fmla="*/ 0 h 409"/>
              <a:gd name="T4" fmla="*/ 0 w 337"/>
              <a:gd name="T5" fmla="*/ 42776278 h 409"/>
              <a:gd name="T6" fmla="*/ 23785574 w 337"/>
              <a:gd name="T7" fmla="*/ 250446267 h 409"/>
              <a:gd name="T8" fmla="*/ 114170426 w 337"/>
              <a:gd name="T9" fmla="*/ 281493311 h 409"/>
              <a:gd name="T10" fmla="*/ 204556103 w 337"/>
              <a:gd name="T11" fmla="*/ 250446267 h 409"/>
              <a:gd name="T12" fmla="*/ 228341677 w 337"/>
              <a:gd name="T13" fmla="*/ 42776278 h 409"/>
              <a:gd name="T14" fmla="*/ 114170426 w 337"/>
              <a:gd name="T15" fmla="*/ 0 h 409"/>
              <a:gd name="T16" fmla="*/ 114170426 w 337"/>
              <a:gd name="T17" fmla="*/ 73823322 h 409"/>
              <a:gd name="T18" fmla="*/ 114170426 w 337"/>
              <a:gd name="T19" fmla="*/ 73823322 h 409"/>
              <a:gd name="T20" fmla="*/ 23785574 w 337"/>
              <a:gd name="T21" fmla="*/ 48985189 h 409"/>
              <a:gd name="T22" fmla="*/ 114170426 w 337"/>
              <a:gd name="T23" fmla="*/ 24837303 h 409"/>
              <a:gd name="T24" fmla="*/ 204556103 w 337"/>
              <a:gd name="T25" fmla="*/ 48985189 h 409"/>
              <a:gd name="T26" fmla="*/ 114170426 w 337"/>
              <a:gd name="T27" fmla="*/ 73823322 h 40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37" h="409">
                <a:moveTo>
                  <a:pt x="168" y="0"/>
                </a:moveTo>
                <a:lnTo>
                  <a:pt x="168" y="0"/>
                </a:lnTo>
                <a:cubicBezTo>
                  <a:pt x="62" y="0"/>
                  <a:pt x="0" y="36"/>
                  <a:pt x="0" y="62"/>
                </a:cubicBezTo>
                <a:cubicBezTo>
                  <a:pt x="35" y="363"/>
                  <a:pt x="35" y="363"/>
                  <a:pt x="35" y="363"/>
                </a:cubicBezTo>
                <a:cubicBezTo>
                  <a:pt x="35" y="372"/>
                  <a:pt x="88" y="408"/>
                  <a:pt x="168" y="408"/>
                </a:cubicBezTo>
                <a:cubicBezTo>
                  <a:pt x="248" y="408"/>
                  <a:pt x="301" y="372"/>
                  <a:pt x="301" y="363"/>
                </a:cubicBezTo>
                <a:cubicBezTo>
                  <a:pt x="336" y="62"/>
                  <a:pt x="336" y="62"/>
                  <a:pt x="336" y="62"/>
                </a:cubicBezTo>
                <a:cubicBezTo>
                  <a:pt x="336" y="36"/>
                  <a:pt x="274" y="0"/>
                  <a:pt x="168" y="0"/>
                </a:cubicBezTo>
                <a:close/>
                <a:moveTo>
                  <a:pt x="168" y="107"/>
                </a:moveTo>
                <a:lnTo>
                  <a:pt x="168" y="107"/>
                </a:lnTo>
                <a:cubicBezTo>
                  <a:pt x="88" y="107"/>
                  <a:pt x="35" y="80"/>
                  <a:pt x="35" y="71"/>
                </a:cubicBezTo>
                <a:cubicBezTo>
                  <a:pt x="35" y="62"/>
                  <a:pt x="88" y="36"/>
                  <a:pt x="168" y="36"/>
                </a:cubicBezTo>
                <a:cubicBezTo>
                  <a:pt x="248" y="36"/>
                  <a:pt x="301" y="62"/>
                  <a:pt x="301" y="71"/>
                </a:cubicBezTo>
                <a:cubicBezTo>
                  <a:pt x="301" y="80"/>
                  <a:pt x="248" y="107"/>
                  <a:pt x="168" y="10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7186" name="稻壳儿小白白(http://dwz.cn/Wu2UP)"/>
          <p:cNvSpPr txBox="1">
            <a:spLocks noChangeArrowheads="1"/>
          </p:cNvSpPr>
          <p:nvPr/>
        </p:nvSpPr>
        <p:spPr bwMode="auto">
          <a:xfrm>
            <a:off x="528638" y="2659063"/>
            <a:ext cx="2338387"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spcBef>
                <a:spcPct val="20000"/>
              </a:spcBef>
            </a:pPr>
            <a:r>
              <a:rPr lang="zh-CN" altLang="en-US" sz="1600" b="1">
                <a:solidFill>
                  <a:srgbClr val="445469"/>
                </a:solidFill>
                <a:latin typeface="幼圆" panose="02010509060101010101" pitchFamily="49" charset="-122"/>
                <a:ea typeface="幼圆" panose="02010509060101010101" pitchFamily="49" charset="-122"/>
                <a:sym typeface="Arial" pitchFamily="34" charset="0"/>
              </a:rPr>
              <a:t>关键词</a:t>
            </a:r>
            <a:endParaRPr lang="en-US" sz="1600" b="1">
              <a:solidFill>
                <a:srgbClr val="445469"/>
              </a:solidFill>
              <a:latin typeface="幼圆" panose="02010509060101010101" pitchFamily="49" charset="-122"/>
              <a:ea typeface="幼圆" panose="02010509060101010101" pitchFamily="49" charset="-122"/>
              <a:sym typeface="Arial" pitchFamily="34" charset="0"/>
            </a:endParaRPr>
          </a:p>
        </p:txBody>
      </p:sp>
      <p:sp>
        <p:nvSpPr>
          <p:cNvPr id="7187" name="稻壳儿小白白(http://dwz.cn/Wu2UP)"/>
          <p:cNvSpPr txBox="1">
            <a:spLocks noChangeArrowheads="1"/>
          </p:cNvSpPr>
          <p:nvPr/>
        </p:nvSpPr>
        <p:spPr bwMode="auto">
          <a:xfrm>
            <a:off x="1079500" y="3009900"/>
            <a:ext cx="13843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spcBef>
                <a:spcPct val="20000"/>
              </a:spcBef>
            </a:pPr>
            <a:r>
              <a:rPr lang="zh-CN" altLang="en-US" sz="1200">
                <a:solidFill>
                  <a:srgbClr val="445469"/>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rgbClr val="445469"/>
              </a:solidFill>
              <a:latin typeface="幼圆" panose="02010509060101010101" pitchFamily="49" charset="-122"/>
              <a:ea typeface="幼圆" panose="02010509060101010101" pitchFamily="49" charset="-122"/>
              <a:sym typeface="Arial" pitchFamily="34" charset="0"/>
            </a:endParaRPr>
          </a:p>
        </p:txBody>
      </p:sp>
      <p:sp>
        <p:nvSpPr>
          <p:cNvPr id="7188" name="稻壳儿小白白(http://dwz.cn/Wu2UP)"/>
          <p:cNvSpPr txBox="1">
            <a:spLocks noChangeArrowheads="1"/>
          </p:cNvSpPr>
          <p:nvPr/>
        </p:nvSpPr>
        <p:spPr bwMode="auto">
          <a:xfrm>
            <a:off x="3389313" y="2659063"/>
            <a:ext cx="2338387"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spcBef>
                <a:spcPct val="20000"/>
              </a:spcBef>
            </a:pPr>
            <a:r>
              <a:rPr lang="zh-CN" altLang="en-US" sz="1600" b="1">
                <a:solidFill>
                  <a:srgbClr val="445469"/>
                </a:solidFill>
                <a:latin typeface="幼圆" panose="02010509060101010101" pitchFamily="49" charset="-122"/>
                <a:ea typeface="幼圆" panose="02010509060101010101" pitchFamily="49" charset="-122"/>
                <a:sym typeface="Arial" pitchFamily="34" charset="0"/>
              </a:rPr>
              <a:t>关键词</a:t>
            </a:r>
            <a:endParaRPr lang="en-US" sz="1600" b="1">
              <a:solidFill>
                <a:srgbClr val="445469"/>
              </a:solidFill>
              <a:latin typeface="幼圆" panose="02010509060101010101" pitchFamily="49" charset="-122"/>
              <a:ea typeface="幼圆" panose="02010509060101010101" pitchFamily="49" charset="-122"/>
              <a:sym typeface="Arial" pitchFamily="34" charset="0"/>
            </a:endParaRPr>
          </a:p>
        </p:txBody>
      </p:sp>
      <p:sp>
        <p:nvSpPr>
          <p:cNvPr id="7189" name="稻壳儿小白白(http://dwz.cn/Wu2UP)"/>
          <p:cNvSpPr txBox="1">
            <a:spLocks noChangeArrowheads="1"/>
          </p:cNvSpPr>
          <p:nvPr/>
        </p:nvSpPr>
        <p:spPr bwMode="auto">
          <a:xfrm>
            <a:off x="3940175" y="3009900"/>
            <a:ext cx="13843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spcBef>
                <a:spcPct val="20000"/>
              </a:spcBef>
            </a:pPr>
            <a:r>
              <a:rPr lang="zh-CN" altLang="en-US" sz="1200">
                <a:solidFill>
                  <a:srgbClr val="445469"/>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rgbClr val="445469"/>
              </a:solidFill>
              <a:latin typeface="幼圆" panose="02010509060101010101" pitchFamily="49" charset="-122"/>
              <a:ea typeface="幼圆" panose="02010509060101010101" pitchFamily="49" charset="-122"/>
              <a:sym typeface="Arial" pitchFamily="34" charset="0"/>
            </a:endParaRPr>
          </a:p>
        </p:txBody>
      </p:sp>
      <p:sp>
        <p:nvSpPr>
          <p:cNvPr id="7190" name="稻壳儿小白白(http://dwz.cn/Wu2UP)"/>
          <p:cNvSpPr txBox="1">
            <a:spLocks noChangeArrowheads="1"/>
          </p:cNvSpPr>
          <p:nvPr/>
        </p:nvSpPr>
        <p:spPr bwMode="auto">
          <a:xfrm>
            <a:off x="6257925" y="2659063"/>
            <a:ext cx="2338388"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spcBef>
                <a:spcPct val="20000"/>
              </a:spcBef>
            </a:pPr>
            <a:r>
              <a:rPr lang="zh-CN" altLang="en-US" sz="1600" b="1">
                <a:solidFill>
                  <a:srgbClr val="445469"/>
                </a:solidFill>
                <a:latin typeface="幼圆" panose="02010509060101010101" pitchFamily="49" charset="-122"/>
                <a:ea typeface="幼圆" panose="02010509060101010101" pitchFamily="49" charset="-122"/>
                <a:sym typeface="Arial" pitchFamily="34" charset="0"/>
              </a:rPr>
              <a:t>关键词</a:t>
            </a:r>
            <a:endParaRPr lang="en-US" sz="1600" b="1">
              <a:solidFill>
                <a:srgbClr val="445469"/>
              </a:solidFill>
              <a:latin typeface="幼圆" panose="02010509060101010101" pitchFamily="49" charset="-122"/>
              <a:ea typeface="幼圆" panose="02010509060101010101" pitchFamily="49" charset="-122"/>
              <a:sym typeface="Arial" pitchFamily="34" charset="0"/>
            </a:endParaRPr>
          </a:p>
        </p:txBody>
      </p:sp>
      <p:sp>
        <p:nvSpPr>
          <p:cNvPr id="7191" name="稻壳儿小白白(http://dwz.cn/Wu2UP)"/>
          <p:cNvSpPr txBox="1">
            <a:spLocks noChangeArrowheads="1"/>
          </p:cNvSpPr>
          <p:nvPr/>
        </p:nvSpPr>
        <p:spPr bwMode="auto">
          <a:xfrm>
            <a:off x="6808788" y="3009900"/>
            <a:ext cx="13843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spcBef>
                <a:spcPct val="20000"/>
              </a:spcBef>
            </a:pPr>
            <a:r>
              <a:rPr lang="zh-CN" altLang="en-US" sz="1200">
                <a:solidFill>
                  <a:srgbClr val="445469"/>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rgbClr val="445469"/>
              </a:solidFill>
              <a:latin typeface="幼圆" panose="02010509060101010101" pitchFamily="49" charset="-122"/>
              <a:ea typeface="幼圆" panose="02010509060101010101" pitchFamily="49" charset="-122"/>
              <a:sym typeface="Arial" pitchFamily="34" charset="0"/>
            </a:endParaRPr>
          </a:p>
        </p:txBody>
      </p:sp>
      <p:sp>
        <p:nvSpPr>
          <p:cNvPr id="7192" name="稻壳儿小白白(http://dwz.cn/Wu2UP)"/>
          <p:cNvSpPr txBox="1">
            <a:spLocks noChangeArrowheads="1"/>
          </p:cNvSpPr>
          <p:nvPr/>
        </p:nvSpPr>
        <p:spPr bwMode="auto">
          <a:xfrm>
            <a:off x="9097963" y="2659063"/>
            <a:ext cx="2338387"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spcBef>
                <a:spcPct val="20000"/>
              </a:spcBef>
            </a:pPr>
            <a:r>
              <a:rPr lang="zh-CN" altLang="en-US" sz="1600" b="1">
                <a:solidFill>
                  <a:srgbClr val="445469"/>
                </a:solidFill>
                <a:latin typeface="幼圆" panose="02010509060101010101" pitchFamily="49" charset="-122"/>
                <a:ea typeface="幼圆" panose="02010509060101010101" pitchFamily="49" charset="-122"/>
                <a:sym typeface="Arial" pitchFamily="34" charset="0"/>
              </a:rPr>
              <a:t>关键词</a:t>
            </a:r>
            <a:endParaRPr lang="en-US" sz="1600" b="1">
              <a:solidFill>
                <a:srgbClr val="445469"/>
              </a:solidFill>
              <a:latin typeface="幼圆" panose="02010509060101010101" pitchFamily="49" charset="-122"/>
              <a:ea typeface="幼圆" panose="02010509060101010101" pitchFamily="49" charset="-122"/>
              <a:sym typeface="Arial" pitchFamily="34" charset="0"/>
            </a:endParaRPr>
          </a:p>
        </p:txBody>
      </p:sp>
      <p:sp>
        <p:nvSpPr>
          <p:cNvPr id="7193" name="稻壳儿小白白(http://dwz.cn/Wu2UP)"/>
          <p:cNvSpPr txBox="1">
            <a:spLocks noChangeArrowheads="1"/>
          </p:cNvSpPr>
          <p:nvPr/>
        </p:nvSpPr>
        <p:spPr bwMode="auto">
          <a:xfrm>
            <a:off x="9647238" y="3009900"/>
            <a:ext cx="13843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spcBef>
                <a:spcPct val="20000"/>
              </a:spcBef>
            </a:pPr>
            <a:r>
              <a:rPr lang="zh-CN" altLang="en-US" sz="1200">
                <a:solidFill>
                  <a:srgbClr val="445469"/>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rgbClr val="445469"/>
              </a:solidFill>
              <a:latin typeface="幼圆" panose="02010509060101010101" pitchFamily="49" charset="-122"/>
              <a:ea typeface="幼圆" panose="02010509060101010101" pitchFamily="49" charset="-122"/>
              <a:sym typeface="Arial" pitchFamily="34" charset="0"/>
            </a:endParaRPr>
          </a:p>
        </p:txBody>
      </p:sp>
      <p:sp>
        <p:nvSpPr>
          <p:cNvPr id="7194" name="稻壳儿小白白(http://dwz.cn/Wu2UP)"/>
          <p:cNvSpPr txBox="1">
            <a:spLocks noChangeArrowheads="1"/>
          </p:cNvSpPr>
          <p:nvPr/>
        </p:nvSpPr>
        <p:spPr bwMode="auto">
          <a:xfrm>
            <a:off x="528638" y="5037138"/>
            <a:ext cx="2338387"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spcBef>
                <a:spcPct val="20000"/>
              </a:spcBef>
            </a:pPr>
            <a:r>
              <a:rPr lang="zh-CN" altLang="en-US" sz="1600" b="1">
                <a:solidFill>
                  <a:srgbClr val="445469"/>
                </a:solidFill>
                <a:latin typeface="幼圆" panose="02010509060101010101" pitchFamily="49" charset="-122"/>
                <a:ea typeface="幼圆" panose="02010509060101010101" pitchFamily="49" charset="-122"/>
                <a:sym typeface="Arial" pitchFamily="34" charset="0"/>
              </a:rPr>
              <a:t>关键词</a:t>
            </a:r>
            <a:endParaRPr lang="en-US" sz="1600" b="1">
              <a:solidFill>
                <a:srgbClr val="445469"/>
              </a:solidFill>
              <a:latin typeface="幼圆" panose="02010509060101010101" pitchFamily="49" charset="-122"/>
              <a:ea typeface="幼圆" panose="02010509060101010101" pitchFamily="49" charset="-122"/>
              <a:sym typeface="Arial" pitchFamily="34" charset="0"/>
            </a:endParaRPr>
          </a:p>
        </p:txBody>
      </p:sp>
      <p:sp>
        <p:nvSpPr>
          <p:cNvPr id="7195" name="稻壳儿小白白(http://dwz.cn/Wu2UP)"/>
          <p:cNvSpPr txBox="1">
            <a:spLocks noChangeArrowheads="1"/>
          </p:cNvSpPr>
          <p:nvPr/>
        </p:nvSpPr>
        <p:spPr bwMode="auto">
          <a:xfrm>
            <a:off x="1079500" y="5386388"/>
            <a:ext cx="13843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spcBef>
                <a:spcPct val="20000"/>
              </a:spcBef>
            </a:pPr>
            <a:r>
              <a:rPr lang="zh-CN" altLang="en-US" sz="1200">
                <a:solidFill>
                  <a:srgbClr val="445469"/>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rgbClr val="445469"/>
              </a:solidFill>
              <a:latin typeface="幼圆" panose="02010509060101010101" pitchFamily="49" charset="-122"/>
              <a:ea typeface="幼圆" panose="02010509060101010101" pitchFamily="49" charset="-122"/>
              <a:sym typeface="Arial" pitchFamily="34" charset="0"/>
            </a:endParaRPr>
          </a:p>
        </p:txBody>
      </p:sp>
      <p:sp>
        <p:nvSpPr>
          <p:cNvPr id="7196" name="稻壳儿小白白(http://dwz.cn/Wu2UP)"/>
          <p:cNvSpPr txBox="1">
            <a:spLocks noChangeArrowheads="1"/>
          </p:cNvSpPr>
          <p:nvPr/>
        </p:nvSpPr>
        <p:spPr bwMode="auto">
          <a:xfrm>
            <a:off x="3389313" y="5037138"/>
            <a:ext cx="2338387"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spcBef>
                <a:spcPct val="20000"/>
              </a:spcBef>
            </a:pPr>
            <a:r>
              <a:rPr lang="zh-CN" altLang="en-US" sz="1600" b="1">
                <a:solidFill>
                  <a:srgbClr val="445469"/>
                </a:solidFill>
                <a:latin typeface="幼圆" panose="02010509060101010101" pitchFamily="49" charset="-122"/>
                <a:ea typeface="幼圆" panose="02010509060101010101" pitchFamily="49" charset="-122"/>
                <a:sym typeface="Arial" pitchFamily="34" charset="0"/>
              </a:rPr>
              <a:t>关键词</a:t>
            </a:r>
            <a:endParaRPr lang="en-US" sz="1600" b="1">
              <a:solidFill>
                <a:srgbClr val="445469"/>
              </a:solidFill>
              <a:latin typeface="幼圆" panose="02010509060101010101" pitchFamily="49" charset="-122"/>
              <a:ea typeface="幼圆" panose="02010509060101010101" pitchFamily="49" charset="-122"/>
              <a:sym typeface="Arial" pitchFamily="34" charset="0"/>
            </a:endParaRPr>
          </a:p>
        </p:txBody>
      </p:sp>
      <p:sp>
        <p:nvSpPr>
          <p:cNvPr id="7197" name="稻壳儿小白白(http://dwz.cn/Wu2UP)"/>
          <p:cNvSpPr txBox="1">
            <a:spLocks noChangeArrowheads="1"/>
          </p:cNvSpPr>
          <p:nvPr/>
        </p:nvSpPr>
        <p:spPr bwMode="auto">
          <a:xfrm>
            <a:off x="3940175" y="5386388"/>
            <a:ext cx="13843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spcBef>
                <a:spcPct val="20000"/>
              </a:spcBef>
            </a:pPr>
            <a:r>
              <a:rPr lang="zh-CN" altLang="en-US" sz="1200">
                <a:solidFill>
                  <a:srgbClr val="445469"/>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rgbClr val="445469"/>
              </a:solidFill>
              <a:latin typeface="幼圆" panose="02010509060101010101" pitchFamily="49" charset="-122"/>
              <a:ea typeface="幼圆" panose="02010509060101010101" pitchFamily="49" charset="-122"/>
              <a:sym typeface="Arial" pitchFamily="34" charset="0"/>
            </a:endParaRPr>
          </a:p>
        </p:txBody>
      </p:sp>
      <p:sp>
        <p:nvSpPr>
          <p:cNvPr id="7198" name="稻壳儿小白白(http://dwz.cn/Wu2UP)"/>
          <p:cNvSpPr txBox="1">
            <a:spLocks noChangeArrowheads="1"/>
          </p:cNvSpPr>
          <p:nvPr/>
        </p:nvSpPr>
        <p:spPr bwMode="auto">
          <a:xfrm>
            <a:off x="6257925" y="5037138"/>
            <a:ext cx="233838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spcBef>
                <a:spcPct val="20000"/>
              </a:spcBef>
            </a:pPr>
            <a:r>
              <a:rPr lang="zh-CN" altLang="en-US" sz="1600" b="1">
                <a:solidFill>
                  <a:srgbClr val="445469"/>
                </a:solidFill>
                <a:latin typeface="幼圆" panose="02010509060101010101" pitchFamily="49" charset="-122"/>
                <a:ea typeface="幼圆" panose="02010509060101010101" pitchFamily="49" charset="-122"/>
                <a:sym typeface="Arial" pitchFamily="34" charset="0"/>
              </a:rPr>
              <a:t>关键词</a:t>
            </a:r>
            <a:endParaRPr lang="en-US" sz="1600" b="1">
              <a:solidFill>
                <a:srgbClr val="445469"/>
              </a:solidFill>
              <a:latin typeface="幼圆" panose="02010509060101010101" pitchFamily="49" charset="-122"/>
              <a:ea typeface="幼圆" panose="02010509060101010101" pitchFamily="49" charset="-122"/>
              <a:sym typeface="Arial" pitchFamily="34" charset="0"/>
            </a:endParaRPr>
          </a:p>
        </p:txBody>
      </p:sp>
      <p:sp>
        <p:nvSpPr>
          <p:cNvPr id="7199" name="稻壳儿小白白(http://dwz.cn/Wu2UP)"/>
          <p:cNvSpPr txBox="1">
            <a:spLocks noChangeArrowheads="1"/>
          </p:cNvSpPr>
          <p:nvPr/>
        </p:nvSpPr>
        <p:spPr bwMode="auto">
          <a:xfrm>
            <a:off x="6808788" y="5386388"/>
            <a:ext cx="13843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spcBef>
                <a:spcPct val="20000"/>
              </a:spcBef>
            </a:pPr>
            <a:r>
              <a:rPr lang="zh-CN" altLang="en-US" sz="1200">
                <a:solidFill>
                  <a:srgbClr val="445469"/>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rgbClr val="445469"/>
              </a:solidFill>
              <a:latin typeface="幼圆" panose="02010509060101010101" pitchFamily="49" charset="-122"/>
              <a:ea typeface="幼圆" panose="02010509060101010101" pitchFamily="49" charset="-122"/>
              <a:sym typeface="Arial" pitchFamily="34" charset="0"/>
            </a:endParaRPr>
          </a:p>
        </p:txBody>
      </p:sp>
      <p:sp>
        <p:nvSpPr>
          <p:cNvPr id="7200" name="稻壳儿小白白(http://dwz.cn/Wu2UP)"/>
          <p:cNvSpPr txBox="1">
            <a:spLocks noChangeArrowheads="1"/>
          </p:cNvSpPr>
          <p:nvPr/>
        </p:nvSpPr>
        <p:spPr bwMode="auto">
          <a:xfrm>
            <a:off x="9097963" y="5037138"/>
            <a:ext cx="2338387"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spcBef>
                <a:spcPct val="20000"/>
              </a:spcBef>
            </a:pPr>
            <a:r>
              <a:rPr lang="zh-CN" altLang="en-US" sz="1600" b="1">
                <a:solidFill>
                  <a:srgbClr val="445469"/>
                </a:solidFill>
                <a:latin typeface="幼圆" panose="02010509060101010101" pitchFamily="49" charset="-122"/>
                <a:ea typeface="幼圆" panose="02010509060101010101" pitchFamily="49" charset="-122"/>
                <a:sym typeface="Arial" pitchFamily="34" charset="0"/>
              </a:rPr>
              <a:t>关键词</a:t>
            </a:r>
            <a:endParaRPr lang="en-US" sz="1600" b="1">
              <a:solidFill>
                <a:srgbClr val="445469"/>
              </a:solidFill>
              <a:latin typeface="幼圆" panose="02010509060101010101" pitchFamily="49" charset="-122"/>
              <a:ea typeface="幼圆" panose="02010509060101010101" pitchFamily="49" charset="-122"/>
              <a:sym typeface="Arial" pitchFamily="34" charset="0"/>
            </a:endParaRPr>
          </a:p>
        </p:txBody>
      </p:sp>
      <p:sp>
        <p:nvSpPr>
          <p:cNvPr id="7201" name="稻壳儿小白白(http://dwz.cn/Wu2UP)"/>
          <p:cNvSpPr txBox="1">
            <a:spLocks noChangeArrowheads="1"/>
          </p:cNvSpPr>
          <p:nvPr/>
        </p:nvSpPr>
        <p:spPr bwMode="auto">
          <a:xfrm>
            <a:off x="9647238" y="5386388"/>
            <a:ext cx="13843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spcBef>
                <a:spcPct val="20000"/>
              </a:spcBef>
            </a:pPr>
            <a:r>
              <a:rPr lang="zh-CN" altLang="en-US" sz="1200">
                <a:solidFill>
                  <a:srgbClr val="445469"/>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rgbClr val="445469"/>
              </a:solidFill>
              <a:latin typeface="幼圆" panose="02010509060101010101" pitchFamily="49" charset="-122"/>
              <a:ea typeface="幼圆" panose="02010509060101010101" pitchFamily="49" charset="-122"/>
              <a:sym typeface="Arial" pitchFamily="34" charset="0"/>
            </a:endParaRPr>
          </a:p>
        </p:txBody>
      </p:sp>
      <p:sp>
        <p:nvSpPr>
          <p:cNvPr id="7203" name="文本框 44"/>
          <p:cNvSpPr txBox="1">
            <a:spLocks noChangeArrowheads="1"/>
          </p:cNvSpPr>
          <p:nvPr/>
        </p:nvSpPr>
        <p:spPr bwMode="auto">
          <a:xfrm>
            <a:off x="1050925" y="254000"/>
            <a:ext cx="2257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400" dirty="0">
                <a:solidFill>
                  <a:srgbClr val="232525"/>
                </a:solidFill>
                <a:latin typeface="幼圆" panose="02010509060101010101" pitchFamily="49" charset="-122"/>
                <a:ea typeface="幼圆" panose="02010509060101010101" pitchFamily="49" charset="-122"/>
              </a:rPr>
              <a:t>输入内容</a:t>
            </a:r>
          </a:p>
        </p:txBody>
      </p:sp>
      <p:sp>
        <p:nvSpPr>
          <p:cNvPr id="7204" name="文本框 47"/>
          <p:cNvSpPr txBox="1">
            <a:spLocks noChangeArrowheads="1"/>
          </p:cNvSpPr>
          <p:nvPr/>
        </p:nvSpPr>
        <p:spPr bwMode="auto">
          <a:xfrm>
            <a:off x="261938" y="177800"/>
            <a:ext cx="627062"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600">
                <a:solidFill>
                  <a:schemeClr val="bg1"/>
                </a:solidFill>
                <a:latin typeface="Impact" pitchFamily="34" charset="0"/>
              </a:rPr>
              <a:t>1</a:t>
            </a:r>
            <a:endParaRPr lang="zh-CN" altLang="en-US" sz="3600">
              <a:solidFill>
                <a:schemeClr val="bg1"/>
              </a:solidFill>
              <a:latin typeface="Impact" pitchFamily="34" charset="0"/>
            </a:endParaRPr>
          </a:p>
        </p:txBody>
      </p:sp>
    </p:spTree>
  </p:cSld>
  <p:clrMapOvr>
    <a:masterClrMapping/>
  </p:clrMapOvr>
  <p:transition spd="slow" advTm="1736">
    <p:comb/>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969397" y="1977487"/>
            <a:ext cx="2053563" cy="3499464"/>
            <a:chOff x="969397" y="1977487"/>
            <a:chExt cx="2053563" cy="3499464"/>
          </a:xfrm>
        </p:grpSpPr>
        <p:sp>
          <p:nvSpPr>
            <p:cNvPr id="33" name="Oval 4"/>
            <p:cNvSpPr>
              <a:spLocks noChangeArrowheads="1"/>
            </p:cNvSpPr>
            <p:nvPr/>
          </p:nvSpPr>
          <p:spPr bwMode="auto">
            <a:xfrm rot="2700000">
              <a:off x="1520460" y="1982743"/>
              <a:ext cx="951437" cy="940925"/>
            </a:xfrm>
            <a:prstGeom prst="rect">
              <a:avLst/>
            </a:prstGeom>
            <a:solidFill>
              <a:srgbClr val="232525"/>
            </a:solidFill>
            <a:ln>
              <a:noFill/>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2800">
                <a:solidFill>
                  <a:srgbClr val="232525"/>
                </a:solidFill>
                <a:latin typeface="幼圆" panose="02010509060101010101" pitchFamily="49" charset="-122"/>
                <a:ea typeface="幼圆" panose="02010509060101010101" pitchFamily="49" charset="-122"/>
                <a:sym typeface="微软雅黑" panose="020B0503020204020204" pitchFamily="34" charset="-122"/>
              </a:endParaRPr>
            </a:p>
          </p:txBody>
        </p:sp>
        <p:grpSp>
          <p:nvGrpSpPr>
            <p:cNvPr id="2" name="组合 1"/>
            <p:cNvGrpSpPr/>
            <p:nvPr/>
          </p:nvGrpSpPr>
          <p:grpSpPr>
            <a:xfrm>
              <a:off x="969397" y="2208488"/>
              <a:ext cx="2053563" cy="3268463"/>
              <a:chOff x="969397" y="2208488"/>
              <a:chExt cx="2053563" cy="3268463"/>
            </a:xfrm>
          </p:grpSpPr>
          <p:sp>
            <p:nvSpPr>
              <p:cNvPr id="25" name="Rectangle 17"/>
              <p:cNvSpPr>
                <a:spLocks noChangeArrowheads="1"/>
              </p:cNvSpPr>
              <p:nvPr/>
            </p:nvSpPr>
            <p:spPr bwMode="auto">
              <a:xfrm>
                <a:off x="969397" y="2453206"/>
                <a:ext cx="2053563" cy="3023745"/>
              </a:xfrm>
              <a:prstGeom prst="rect">
                <a:avLst/>
              </a:prstGeom>
              <a:noFill/>
              <a:ln w="19050">
                <a:solidFill>
                  <a:srgbClr val="232525"/>
                </a:solidFill>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2800" dirty="0">
                  <a:solidFill>
                    <a:srgbClr val="232525"/>
                  </a:solidFill>
                  <a:latin typeface="幼圆" panose="02010509060101010101" pitchFamily="49" charset="-122"/>
                  <a:ea typeface="幼圆" panose="02010509060101010101" pitchFamily="49" charset="-122"/>
                  <a:sym typeface="微软雅黑" panose="020B0503020204020204" pitchFamily="34" charset="-122"/>
                </a:endParaRPr>
              </a:p>
            </p:txBody>
          </p:sp>
          <p:sp>
            <p:nvSpPr>
              <p:cNvPr id="34" name="Freeform 8"/>
              <p:cNvSpPr>
                <a:spLocks noEditPoints="1" noChangeArrowheads="1"/>
              </p:cNvSpPr>
              <p:nvPr/>
            </p:nvSpPr>
            <p:spPr bwMode="auto">
              <a:xfrm>
                <a:off x="1824234" y="2208488"/>
                <a:ext cx="343888" cy="506756"/>
              </a:xfrm>
              <a:custGeom>
                <a:avLst/>
                <a:gdLst>
                  <a:gd name="T0" fmla="*/ 2147483647 w 94"/>
                  <a:gd name="T1" fmla="*/ 2147483647 h 140"/>
                  <a:gd name="T2" fmla="*/ 2147483647 w 94"/>
                  <a:gd name="T3" fmla="*/ 2147483647 h 140"/>
                  <a:gd name="T4" fmla="*/ 2147483647 w 94"/>
                  <a:gd name="T5" fmla="*/ 2147483647 h 140"/>
                  <a:gd name="T6" fmla="*/ 2147483647 w 94"/>
                  <a:gd name="T7" fmla="*/ 2147483647 h 140"/>
                  <a:gd name="T8" fmla="*/ 2147483647 w 94"/>
                  <a:gd name="T9" fmla="*/ 2147483647 h 140"/>
                  <a:gd name="T10" fmla="*/ 2147483647 w 94"/>
                  <a:gd name="T11" fmla="*/ 2147483647 h 140"/>
                  <a:gd name="T12" fmla="*/ 0 w 94"/>
                  <a:gd name="T13" fmla="*/ 2147483647 h 140"/>
                  <a:gd name="T14" fmla="*/ 2147483647 w 94"/>
                  <a:gd name="T15" fmla="*/ 2147483647 h 140"/>
                  <a:gd name="T16" fmla="*/ 2147483647 w 94"/>
                  <a:gd name="T17" fmla="*/ 2147483647 h 140"/>
                  <a:gd name="T18" fmla="*/ 0 w 94"/>
                  <a:gd name="T19" fmla="*/ 2147483647 h 140"/>
                  <a:gd name="T20" fmla="*/ 2147483647 w 94"/>
                  <a:gd name="T21" fmla="*/ 0 h 140"/>
                  <a:gd name="T22" fmla="*/ 2147483647 w 94"/>
                  <a:gd name="T23" fmla="*/ 2147483647 h 140"/>
                  <a:gd name="T24" fmla="*/ 2147483647 w 94"/>
                  <a:gd name="T25" fmla="*/ 2147483647 h 140"/>
                  <a:gd name="T26" fmla="*/ 2147483647 w 94"/>
                  <a:gd name="T27" fmla="*/ 2147483647 h 140"/>
                  <a:gd name="T28" fmla="*/ 2147483647 w 94"/>
                  <a:gd name="T29" fmla="*/ 2147483647 h 140"/>
                  <a:gd name="T30" fmla="*/ 2147483647 w 94"/>
                  <a:gd name="T31" fmla="*/ 2147483647 h 140"/>
                  <a:gd name="T32" fmla="*/ 2147483647 w 94"/>
                  <a:gd name="T33" fmla="*/ 2147483647 h 140"/>
                  <a:gd name="T34" fmla="*/ 2147483647 w 94"/>
                  <a:gd name="T35" fmla="*/ 2147483647 h 140"/>
                  <a:gd name="T36" fmla="*/ 2147483647 w 94"/>
                  <a:gd name="T37" fmla="*/ 2147483647 h 140"/>
                  <a:gd name="T38" fmla="*/ 2147483647 w 94"/>
                  <a:gd name="T39" fmla="*/ 2147483647 h 140"/>
                  <a:gd name="T40" fmla="*/ 2147483647 w 94"/>
                  <a:gd name="T41" fmla="*/ 2147483647 h 140"/>
                  <a:gd name="T42" fmla="*/ 2147483647 w 94"/>
                  <a:gd name="T43" fmla="*/ 2147483647 h 140"/>
                  <a:gd name="T44" fmla="*/ 2147483647 w 94"/>
                  <a:gd name="T45" fmla="*/ 2147483647 h 140"/>
                  <a:gd name="T46" fmla="*/ 2147483647 w 94"/>
                  <a:gd name="T47" fmla="*/ 2147483647 h 140"/>
                  <a:gd name="T48" fmla="*/ 2147483647 w 94"/>
                  <a:gd name="T49" fmla="*/ 2147483647 h 140"/>
                  <a:gd name="T50" fmla="*/ 2147483647 w 94"/>
                  <a:gd name="T51" fmla="*/ 2147483647 h 140"/>
                  <a:gd name="T52" fmla="*/ 2147483647 w 94"/>
                  <a:gd name="T53" fmla="*/ 2147483647 h 140"/>
                  <a:gd name="T54" fmla="*/ 2147483647 w 94"/>
                  <a:gd name="T55" fmla="*/ 2147483647 h 140"/>
                  <a:gd name="T56" fmla="*/ 2147483647 w 94"/>
                  <a:gd name="T57" fmla="*/ 2147483647 h 140"/>
                  <a:gd name="T58" fmla="*/ 2147483647 w 94"/>
                  <a:gd name="T59" fmla="*/ 2147483647 h 140"/>
                  <a:gd name="T60" fmla="*/ 2147483647 w 94"/>
                  <a:gd name="T61" fmla="*/ 2147483647 h 140"/>
                  <a:gd name="T62" fmla="*/ 2147483647 w 94"/>
                  <a:gd name="T63" fmla="*/ 2147483647 h 140"/>
                  <a:gd name="T64" fmla="*/ 2147483647 w 94"/>
                  <a:gd name="T65" fmla="*/ 2147483647 h 140"/>
                  <a:gd name="T66" fmla="*/ 2147483647 w 94"/>
                  <a:gd name="T67" fmla="*/ 2147483647 h 140"/>
                  <a:gd name="T68" fmla="*/ 2147483647 w 94"/>
                  <a:gd name="T69" fmla="*/ 2147483647 h 1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40"/>
                  <a:gd name="T107" fmla="*/ 94 w 94"/>
                  <a:gd name="T108" fmla="*/ 140 h 1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chemeClr val="bg1"/>
              </a:solidFill>
              <a:ln>
                <a:noFill/>
              </a:ln>
            </p:spPr>
            <p:txBody>
              <a:bodyPr/>
              <a:lstStyle/>
              <a:p>
                <a:endParaRPr lang="zh-CN" altLang="en-US">
                  <a:solidFill>
                    <a:srgbClr val="232525"/>
                  </a:solidFill>
                  <a:latin typeface="幼圆" panose="02010509060101010101" pitchFamily="49" charset="-122"/>
                  <a:ea typeface="幼圆" panose="02010509060101010101" pitchFamily="49" charset="-122"/>
                </a:endParaRPr>
              </a:p>
            </p:txBody>
          </p:sp>
          <p:sp>
            <p:nvSpPr>
              <p:cNvPr id="37" name="TextBox 76"/>
              <p:cNvSpPr txBox="1"/>
              <p:nvPr/>
            </p:nvSpPr>
            <p:spPr>
              <a:xfrm>
                <a:off x="1346580" y="3484822"/>
                <a:ext cx="1299196" cy="400110"/>
              </a:xfrm>
              <a:prstGeom prst="rect">
                <a:avLst/>
              </a:prstGeom>
              <a:noFill/>
            </p:spPr>
            <p:txBody>
              <a:bodyPr wrap="square" rtlCol="0">
                <a:spAutoFit/>
              </a:bodyPr>
              <a:lstStyle/>
              <a:p>
                <a:pPr algn="ctr"/>
                <a:r>
                  <a:rPr lang="zh-CN" altLang="en-US" sz="2000" b="1" dirty="0">
                    <a:solidFill>
                      <a:srgbClr val="232525"/>
                    </a:solidFill>
                    <a:latin typeface="幼圆" panose="02010509060101010101" pitchFamily="49" charset="-122"/>
                    <a:ea typeface="幼圆" panose="02010509060101010101" pitchFamily="49" charset="-122"/>
                  </a:rPr>
                  <a:t>添加标题</a:t>
                </a:r>
              </a:p>
            </p:txBody>
          </p:sp>
          <p:sp>
            <p:nvSpPr>
              <p:cNvPr id="38" name="文本框 37"/>
              <p:cNvSpPr txBox="1"/>
              <p:nvPr/>
            </p:nvSpPr>
            <p:spPr>
              <a:xfrm>
                <a:off x="1009697" y="4035713"/>
                <a:ext cx="1972963" cy="812530"/>
              </a:xfrm>
              <a:prstGeom prst="rect">
                <a:avLst/>
              </a:prstGeom>
              <a:noFill/>
            </p:spPr>
            <p:txBody>
              <a:bodyPr wrap="square" rtlCol="0">
                <a:spAutoFit/>
              </a:bodyPr>
              <a:lstStyle/>
              <a:p>
                <a:pPr algn="ctr">
                  <a:lnSpc>
                    <a:spcPct val="130000"/>
                  </a:lnSpc>
                </a:pPr>
                <a:r>
                  <a:rPr lang="zh-CN" altLang="en-US" sz="1200" dirty="0">
                    <a:solidFill>
                      <a:srgbClr val="232525"/>
                    </a:solidFill>
                    <a:latin typeface="幼圆" panose="02010509060101010101" pitchFamily="49" charset="-122"/>
                    <a:ea typeface="幼圆" panose="02010509060101010101" pitchFamily="49" charset="-122"/>
                  </a:rPr>
                  <a:t>请在此添加文字说明，模板。请在此添加文字说明，模板。</a:t>
                </a:r>
              </a:p>
            </p:txBody>
          </p:sp>
        </p:grpSp>
      </p:grpSp>
      <p:grpSp>
        <p:nvGrpSpPr>
          <p:cNvPr id="4" name="组合 3"/>
          <p:cNvGrpSpPr/>
          <p:nvPr/>
        </p:nvGrpSpPr>
        <p:grpSpPr>
          <a:xfrm>
            <a:off x="3673898" y="1977487"/>
            <a:ext cx="2053563" cy="3499464"/>
            <a:chOff x="3673898" y="1977487"/>
            <a:chExt cx="2053563" cy="3499464"/>
          </a:xfrm>
        </p:grpSpPr>
        <p:sp>
          <p:nvSpPr>
            <p:cNvPr id="26" name="Rectangle 17"/>
            <p:cNvSpPr>
              <a:spLocks noChangeArrowheads="1"/>
            </p:cNvSpPr>
            <p:nvPr/>
          </p:nvSpPr>
          <p:spPr bwMode="auto">
            <a:xfrm>
              <a:off x="3673898" y="2453206"/>
              <a:ext cx="2053563" cy="3023745"/>
            </a:xfrm>
            <a:prstGeom prst="rect">
              <a:avLst/>
            </a:prstGeom>
            <a:noFill/>
            <a:ln w="19050">
              <a:solidFill>
                <a:srgbClr val="232525"/>
              </a:solidFill>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2800">
                <a:solidFill>
                  <a:srgbClr val="232525"/>
                </a:solidFill>
                <a:latin typeface="幼圆" panose="02010509060101010101" pitchFamily="49" charset="-122"/>
                <a:ea typeface="幼圆" panose="02010509060101010101" pitchFamily="49" charset="-122"/>
                <a:sym typeface="微软雅黑" panose="020B0503020204020204" pitchFamily="34" charset="-122"/>
              </a:endParaRPr>
            </a:p>
          </p:txBody>
        </p:sp>
        <p:sp>
          <p:nvSpPr>
            <p:cNvPr id="29" name="Oval 7"/>
            <p:cNvSpPr>
              <a:spLocks noChangeArrowheads="1"/>
            </p:cNvSpPr>
            <p:nvPr/>
          </p:nvSpPr>
          <p:spPr bwMode="auto">
            <a:xfrm rot="2700000">
              <a:off x="4224961" y="1982743"/>
              <a:ext cx="951437" cy="940925"/>
            </a:xfrm>
            <a:prstGeom prst="rect">
              <a:avLst/>
            </a:prstGeom>
            <a:solidFill>
              <a:srgbClr val="232525"/>
            </a:solidFill>
            <a:ln>
              <a:noFill/>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2800">
                <a:solidFill>
                  <a:srgbClr val="232525"/>
                </a:solidFill>
                <a:latin typeface="幼圆" panose="02010509060101010101" pitchFamily="49" charset="-122"/>
                <a:ea typeface="幼圆" panose="02010509060101010101" pitchFamily="49" charset="-122"/>
                <a:sym typeface="微软雅黑" panose="020B0503020204020204" pitchFamily="34" charset="-122"/>
              </a:endParaRPr>
            </a:p>
          </p:txBody>
        </p:sp>
        <p:sp>
          <p:nvSpPr>
            <p:cNvPr id="30" name="Freeform 6"/>
            <p:cNvSpPr>
              <a:spLocks noEditPoints="1" noChangeArrowheads="1"/>
            </p:cNvSpPr>
            <p:nvPr/>
          </p:nvSpPr>
          <p:spPr bwMode="auto">
            <a:xfrm>
              <a:off x="4429221" y="2283351"/>
              <a:ext cx="542916" cy="357029"/>
            </a:xfrm>
            <a:custGeom>
              <a:avLst/>
              <a:gdLst>
                <a:gd name="T0" fmla="*/ 2147483647 w 176"/>
                <a:gd name="T1" fmla="*/ 2147483647 h 117"/>
                <a:gd name="T2" fmla="*/ 2147483647 w 176"/>
                <a:gd name="T3" fmla="*/ 2147483647 h 117"/>
                <a:gd name="T4" fmla="*/ 2147483647 w 176"/>
                <a:gd name="T5" fmla="*/ 2147483647 h 117"/>
                <a:gd name="T6" fmla="*/ 2147483647 w 176"/>
                <a:gd name="T7" fmla="*/ 2147483647 h 117"/>
                <a:gd name="T8" fmla="*/ 0 w 176"/>
                <a:gd name="T9" fmla="*/ 2147483647 h 117"/>
                <a:gd name="T10" fmla="*/ 0 w 176"/>
                <a:gd name="T11" fmla="*/ 2147483647 h 117"/>
                <a:gd name="T12" fmla="*/ 2147483647 w 176"/>
                <a:gd name="T13" fmla="*/ 2147483647 h 117"/>
                <a:gd name="T14" fmla="*/ 2147483647 w 176"/>
                <a:gd name="T15" fmla="*/ 2147483647 h 117"/>
                <a:gd name="T16" fmla="*/ 2147483647 w 176"/>
                <a:gd name="T17" fmla="*/ 2147483647 h 117"/>
                <a:gd name="T18" fmla="*/ 2147483647 w 176"/>
                <a:gd name="T19" fmla="*/ 2147483647 h 117"/>
                <a:gd name="T20" fmla="*/ 2147483647 w 176"/>
                <a:gd name="T21" fmla="*/ 2147483647 h 117"/>
                <a:gd name="T22" fmla="*/ 2147483647 w 176"/>
                <a:gd name="T23" fmla="*/ 0 h 117"/>
                <a:gd name="T24" fmla="*/ 2147483647 w 176"/>
                <a:gd name="T25" fmla="*/ 0 h 117"/>
                <a:gd name="T26" fmla="*/ 2147483647 w 176"/>
                <a:gd name="T27" fmla="*/ 2147483647 h 117"/>
                <a:gd name="T28" fmla="*/ 2147483647 w 176"/>
                <a:gd name="T29" fmla="*/ 2147483647 h 117"/>
                <a:gd name="T30" fmla="*/ 2147483647 w 176"/>
                <a:gd name="T31" fmla="*/ 2147483647 h 117"/>
                <a:gd name="T32" fmla="*/ 2147483647 w 176"/>
                <a:gd name="T33" fmla="*/ 2147483647 h 117"/>
                <a:gd name="T34" fmla="*/ 2147483647 w 176"/>
                <a:gd name="T35" fmla="*/ 2147483647 h 117"/>
                <a:gd name="T36" fmla="*/ 2147483647 w 176"/>
                <a:gd name="T37" fmla="*/ 2147483647 h 117"/>
                <a:gd name="T38" fmla="*/ 2147483647 w 176"/>
                <a:gd name="T39" fmla="*/ 2147483647 h 117"/>
                <a:gd name="T40" fmla="*/ 2147483647 w 176"/>
                <a:gd name="T41" fmla="*/ 2147483647 h 117"/>
                <a:gd name="T42" fmla="*/ 2147483647 w 176"/>
                <a:gd name="T43" fmla="*/ 2147483647 h 117"/>
                <a:gd name="T44" fmla="*/ 2147483647 w 176"/>
                <a:gd name="T45" fmla="*/ 2147483647 h 117"/>
                <a:gd name="T46" fmla="*/ 2147483647 w 176"/>
                <a:gd name="T47" fmla="*/ 2147483647 h 117"/>
                <a:gd name="T48" fmla="*/ 2147483647 w 176"/>
                <a:gd name="T49" fmla="*/ 2147483647 h 117"/>
                <a:gd name="T50" fmla="*/ 2147483647 w 176"/>
                <a:gd name="T51" fmla="*/ 2147483647 h 117"/>
                <a:gd name="T52" fmla="*/ 2147483647 w 176"/>
                <a:gd name="T53" fmla="*/ 2147483647 h 117"/>
                <a:gd name="T54" fmla="*/ 2147483647 w 176"/>
                <a:gd name="T55" fmla="*/ 2147483647 h 117"/>
                <a:gd name="T56" fmla="*/ 2147483647 w 176"/>
                <a:gd name="T57" fmla="*/ 2147483647 h 117"/>
                <a:gd name="T58" fmla="*/ 2147483647 w 176"/>
                <a:gd name="T59" fmla="*/ 2147483647 h 117"/>
                <a:gd name="T60" fmla="*/ 2147483647 w 176"/>
                <a:gd name="T61" fmla="*/ 2147483647 h 117"/>
                <a:gd name="T62" fmla="*/ 2147483647 w 176"/>
                <a:gd name="T63" fmla="*/ 2147483647 h 117"/>
                <a:gd name="T64" fmla="*/ 2147483647 w 176"/>
                <a:gd name="T65" fmla="*/ 2147483647 h 117"/>
                <a:gd name="T66" fmla="*/ 2147483647 w 176"/>
                <a:gd name="T67" fmla="*/ 2147483647 h 1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6"/>
                <a:gd name="T103" fmla="*/ 0 h 117"/>
                <a:gd name="T104" fmla="*/ 176 w 176"/>
                <a:gd name="T105" fmla="*/ 117 h 1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p:spPr>
          <p:txBody>
            <a:bodyPr/>
            <a:lstStyle/>
            <a:p>
              <a:endParaRPr lang="zh-CN" altLang="en-US">
                <a:solidFill>
                  <a:srgbClr val="232525"/>
                </a:solidFill>
                <a:latin typeface="幼圆" panose="02010509060101010101" pitchFamily="49" charset="-122"/>
                <a:ea typeface="幼圆" panose="02010509060101010101" pitchFamily="49" charset="-122"/>
              </a:endParaRPr>
            </a:p>
          </p:txBody>
        </p:sp>
        <p:sp>
          <p:nvSpPr>
            <p:cNvPr id="39" name="TextBox 76"/>
            <p:cNvSpPr txBox="1"/>
            <p:nvPr/>
          </p:nvSpPr>
          <p:spPr>
            <a:xfrm>
              <a:off x="4051081" y="3484822"/>
              <a:ext cx="1299196" cy="400110"/>
            </a:xfrm>
            <a:prstGeom prst="rect">
              <a:avLst/>
            </a:prstGeom>
            <a:noFill/>
          </p:spPr>
          <p:txBody>
            <a:bodyPr wrap="square" rtlCol="0">
              <a:spAutoFit/>
            </a:bodyPr>
            <a:lstStyle/>
            <a:p>
              <a:pPr algn="ctr"/>
              <a:r>
                <a:rPr lang="zh-CN" altLang="en-US" sz="2000" b="1" dirty="0">
                  <a:solidFill>
                    <a:srgbClr val="232525"/>
                  </a:solidFill>
                  <a:latin typeface="幼圆" panose="02010509060101010101" pitchFamily="49" charset="-122"/>
                  <a:ea typeface="幼圆" panose="02010509060101010101" pitchFamily="49" charset="-122"/>
                </a:rPr>
                <a:t>添加标题</a:t>
              </a:r>
            </a:p>
          </p:txBody>
        </p:sp>
        <p:sp>
          <p:nvSpPr>
            <p:cNvPr id="40" name="文本框 39"/>
            <p:cNvSpPr txBox="1"/>
            <p:nvPr/>
          </p:nvSpPr>
          <p:spPr>
            <a:xfrm>
              <a:off x="3714198" y="4035713"/>
              <a:ext cx="1972963" cy="812530"/>
            </a:xfrm>
            <a:prstGeom prst="rect">
              <a:avLst/>
            </a:prstGeom>
            <a:noFill/>
          </p:spPr>
          <p:txBody>
            <a:bodyPr wrap="square" rtlCol="0">
              <a:spAutoFit/>
            </a:bodyPr>
            <a:lstStyle/>
            <a:p>
              <a:pPr algn="ctr">
                <a:lnSpc>
                  <a:spcPct val="130000"/>
                </a:lnSpc>
              </a:pPr>
              <a:r>
                <a:rPr lang="zh-CN" altLang="en-US" sz="1200" dirty="0">
                  <a:solidFill>
                    <a:srgbClr val="232525"/>
                  </a:solidFill>
                  <a:latin typeface="幼圆" panose="02010509060101010101" pitchFamily="49" charset="-122"/>
                  <a:ea typeface="幼圆" panose="02010509060101010101" pitchFamily="49" charset="-122"/>
                </a:rPr>
                <a:t>请在此添加文字说明，模板。请在此添加文字说明，模板。</a:t>
              </a:r>
            </a:p>
          </p:txBody>
        </p:sp>
      </p:grpSp>
      <p:grpSp>
        <p:nvGrpSpPr>
          <p:cNvPr id="5" name="组合 4"/>
          <p:cNvGrpSpPr/>
          <p:nvPr/>
        </p:nvGrpSpPr>
        <p:grpSpPr>
          <a:xfrm>
            <a:off x="6470388" y="1977487"/>
            <a:ext cx="2053563" cy="3499464"/>
            <a:chOff x="6470388" y="1977487"/>
            <a:chExt cx="2053563" cy="3499464"/>
          </a:xfrm>
        </p:grpSpPr>
        <p:sp>
          <p:nvSpPr>
            <p:cNvPr id="27" name="Rectangle 17"/>
            <p:cNvSpPr>
              <a:spLocks noChangeArrowheads="1"/>
            </p:cNvSpPr>
            <p:nvPr/>
          </p:nvSpPr>
          <p:spPr bwMode="auto">
            <a:xfrm>
              <a:off x="6470388" y="2453206"/>
              <a:ext cx="2053563" cy="3023745"/>
            </a:xfrm>
            <a:prstGeom prst="rect">
              <a:avLst/>
            </a:prstGeom>
            <a:noFill/>
            <a:ln w="19050">
              <a:solidFill>
                <a:srgbClr val="232525"/>
              </a:solidFill>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2800">
                <a:solidFill>
                  <a:srgbClr val="232525"/>
                </a:solidFill>
                <a:latin typeface="幼圆" panose="02010509060101010101" pitchFamily="49" charset="-122"/>
                <a:ea typeface="幼圆" panose="02010509060101010101" pitchFamily="49" charset="-122"/>
                <a:sym typeface="微软雅黑" panose="020B0503020204020204" pitchFamily="34" charset="-122"/>
              </a:endParaRPr>
            </a:p>
          </p:txBody>
        </p:sp>
        <p:sp>
          <p:nvSpPr>
            <p:cNvPr id="35" name="Oval 10"/>
            <p:cNvSpPr>
              <a:spLocks noChangeArrowheads="1"/>
            </p:cNvSpPr>
            <p:nvPr/>
          </p:nvSpPr>
          <p:spPr bwMode="auto">
            <a:xfrm rot="2700000">
              <a:off x="7021450" y="1982743"/>
              <a:ext cx="951438" cy="940925"/>
            </a:xfrm>
            <a:prstGeom prst="rect">
              <a:avLst/>
            </a:prstGeom>
            <a:solidFill>
              <a:srgbClr val="232525"/>
            </a:solidFill>
            <a:ln>
              <a:noFill/>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2800">
                <a:solidFill>
                  <a:srgbClr val="232525"/>
                </a:solidFill>
                <a:latin typeface="幼圆" panose="02010509060101010101" pitchFamily="49" charset="-122"/>
                <a:ea typeface="幼圆" panose="02010509060101010101" pitchFamily="49" charset="-122"/>
                <a:sym typeface="微软雅黑" panose="020B0503020204020204" pitchFamily="34" charset="-122"/>
              </a:endParaRPr>
            </a:p>
          </p:txBody>
        </p:sp>
        <p:sp>
          <p:nvSpPr>
            <p:cNvPr id="36" name="Freeform 11"/>
            <p:cNvSpPr>
              <a:spLocks noEditPoints="1" noChangeArrowheads="1"/>
            </p:cNvSpPr>
            <p:nvPr/>
          </p:nvSpPr>
          <p:spPr bwMode="auto">
            <a:xfrm>
              <a:off x="7280075" y="2248213"/>
              <a:ext cx="434189" cy="427305"/>
            </a:xfrm>
            <a:custGeom>
              <a:avLst/>
              <a:gdLst>
                <a:gd name="T0" fmla="*/ 2147483647 w 152"/>
                <a:gd name="T1" fmla="*/ 2147483647 h 152"/>
                <a:gd name="T2" fmla="*/ 2147483647 w 152"/>
                <a:gd name="T3" fmla="*/ 2147483647 h 152"/>
                <a:gd name="T4" fmla="*/ 2147483647 w 152"/>
                <a:gd name="T5" fmla="*/ 2147483647 h 152"/>
                <a:gd name="T6" fmla="*/ 2147483647 w 152"/>
                <a:gd name="T7" fmla="*/ 2147483647 h 152"/>
                <a:gd name="T8" fmla="*/ 0 w 152"/>
                <a:gd name="T9" fmla="*/ 2147483647 h 152"/>
                <a:gd name="T10" fmla="*/ 2147483647 w 152"/>
                <a:gd name="T11" fmla="*/ 0 h 152"/>
                <a:gd name="T12" fmla="*/ 2147483647 w 152"/>
                <a:gd name="T13" fmla="*/ 2147483647 h 152"/>
                <a:gd name="T14" fmla="*/ 2147483647 w 152"/>
                <a:gd name="T15" fmla="*/ 2147483647 h 152"/>
                <a:gd name="T16" fmla="*/ 2147483647 w 152"/>
                <a:gd name="T17" fmla="*/ 2147483647 h 152"/>
                <a:gd name="T18" fmla="*/ 2147483647 w 152"/>
                <a:gd name="T19" fmla="*/ 2147483647 h 152"/>
                <a:gd name="T20" fmla="*/ 2147483647 w 152"/>
                <a:gd name="T21" fmla="*/ 2147483647 h 152"/>
                <a:gd name="T22" fmla="*/ 2147483647 w 152"/>
                <a:gd name="T23" fmla="*/ 2147483647 h 152"/>
                <a:gd name="T24" fmla="*/ 2147483647 w 152"/>
                <a:gd name="T25" fmla="*/ 2147483647 h 152"/>
                <a:gd name="T26" fmla="*/ 2147483647 w 152"/>
                <a:gd name="T27" fmla="*/ 2147483647 h 152"/>
                <a:gd name="T28" fmla="*/ 2147483647 w 152"/>
                <a:gd name="T29" fmla="*/ 2147483647 h 152"/>
                <a:gd name="T30" fmla="*/ 2147483647 w 152"/>
                <a:gd name="T31" fmla="*/ 2147483647 h 15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2"/>
                <a:gd name="T49" fmla="*/ 0 h 152"/>
                <a:gd name="T50" fmla="*/ 152 w 152"/>
                <a:gd name="T51" fmla="*/ 152 h 15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chemeClr val="bg1"/>
            </a:solidFill>
            <a:ln>
              <a:noFill/>
            </a:ln>
          </p:spPr>
          <p:txBody>
            <a:bodyPr/>
            <a:lstStyle/>
            <a:p>
              <a:endParaRPr lang="zh-CN" altLang="en-US">
                <a:solidFill>
                  <a:srgbClr val="232525"/>
                </a:solidFill>
                <a:latin typeface="幼圆" panose="02010509060101010101" pitchFamily="49" charset="-122"/>
                <a:ea typeface="幼圆" panose="02010509060101010101" pitchFamily="49" charset="-122"/>
              </a:endParaRPr>
            </a:p>
          </p:txBody>
        </p:sp>
        <p:sp>
          <p:nvSpPr>
            <p:cNvPr id="41" name="TextBox 76"/>
            <p:cNvSpPr txBox="1"/>
            <p:nvPr/>
          </p:nvSpPr>
          <p:spPr>
            <a:xfrm>
              <a:off x="6847571" y="3484822"/>
              <a:ext cx="1299196" cy="400110"/>
            </a:xfrm>
            <a:prstGeom prst="rect">
              <a:avLst/>
            </a:prstGeom>
            <a:noFill/>
          </p:spPr>
          <p:txBody>
            <a:bodyPr wrap="square" rtlCol="0">
              <a:spAutoFit/>
            </a:bodyPr>
            <a:lstStyle/>
            <a:p>
              <a:pPr algn="ctr"/>
              <a:r>
                <a:rPr lang="zh-CN" altLang="en-US" sz="2000" b="1" dirty="0">
                  <a:solidFill>
                    <a:srgbClr val="232525"/>
                  </a:solidFill>
                  <a:latin typeface="幼圆" panose="02010509060101010101" pitchFamily="49" charset="-122"/>
                  <a:ea typeface="幼圆" panose="02010509060101010101" pitchFamily="49" charset="-122"/>
                </a:rPr>
                <a:t>添加标题</a:t>
              </a:r>
            </a:p>
          </p:txBody>
        </p:sp>
        <p:sp>
          <p:nvSpPr>
            <p:cNvPr id="42" name="文本框 41"/>
            <p:cNvSpPr txBox="1"/>
            <p:nvPr/>
          </p:nvSpPr>
          <p:spPr>
            <a:xfrm>
              <a:off x="6510688" y="4035713"/>
              <a:ext cx="1972963" cy="812530"/>
            </a:xfrm>
            <a:prstGeom prst="rect">
              <a:avLst/>
            </a:prstGeom>
            <a:noFill/>
          </p:spPr>
          <p:txBody>
            <a:bodyPr wrap="square" rtlCol="0">
              <a:spAutoFit/>
            </a:bodyPr>
            <a:lstStyle/>
            <a:p>
              <a:pPr algn="ctr">
                <a:lnSpc>
                  <a:spcPct val="130000"/>
                </a:lnSpc>
              </a:pPr>
              <a:r>
                <a:rPr lang="zh-CN" altLang="en-US" sz="1200" dirty="0">
                  <a:solidFill>
                    <a:srgbClr val="232525"/>
                  </a:solidFill>
                  <a:latin typeface="幼圆" panose="02010509060101010101" pitchFamily="49" charset="-122"/>
                  <a:ea typeface="幼圆" panose="02010509060101010101" pitchFamily="49" charset="-122"/>
                </a:rPr>
                <a:t>请在此添加文字说明，模板。请在此添加文字说明，模板。</a:t>
              </a:r>
            </a:p>
          </p:txBody>
        </p:sp>
      </p:grpSp>
      <p:grpSp>
        <p:nvGrpSpPr>
          <p:cNvPr id="6" name="组合 5"/>
          <p:cNvGrpSpPr/>
          <p:nvPr/>
        </p:nvGrpSpPr>
        <p:grpSpPr>
          <a:xfrm>
            <a:off x="9163501" y="1977487"/>
            <a:ext cx="2051810" cy="3499464"/>
            <a:chOff x="9163501" y="1977487"/>
            <a:chExt cx="2051810" cy="3499464"/>
          </a:xfrm>
        </p:grpSpPr>
        <p:sp>
          <p:nvSpPr>
            <p:cNvPr id="28" name="Rectangle 17"/>
            <p:cNvSpPr>
              <a:spLocks noChangeArrowheads="1"/>
            </p:cNvSpPr>
            <p:nvPr/>
          </p:nvSpPr>
          <p:spPr bwMode="auto">
            <a:xfrm>
              <a:off x="9163501" y="2453206"/>
              <a:ext cx="2051810" cy="3023745"/>
            </a:xfrm>
            <a:prstGeom prst="rect">
              <a:avLst/>
            </a:prstGeom>
            <a:noFill/>
            <a:ln w="19050">
              <a:solidFill>
                <a:srgbClr val="232525"/>
              </a:solidFill>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2800">
                <a:solidFill>
                  <a:srgbClr val="232525"/>
                </a:solidFill>
                <a:latin typeface="幼圆" panose="02010509060101010101" pitchFamily="49" charset="-122"/>
                <a:ea typeface="幼圆" panose="02010509060101010101" pitchFamily="49" charset="-122"/>
                <a:sym typeface="微软雅黑" panose="020B0503020204020204" pitchFamily="34" charset="-122"/>
              </a:endParaRPr>
            </a:p>
          </p:txBody>
        </p:sp>
        <p:sp>
          <p:nvSpPr>
            <p:cNvPr id="31" name="Oval 13"/>
            <p:cNvSpPr>
              <a:spLocks noChangeArrowheads="1"/>
            </p:cNvSpPr>
            <p:nvPr/>
          </p:nvSpPr>
          <p:spPr bwMode="auto">
            <a:xfrm rot="2700000">
              <a:off x="9713688" y="1982743"/>
              <a:ext cx="951437" cy="940925"/>
            </a:xfrm>
            <a:prstGeom prst="rect">
              <a:avLst/>
            </a:prstGeom>
            <a:solidFill>
              <a:srgbClr val="232525"/>
            </a:solidFill>
            <a:ln>
              <a:noFill/>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2800">
                <a:solidFill>
                  <a:srgbClr val="232525"/>
                </a:solidFill>
                <a:latin typeface="幼圆" panose="02010509060101010101" pitchFamily="49" charset="-122"/>
                <a:ea typeface="幼圆" panose="02010509060101010101" pitchFamily="49" charset="-122"/>
                <a:sym typeface="微软雅黑" panose="020B0503020204020204" pitchFamily="34" charset="-122"/>
              </a:endParaRPr>
            </a:p>
          </p:txBody>
        </p:sp>
        <p:sp>
          <p:nvSpPr>
            <p:cNvPr id="32" name="Freeform 7"/>
            <p:cNvSpPr>
              <a:spLocks noEditPoints="1" noChangeArrowheads="1"/>
            </p:cNvSpPr>
            <p:nvPr/>
          </p:nvSpPr>
          <p:spPr bwMode="auto">
            <a:xfrm>
              <a:off x="9934094" y="2228100"/>
              <a:ext cx="510625" cy="467532"/>
            </a:xfrm>
            <a:custGeom>
              <a:avLst/>
              <a:gdLst>
                <a:gd name="T0" fmla="*/ 2147483647 w 177"/>
                <a:gd name="T1" fmla="*/ 2147483647 h 164"/>
                <a:gd name="T2" fmla="*/ 2147483647 w 177"/>
                <a:gd name="T3" fmla="*/ 2147483647 h 164"/>
                <a:gd name="T4" fmla="*/ 2147483647 w 177"/>
                <a:gd name="T5" fmla="*/ 2147483647 h 164"/>
                <a:gd name="T6" fmla="*/ 2147483647 w 177"/>
                <a:gd name="T7" fmla="*/ 2147483647 h 164"/>
                <a:gd name="T8" fmla="*/ 2147483647 w 177"/>
                <a:gd name="T9" fmla="*/ 2147483647 h 164"/>
                <a:gd name="T10" fmla="*/ 2147483647 w 177"/>
                <a:gd name="T11" fmla="*/ 2147483647 h 164"/>
                <a:gd name="T12" fmla="*/ 2147483647 w 177"/>
                <a:gd name="T13" fmla="*/ 2147483647 h 164"/>
                <a:gd name="T14" fmla="*/ 2147483647 w 177"/>
                <a:gd name="T15" fmla="*/ 2147483647 h 164"/>
                <a:gd name="T16" fmla="*/ 2147483647 w 177"/>
                <a:gd name="T17" fmla="*/ 2147483647 h 164"/>
                <a:gd name="T18" fmla="*/ 2147483647 w 177"/>
                <a:gd name="T19" fmla="*/ 2147483647 h 164"/>
                <a:gd name="T20" fmla="*/ 2147483647 w 177"/>
                <a:gd name="T21" fmla="*/ 2147483647 h 164"/>
                <a:gd name="T22" fmla="*/ 2147483647 w 177"/>
                <a:gd name="T23" fmla="*/ 0 h 164"/>
                <a:gd name="T24" fmla="*/ 2147483647 w 177"/>
                <a:gd name="T25" fmla="*/ 2147483647 h 164"/>
                <a:gd name="T26" fmla="*/ 2147483647 w 177"/>
                <a:gd name="T27" fmla="*/ 2147483647 h 164"/>
                <a:gd name="T28" fmla="*/ 2147483647 w 177"/>
                <a:gd name="T29" fmla="*/ 2147483647 h 164"/>
                <a:gd name="T30" fmla="*/ 2147483647 w 177"/>
                <a:gd name="T31" fmla="*/ 2147483647 h 164"/>
                <a:gd name="T32" fmla="*/ 2147483647 w 177"/>
                <a:gd name="T33" fmla="*/ 2147483647 h 164"/>
                <a:gd name="T34" fmla="*/ 2147483647 w 177"/>
                <a:gd name="T35" fmla="*/ 2147483647 h 164"/>
                <a:gd name="T36" fmla="*/ 2147483647 w 177"/>
                <a:gd name="T37" fmla="*/ 2147483647 h 164"/>
                <a:gd name="T38" fmla="*/ 2147483647 w 177"/>
                <a:gd name="T39" fmla="*/ 2147483647 h 164"/>
                <a:gd name="T40" fmla="*/ 2147483647 w 177"/>
                <a:gd name="T41" fmla="*/ 2147483647 h 164"/>
                <a:gd name="T42" fmla="*/ 2147483647 w 177"/>
                <a:gd name="T43" fmla="*/ 2147483647 h 164"/>
                <a:gd name="T44" fmla="*/ 2147483647 w 177"/>
                <a:gd name="T45" fmla="*/ 2147483647 h 164"/>
                <a:gd name="T46" fmla="*/ 2147483647 w 177"/>
                <a:gd name="T47" fmla="*/ 2147483647 h 164"/>
                <a:gd name="T48" fmla="*/ 2147483647 w 177"/>
                <a:gd name="T49" fmla="*/ 2147483647 h 164"/>
                <a:gd name="T50" fmla="*/ 2147483647 w 177"/>
                <a:gd name="T51" fmla="*/ 2147483647 h 164"/>
                <a:gd name="T52" fmla="*/ 2147483647 w 177"/>
                <a:gd name="T53" fmla="*/ 2147483647 h 164"/>
                <a:gd name="T54" fmla="*/ 2147483647 w 177"/>
                <a:gd name="T55" fmla="*/ 2147483647 h 164"/>
                <a:gd name="T56" fmla="*/ 2147483647 w 177"/>
                <a:gd name="T57" fmla="*/ 2147483647 h 164"/>
                <a:gd name="T58" fmla="*/ 2147483647 w 177"/>
                <a:gd name="T59" fmla="*/ 0 h 164"/>
                <a:gd name="T60" fmla="*/ 2147483647 w 177"/>
                <a:gd name="T61" fmla="*/ 2147483647 h 164"/>
                <a:gd name="T62" fmla="*/ 2147483647 w 177"/>
                <a:gd name="T63" fmla="*/ 2147483647 h 164"/>
                <a:gd name="T64" fmla="*/ 2147483647 w 177"/>
                <a:gd name="T65" fmla="*/ 2147483647 h 164"/>
                <a:gd name="T66" fmla="*/ 2147483647 w 177"/>
                <a:gd name="T67" fmla="*/ 2147483647 h 164"/>
                <a:gd name="T68" fmla="*/ 2147483647 w 177"/>
                <a:gd name="T69" fmla="*/ 2147483647 h 164"/>
                <a:gd name="T70" fmla="*/ 2147483647 w 177"/>
                <a:gd name="T71" fmla="*/ 2147483647 h 164"/>
                <a:gd name="T72" fmla="*/ 2147483647 w 177"/>
                <a:gd name="T73" fmla="*/ 2147483647 h 164"/>
                <a:gd name="T74" fmla="*/ 2147483647 w 177"/>
                <a:gd name="T75" fmla="*/ 2147483647 h 164"/>
                <a:gd name="T76" fmla="*/ 2147483647 w 177"/>
                <a:gd name="T77" fmla="*/ 2147483647 h 164"/>
                <a:gd name="T78" fmla="*/ 2147483647 w 177"/>
                <a:gd name="T79" fmla="*/ 2147483647 h 164"/>
                <a:gd name="T80" fmla="*/ 2147483647 w 177"/>
                <a:gd name="T81" fmla="*/ 2147483647 h 1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7"/>
                <a:gd name="T124" fmla="*/ 0 h 164"/>
                <a:gd name="T125" fmla="*/ 177 w 177"/>
                <a:gd name="T126" fmla="*/ 164 h 16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bg1"/>
            </a:solidFill>
            <a:ln>
              <a:noFill/>
            </a:ln>
          </p:spPr>
          <p:txBody>
            <a:bodyPr lIns="90170" tIns="46990" rIns="90170" bIns="46990"/>
            <a:lstStyle/>
            <a:p>
              <a:endParaRPr lang="zh-CN" altLang="en-US">
                <a:solidFill>
                  <a:srgbClr val="232525"/>
                </a:solidFill>
                <a:latin typeface="幼圆" panose="02010509060101010101" pitchFamily="49" charset="-122"/>
                <a:ea typeface="幼圆" panose="02010509060101010101" pitchFamily="49" charset="-122"/>
              </a:endParaRPr>
            </a:p>
          </p:txBody>
        </p:sp>
        <p:sp>
          <p:nvSpPr>
            <p:cNvPr id="43" name="TextBox 76"/>
            <p:cNvSpPr txBox="1"/>
            <p:nvPr/>
          </p:nvSpPr>
          <p:spPr>
            <a:xfrm>
              <a:off x="9539808" y="3484822"/>
              <a:ext cx="1299196" cy="400110"/>
            </a:xfrm>
            <a:prstGeom prst="rect">
              <a:avLst/>
            </a:prstGeom>
            <a:noFill/>
          </p:spPr>
          <p:txBody>
            <a:bodyPr wrap="square" rtlCol="0">
              <a:spAutoFit/>
            </a:bodyPr>
            <a:lstStyle/>
            <a:p>
              <a:pPr algn="ctr"/>
              <a:r>
                <a:rPr lang="zh-CN" altLang="en-US" sz="2000" b="1" dirty="0">
                  <a:solidFill>
                    <a:srgbClr val="232525"/>
                  </a:solidFill>
                  <a:latin typeface="幼圆" panose="02010509060101010101" pitchFamily="49" charset="-122"/>
                  <a:ea typeface="幼圆" panose="02010509060101010101" pitchFamily="49" charset="-122"/>
                </a:rPr>
                <a:t>添加标题</a:t>
              </a:r>
            </a:p>
          </p:txBody>
        </p:sp>
        <p:sp>
          <p:nvSpPr>
            <p:cNvPr id="44" name="文本框 43"/>
            <p:cNvSpPr txBox="1"/>
            <p:nvPr/>
          </p:nvSpPr>
          <p:spPr>
            <a:xfrm>
              <a:off x="9202925" y="4035713"/>
              <a:ext cx="1972963" cy="812530"/>
            </a:xfrm>
            <a:prstGeom prst="rect">
              <a:avLst/>
            </a:prstGeom>
            <a:noFill/>
          </p:spPr>
          <p:txBody>
            <a:bodyPr wrap="square" rtlCol="0">
              <a:spAutoFit/>
            </a:bodyPr>
            <a:lstStyle/>
            <a:p>
              <a:pPr algn="ctr">
                <a:lnSpc>
                  <a:spcPct val="130000"/>
                </a:lnSpc>
              </a:pPr>
              <a:r>
                <a:rPr lang="zh-CN" altLang="en-US" sz="1200" dirty="0">
                  <a:solidFill>
                    <a:srgbClr val="232525"/>
                  </a:solidFill>
                  <a:latin typeface="幼圆" panose="02010509060101010101" pitchFamily="49" charset="-122"/>
                  <a:ea typeface="幼圆" panose="02010509060101010101" pitchFamily="49" charset="-122"/>
                </a:rPr>
                <a:t>请在此添加文字说明，模板。请在此添加文字说明，模板。</a:t>
              </a:r>
            </a:p>
          </p:txBody>
        </p:sp>
      </p:grpSp>
      <p:pic>
        <p:nvPicPr>
          <p:cNvPr id="48" name="图片 4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1938" y="140877"/>
            <a:ext cx="725487" cy="704084"/>
          </a:xfrm>
          <a:prstGeom prst="rect">
            <a:avLst/>
          </a:prstGeom>
          <a:noFill/>
          <a:ln>
            <a:noFill/>
          </a:ln>
        </p:spPr>
      </p:pic>
      <p:sp>
        <p:nvSpPr>
          <p:cNvPr id="49" name="文本框 44"/>
          <p:cNvSpPr txBox="1">
            <a:spLocks noChangeArrowheads="1"/>
          </p:cNvSpPr>
          <p:nvPr/>
        </p:nvSpPr>
        <p:spPr bwMode="auto">
          <a:xfrm>
            <a:off x="1050925" y="254000"/>
            <a:ext cx="2257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400" dirty="0">
                <a:solidFill>
                  <a:srgbClr val="232525"/>
                </a:solidFill>
                <a:latin typeface="幼圆" panose="02010509060101010101" pitchFamily="49" charset="-122"/>
                <a:ea typeface="幼圆" panose="02010509060101010101" pitchFamily="49" charset="-122"/>
              </a:rPr>
              <a:t>输入内容</a:t>
            </a:r>
          </a:p>
        </p:txBody>
      </p:sp>
      <p:sp>
        <p:nvSpPr>
          <p:cNvPr id="50" name="文本框 47"/>
          <p:cNvSpPr txBox="1">
            <a:spLocks noChangeArrowheads="1"/>
          </p:cNvSpPr>
          <p:nvPr/>
        </p:nvSpPr>
        <p:spPr bwMode="auto">
          <a:xfrm>
            <a:off x="261938" y="177800"/>
            <a:ext cx="627062"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600">
                <a:solidFill>
                  <a:schemeClr val="bg1"/>
                </a:solidFill>
                <a:latin typeface="Impact" pitchFamily="34" charset="0"/>
              </a:rPr>
              <a:t>1</a:t>
            </a:r>
            <a:endParaRPr lang="zh-CN" altLang="en-US" sz="3600">
              <a:solidFill>
                <a:schemeClr val="bg1"/>
              </a:solidFill>
              <a:latin typeface="Impact" pitchFamily="34" charset="0"/>
            </a:endParaRPr>
          </a:p>
        </p:txBody>
      </p:sp>
    </p:spTree>
    <p:custDataLst>
      <p:tags r:id="rId1"/>
    </p:custDataLst>
    <p:extLst>
      <p:ext uri="{BB962C8B-B14F-4D97-AF65-F5344CB8AC3E}">
        <p14:creationId xmlns:p14="http://schemas.microsoft.com/office/powerpoint/2010/main" val="1826494160"/>
      </p:ext>
    </p:extLst>
  </p:cSld>
  <p:clrMapOvr>
    <a:masterClrMapping/>
  </p:clrMapOvr>
  <p:transition spd="slow" advTm="4242">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稻壳儿小白白(http://dwz.cn/Wu2UP)"/>
          <p:cNvSpPr>
            <a:spLocks noChangeArrowheads="1"/>
          </p:cNvSpPr>
          <p:nvPr/>
        </p:nvSpPr>
        <p:spPr bwMode="auto">
          <a:xfrm>
            <a:off x="8128000" y="2713038"/>
            <a:ext cx="581025" cy="584200"/>
          </a:xfrm>
          <a:prstGeom prst="ellipse">
            <a:avLst/>
          </a:prstGeom>
          <a:solidFill>
            <a:srgbClr val="232525"/>
          </a:solidFill>
          <a:ln>
            <a:noFill/>
          </a:ln>
          <a:extLst/>
        </p:spPr>
        <p:txBody>
          <a:bodyPr anchor="ctr"/>
          <a:lstStyle/>
          <a:p>
            <a:pPr algn="ctr" eaLnBrk="1" hangingPunct="1"/>
            <a:endParaRPr lang="en-US" altLang="zh-CN" sz="8800">
              <a:solidFill>
                <a:srgbClr val="FFFFFF"/>
              </a:solidFill>
              <a:latin typeface="幼圆" panose="02010509060101010101" pitchFamily="49" charset="-122"/>
              <a:ea typeface="幼圆" panose="02010509060101010101" pitchFamily="49" charset="-122"/>
              <a:sym typeface="Arial" pitchFamily="34" charset="0"/>
            </a:endParaRPr>
          </a:p>
        </p:txBody>
      </p:sp>
      <p:sp>
        <p:nvSpPr>
          <p:cNvPr id="10243" name="稻壳儿小白白(http://dwz.cn/Wu2UP)"/>
          <p:cNvSpPr>
            <a:spLocks/>
          </p:cNvSpPr>
          <p:nvPr/>
        </p:nvSpPr>
        <p:spPr bwMode="auto">
          <a:xfrm>
            <a:off x="2825750" y="2855913"/>
            <a:ext cx="2228850" cy="765175"/>
          </a:xfrm>
          <a:custGeom>
            <a:avLst/>
            <a:gdLst>
              <a:gd name="T0" fmla="*/ 900595039 w 1245"/>
              <a:gd name="T1" fmla="*/ 0 h 427"/>
              <a:gd name="T2" fmla="*/ 0 w 1245"/>
              <a:gd name="T3" fmla="*/ 1371177472 h 427"/>
              <a:gd name="T4" fmla="*/ 2147483647 w 1245"/>
              <a:gd name="T5" fmla="*/ 1371177472 h 427"/>
              <a:gd name="T6" fmla="*/ 2147483647 w 1245"/>
              <a:gd name="T7" fmla="*/ 0 h 427"/>
              <a:gd name="T8" fmla="*/ 900595039 w 1245"/>
              <a:gd name="T9" fmla="*/ 0 h 4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5" h="427">
                <a:moveTo>
                  <a:pt x="281" y="0"/>
                </a:moveTo>
                <a:lnTo>
                  <a:pt x="0" y="427"/>
                </a:lnTo>
                <a:lnTo>
                  <a:pt x="1245" y="427"/>
                </a:lnTo>
                <a:lnTo>
                  <a:pt x="963" y="0"/>
                </a:lnTo>
                <a:lnTo>
                  <a:pt x="281" y="0"/>
                </a:lnTo>
                <a:close/>
              </a:path>
            </a:pathLst>
          </a:custGeom>
          <a:solidFill>
            <a:srgbClr val="232525"/>
          </a:solidFill>
          <a:ln>
            <a:solidFill>
              <a:schemeClr val="bg1"/>
            </a:solidFill>
          </a:ln>
          <a:extLst/>
        </p:spPr>
        <p:txBody>
          <a:bodyPr/>
          <a:lstStyle/>
          <a:p>
            <a:endParaRPr lang="zh-CN" altLang="en-US">
              <a:latin typeface="幼圆" panose="02010509060101010101" pitchFamily="49" charset="-122"/>
              <a:ea typeface="幼圆" panose="02010509060101010101" pitchFamily="49" charset="-122"/>
            </a:endParaRPr>
          </a:p>
        </p:txBody>
      </p:sp>
      <p:sp>
        <p:nvSpPr>
          <p:cNvPr id="10244" name="稻壳儿小白白(http://dwz.cn/Wu2UP)"/>
          <p:cNvSpPr>
            <a:spLocks/>
          </p:cNvSpPr>
          <p:nvPr/>
        </p:nvSpPr>
        <p:spPr bwMode="auto">
          <a:xfrm>
            <a:off x="2319338" y="3621088"/>
            <a:ext cx="3240087" cy="762000"/>
          </a:xfrm>
          <a:custGeom>
            <a:avLst/>
            <a:gdLst>
              <a:gd name="T0" fmla="*/ 906864549 w 1810"/>
              <a:gd name="T1" fmla="*/ 0 h 426"/>
              <a:gd name="T2" fmla="*/ 0 w 1810"/>
              <a:gd name="T3" fmla="*/ 1363014085 h 426"/>
              <a:gd name="T4" fmla="*/ 2147483647 w 1810"/>
              <a:gd name="T5" fmla="*/ 1363014085 h 426"/>
              <a:gd name="T6" fmla="*/ 2147483647 w 1810"/>
              <a:gd name="T7" fmla="*/ 0 h 426"/>
              <a:gd name="T8" fmla="*/ 906864549 w 1810"/>
              <a:gd name="T9" fmla="*/ 0 h 4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10" h="426">
                <a:moveTo>
                  <a:pt x="283" y="0"/>
                </a:moveTo>
                <a:lnTo>
                  <a:pt x="0" y="426"/>
                </a:lnTo>
                <a:lnTo>
                  <a:pt x="1810" y="426"/>
                </a:lnTo>
                <a:lnTo>
                  <a:pt x="1528" y="0"/>
                </a:lnTo>
                <a:lnTo>
                  <a:pt x="283" y="0"/>
                </a:lnTo>
                <a:close/>
              </a:path>
            </a:pathLst>
          </a:custGeom>
          <a:solidFill>
            <a:srgbClr val="232525"/>
          </a:solidFill>
          <a:ln>
            <a:solidFill>
              <a:schemeClr val="bg1"/>
            </a:solidFill>
          </a:ln>
          <a:extLst/>
        </p:spPr>
        <p:txBody>
          <a:bodyPr/>
          <a:lstStyle/>
          <a:p>
            <a:endParaRPr lang="zh-CN" altLang="en-US">
              <a:latin typeface="幼圆" panose="02010509060101010101" pitchFamily="49" charset="-122"/>
              <a:ea typeface="幼圆" panose="02010509060101010101" pitchFamily="49" charset="-122"/>
            </a:endParaRPr>
          </a:p>
        </p:txBody>
      </p:sp>
      <p:sp>
        <p:nvSpPr>
          <p:cNvPr id="10245" name="稻壳儿小白白(http://dwz.cn/Wu2UP)"/>
          <p:cNvSpPr>
            <a:spLocks/>
          </p:cNvSpPr>
          <p:nvPr/>
        </p:nvSpPr>
        <p:spPr bwMode="auto">
          <a:xfrm>
            <a:off x="1816100" y="4383088"/>
            <a:ext cx="4246563" cy="762000"/>
          </a:xfrm>
          <a:custGeom>
            <a:avLst/>
            <a:gdLst>
              <a:gd name="T0" fmla="*/ 900641946 w 2372"/>
              <a:gd name="T1" fmla="*/ 0 h 425"/>
              <a:gd name="T2" fmla="*/ 0 w 2372"/>
              <a:gd name="T3" fmla="*/ 1366221176 h 425"/>
              <a:gd name="T4" fmla="*/ 2147483647 w 2372"/>
              <a:gd name="T5" fmla="*/ 1366221176 h 425"/>
              <a:gd name="T6" fmla="*/ 2147483647 w 2372"/>
              <a:gd name="T7" fmla="*/ 0 h 425"/>
              <a:gd name="T8" fmla="*/ 900641946 w 2372"/>
              <a:gd name="T9" fmla="*/ 0 h 4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72" h="425">
                <a:moveTo>
                  <a:pt x="281" y="0"/>
                </a:moveTo>
                <a:lnTo>
                  <a:pt x="0" y="425"/>
                </a:lnTo>
                <a:lnTo>
                  <a:pt x="2372" y="425"/>
                </a:lnTo>
                <a:lnTo>
                  <a:pt x="2091" y="0"/>
                </a:lnTo>
                <a:lnTo>
                  <a:pt x="281" y="0"/>
                </a:lnTo>
                <a:close/>
              </a:path>
            </a:pathLst>
          </a:custGeom>
          <a:solidFill>
            <a:srgbClr val="232525"/>
          </a:solidFill>
          <a:ln>
            <a:solidFill>
              <a:schemeClr val="bg1"/>
            </a:solidFill>
          </a:ln>
          <a:extLst/>
        </p:spPr>
        <p:txBody>
          <a:bodyPr/>
          <a:lstStyle/>
          <a:p>
            <a:endParaRPr lang="zh-CN" altLang="en-US">
              <a:latin typeface="幼圆" panose="02010509060101010101" pitchFamily="49" charset="-122"/>
              <a:ea typeface="幼圆" panose="02010509060101010101" pitchFamily="49" charset="-122"/>
            </a:endParaRPr>
          </a:p>
        </p:txBody>
      </p:sp>
      <p:sp>
        <p:nvSpPr>
          <p:cNvPr id="10246" name="稻壳儿小白白(http://dwz.cn/Wu2UP)"/>
          <p:cNvSpPr>
            <a:spLocks/>
          </p:cNvSpPr>
          <p:nvPr/>
        </p:nvSpPr>
        <p:spPr bwMode="auto">
          <a:xfrm>
            <a:off x="1308100" y="5145088"/>
            <a:ext cx="5262563" cy="762000"/>
          </a:xfrm>
          <a:custGeom>
            <a:avLst/>
            <a:gdLst>
              <a:gd name="T0" fmla="*/ 907981985 w 2938"/>
              <a:gd name="T1" fmla="*/ 0 h 426"/>
              <a:gd name="T2" fmla="*/ 2147483647 w 2938"/>
              <a:gd name="T3" fmla="*/ 0 h 426"/>
              <a:gd name="T4" fmla="*/ 2147483647 w 2938"/>
              <a:gd name="T5" fmla="*/ 1363014085 h 426"/>
              <a:gd name="T6" fmla="*/ 0 w 2938"/>
              <a:gd name="T7" fmla="*/ 1363014085 h 426"/>
              <a:gd name="T8" fmla="*/ 907981985 w 2938"/>
              <a:gd name="T9" fmla="*/ 0 h 4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38" h="426">
                <a:moveTo>
                  <a:pt x="283" y="0"/>
                </a:moveTo>
                <a:lnTo>
                  <a:pt x="2655" y="0"/>
                </a:lnTo>
                <a:lnTo>
                  <a:pt x="2938" y="426"/>
                </a:lnTo>
                <a:lnTo>
                  <a:pt x="0" y="426"/>
                </a:lnTo>
                <a:lnTo>
                  <a:pt x="283" y="0"/>
                </a:lnTo>
                <a:close/>
              </a:path>
            </a:pathLst>
          </a:custGeom>
          <a:solidFill>
            <a:srgbClr val="232525"/>
          </a:solidFill>
          <a:ln>
            <a:solidFill>
              <a:schemeClr val="bg1"/>
            </a:solidFill>
          </a:ln>
          <a:extLst/>
        </p:spPr>
        <p:txBody>
          <a:bodyPr/>
          <a:lstStyle/>
          <a:p>
            <a:endParaRPr lang="zh-CN" altLang="en-US">
              <a:latin typeface="幼圆" panose="02010509060101010101" pitchFamily="49" charset="-122"/>
              <a:ea typeface="幼圆" panose="02010509060101010101" pitchFamily="49" charset="-122"/>
            </a:endParaRPr>
          </a:p>
        </p:txBody>
      </p:sp>
      <p:sp>
        <p:nvSpPr>
          <p:cNvPr id="10247" name="稻壳儿小白白(http://dwz.cn/Wu2UP)"/>
          <p:cNvSpPr>
            <a:spLocks noChangeArrowheads="1"/>
          </p:cNvSpPr>
          <p:nvPr/>
        </p:nvSpPr>
        <p:spPr bwMode="auto">
          <a:xfrm>
            <a:off x="8118475" y="1633538"/>
            <a:ext cx="590550" cy="595312"/>
          </a:xfrm>
          <a:prstGeom prst="ellipse">
            <a:avLst/>
          </a:prstGeom>
          <a:solidFill>
            <a:srgbClr val="232525"/>
          </a:solidFill>
          <a:ln>
            <a:noFill/>
          </a:ln>
          <a:extLst/>
        </p:spPr>
        <p:txBody>
          <a:bodyPr anchor="ctr"/>
          <a:lstStyle/>
          <a:p>
            <a:pPr algn="ctr" eaLnBrk="1" hangingPunct="1"/>
            <a:endParaRPr lang="en-US" altLang="zh-CN" sz="8800">
              <a:solidFill>
                <a:srgbClr val="FFFFFF"/>
              </a:solidFill>
              <a:latin typeface="幼圆" panose="02010509060101010101" pitchFamily="49" charset="-122"/>
              <a:ea typeface="幼圆" panose="02010509060101010101" pitchFamily="49" charset="-122"/>
              <a:sym typeface="Arial" pitchFamily="34" charset="0"/>
            </a:endParaRPr>
          </a:p>
        </p:txBody>
      </p:sp>
      <p:sp>
        <p:nvSpPr>
          <p:cNvPr id="10248" name="稻壳儿小白白(http://dwz.cn/Wu2UP)"/>
          <p:cNvSpPr>
            <a:spLocks noChangeArrowheads="1"/>
          </p:cNvSpPr>
          <p:nvPr/>
        </p:nvSpPr>
        <p:spPr bwMode="auto">
          <a:xfrm>
            <a:off x="8118475" y="3775075"/>
            <a:ext cx="590550" cy="593725"/>
          </a:xfrm>
          <a:prstGeom prst="ellipse">
            <a:avLst/>
          </a:prstGeom>
          <a:solidFill>
            <a:srgbClr val="232525"/>
          </a:solidFill>
          <a:ln>
            <a:noFill/>
          </a:ln>
          <a:extLst/>
        </p:spPr>
        <p:txBody>
          <a:bodyPr anchor="ctr"/>
          <a:lstStyle/>
          <a:p>
            <a:pPr algn="ctr" eaLnBrk="1" hangingPunct="1"/>
            <a:endParaRPr lang="en-US" altLang="zh-CN" sz="8800">
              <a:solidFill>
                <a:srgbClr val="FFFFFF"/>
              </a:solidFill>
              <a:latin typeface="幼圆" panose="02010509060101010101" pitchFamily="49" charset="-122"/>
              <a:ea typeface="幼圆" panose="02010509060101010101" pitchFamily="49" charset="-122"/>
              <a:sym typeface="Arial" pitchFamily="34" charset="0"/>
            </a:endParaRPr>
          </a:p>
        </p:txBody>
      </p:sp>
      <p:sp>
        <p:nvSpPr>
          <p:cNvPr id="10249" name="稻壳儿小白白(http://dwz.cn/Wu2UP)"/>
          <p:cNvSpPr>
            <a:spLocks noChangeArrowheads="1"/>
          </p:cNvSpPr>
          <p:nvPr/>
        </p:nvSpPr>
        <p:spPr bwMode="auto">
          <a:xfrm>
            <a:off x="8118475" y="4794250"/>
            <a:ext cx="590550" cy="595313"/>
          </a:xfrm>
          <a:prstGeom prst="ellipse">
            <a:avLst/>
          </a:prstGeom>
          <a:solidFill>
            <a:srgbClr val="232525"/>
          </a:solidFill>
          <a:ln>
            <a:noFill/>
          </a:ln>
          <a:extLst/>
        </p:spPr>
        <p:txBody>
          <a:bodyPr anchor="ctr"/>
          <a:lstStyle/>
          <a:p>
            <a:pPr algn="ctr" eaLnBrk="1" hangingPunct="1"/>
            <a:endParaRPr lang="en-US" altLang="zh-CN" sz="8800">
              <a:solidFill>
                <a:srgbClr val="FFFFFF"/>
              </a:solidFill>
              <a:latin typeface="幼圆" panose="02010509060101010101" pitchFamily="49" charset="-122"/>
              <a:ea typeface="幼圆" panose="02010509060101010101" pitchFamily="49" charset="-122"/>
              <a:sym typeface="Arial" pitchFamily="34" charset="0"/>
            </a:endParaRPr>
          </a:p>
        </p:txBody>
      </p:sp>
      <p:cxnSp>
        <p:nvCxnSpPr>
          <p:cNvPr id="10250" name="稻壳儿小白白(http://dwz.cn/Wu2UP)"/>
          <p:cNvCxnSpPr>
            <a:cxnSpLocks noChangeShapeType="1"/>
          </p:cNvCxnSpPr>
          <p:nvPr/>
        </p:nvCxnSpPr>
        <p:spPr bwMode="auto">
          <a:xfrm>
            <a:off x="5907088" y="1930400"/>
            <a:ext cx="1995487" cy="0"/>
          </a:xfrm>
          <a:prstGeom prst="straightConnector1">
            <a:avLst/>
          </a:prstGeom>
          <a:noFill/>
          <a:ln w="6350">
            <a:solidFill>
              <a:srgbClr val="ADBACA"/>
            </a:solidFill>
            <a:round/>
            <a:headEnd/>
            <a:tailEnd type="arrow" w="med" len="med"/>
          </a:ln>
          <a:extLst>
            <a:ext uri="{909E8E84-426E-40DD-AFC4-6F175D3DCCD1}">
              <a14:hiddenFill xmlns:a14="http://schemas.microsoft.com/office/drawing/2010/main">
                <a:noFill/>
              </a14:hiddenFill>
            </a:ext>
          </a:extLst>
        </p:spPr>
      </p:cxnSp>
      <p:cxnSp>
        <p:nvCxnSpPr>
          <p:cNvPr id="10251" name="稻壳儿小白白(http://dwz.cn/Wu2UP)"/>
          <p:cNvCxnSpPr>
            <a:cxnSpLocks noChangeShapeType="1"/>
          </p:cNvCxnSpPr>
          <p:nvPr/>
        </p:nvCxnSpPr>
        <p:spPr bwMode="auto">
          <a:xfrm>
            <a:off x="6446838" y="3013075"/>
            <a:ext cx="1454150" cy="0"/>
          </a:xfrm>
          <a:prstGeom prst="straightConnector1">
            <a:avLst/>
          </a:prstGeom>
          <a:noFill/>
          <a:ln w="6350">
            <a:solidFill>
              <a:srgbClr val="ADBACA"/>
            </a:solidFill>
            <a:round/>
            <a:headEnd/>
            <a:tailEnd type="arrow" w="med" len="med"/>
          </a:ln>
          <a:extLst>
            <a:ext uri="{909E8E84-426E-40DD-AFC4-6F175D3DCCD1}">
              <a14:hiddenFill xmlns:a14="http://schemas.microsoft.com/office/drawing/2010/main">
                <a:noFill/>
              </a14:hiddenFill>
            </a:ext>
          </a:extLst>
        </p:spPr>
      </p:cxnSp>
      <p:cxnSp>
        <p:nvCxnSpPr>
          <p:cNvPr id="10252" name="稻壳儿小白白(http://dwz.cn/Wu2UP)"/>
          <p:cNvCxnSpPr>
            <a:cxnSpLocks noChangeShapeType="1"/>
          </p:cNvCxnSpPr>
          <p:nvPr/>
        </p:nvCxnSpPr>
        <p:spPr bwMode="auto">
          <a:xfrm>
            <a:off x="6738938" y="4071938"/>
            <a:ext cx="1166812" cy="0"/>
          </a:xfrm>
          <a:prstGeom prst="straightConnector1">
            <a:avLst/>
          </a:prstGeom>
          <a:noFill/>
          <a:ln w="6350">
            <a:solidFill>
              <a:srgbClr val="ADBACA"/>
            </a:solidFill>
            <a:round/>
            <a:headEnd/>
            <a:tailEnd type="arrow" w="med" len="med"/>
          </a:ln>
          <a:extLst>
            <a:ext uri="{909E8E84-426E-40DD-AFC4-6F175D3DCCD1}">
              <a14:hiddenFill xmlns:a14="http://schemas.microsoft.com/office/drawing/2010/main">
                <a:noFill/>
              </a14:hiddenFill>
            </a:ext>
          </a:extLst>
        </p:spPr>
      </p:cxnSp>
      <p:cxnSp>
        <p:nvCxnSpPr>
          <p:cNvPr id="10253" name="稻壳儿小白白(http://dwz.cn/Wu2UP)"/>
          <p:cNvCxnSpPr>
            <a:cxnSpLocks noChangeShapeType="1"/>
          </p:cNvCxnSpPr>
          <p:nvPr/>
        </p:nvCxnSpPr>
        <p:spPr bwMode="auto">
          <a:xfrm>
            <a:off x="7108825" y="5099050"/>
            <a:ext cx="792163" cy="0"/>
          </a:xfrm>
          <a:prstGeom prst="straightConnector1">
            <a:avLst/>
          </a:prstGeom>
          <a:noFill/>
          <a:ln w="6350">
            <a:solidFill>
              <a:srgbClr val="969696"/>
            </a:solidFill>
            <a:round/>
            <a:headEnd/>
            <a:tailEnd type="arrow" w="med" len="med"/>
          </a:ln>
          <a:extLst>
            <a:ext uri="{909E8E84-426E-40DD-AFC4-6F175D3DCCD1}">
              <a14:hiddenFill xmlns:a14="http://schemas.microsoft.com/office/drawing/2010/main">
                <a:noFill/>
              </a14:hiddenFill>
            </a:ext>
          </a:extLst>
        </p:spPr>
      </p:cxnSp>
      <p:cxnSp>
        <p:nvCxnSpPr>
          <p:cNvPr id="10254" name="稻壳儿小白白(http://dwz.cn/Wu2UP)"/>
          <p:cNvCxnSpPr>
            <a:cxnSpLocks noChangeShapeType="1"/>
          </p:cNvCxnSpPr>
          <p:nvPr/>
        </p:nvCxnSpPr>
        <p:spPr bwMode="auto">
          <a:xfrm flipV="1">
            <a:off x="4889500" y="1916113"/>
            <a:ext cx="1017588" cy="1230312"/>
          </a:xfrm>
          <a:prstGeom prst="line">
            <a:avLst/>
          </a:prstGeom>
          <a:noFill/>
          <a:ln w="6350">
            <a:solidFill>
              <a:srgbClr val="ADBACA"/>
            </a:solidFill>
            <a:round/>
            <a:headEnd/>
            <a:tailEnd/>
          </a:ln>
          <a:extLst>
            <a:ext uri="{909E8E84-426E-40DD-AFC4-6F175D3DCCD1}">
              <a14:hiddenFill xmlns:a14="http://schemas.microsoft.com/office/drawing/2010/main">
                <a:noFill/>
              </a14:hiddenFill>
            </a:ext>
          </a:extLst>
        </p:spPr>
      </p:cxnSp>
      <p:cxnSp>
        <p:nvCxnSpPr>
          <p:cNvPr id="10255" name="稻壳儿小白白(http://dwz.cn/Wu2UP)"/>
          <p:cNvCxnSpPr>
            <a:cxnSpLocks noChangeShapeType="1"/>
          </p:cNvCxnSpPr>
          <p:nvPr/>
        </p:nvCxnSpPr>
        <p:spPr bwMode="auto">
          <a:xfrm flipV="1">
            <a:off x="5407025" y="3013075"/>
            <a:ext cx="1039813" cy="898525"/>
          </a:xfrm>
          <a:prstGeom prst="line">
            <a:avLst/>
          </a:prstGeom>
          <a:noFill/>
          <a:ln w="6350">
            <a:solidFill>
              <a:srgbClr val="ADBACA"/>
            </a:solidFill>
            <a:round/>
            <a:headEnd/>
            <a:tailEnd/>
          </a:ln>
          <a:extLst>
            <a:ext uri="{909E8E84-426E-40DD-AFC4-6F175D3DCCD1}">
              <a14:hiddenFill xmlns:a14="http://schemas.microsoft.com/office/drawing/2010/main">
                <a:noFill/>
              </a14:hiddenFill>
            </a:ext>
          </a:extLst>
        </p:spPr>
      </p:cxnSp>
      <p:cxnSp>
        <p:nvCxnSpPr>
          <p:cNvPr id="10256" name="稻壳儿小白白(http://dwz.cn/Wu2UP)"/>
          <p:cNvCxnSpPr>
            <a:cxnSpLocks noChangeShapeType="1"/>
          </p:cNvCxnSpPr>
          <p:nvPr/>
        </p:nvCxnSpPr>
        <p:spPr bwMode="auto">
          <a:xfrm flipV="1">
            <a:off x="6446838" y="5091113"/>
            <a:ext cx="661987" cy="434975"/>
          </a:xfrm>
          <a:prstGeom prst="line">
            <a:avLst/>
          </a:prstGeom>
          <a:noFill/>
          <a:ln w="6350">
            <a:solidFill>
              <a:srgbClr val="969696"/>
            </a:solidFill>
            <a:round/>
            <a:headEnd/>
            <a:tailEnd/>
          </a:ln>
          <a:extLst>
            <a:ext uri="{909E8E84-426E-40DD-AFC4-6F175D3DCCD1}">
              <a14:hiddenFill xmlns:a14="http://schemas.microsoft.com/office/drawing/2010/main">
                <a:noFill/>
              </a14:hiddenFill>
            </a:ext>
          </a:extLst>
        </p:spPr>
      </p:cxnSp>
      <p:cxnSp>
        <p:nvCxnSpPr>
          <p:cNvPr id="10257" name="稻壳儿小白白(http://dwz.cn/Wu2UP)"/>
          <p:cNvCxnSpPr>
            <a:cxnSpLocks noChangeShapeType="1"/>
          </p:cNvCxnSpPr>
          <p:nvPr/>
        </p:nvCxnSpPr>
        <p:spPr bwMode="auto">
          <a:xfrm flipV="1">
            <a:off x="5907088" y="4071938"/>
            <a:ext cx="831850" cy="692150"/>
          </a:xfrm>
          <a:prstGeom prst="line">
            <a:avLst/>
          </a:prstGeom>
          <a:noFill/>
          <a:ln w="6350">
            <a:solidFill>
              <a:srgbClr val="969696"/>
            </a:solidFill>
            <a:round/>
            <a:headEnd/>
            <a:tailEnd/>
          </a:ln>
          <a:extLst>
            <a:ext uri="{909E8E84-426E-40DD-AFC4-6F175D3DCCD1}">
              <a14:hiddenFill xmlns:a14="http://schemas.microsoft.com/office/drawing/2010/main">
                <a:noFill/>
              </a14:hiddenFill>
            </a:ext>
          </a:extLst>
        </p:spPr>
      </p:cxnSp>
      <p:sp>
        <p:nvSpPr>
          <p:cNvPr id="10258" name="稻壳儿小白白(http://dwz.cn/Wu2UP)"/>
          <p:cNvSpPr txBox="1">
            <a:spLocks noChangeArrowheads="1"/>
          </p:cNvSpPr>
          <p:nvPr/>
        </p:nvSpPr>
        <p:spPr bwMode="auto">
          <a:xfrm>
            <a:off x="2636838" y="5348288"/>
            <a:ext cx="26050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438">
              <a:defRPr>
                <a:solidFill>
                  <a:schemeClr val="tx1"/>
                </a:solidFill>
                <a:latin typeface="Arial" pitchFamily="34" charset="0"/>
                <a:ea typeface="微软雅黑" pitchFamily="34" charset="-122"/>
              </a:defRPr>
            </a:lvl1pPr>
            <a:lvl2pPr marL="742950" indent="-285750" defTabSz="1087438">
              <a:defRPr>
                <a:solidFill>
                  <a:schemeClr val="tx1"/>
                </a:solidFill>
                <a:latin typeface="Arial" pitchFamily="34" charset="0"/>
                <a:ea typeface="微软雅黑" pitchFamily="34" charset="-122"/>
              </a:defRPr>
            </a:lvl2pPr>
            <a:lvl3pPr marL="1143000" indent="-228600" defTabSz="1087438">
              <a:defRPr>
                <a:solidFill>
                  <a:schemeClr val="tx1"/>
                </a:solidFill>
                <a:latin typeface="Arial" pitchFamily="34" charset="0"/>
                <a:ea typeface="微软雅黑" pitchFamily="34" charset="-122"/>
              </a:defRPr>
            </a:lvl3pPr>
            <a:lvl4pPr marL="1600200" indent="-228600" defTabSz="1087438">
              <a:defRPr>
                <a:solidFill>
                  <a:schemeClr val="tx1"/>
                </a:solidFill>
                <a:latin typeface="Arial" pitchFamily="34" charset="0"/>
                <a:ea typeface="微软雅黑" pitchFamily="34" charset="-122"/>
              </a:defRPr>
            </a:lvl4pPr>
            <a:lvl5pPr marL="2057400" indent="-228600" defTabSz="1087438">
              <a:defRPr>
                <a:solidFill>
                  <a:schemeClr val="tx1"/>
                </a:solidFill>
                <a:latin typeface="Arial" pitchFamily="34" charset="0"/>
                <a:ea typeface="微软雅黑" pitchFamily="34" charset="-122"/>
              </a:defRPr>
            </a:lvl5pPr>
            <a:lvl6pPr marL="2514600" indent="-228600" defTabSz="1087438"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087438"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087438"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087438"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zh-CN" altLang="en-US" sz="1600" b="1">
                <a:solidFill>
                  <a:srgbClr val="FFFFFF"/>
                </a:solidFill>
                <a:latin typeface="幼圆" panose="02010509060101010101" pitchFamily="49" charset="-122"/>
                <a:ea typeface="幼圆" panose="02010509060101010101" pitchFamily="49" charset="-122"/>
                <a:cs typeface="Open Sans"/>
                <a:sym typeface="Arial" pitchFamily="34" charset="0"/>
              </a:rPr>
              <a:t>关键词</a:t>
            </a:r>
            <a:endParaRPr lang="en-US" sz="1600" b="1">
              <a:solidFill>
                <a:srgbClr val="FFFFFF"/>
              </a:solidFill>
              <a:latin typeface="幼圆" panose="02010509060101010101" pitchFamily="49" charset="-122"/>
              <a:ea typeface="幼圆" panose="02010509060101010101" pitchFamily="49" charset="-122"/>
              <a:cs typeface="Open Sans"/>
              <a:sym typeface="Arial" pitchFamily="34" charset="0"/>
            </a:endParaRPr>
          </a:p>
        </p:txBody>
      </p:sp>
      <p:sp>
        <p:nvSpPr>
          <p:cNvPr id="10259" name="稻壳儿小白白(http://dwz.cn/Wu2UP)"/>
          <p:cNvSpPr txBox="1">
            <a:spLocks noChangeArrowheads="1"/>
          </p:cNvSpPr>
          <p:nvPr/>
        </p:nvSpPr>
        <p:spPr bwMode="auto">
          <a:xfrm>
            <a:off x="2636838" y="4586288"/>
            <a:ext cx="26050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438">
              <a:defRPr>
                <a:solidFill>
                  <a:schemeClr val="tx1"/>
                </a:solidFill>
                <a:latin typeface="Arial" pitchFamily="34" charset="0"/>
                <a:ea typeface="微软雅黑" pitchFamily="34" charset="-122"/>
              </a:defRPr>
            </a:lvl1pPr>
            <a:lvl2pPr marL="742950" indent="-285750" defTabSz="1087438">
              <a:defRPr>
                <a:solidFill>
                  <a:schemeClr val="tx1"/>
                </a:solidFill>
                <a:latin typeface="Arial" pitchFamily="34" charset="0"/>
                <a:ea typeface="微软雅黑" pitchFamily="34" charset="-122"/>
              </a:defRPr>
            </a:lvl2pPr>
            <a:lvl3pPr marL="1143000" indent="-228600" defTabSz="1087438">
              <a:defRPr>
                <a:solidFill>
                  <a:schemeClr val="tx1"/>
                </a:solidFill>
                <a:latin typeface="Arial" pitchFamily="34" charset="0"/>
                <a:ea typeface="微软雅黑" pitchFamily="34" charset="-122"/>
              </a:defRPr>
            </a:lvl3pPr>
            <a:lvl4pPr marL="1600200" indent="-228600" defTabSz="1087438">
              <a:defRPr>
                <a:solidFill>
                  <a:schemeClr val="tx1"/>
                </a:solidFill>
                <a:latin typeface="Arial" pitchFamily="34" charset="0"/>
                <a:ea typeface="微软雅黑" pitchFamily="34" charset="-122"/>
              </a:defRPr>
            </a:lvl4pPr>
            <a:lvl5pPr marL="2057400" indent="-228600" defTabSz="1087438">
              <a:defRPr>
                <a:solidFill>
                  <a:schemeClr val="tx1"/>
                </a:solidFill>
                <a:latin typeface="Arial" pitchFamily="34" charset="0"/>
                <a:ea typeface="微软雅黑" pitchFamily="34" charset="-122"/>
              </a:defRPr>
            </a:lvl5pPr>
            <a:lvl6pPr marL="2514600" indent="-228600" defTabSz="1087438"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087438"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087438"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087438"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zh-CN" altLang="en-US" sz="1600" b="1">
                <a:solidFill>
                  <a:srgbClr val="FFFFFF"/>
                </a:solidFill>
                <a:latin typeface="幼圆" panose="02010509060101010101" pitchFamily="49" charset="-122"/>
                <a:ea typeface="幼圆" panose="02010509060101010101" pitchFamily="49" charset="-122"/>
                <a:cs typeface="Open Sans"/>
                <a:sym typeface="Arial" pitchFamily="34" charset="0"/>
              </a:rPr>
              <a:t>关键词</a:t>
            </a:r>
            <a:endParaRPr lang="en-US" sz="1600" b="1">
              <a:solidFill>
                <a:srgbClr val="FFFFFF"/>
              </a:solidFill>
              <a:latin typeface="幼圆" panose="02010509060101010101" pitchFamily="49" charset="-122"/>
              <a:ea typeface="幼圆" panose="02010509060101010101" pitchFamily="49" charset="-122"/>
              <a:cs typeface="Open Sans"/>
              <a:sym typeface="Arial" pitchFamily="34" charset="0"/>
            </a:endParaRPr>
          </a:p>
        </p:txBody>
      </p:sp>
      <p:sp>
        <p:nvSpPr>
          <p:cNvPr id="10260" name="稻壳儿小白白(http://dwz.cn/Wu2UP)"/>
          <p:cNvSpPr txBox="1">
            <a:spLocks noChangeArrowheads="1"/>
          </p:cNvSpPr>
          <p:nvPr/>
        </p:nvSpPr>
        <p:spPr bwMode="auto">
          <a:xfrm>
            <a:off x="2944813" y="3867150"/>
            <a:ext cx="198913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438">
              <a:defRPr>
                <a:solidFill>
                  <a:schemeClr val="tx1"/>
                </a:solidFill>
                <a:latin typeface="Arial" pitchFamily="34" charset="0"/>
                <a:ea typeface="微软雅黑" pitchFamily="34" charset="-122"/>
              </a:defRPr>
            </a:lvl1pPr>
            <a:lvl2pPr marL="742950" indent="-285750" defTabSz="1087438">
              <a:defRPr>
                <a:solidFill>
                  <a:schemeClr val="tx1"/>
                </a:solidFill>
                <a:latin typeface="Arial" pitchFamily="34" charset="0"/>
                <a:ea typeface="微软雅黑" pitchFamily="34" charset="-122"/>
              </a:defRPr>
            </a:lvl2pPr>
            <a:lvl3pPr marL="1143000" indent="-228600" defTabSz="1087438">
              <a:defRPr>
                <a:solidFill>
                  <a:schemeClr val="tx1"/>
                </a:solidFill>
                <a:latin typeface="Arial" pitchFamily="34" charset="0"/>
                <a:ea typeface="微软雅黑" pitchFamily="34" charset="-122"/>
              </a:defRPr>
            </a:lvl3pPr>
            <a:lvl4pPr marL="1600200" indent="-228600" defTabSz="1087438">
              <a:defRPr>
                <a:solidFill>
                  <a:schemeClr val="tx1"/>
                </a:solidFill>
                <a:latin typeface="Arial" pitchFamily="34" charset="0"/>
                <a:ea typeface="微软雅黑" pitchFamily="34" charset="-122"/>
              </a:defRPr>
            </a:lvl4pPr>
            <a:lvl5pPr marL="2057400" indent="-228600" defTabSz="1087438">
              <a:defRPr>
                <a:solidFill>
                  <a:schemeClr val="tx1"/>
                </a:solidFill>
                <a:latin typeface="Arial" pitchFamily="34" charset="0"/>
                <a:ea typeface="微软雅黑" pitchFamily="34" charset="-122"/>
              </a:defRPr>
            </a:lvl5pPr>
            <a:lvl6pPr marL="2514600" indent="-228600" defTabSz="1087438"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087438"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087438"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087438"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zh-CN" altLang="en-US" sz="1600" b="1">
                <a:solidFill>
                  <a:srgbClr val="FFFFFF"/>
                </a:solidFill>
                <a:latin typeface="幼圆" panose="02010509060101010101" pitchFamily="49" charset="-122"/>
                <a:ea typeface="幼圆" panose="02010509060101010101" pitchFamily="49" charset="-122"/>
                <a:cs typeface="Open Sans"/>
                <a:sym typeface="Arial" pitchFamily="34" charset="0"/>
              </a:rPr>
              <a:t>关键词</a:t>
            </a:r>
            <a:endParaRPr lang="en-US" sz="1600" b="1">
              <a:solidFill>
                <a:srgbClr val="FFFFFF"/>
              </a:solidFill>
              <a:latin typeface="幼圆" panose="02010509060101010101" pitchFamily="49" charset="-122"/>
              <a:ea typeface="幼圆" panose="02010509060101010101" pitchFamily="49" charset="-122"/>
              <a:cs typeface="Open Sans"/>
              <a:sym typeface="Arial" pitchFamily="34" charset="0"/>
            </a:endParaRPr>
          </a:p>
        </p:txBody>
      </p:sp>
      <p:sp>
        <p:nvSpPr>
          <p:cNvPr id="10261" name="稻壳儿小白白(http://dwz.cn/Wu2UP)"/>
          <p:cNvSpPr txBox="1">
            <a:spLocks noChangeArrowheads="1"/>
          </p:cNvSpPr>
          <p:nvPr/>
        </p:nvSpPr>
        <p:spPr bwMode="auto">
          <a:xfrm>
            <a:off x="3090863" y="3121025"/>
            <a:ext cx="1698625"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438">
              <a:defRPr>
                <a:solidFill>
                  <a:schemeClr val="tx1"/>
                </a:solidFill>
                <a:latin typeface="Arial" pitchFamily="34" charset="0"/>
                <a:ea typeface="微软雅黑" pitchFamily="34" charset="-122"/>
              </a:defRPr>
            </a:lvl1pPr>
            <a:lvl2pPr marL="742950" indent="-285750" defTabSz="1087438">
              <a:defRPr>
                <a:solidFill>
                  <a:schemeClr val="tx1"/>
                </a:solidFill>
                <a:latin typeface="Arial" pitchFamily="34" charset="0"/>
                <a:ea typeface="微软雅黑" pitchFamily="34" charset="-122"/>
              </a:defRPr>
            </a:lvl2pPr>
            <a:lvl3pPr marL="1143000" indent="-228600" defTabSz="1087438">
              <a:defRPr>
                <a:solidFill>
                  <a:schemeClr val="tx1"/>
                </a:solidFill>
                <a:latin typeface="Arial" pitchFamily="34" charset="0"/>
                <a:ea typeface="微软雅黑" pitchFamily="34" charset="-122"/>
              </a:defRPr>
            </a:lvl3pPr>
            <a:lvl4pPr marL="1600200" indent="-228600" defTabSz="1087438">
              <a:defRPr>
                <a:solidFill>
                  <a:schemeClr val="tx1"/>
                </a:solidFill>
                <a:latin typeface="Arial" pitchFamily="34" charset="0"/>
                <a:ea typeface="微软雅黑" pitchFamily="34" charset="-122"/>
              </a:defRPr>
            </a:lvl4pPr>
            <a:lvl5pPr marL="2057400" indent="-228600" defTabSz="1087438">
              <a:defRPr>
                <a:solidFill>
                  <a:schemeClr val="tx1"/>
                </a:solidFill>
                <a:latin typeface="Arial" pitchFamily="34" charset="0"/>
                <a:ea typeface="微软雅黑" pitchFamily="34" charset="-122"/>
              </a:defRPr>
            </a:lvl5pPr>
            <a:lvl6pPr marL="2514600" indent="-228600" defTabSz="1087438"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087438"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087438"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087438"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zh-CN" altLang="en-US" sz="1600" b="1">
                <a:solidFill>
                  <a:srgbClr val="FFFFFF"/>
                </a:solidFill>
                <a:latin typeface="幼圆" panose="02010509060101010101" pitchFamily="49" charset="-122"/>
                <a:ea typeface="幼圆" panose="02010509060101010101" pitchFamily="49" charset="-122"/>
                <a:cs typeface="Open Sans"/>
                <a:sym typeface="Arial" pitchFamily="34" charset="0"/>
              </a:rPr>
              <a:t>关键词</a:t>
            </a:r>
            <a:endParaRPr lang="en-US" sz="1600" b="1">
              <a:solidFill>
                <a:srgbClr val="FFFFFF"/>
              </a:solidFill>
              <a:latin typeface="幼圆" panose="02010509060101010101" pitchFamily="49" charset="-122"/>
              <a:ea typeface="幼圆" panose="02010509060101010101" pitchFamily="49" charset="-122"/>
              <a:cs typeface="Open Sans"/>
              <a:sym typeface="Arial" pitchFamily="34" charset="0"/>
            </a:endParaRPr>
          </a:p>
        </p:txBody>
      </p:sp>
      <p:sp>
        <p:nvSpPr>
          <p:cNvPr id="10262" name="稻壳儿小白白(http://dwz.cn/Wu2UP)"/>
          <p:cNvSpPr>
            <a:spLocks noEditPoints="1"/>
          </p:cNvSpPr>
          <p:nvPr/>
        </p:nvSpPr>
        <p:spPr bwMode="auto">
          <a:xfrm>
            <a:off x="8296275" y="1770063"/>
            <a:ext cx="234950" cy="322262"/>
          </a:xfrm>
          <a:custGeom>
            <a:avLst/>
            <a:gdLst>
              <a:gd name="T0" fmla="*/ 459973901 w 109"/>
              <a:gd name="T1" fmla="*/ 0 h 150"/>
              <a:gd name="T2" fmla="*/ 46461901 w 109"/>
              <a:gd name="T3" fmla="*/ 0 h 150"/>
              <a:gd name="T4" fmla="*/ 0 w 109"/>
              <a:gd name="T5" fmla="*/ 50773452 h 150"/>
              <a:gd name="T6" fmla="*/ 0 w 109"/>
              <a:gd name="T7" fmla="*/ 646195466 h 150"/>
              <a:gd name="T8" fmla="*/ 46461901 w 109"/>
              <a:gd name="T9" fmla="*/ 692351978 h 150"/>
              <a:gd name="T10" fmla="*/ 459973901 w 109"/>
              <a:gd name="T11" fmla="*/ 692351978 h 150"/>
              <a:gd name="T12" fmla="*/ 506435803 w 109"/>
              <a:gd name="T13" fmla="*/ 646195466 h 150"/>
              <a:gd name="T14" fmla="*/ 506435803 w 109"/>
              <a:gd name="T15" fmla="*/ 50773452 h 150"/>
              <a:gd name="T16" fmla="*/ 459973901 w 109"/>
              <a:gd name="T17" fmla="*/ 0 h 150"/>
              <a:gd name="T18" fmla="*/ 250894267 w 109"/>
              <a:gd name="T19" fmla="*/ 673888513 h 150"/>
              <a:gd name="T20" fmla="*/ 223017127 w 109"/>
              <a:gd name="T21" fmla="*/ 646195466 h 150"/>
              <a:gd name="T22" fmla="*/ 250894267 w 109"/>
              <a:gd name="T23" fmla="*/ 618500269 h 150"/>
              <a:gd name="T24" fmla="*/ 278771408 w 109"/>
              <a:gd name="T25" fmla="*/ 646195466 h 150"/>
              <a:gd name="T26" fmla="*/ 250894267 w 109"/>
              <a:gd name="T27" fmla="*/ 673888513 h 150"/>
              <a:gd name="T28" fmla="*/ 459973901 w 109"/>
              <a:gd name="T29" fmla="*/ 595422013 h 150"/>
              <a:gd name="T30" fmla="*/ 46461901 w 109"/>
              <a:gd name="T31" fmla="*/ 595422013 h 150"/>
              <a:gd name="T32" fmla="*/ 46461901 w 109"/>
              <a:gd name="T33" fmla="*/ 60003036 h 150"/>
              <a:gd name="T34" fmla="*/ 459973901 w 109"/>
              <a:gd name="T35" fmla="*/ 60003036 h 150"/>
              <a:gd name="T36" fmla="*/ 459973901 w 109"/>
              <a:gd name="T37" fmla="*/ 595422013 h 1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9" h="150">
                <a:moveTo>
                  <a:pt x="99" y="0"/>
                </a:moveTo>
                <a:cubicBezTo>
                  <a:pt x="10" y="0"/>
                  <a:pt x="10" y="0"/>
                  <a:pt x="10" y="0"/>
                </a:cubicBezTo>
                <a:cubicBezTo>
                  <a:pt x="4" y="0"/>
                  <a:pt x="0" y="5"/>
                  <a:pt x="0" y="11"/>
                </a:cubicBezTo>
                <a:cubicBezTo>
                  <a:pt x="0" y="140"/>
                  <a:pt x="0" y="140"/>
                  <a:pt x="0" y="140"/>
                </a:cubicBezTo>
                <a:cubicBezTo>
                  <a:pt x="0" y="146"/>
                  <a:pt x="4" y="150"/>
                  <a:pt x="10" y="150"/>
                </a:cubicBezTo>
                <a:cubicBezTo>
                  <a:pt x="99" y="150"/>
                  <a:pt x="99" y="150"/>
                  <a:pt x="99" y="150"/>
                </a:cubicBezTo>
                <a:cubicBezTo>
                  <a:pt x="104" y="150"/>
                  <a:pt x="109" y="146"/>
                  <a:pt x="109" y="140"/>
                </a:cubicBezTo>
                <a:cubicBezTo>
                  <a:pt x="109" y="11"/>
                  <a:pt x="109" y="11"/>
                  <a:pt x="109" y="11"/>
                </a:cubicBezTo>
                <a:cubicBezTo>
                  <a:pt x="109" y="5"/>
                  <a:pt x="104" y="0"/>
                  <a:pt x="99" y="0"/>
                </a:cubicBezTo>
                <a:close/>
                <a:moveTo>
                  <a:pt x="54" y="146"/>
                </a:moveTo>
                <a:cubicBezTo>
                  <a:pt x="51" y="146"/>
                  <a:pt x="48" y="144"/>
                  <a:pt x="48" y="140"/>
                </a:cubicBezTo>
                <a:cubicBezTo>
                  <a:pt x="48" y="137"/>
                  <a:pt x="51" y="134"/>
                  <a:pt x="54" y="134"/>
                </a:cubicBezTo>
                <a:cubicBezTo>
                  <a:pt x="58" y="134"/>
                  <a:pt x="60" y="137"/>
                  <a:pt x="60" y="140"/>
                </a:cubicBezTo>
                <a:cubicBezTo>
                  <a:pt x="60" y="144"/>
                  <a:pt x="58" y="146"/>
                  <a:pt x="54" y="146"/>
                </a:cubicBezTo>
                <a:close/>
                <a:moveTo>
                  <a:pt x="99" y="129"/>
                </a:moveTo>
                <a:cubicBezTo>
                  <a:pt x="10" y="129"/>
                  <a:pt x="10" y="129"/>
                  <a:pt x="10" y="129"/>
                </a:cubicBezTo>
                <a:cubicBezTo>
                  <a:pt x="10" y="13"/>
                  <a:pt x="10" y="13"/>
                  <a:pt x="10" y="13"/>
                </a:cubicBezTo>
                <a:cubicBezTo>
                  <a:pt x="99" y="13"/>
                  <a:pt x="99" y="13"/>
                  <a:pt x="99" y="13"/>
                </a:cubicBezTo>
                <a:lnTo>
                  <a:pt x="99" y="1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幼圆" panose="02010509060101010101" pitchFamily="49" charset="-122"/>
              <a:ea typeface="幼圆" panose="02010509060101010101" pitchFamily="49" charset="-122"/>
            </a:endParaRPr>
          </a:p>
        </p:txBody>
      </p:sp>
      <p:pic>
        <p:nvPicPr>
          <p:cNvPr id="10263" name="稻壳儿小白白(http://dwz.cn/Wu2UP)"/>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2463" y="3968750"/>
            <a:ext cx="285750"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4" name="稻壳儿小白白(http://dwz.cn/Wu2UP)"/>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2463" y="4919663"/>
            <a:ext cx="285750"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5" name="稻壳儿小白白(http://dwz.cn/Wu2UP)"/>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72463" y="2889250"/>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6" name="稻壳儿小白白(http://dwz.cn/Wu2UP)"/>
          <p:cNvSpPr>
            <a:spLocks/>
          </p:cNvSpPr>
          <p:nvPr/>
        </p:nvSpPr>
        <p:spPr bwMode="auto">
          <a:xfrm>
            <a:off x="3333750" y="2012950"/>
            <a:ext cx="1214438" cy="836613"/>
          </a:xfrm>
          <a:custGeom>
            <a:avLst/>
            <a:gdLst>
              <a:gd name="T0" fmla="*/ 0 w 1214902"/>
              <a:gd name="T1" fmla="*/ 837173 h 836053"/>
              <a:gd name="T2" fmla="*/ 598972 w 1214902"/>
              <a:gd name="T3" fmla="*/ 0 h 836053"/>
              <a:gd name="T4" fmla="*/ 1213974 w 1214902"/>
              <a:gd name="T5" fmla="*/ 837173 h 836053"/>
              <a:gd name="T6" fmla="*/ 0 w 1214902"/>
              <a:gd name="T7" fmla="*/ 837173 h 83605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14902" h="836053">
                <a:moveTo>
                  <a:pt x="0" y="836053"/>
                </a:moveTo>
                <a:lnTo>
                  <a:pt x="599430" y="0"/>
                </a:lnTo>
                <a:lnTo>
                  <a:pt x="1214902" y="836053"/>
                </a:lnTo>
                <a:lnTo>
                  <a:pt x="0" y="836053"/>
                </a:lnTo>
                <a:close/>
              </a:path>
            </a:pathLst>
          </a:custGeom>
          <a:solidFill>
            <a:srgbClr val="232525"/>
          </a:solidFill>
          <a:ln>
            <a:solidFill>
              <a:schemeClr val="bg1"/>
            </a:solidFill>
          </a:ln>
          <a:extLst/>
        </p:spPr>
        <p:txBody>
          <a:bodyPr anchor="ctr"/>
          <a:lstStyle/>
          <a:p>
            <a:endParaRPr lang="zh-CN" altLang="en-US">
              <a:latin typeface="幼圆" panose="02010509060101010101" pitchFamily="49" charset="-122"/>
              <a:ea typeface="幼圆" panose="02010509060101010101" pitchFamily="49" charset="-122"/>
            </a:endParaRPr>
          </a:p>
        </p:txBody>
      </p:sp>
      <p:sp>
        <p:nvSpPr>
          <p:cNvPr id="10267" name="稻壳儿小白白(http://dwz.cn/Wu2UP)"/>
          <p:cNvSpPr txBox="1">
            <a:spLocks noChangeArrowheads="1"/>
          </p:cNvSpPr>
          <p:nvPr/>
        </p:nvSpPr>
        <p:spPr bwMode="auto">
          <a:xfrm>
            <a:off x="8886825" y="1609725"/>
            <a:ext cx="23383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600" b="1" dirty="0">
                <a:solidFill>
                  <a:srgbClr val="445469"/>
                </a:solidFill>
                <a:latin typeface="幼圆" panose="02010509060101010101" pitchFamily="49" charset="-122"/>
                <a:ea typeface="幼圆" panose="02010509060101010101" pitchFamily="49" charset="-122"/>
                <a:sym typeface="Arial" pitchFamily="34" charset="0"/>
              </a:rPr>
              <a:t>单击编辑标题</a:t>
            </a:r>
            <a:endParaRPr lang="en-US" sz="1600" b="1" dirty="0">
              <a:solidFill>
                <a:srgbClr val="445469"/>
              </a:solidFill>
              <a:latin typeface="幼圆" panose="02010509060101010101" pitchFamily="49" charset="-122"/>
              <a:ea typeface="幼圆" panose="02010509060101010101" pitchFamily="49" charset="-122"/>
              <a:sym typeface="Arial" pitchFamily="34" charset="0"/>
            </a:endParaRPr>
          </a:p>
        </p:txBody>
      </p:sp>
      <p:sp>
        <p:nvSpPr>
          <p:cNvPr id="10268" name="稻壳儿小白白(http://dwz.cn/Wu2UP)"/>
          <p:cNvSpPr txBox="1">
            <a:spLocks noChangeArrowheads="1"/>
          </p:cNvSpPr>
          <p:nvPr/>
        </p:nvSpPr>
        <p:spPr bwMode="auto">
          <a:xfrm>
            <a:off x="8886825" y="1908175"/>
            <a:ext cx="2030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200">
                <a:solidFill>
                  <a:srgbClr val="445469"/>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rgbClr val="445469"/>
              </a:solidFill>
              <a:latin typeface="幼圆" panose="02010509060101010101" pitchFamily="49" charset="-122"/>
              <a:ea typeface="幼圆" panose="02010509060101010101" pitchFamily="49" charset="-122"/>
              <a:sym typeface="Arial" pitchFamily="34" charset="0"/>
            </a:endParaRPr>
          </a:p>
        </p:txBody>
      </p:sp>
      <p:sp>
        <p:nvSpPr>
          <p:cNvPr id="10269" name="稻壳儿小白白(http://dwz.cn/Wu2UP)"/>
          <p:cNvSpPr txBox="1">
            <a:spLocks noChangeArrowheads="1"/>
          </p:cNvSpPr>
          <p:nvPr/>
        </p:nvSpPr>
        <p:spPr bwMode="auto">
          <a:xfrm>
            <a:off x="8886825" y="2638425"/>
            <a:ext cx="23383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600" b="1">
                <a:solidFill>
                  <a:srgbClr val="445469"/>
                </a:solidFill>
                <a:latin typeface="幼圆" panose="02010509060101010101" pitchFamily="49" charset="-122"/>
                <a:ea typeface="幼圆" panose="02010509060101010101" pitchFamily="49" charset="-122"/>
                <a:sym typeface="Arial" pitchFamily="34" charset="0"/>
              </a:rPr>
              <a:t>单击编辑标题</a:t>
            </a:r>
            <a:endParaRPr lang="en-US" sz="1600" b="1">
              <a:solidFill>
                <a:srgbClr val="445469"/>
              </a:solidFill>
              <a:latin typeface="幼圆" panose="02010509060101010101" pitchFamily="49" charset="-122"/>
              <a:ea typeface="幼圆" panose="02010509060101010101" pitchFamily="49" charset="-122"/>
              <a:sym typeface="Arial" pitchFamily="34" charset="0"/>
            </a:endParaRPr>
          </a:p>
        </p:txBody>
      </p:sp>
      <p:sp>
        <p:nvSpPr>
          <p:cNvPr id="10270" name="稻壳儿小白白(http://dwz.cn/Wu2UP)"/>
          <p:cNvSpPr txBox="1">
            <a:spLocks noChangeArrowheads="1"/>
          </p:cNvSpPr>
          <p:nvPr/>
        </p:nvSpPr>
        <p:spPr bwMode="auto">
          <a:xfrm>
            <a:off x="8886825" y="2936875"/>
            <a:ext cx="2030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200">
                <a:solidFill>
                  <a:srgbClr val="445469"/>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rgbClr val="445469"/>
              </a:solidFill>
              <a:latin typeface="幼圆" panose="02010509060101010101" pitchFamily="49" charset="-122"/>
              <a:ea typeface="幼圆" panose="02010509060101010101" pitchFamily="49" charset="-122"/>
              <a:sym typeface="Arial" pitchFamily="34" charset="0"/>
            </a:endParaRPr>
          </a:p>
        </p:txBody>
      </p:sp>
      <p:sp>
        <p:nvSpPr>
          <p:cNvPr id="10271" name="稻壳儿小白白(http://dwz.cn/Wu2UP)"/>
          <p:cNvSpPr txBox="1">
            <a:spLocks noChangeArrowheads="1"/>
          </p:cNvSpPr>
          <p:nvPr/>
        </p:nvSpPr>
        <p:spPr bwMode="auto">
          <a:xfrm>
            <a:off x="8886825" y="3770313"/>
            <a:ext cx="233838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600" b="1">
                <a:solidFill>
                  <a:srgbClr val="445469"/>
                </a:solidFill>
                <a:latin typeface="幼圆" panose="02010509060101010101" pitchFamily="49" charset="-122"/>
                <a:ea typeface="幼圆" panose="02010509060101010101" pitchFamily="49" charset="-122"/>
                <a:sym typeface="Arial" pitchFamily="34" charset="0"/>
              </a:rPr>
              <a:t>单击编辑标题</a:t>
            </a:r>
            <a:endParaRPr lang="en-US" sz="1600" b="1">
              <a:solidFill>
                <a:srgbClr val="445469"/>
              </a:solidFill>
              <a:latin typeface="幼圆" panose="02010509060101010101" pitchFamily="49" charset="-122"/>
              <a:ea typeface="幼圆" panose="02010509060101010101" pitchFamily="49" charset="-122"/>
              <a:sym typeface="Arial" pitchFamily="34" charset="0"/>
            </a:endParaRPr>
          </a:p>
        </p:txBody>
      </p:sp>
      <p:sp>
        <p:nvSpPr>
          <p:cNvPr id="10272" name="稻壳儿小白白(http://dwz.cn/Wu2UP)"/>
          <p:cNvSpPr txBox="1">
            <a:spLocks noChangeArrowheads="1"/>
          </p:cNvSpPr>
          <p:nvPr/>
        </p:nvSpPr>
        <p:spPr bwMode="auto">
          <a:xfrm>
            <a:off x="8886825" y="4068763"/>
            <a:ext cx="20304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200">
                <a:solidFill>
                  <a:srgbClr val="445469"/>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rgbClr val="445469"/>
              </a:solidFill>
              <a:latin typeface="幼圆" panose="02010509060101010101" pitchFamily="49" charset="-122"/>
              <a:ea typeface="幼圆" panose="02010509060101010101" pitchFamily="49" charset="-122"/>
              <a:sym typeface="Arial" pitchFamily="34" charset="0"/>
            </a:endParaRPr>
          </a:p>
        </p:txBody>
      </p:sp>
      <p:sp>
        <p:nvSpPr>
          <p:cNvPr id="10273" name="稻壳儿小白白(http://dwz.cn/Wu2UP)"/>
          <p:cNvSpPr txBox="1">
            <a:spLocks noChangeArrowheads="1"/>
          </p:cNvSpPr>
          <p:nvPr/>
        </p:nvSpPr>
        <p:spPr bwMode="auto">
          <a:xfrm>
            <a:off x="8886825" y="4768850"/>
            <a:ext cx="23383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600" b="1">
                <a:solidFill>
                  <a:srgbClr val="445469"/>
                </a:solidFill>
                <a:latin typeface="幼圆" panose="02010509060101010101" pitchFamily="49" charset="-122"/>
                <a:ea typeface="幼圆" panose="02010509060101010101" pitchFamily="49" charset="-122"/>
                <a:sym typeface="Arial" pitchFamily="34" charset="0"/>
              </a:rPr>
              <a:t>单击编辑标题</a:t>
            </a:r>
            <a:endParaRPr lang="en-US" sz="1600" b="1">
              <a:solidFill>
                <a:srgbClr val="445469"/>
              </a:solidFill>
              <a:latin typeface="幼圆" panose="02010509060101010101" pitchFamily="49" charset="-122"/>
              <a:ea typeface="幼圆" panose="02010509060101010101" pitchFamily="49" charset="-122"/>
              <a:sym typeface="Arial" pitchFamily="34" charset="0"/>
            </a:endParaRPr>
          </a:p>
        </p:txBody>
      </p:sp>
      <p:sp>
        <p:nvSpPr>
          <p:cNvPr id="10274" name="稻壳儿小白白(http://dwz.cn/Wu2UP)"/>
          <p:cNvSpPr txBox="1">
            <a:spLocks noChangeArrowheads="1"/>
          </p:cNvSpPr>
          <p:nvPr/>
        </p:nvSpPr>
        <p:spPr bwMode="auto">
          <a:xfrm>
            <a:off x="8886825" y="5067300"/>
            <a:ext cx="20304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200">
                <a:solidFill>
                  <a:srgbClr val="445469"/>
                </a:solidFill>
                <a:latin typeface="幼圆" panose="02010509060101010101" pitchFamily="49" charset="-122"/>
                <a:ea typeface="幼圆" panose="02010509060101010101" pitchFamily="49" charset="-122"/>
                <a:sym typeface="Arial" pitchFamily="34" charset="0"/>
              </a:rPr>
              <a:t>单击此处可编辑内容，根据您的需要自由拉伸文本框大小</a:t>
            </a:r>
            <a:endParaRPr lang="en-US" sz="1200">
              <a:solidFill>
                <a:srgbClr val="445469"/>
              </a:solidFill>
              <a:latin typeface="幼圆" panose="02010509060101010101" pitchFamily="49" charset="-122"/>
              <a:ea typeface="幼圆" panose="02010509060101010101" pitchFamily="49" charset="-122"/>
              <a:sym typeface="Arial" pitchFamily="34" charset="0"/>
            </a:endParaRPr>
          </a:p>
        </p:txBody>
      </p:sp>
      <p:pic>
        <p:nvPicPr>
          <p:cNvPr id="38" name="图片 3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1938" y="140877"/>
            <a:ext cx="725487" cy="704084"/>
          </a:xfrm>
          <a:prstGeom prst="rect">
            <a:avLst/>
          </a:prstGeom>
          <a:noFill/>
          <a:ln>
            <a:noFill/>
          </a:ln>
        </p:spPr>
      </p:pic>
      <p:sp>
        <p:nvSpPr>
          <p:cNvPr id="39" name="文本框 44"/>
          <p:cNvSpPr txBox="1">
            <a:spLocks noChangeArrowheads="1"/>
          </p:cNvSpPr>
          <p:nvPr/>
        </p:nvSpPr>
        <p:spPr bwMode="auto">
          <a:xfrm>
            <a:off x="1050925" y="254000"/>
            <a:ext cx="2257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400" dirty="0">
                <a:solidFill>
                  <a:srgbClr val="232525"/>
                </a:solidFill>
                <a:latin typeface="幼圆" panose="02010509060101010101" pitchFamily="49" charset="-122"/>
                <a:ea typeface="幼圆" panose="02010509060101010101" pitchFamily="49" charset="-122"/>
              </a:rPr>
              <a:t>输入内容</a:t>
            </a:r>
          </a:p>
        </p:txBody>
      </p:sp>
      <p:sp>
        <p:nvSpPr>
          <p:cNvPr id="40" name="文本框 47"/>
          <p:cNvSpPr txBox="1">
            <a:spLocks noChangeArrowheads="1"/>
          </p:cNvSpPr>
          <p:nvPr/>
        </p:nvSpPr>
        <p:spPr bwMode="auto">
          <a:xfrm>
            <a:off x="261938" y="177800"/>
            <a:ext cx="627062"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600">
                <a:solidFill>
                  <a:schemeClr val="bg1"/>
                </a:solidFill>
                <a:latin typeface="Impact" pitchFamily="34" charset="0"/>
              </a:rPr>
              <a:t>1</a:t>
            </a:r>
            <a:endParaRPr lang="zh-CN" altLang="en-US" sz="3600">
              <a:solidFill>
                <a:schemeClr val="bg1"/>
              </a:solidFill>
              <a:latin typeface="Impact" pitchFamily="34" charset="0"/>
            </a:endParaRPr>
          </a:p>
        </p:txBody>
      </p:sp>
    </p:spTree>
  </p:cSld>
  <p:clrMapOvr>
    <a:masterClrMapping/>
  </p:clrMapOvr>
  <p:transition spd="slow" advTm="2134">
    <p:comb/>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4">
            <a:extLst>
              <a:ext uri="{28A0092B-C50C-407E-A947-70E740481C1C}">
                <a14:useLocalDpi xmlns:a14="http://schemas.microsoft.com/office/drawing/2010/main" val="0"/>
              </a:ext>
            </a:extLst>
          </a:blip>
          <a:srcRect b="11617"/>
          <a:stretch/>
        </p:blipFill>
        <p:spPr>
          <a:xfrm>
            <a:off x="3921126" y="982823"/>
            <a:ext cx="4537074" cy="4503577"/>
          </a:xfrm>
          <a:prstGeom prst="rect">
            <a:avLst/>
          </a:prstGeom>
        </p:spPr>
      </p:pic>
      <p:sp>
        <p:nvSpPr>
          <p:cNvPr id="12" name="文本框 13"/>
          <p:cNvSpPr txBox="1">
            <a:spLocks noChangeArrowheads="1"/>
          </p:cNvSpPr>
          <p:nvPr/>
        </p:nvSpPr>
        <p:spPr bwMode="auto">
          <a:xfrm>
            <a:off x="3157538" y="2846788"/>
            <a:ext cx="60642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zh-CN" altLang="en-US" sz="4800" b="1" dirty="0">
                <a:solidFill>
                  <a:schemeClr val="bg1"/>
                </a:solidFill>
                <a:latin typeface="幼圆" panose="02010509060101010101" pitchFamily="49" charset="-122"/>
                <a:ea typeface="幼圆" panose="02010509060101010101" pitchFamily="49" charset="-122"/>
              </a:rPr>
              <a:t>标题</a:t>
            </a:r>
          </a:p>
        </p:txBody>
      </p:sp>
      <p:sp>
        <p:nvSpPr>
          <p:cNvPr id="13" name="文本框 2"/>
          <p:cNvSpPr txBox="1">
            <a:spLocks noChangeArrowheads="1"/>
          </p:cNvSpPr>
          <p:nvPr/>
        </p:nvSpPr>
        <p:spPr bwMode="auto">
          <a:xfrm>
            <a:off x="5321301" y="1531939"/>
            <a:ext cx="160972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9600" dirty="0">
                <a:solidFill>
                  <a:schemeClr val="bg1"/>
                </a:solidFill>
                <a:latin typeface="Impact" pitchFamily="34" charset="0"/>
              </a:rPr>
              <a:t>2</a:t>
            </a:r>
            <a:endParaRPr lang="zh-CN" altLang="en-US" sz="9600" dirty="0">
              <a:solidFill>
                <a:schemeClr val="bg1"/>
              </a:solidFill>
              <a:latin typeface="Impact" pitchFamily="34" charset="0"/>
            </a:endParaRPr>
          </a:p>
        </p:txBody>
      </p:sp>
      <p:sp>
        <p:nvSpPr>
          <p:cNvPr id="14" name="文本框 19"/>
          <p:cNvSpPr txBox="1">
            <a:spLocks noChangeArrowheads="1"/>
          </p:cNvSpPr>
          <p:nvPr/>
        </p:nvSpPr>
        <p:spPr bwMode="auto">
          <a:xfrm>
            <a:off x="5046663" y="3743726"/>
            <a:ext cx="2235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zh-CN" altLang="en-US" dirty="0">
                <a:solidFill>
                  <a:schemeClr val="bg1"/>
                </a:solidFill>
                <a:latin typeface="幼圆" panose="02010509060101010101" pitchFamily="49" charset="-122"/>
                <a:ea typeface="幼圆" panose="02010509060101010101" pitchFamily="49" charset="-122"/>
              </a:rPr>
              <a:t>单击此处添加标题</a:t>
            </a:r>
          </a:p>
        </p:txBody>
      </p:sp>
      <p:pic>
        <p:nvPicPr>
          <p:cNvPr id="3" name="图片 2">
            <a:extLst>
              <a:ext uri="{FF2B5EF4-FFF2-40B4-BE49-F238E27FC236}">
                <a16:creationId xmlns:a16="http://schemas.microsoft.com/office/drawing/2014/main" xmlns="" id="{DE93C6E5-424A-4E12-927C-6214DE15C59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5200" y="4766891"/>
            <a:ext cx="9534970" cy="2091109"/>
          </a:xfrm>
          <a:prstGeom prst="rect">
            <a:avLst/>
          </a:prstGeom>
        </p:spPr>
      </p:pic>
    </p:spTree>
    <p:custDataLst>
      <p:tags r:id="rId1"/>
    </p:custDataLst>
  </p:cSld>
  <p:clrMapOvr>
    <a:masterClrMapping/>
  </p:clrMapOvr>
  <p:transition spd="slow" advTm="5473">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3"/>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down)">
                                      <p:cBhvr>
                                        <p:cTn id="14" dur="580">
                                          <p:stCondLst>
                                            <p:cond delay="0"/>
                                          </p:stCondLst>
                                        </p:cTn>
                                        <p:tgtEl>
                                          <p:spTgt spid="13"/>
                                        </p:tgtEl>
                                      </p:cBhvr>
                                    </p:animEffect>
                                    <p:anim calcmode="lin" valueType="num">
                                      <p:cBhvr>
                                        <p:cTn id="15"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20" dur="26">
                                          <p:stCondLst>
                                            <p:cond delay="650"/>
                                          </p:stCondLst>
                                        </p:cTn>
                                        <p:tgtEl>
                                          <p:spTgt spid="13"/>
                                        </p:tgtEl>
                                      </p:cBhvr>
                                      <p:to x="100000" y="60000"/>
                                    </p:animScale>
                                    <p:animScale>
                                      <p:cBhvr>
                                        <p:cTn id="21" dur="166" decel="50000">
                                          <p:stCondLst>
                                            <p:cond delay="676"/>
                                          </p:stCondLst>
                                        </p:cTn>
                                        <p:tgtEl>
                                          <p:spTgt spid="13"/>
                                        </p:tgtEl>
                                      </p:cBhvr>
                                      <p:to x="100000" y="100000"/>
                                    </p:animScale>
                                    <p:animScale>
                                      <p:cBhvr>
                                        <p:cTn id="22" dur="26">
                                          <p:stCondLst>
                                            <p:cond delay="1312"/>
                                          </p:stCondLst>
                                        </p:cTn>
                                        <p:tgtEl>
                                          <p:spTgt spid="13"/>
                                        </p:tgtEl>
                                      </p:cBhvr>
                                      <p:to x="100000" y="80000"/>
                                    </p:animScale>
                                    <p:animScale>
                                      <p:cBhvr>
                                        <p:cTn id="23" dur="166" decel="50000">
                                          <p:stCondLst>
                                            <p:cond delay="1338"/>
                                          </p:stCondLst>
                                        </p:cTn>
                                        <p:tgtEl>
                                          <p:spTgt spid="13"/>
                                        </p:tgtEl>
                                      </p:cBhvr>
                                      <p:to x="100000" y="100000"/>
                                    </p:animScale>
                                    <p:animScale>
                                      <p:cBhvr>
                                        <p:cTn id="24" dur="26">
                                          <p:stCondLst>
                                            <p:cond delay="1642"/>
                                          </p:stCondLst>
                                        </p:cTn>
                                        <p:tgtEl>
                                          <p:spTgt spid="13"/>
                                        </p:tgtEl>
                                      </p:cBhvr>
                                      <p:to x="100000" y="90000"/>
                                    </p:animScale>
                                    <p:animScale>
                                      <p:cBhvr>
                                        <p:cTn id="25" dur="166" decel="50000">
                                          <p:stCondLst>
                                            <p:cond delay="1668"/>
                                          </p:stCondLst>
                                        </p:cTn>
                                        <p:tgtEl>
                                          <p:spTgt spid="13"/>
                                        </p:tgtEl>
                                      </p:cBhvr>
                                      <p:to x="100000" y="100000"/>
                                    </p:animScale>
                                    <p:animScale>
                                      <p:cBhvr>
                                        <p:cTn id="26" dur="26">
                                          <p:stCondLst>
                                            <p:cond delay="1808"/>
                                          </p:stCondLst>
                                        </p:cTn>
                                        <p:tgtEl>
                                          <p:spTgt spid="13"/>
                                        </p:tgtEl>
                                      </p:cBhvr>
                                      <p:to x="100000" y="95000"/>
                                    </p:animScale>
                                    <p:animScale>
                                      <p:cBhvr>
                                        <p:cTn id="27" dur="166" decel="50000">
                                          <p:stCondLst>
                                            <p:cond delay="1834"/>
                                          </p:stCondLst>
                                        </p:cTn>
                                        <p:tgtEl>
                                          <p:spTgt spid="13"/>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randombar(horizontal)">
                                      <p:cBhvr>
                                        <p:cTn id="3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p:cNvSpPr/>
          <p:nvPr/>
        </p:nvSpPr>
        <p:spPr>
          <a:xfrm>
            <a:off x="3007784" y="3757085"/>
            <a:ext cx="2563283" cy="1509183"/>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3" name="矩形 2"/>
          <p:cNvSpPr/>
          <p:nvPr/>
        </p:nvSpPr>
        <p:spPr>
          <a:xfrm>
            <a:off x="7791451" y="732367"/>
            <a:ext cx="2552700" cy="1511300"/>
          </a:xfrm>
          <a:prstGeom prst="rect">
            <a:avLst/>
          </a:prstGeom>
          <a:solidFill>
            <a:srgbClr val="2325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zh-CN" noProof="1"/>
          </a:p>
        </p:txBody>
      </p:sp>
      <p:sp>
        <p:nvSpPr>
          <p:cNvPr id="23" name="文本框 22"/>
          <p:cNvSpPr txBox="1">
            <a:spLocks noChangeAspect="1" noChangeArrowheads="1"/>
          </p:cNvSpPr>
          <p:nvPr/>
        </p:nvSpPr>
        <p:spPr bwMode="auto">
          <a:xfrm>
            <a:off x="8017933" y="802217"/>
            <a:ext cx="2609851"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r>
              <a:rPr lang="en-US" altLang="zh-CN" sz="4400" dirty="0">
                <a:solidFill>
                  <a:schemeClr val="bg1"/>
                </a:solidFill>
                <a:ea typeface="黑体" panose="02010609060101010101" pitchFamily="49" charset="-122"/>
              </a:rPr>
              <a:t>TREND</a:t>
            </a:r>
          </a:p>
          <a:p>
            <a:pPr eaLnBrk="0" fontAlgn="ctr" hangingPunct="0"/>
            <a:r>
              <a:rPr lang="en-US" altLang="zh-CN" sz="4400" dirty="0">
                <a:solidFill>
                  <a:schemeClr val="bg1"/>
                </a:solidFill>
                <a:ea typeface="黑体" panose="02010609060101010101" pitchFamily="49" charset="-122"/>
              </a:rPr>
              <a:t>SLIDE</a:t>
            </a:r>
          </a:p>
        </p:txBody>
      </p:sp>
      <p:cxnSp>
        <p:nvCxnSpPr>
          <p:cNvPr id="38" name="直接连接符 37"/>
          <p:cNvCxnSpPr/>
          <p:nvPr/>
        </p:nvCxnSpPr>
        <p:spPr>
          <a:xfrm>
            <a:off x="7988300" y="1274234"/>
            <a:ext cx="0" cy="51223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7791451" y="2243668"/>
            <a:ext cx="3547533" cy="1513417"/>
          </a:xfrm>
          <a:prstGeom prst="rect">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zh-CN" noProof="1"/>
          </a:p>
        </p:txBody>
      </p:sp>
      <p:sp>
        <p:nvSpPr>
          <p:cNvPr id="42" name="矩形 41"/>
          <p:cNvSpPr/>
          <p:nvPr/>
        </p:nvSpPr>
        <p:spPr>
          <a:xfrm>
            <a:off x="5943600" y="2243667"/>
            <a:ext cx="1847851" cy="1515533"/>
          </a:xfrm>
          <a:prstGeom prst="rect">
            <a:avLst/>
          </a:prstGeom>
          <a:solidFill>
            <a:srgbClr val="2325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cxnSp>
        <p:nvCxnSpPr>
          <p:cNvPr id="45" name="直接连接符 44"/>
          <p:cNvCxnSpPr/>
          <p:nvPr/>
        </p:nvCxnSpPr>
        <p:spPr>
          <a:xfrm>
            <a:off x="6174318" y="2548467"/>
            <a:ext cx="36618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文本框 45"/>
          <p:cNvSpPr txBox="1">
            <a:spLocks noChangeArrowheads="1"/>
          </p:cNvSpPr>
          <p:nvPr/>
        </p:nvSpPr>
        <p:spPr bwMode="auto">
          <a:xfrm>
            <a:off x="6019800" y="2586567"/>
            <a:ext cx="21441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dirty="0">
                <a:solidFill>
                  <a:schemeClr val="bg1"/>
                </a:solidFill>
              </a:rPr>
              <a:t>TREND SLIDE</a:t>
            </a:r>
          </a:p>
        </p:txBody>
      </p:sp>
      <p:sp>
        <p:nvSpPr>
          <p:cNvPr id="47" name="文本框 46"/>
          <p:cNvSpPr txBox="1"/>
          <p:nvPr/>
        </p:nvSpPr>
        <p:spPr>
          <a:xfrm>
            <a:off x="6019800" y="2918885"/>
            <a:ext cx="1905000" cy="603435"/>
          </a:xfrm>
          <a:prstGeom prst="rect">
            <a:avLst/>
          </a:prstGeom>
          <a:noFill/>
        </p:spPr>
        <p:txBody>
          <a:bodyPr>
            <a:spAutoFit/>
          </a:bodyPr>
          <a:lstStyle/>
          <a:p>
            <a:r>
              <a:rPr lang="en-US" altLang="zh-CN" sz="1107" noProof="1">
                <a:solidFill>
                  <a:schemeClr val="bg1"/>
                </a:solidFill>
              </a:rPr>
              <a:t>Your mainly engaged in mechanical integrate</a:t>
            </a:r>
          </a:p>
          <a:p>
            <a:r>
              <a:rPr lang="en-US" altLang="zh-CN" sz="1107" noProof="1">
                <a:solidFill>
                  <a:schemeClr val="bg1"/>
                </a:solidFill>
              </a:rPr>
              <a:t>electrical products</a:t>
            </a:r>
          </a:p>
        </p:txBody>
      </p:sp>
      <p:sp>
        <p:nvSpPr>
          <p:cNvPr id="48" name="矩形 47"/>
          <p:cNvSpPr/>
          <p:nvPr/>
        </p:nvSpPr>
        <p:spPr>
          <a:xfrm>
            <a:off x="1456267" y="2243667"/>
            <a:ext cx="4495800" cy="1515533"/>
          </a:xfrm>
          <a:prstGeom prst="rect">
            <a:avLst/>
          </a:prstGeom>
          <a:blipFill rotWithShape="1">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cxnSp>
        <p:nvCxnSpPr>
          <p:cNvPr id="55" name="直接连接符 54"/>
          <p:cNvCxnSpPr/>
          <p:nvPr/>
        </p:nvCxnSpPr>
        <p:spPr>
          <a:xfrm>
            <a:off x="4986867" y="4108451"/>
            <a:ext cx="3683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文本框 55"/>
          <p:cNvSpPr txBox="1">
            <a:spLocks noChangeArrowheads="1"/>
          </p:cNvSpPr>
          <p:nvPr/>
        </p:nvSpPr>
        <p:spPr bwMode="auto">
          <a:xfrm>
            <a:off x="4051301" y="4140201"/>
            <a:ext cx="19684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dirty="0">
                <a:solidFill>
                  <a:schemeClr val="bg1"/>
                </a:solidFill>
              </a:rPr>
              <a:t>TREND SLIDE</a:t>
            </a:r>
          </a:p>
        </p:txBody>
      </p:sp>
      <p:sp>
        <p:nvSpPr>
          <p:cNvPr id="57" name="文本框 56"/>
          <p:cNvSpPr txBox="1"/>
          <p:nvPr/>
        </p:nvSpPr>
        <p:spPr>
          <a:xfrm>
            <a:off x="3124201" y="4461934"/>
            <a:ext cx="2332567" cy="603435"/>
          </a:xfrm>
          <a:prstGeom prst="rect">
            <a:avLst/>
          </a:prstGeom>
          <a:noFill/>
        </p:spPr>
        <p:txBody>
          <a:bodyPr>
            <a:spAutoFit/>
          </a:bodyPr>
          <a:lstStyle/>
          <a:p>
            <a:pPr algn="r"/>
            <a:r>
              <a:rPr lang="en-US" altLang="zh-CN" sz="1107" noProof="1">
                <a:solidFill>
                  <a:schemeClr val="bg1"/>
                </a:solidFill>
              </a:rPr>
              <a:t>Your mainly engaged in mechanical integrate electrical products</a:t>
            </a:r>
          </a:p>
        </p:txBody>
      </p:sp>
      <p:sp>
        <p:nvSpPr>
          <p:cNvPr id="58" name="矩形 57"/>
          <p:cNvSpPr/>
          <p:nvPr/>
        </p:nvSpPr>
        <p:spPr>
          <a:xfrm>
            <a:off x="5571067" y="3759201"/>
            <a:ext cx="2523067" cy="2256367"/>
          </a:xfrm>
          <a:prstGeom prst="rect">
            <a:avLst/>
          </a:prstGeom>
          <a:blipFill rotWithShape="1">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zh-CN" noProof="1"/>
          </a:p>
        </p:txBody>
      </p:sp>
      <p:sp>
        <p:nvSpPr>
          <p:cNvPr id="59" name="矩形 58"/>
          <p:cNvSpPr/>
          <p:nvPr/>
        </p:nvSpPr>
        <p:spPr>
          <a:xfrm>
            <a:off x="8094134" y="3759201"/>
            <a:ext cx="448733" cy="309668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zh-CN" noProof="1"/>
          </a:p>
        </p:txBody>
      </p:sp>
      <p:pic>
        <p:nvPicPr>
          <p:cNvPr id="18" name="图片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1938" y="140877"/>
            <a:ext cx="725487" cy="704084"/>
          </a:xfrm>
          <a:prstGeom prst="rect">
            <a:avLst/>
          </a:prstGeom>
          <a:noFill/>
          <a:ln>
            <a:noFill/>
          </a:ln>
        </p:spPr>
      </p:pic>
      <p:sp>
        <p:nvSpPr>
          <p:cNvPr id="19" name="文本框 44"/>
          <p:cNvSpPr txBox="1">
            <a:spLocks noChangeArrowheads="1"/>
          </p:cNvSpPr>
          <p:nvPr/>
        </p:nvSpPr>
        <p:spPr bwMode="auto">
          <a:xfrm>
            <a:off x="1050925" y="254000"/>
            <a:ext cx="2257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r>
              <a:rPr lang="zh-CN" altLang="en-US" sz="2400" dirty="0">
                <a:solidFill>
                  <a:srgbClr val="232525"/>
                </a:solidFill>
                <a:latin typeface="幼圆" panose="02010509060101010101" pitchFamily="49" charset="-122"/>
                <a:ea typeface="幼圆" panose="02010509060101010101" pitchFamily="49" charset="-122"/>
              </a:rPr>
              <a:t>输入内容</a:t>
            </a:r>
          </a:p>
        </p:txBody>
      </p:sp>
      <p:sp>
        <p:nvSpPr>
          <p:cNvPr id="20" name="文本框 47"/>
          <p:cNvSpPr txBox="1">
            <a:spLocks noChangeArrowheads="1"/>
          </p:cNvSpPr>
          <p:nvPr/>
        </p:nvSpPr>
        <p:spPr bwMode="auto">
          <a:xfrm>
            <a:off x="261938" y="177800"/>
            <a:ext cx="627062"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itchFamily="34" charset="0"/>
                <a:ea typeface="微软雅黑" pitchFamily="34" charset="-122"/>
              </a:defRPr>
            </a:lvl1pPr>
            <a:lvl2pPr marL="742950" indent="-285750">
              <a:defRPr>
                <a:solidFill>
                  <a:schemeClr val="tx1"/>
                </a:solidFill>
                <a:latin typeface="Arial" pitchFamily="34" charset="0"/>
                <a:ea typeface="微软雅黑" pitchFamily="34" charset="-122"/>
              </a:defRPr>
            </a:lvl2pPr>
            <a:lvl3pPr marL="1143000" indent="-228600">
              <a:defRPr>
                <a:solidFill>
                  <a:schemeClr val="tx1"/>
                </a:solidFill>
                <a:latin typeface="Arial" pitchFamily="34" charset="0"/>
                <a:ea typeface="微软雅黑" pitchFamily="34" charset="-122"/>
              </a:defRPr>
            </a:lvl3pPr>
            <a:lvl4pPr marL="1600200" indent="-228600">
              <a:defRPr>
                <a:solidFill>
                  <a:schemeClr val="tx1"/>
                </a:solidFill>
                <a:latin typeface="Arial" pitchFamily="34" charset="0"/>
                <a:ea typeface="微软雅黑" pitchFamily="34" charset="-122"/>
              </a:defRPr>
            </a:lvl4pPr>
            <a:lvl5pPr marL="2057400" indent="-228600">
              <a:defRPr>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algn="ctr" eaLnBrk="1" hangingPunct="1"/>
            <a:r>
              <a:rPr lang="en-US" altLang="zh-CN" sz="3600" dirty="0">
                <a:solidFill>
                  <a:schemeClr val="bg1"/>
                </a:solidFill>
                <a:latin typeface="Impact" pitchFamily="34" charset="0"/>
              </a:rPr>
              <a:t>2</a:t>
            </a:r>
            <a:endParaRPr lang="zh-CN" altLang="en-US" sz="3600" dirty="0">
              <a:solidFill>
                <a:schemeClr val="bg1"/>
              </a:solidFill>
              <a:latin typeface="Impact" pitchFamily="34" charset="0"/>
            </a:endParaRPr>
          </a:p>
        </p:txBody>
      </p:sp>
    </p:spTree>
    <p:custDataLst>
      <p:tags r:id="rId1"/>
    </p:custDataLst>
    <p:extLst>
      <p:ext uri="{BB962C8B-B14F-4D97-AF65-F5344CB8AC3E}">
        <p14:creationId xmlns:p14="http://schemas.microsoft.com/office/powerpoint/2010/main" val="3009856321"/>
      </p:ext>
    </p:extLst>
  </p:cSld>
  <p:clrMapOvr>
    <a:masterClrMapping/>
  </p:clrMapOvr>
  <p:transition spd="slow" advTm="2148">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1000" fill="hold"/>
                                        <p:tgtEl>
                                          <p:spTgt spid="61"/>
                                        </p:tgtEl>
                                        <p:attrNameLst>
                                          <p:attrName>ppt_x</p:attrName>
                                        </p:attrNameLst>
                                      </p:cBhvr>
                                      <p:tavLst>
                                        <p:tav tm="0">
                                          <p:val>
                                            <p:strVal val="#ppt_x-.2"/>
                                          </p:val>
                                        </p:tav>
                                        <p:tav tm="100000">
                                          <p:val>
                                            <p:strVal val="#ppt_x"/>
                                          </p:val>
                                        </p:tav>
                                      </p:tavLst>
                                    </p:anim>
                                    <p:anim calcmode="lin" valueType="num">
                                      <p:cBhvr>
                                        <p:cTn id="8" dur="1000" fill="hold"/>
                                        <p:tgtEl>
                                          <p:spTgt spid="61"/>
                                        </p:tgtEl>
                                        <p:attrNameLst>
                                          <p:attrName>ppt_y</p:attrName>
                                        </p:attrNameLst>
                                      </p:cBhvr>
                                      <p:tavLst>
                                        <p:tav tm="0">
                                          <p:val>
                                            <p:strVal val="#ppt_y"/>
                                          </p:val>
                                        </p:tav>
                                        <p:tav tm="100000">
                                          <p:val>
                                            <p:strVal val="#ppt_y"/>
                                          </p:val>
                                        </p:tav>
                                      </p:tavLst>
                                    </p:anim>
                                    <p:animEffect transition="in" filter="wipe(right)" prLst="gradientSize: 0.1">
                                      <p:cBhvr>
                                        <p:cTn id="9" dur="1000"/>
                                        <p:tgtEl>
                                          <p:spTgt spid="61"/>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ppt_x</p:attrName>
                                        </p:attrNameLst>
                                      </p:cBhvr>
                                      <p:tavLst>
                                        <p:tav tm="0">
                                          <p:val>
                                            <p:strVal val="#ppt_x-.2"/>
                                          </p:val>
                                        </p:tav>
                                        <p:tav tm="100000">
                                          <p:val>
                                            <p:strVal val="#ppt_x"/>
                                          </p:val>
                                        </p:tav>
                                      </p:tavLst>
                                    </p:anim>
                                    <p:anim calcmode="lin" valueType="num">
                                      <p:cBhvr>
                                        <p:cTn id="13"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
                                        </p:tgtEl>
                                      </p:cBhvr>
                                    </p:animEffect>
                                  </p:childTnLst>
                                </p:cTn>
                              </p:par>
                              <p:par>
                                <p:cTn id="15" presetID="29"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1000" fill="hold"/>
                                        <p:tgtEl>
                                          <p:spTgt spid="23"/>
                                        </p:tgtEl>
                                        <p:attrNameLst>
                                          <p:attrName>ppt_x</p:attrName>
                                        </p:attrNameLst>
                                      </p:cBhvr>
                                      <p:tavLst>
                                        <p:tav tm="0">
                                          <p:val>
                                            <p:strVal val="#ppt_x-.2"/>
                                          </p:val>
                                        </p:tav>
                                        <p:tav tm="100000">
                                          <p:val>
                                            <p:strVal val="#ppt_x"/>
                                          </p:val>
                                        </p:tav>
                                      </p:tavLst>
                                    </p:anim>
                                    <p:anim calcmode="lin" valueType="num">
                                      <p:cBhvr>
                                        <p:cTn id="18" dur="10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19" dur="1000"/>
                                        <p:tgtEl>
                                          <p:spTgt spid="23"/>
                                        </p:tgtEl>
                                      </p:cBhvr>
                                    </p:animEffect>
                                  </p:childTnLst>
                                </p:cTn>
                              </p:par>
                              <p:par>
                                <p:cTn id="20" presetID="29" presetClass="entr" presetSubtype="0" fill="hold" nodeType="with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1000" fill="hold"/>
                                        <p:tgtEl>
                                          <p:spTgt spid="38"/>
                                        </p:tgtEl>
                                        <p:attrNameLst>
                                          <p:attrName>ppt_x</p:attrName>
                                        </p:attrNameLst>
                                      </p:cBhvr>
                                      <p:tavLst>
                                        <p:tav tm="0">
                                          <p:val>
                                            <p:strVal val="#ppt_x-.2"/>
                                          </p:val>
                                        </p:tav>
                                        <p:tav tm="100000">
                                          <p:val>
                                            <p:strVal val="#ppt_x"/>
                                          </p:val>
                                        </p:tav>
                                      </p:tavLst>
                                    </p:anim>
                                    <p:anim calcmode="lin" valueType="num">
                                      <p:cBhvr>
                                        <p:cTn id="23" dur="1000" fill="hold"/>
                                        <p:tgtEl>
                                          <p:spTgt spid="38"/>
                                        </p:tgtEl>
                                        <p:attrNameLst>
                                          <p:attrName>ppt_y</p:attrName>
                                        </p:attrNameLst>
                                      </p:cBhvr>
                                      <p:tavLst>
                                        <p:tav tm="0">
                                          <p:val>
                                            <p:strVal val="#ppt_y"/>
                                          </p:val>
                                        </p:tav>
                                        <p:tav tm="100000">
                                          <p:val>
                                            <p:strVal val="#ppt_y"/>
                                          </p:val>
                                        </p:tav>
                                      </p:tavLst>
                                    </p:anim>
                                    <p:animEffect transition="in" filter="wipe(right)" prLst="gradientSize: 0.1">
                                      <p:cBhvr>
                                        <p:cTn id="24" dur="1000"/>
                                        <p:tgtEl>
                                          <p:spTgt spid="38"/>
                                        </p:tgtEl>
                                      </p:cBhvr>
                                    </p:animEffect>
                                  </p:childTnLst>
                                </p:cTn>
                              </p:par>
                              <p:par>
                                <p:cTn id="25" presetID="29"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1000" fill="hold"/>
                                        <p:tgtEl>
                                          <p:spTgt spid="39"/>
                                        </p:tgtEl>
                                        <p:attrNameLst>
                                          <p:attrName>ppt_x</p:attrName>
                                        </p:attrNameLst>
                                      </p:cBhvr>
                                      <p:tavLst>
                                        <p:tav tm="0">
                                          <p:val>
                                            <p:strVal val="#ppt_x-.2"/>
                                          </p:val>
                                        </p:tav>
                                        <p:tav tm="100000">
                                          <p:val>
                                            <p:strVal val="#ppt_x"/>
                                          </p:val>
                                        </p:tav>
                                      </p:tavLst>
                                    </p:anim>
                                    <p:anim calcmode="lin" valueType="num">
                                      <p:cBhvr>
                                        <p:cTn id="28" dur="1000" fill="hold"/>
                                        <p:tgtEl>
                                          <p:spTgt spid="39"/>
                                        </p:tgtEl>
                                        <p:attrNameLst>
                                          <p:attrName>ppt_y</p:attrName>
                                        </p:attrNameLst>
                                      </p:cBhvr>
                                      <p:tavLst>
                                        <p:tav tm="0">
                                          <p:val>
                                            <p:strVal val="#ppt_y"/>
                                          </p:val>
                                        </p:tav>
                                        <p:tav tm="100000">
                                          <p:val>
                                            <p:strVal val="#ppt_y"/>
                                          </p:val>
                                        </p:tav>
                                      </p:tavLst>
                                    </p:anim>
                                    <p:animEffect transition="in" filter="wipe(right)" prLst="gradientSize: 0.1">
                                      <p:cBhvr>
                                        <p:cTn id="29" dur="1000"/>
                                        <p:tgtEl>
                                          <p:spTgt spid="39"/>
                                        </p:tgtEl>
                                      </p:cBhvr>
                                    </p:animEffect>
                                  </p:childTnLst>
                                </p:cTn>
                              </p:par>
                              <p:par>
                                <p:cTn id="30" presetID="29" presetClass="entr" presetSubtype="0"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1000" fill="hold"/>
                                        <p:tgtEl>
                                          <p:spTgt spid="42"/>
                                        </p:tgtEl>
                                        <p:attrNameLst>
                                          <p:attrName>ppt_x</p:attrName>
                                        </p:attrNameLst>
                                      </p:cBhvr>
                                      <p:tavLst>
                                        <p:tav tm="0">
                                          <p:val>
                                            <p:strVal val="#ppt_x-.2"/>
                                          </p:val>
                                        </p:tav>
                                        <p:tav tm="100000">
                                          <p:val>
                                            <p:strVal val="#ppt_x"/>
                                          </p:val>
                                        </p:tav>
                                      </p:tavLst>
                                    </p:anim>
                                    <p:anim calcmode="lin" valueType="num">
                                      <p:cBhvr>
                                        <p:cTn id="33" dur="1000" fill="hold"/>
                                        <p:tgtEl>
                                          <p:spTgt spid="42"/>
                                        </p:tgtEl>
                                        <p:attrNameLst>
                                          <p:attrName>ppt_y</p:attrName>
                                        </p:attrNameLst>
                                      </p:cBhvr>
                                      <p:tavLst>
                                        <p:tav tm="0">
                                          <p:val>
                                            <p:strVal val="#ppt_y"/>
                                          </p:val>
                                        </p:tav>
                                        <p:tav tm="100000">
                                          <p:val>
                                            <p:strVal val="#ppt_y"/>
                                          </p:val>
                                        </p:tav>
                                      </p:tavLst>
                                    </p:anim>
                                    <p:animEffect transition="in" filter="wipe(right)" prLst="gradientSize: 0.1">
                                      <p:cBhvr>
                                        <p:cTn id="34" dur="1000"/>
                                        <p:tgtEl>
                                          <p:spTgt spid="42"/>
                                        </p:tgtEl>
                                      </p:cBhvr>
                                    </p:animEffect>
                                  </p:childTnLst>
                                </p:cTn>
                              </p:par>
                              <p:par>
                                <p:cTn id="35" presetID="29" presetClass="entr" presetSubtype="0" fill="hold" nodeType="with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p:cTn id="37" dur="1000" fill="hold"/>
                                        <p:tgtEl>
                                          <p:spTgt spid="45"/>
                                        </p:tgtEl>
                                        <p:attrNameLst>
                                          <p:attrName>ppt_x</p:attrName>
                                        </p:attrNameLst>
                                      </p:cBhvr>
                                      <p:tavLst>
                                        <p:tav tm="0">
                                          <p:val>
                                            <p:strVal val="#ppt_x-.2"/>
                                          </p:val>
                                        </p:tav>
                                        <p:tav tm="100000">
                                          <p:val>
                                            <p:strVal val="#ppt_x"/>
                                          </p:val>
                                        </p:tav>
                                      </p:tavLst>
                                    </p:anim>
                                    <p:anim calcmode="lin" valueType="num">
                                      <p:cBhvr>
                                        <p:cTn id="38" dur="1000" fill="hold"/>
                                        <p:tgtEl>
                                          <p:spTgt spid="45"/>
                                        </p:tgtEl>
                                        <p:attrNameLst>
                                          <p:attrName>ppt_y</p:attrName>
                                        </p:attrNameLst>
                                      </p:cBhvr>
                                      <p:tavLst>
                                        <p:tav tm="0">
                                          <p:val>
                                            <p:strVal val="#ppt_y"/>
                                          </p:val>
                                        </p:tav>
                                        <p:tav tm="100000">
                                          <p:val>
                                            <p:strVal val="#ppt_y"/>
                                          </p:val>
                                        </p:tav>
                                      </p:tavLst>
                                    </p:anim>
                                    <p:animEffect transition="in" filter="wipe(right)" prLst="gradientSize: 0.1">
                                      <p:cBhvr>
                                        <p:cTn id="39" dur="1000"/>
                                        <p:tgtEl>
                                          <p:spTgt spid="45"/>
                                        </p:tgtEl>
                                      </p:cBhvr>
                                    </p:animEffect>
                                  </p:childTnLst>
                                </p:cTn>
                              </p:par>
                              <p:par>
                                <p:cTn id="40" presetID="29" presetClass="entr" presetSubtype="0" fill="hold" grpId="0" nodeType="withEffect">
                                  <p:stCondLst>
                                    <p:cond delay="0"/>
                                  </p:stCondLst>
                                  <p:childTnLst>
                                    <p:set>
                                      <p:cBhvr>
                                        <p:cTn id="41" dur="1" fill="hold">
                                          <p:stCondLst>
                                            <p:cond delay="0"/>
                                          </p:stCondLst>
                                        </p:cTn>
                                        <p:tgtEl>
                                          <p:spTgt spid="46"/>
                                        </p:tgtEl>
                                        <p:attrNameLst>
                                          <p:attrName>style.visibility</p:attrName>
                                        </p:attrNameLst>
                                      </p:cBhvr>
                                      <p:to>
                                        <p:strVal val="visible"/>
                                      </p:to>
                                    </p:set>
                                    <p:anim calcmode="lin" valueType="num">
                                      <p:cBhvr>
                                        <p:cTn id="42" dur="1000" fill="hold"/>
                                        <p:tgtEl>
                                          <p:spTgt spid="46"/>
                                        </p:tgtEl>
                                        <p:attrNameLst>
                                          <p:attrName>ppt_x</p:attrName>
                                        </p:attrNameLst>
                                      </p:cBhvr>
                                      <p:tavLst>
                                        <p:tav tm="0">
                                          <p:val>
                                            <p:strVal val="#ppt_x-.2"/>
                                          </p:val>
                                        </p:tav>
                                        <p:tav tm="100000">
                                          <p:val>
                                            <p:strVal val="#ppt_x"/>
                                          </p:val>
                                        </p:tav>
                                      </p:tavLst>
                                    </p:anim>
                                    <p:anim calcmode="lin" valueType="num">
                                      <p:cBhvr>
                                        <p:cTn id="43" dur="1000" fill="hold"/>
                                        <p:tgtEl>
                                          <p:spTgt spid="46"/>
                                        </p:tgtEl>
                                        <p:attrNameLst>
                                          <p:attrName>ppt_y</p:attrName>
                                        </p:attrNameLst>
                                      </p:cBhvr>
                                      <p:tavLst>
                                        <p:tav tm="0">
                                          <p:val>
                                            <p:strVal val="#ppt_y"/>
                                          </p:val>
                                        </p:tav>
                                        <p:tav tm="100000">
                                          <p:val>
                                            <p:strVal val="#ppt_y"/>
                                          </p:val>
                                        </p:tav>
                                      </p:tavLst>
                                    </p:anim>
                                    <p:animEffect transition="in" filter="wipe(right)" prLst="gradientSize: 0.1">
                                      <p:cBhvr>
                                        <p:cTn id="44" dur="1000"/>
                                        <p:tgtEl>
                                          <p:spTgt spid="46"/>
                                        </p:tgtEl>
                                      </p:cBhvr>
                                    </p:animEffect>
                                  </p:childTnLst>
                                </p:cTn>
                              </p:par>
                              <p:par>
                                <p:cTn id="45" presetID="29" presetClass="entr" presetSubtype="0"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p:cTn id="47" dur="1000" fill="hold"/>
                                        <p:tgtEl>
                                          <p:spTgt spid="47"/>
                                        </p:tgtEl>
                                        <p:attrNameLst>
                                          <p:attrName>ppt_x</p:attrName>
                                        </p:attrNameLst>
                                      </p:cBhvr>
                                      <p:tavLst>
                                        <p:tav tm="0">
                                          <p:val>
                                            <p:strVal val="#ppt_x-.2"/>
                                          </p:val>
                                        </p:tav>
                                        <p:tav tm="100000">
                                          <p:val>
                                            <p:strVal val="#ppt_x"/>
                                          </p:val>
                                        </p:tav>
                                      </p:tavLst>
                                    </p:anim>
                                    <p:anim calcmode="lin" valueType="num">
                                      <p:cBhvr>
                                        <p:cTn id="48" dur="1000" fill="hold"/>
                                        <p:tgtEl>
                                          <p:spTgt spid="47"/>
                                        </p:tgtEl>
                                        <p:attrNameLst>
                                          <p:attrName>ppt_y</p:attrName>
                                        </p:attrNameLst>
                                      </p:cBhvr>
                                      <p:tavLst>
                                        <p:tav tm="0">
                                          <p:val>
                                            <p:strVal val="#ppt_y"/>
                                          </p:val>
                                        </p:tav>
                                        <p:tav tm="100000">
                                          <p:val>
                                            <p:strVal val="#ppt_y"/>
                                          </p:val>
                                        </p:tav>
                                      </p:tavLst>
                                    </p:anim>
                                    <p:animEffect transition="in" filter="wipe(right)" prLst="gradientSize: 0.1">
                                      <p:cBhvr>
                                        <p:cTn id="49" dur="1000"/>
                                        <p:tgtEl>
                                          <p:spTgt spid="47"/>
                                        </p:tgtEl>
                                      </p:cBhvr>
                                    </p:animEffect>
                                  </p:childTnLst>
                                </p:cTn>
                              </p:par>
                              <p:par>
                                <p:cTn id="50" presetID="29" presetClass="entr" presetSubtype="0" fill="hold" grpId="0" nodeType="withEffect">
                                  <p:stCondLst>
                                    <p:cond delay="0"/>
                                  </p:stCondLst>
                                  <p:childTnLst>
                                    <p:set>
                                      <p:cBhvr>
                                        <p:cTn id="51" dur="1" fill="hold">
                                          <p:stCondLst>
                                            <p:cond delay="0"/>
                                          </p:stCondLst>
                                        </p:cTn>
                                        <p:tgtEl>
                                          <p:spTgt spid="48"/>
                                        </p:tgtEl>
                                        <p:attrNameLst>
                                          <p:attrName>style.visibility</p:attrName>
                                        </p:attrNameLst>
                                      </p:cBhvr>
                                      <p:to>
                                        <p:strVal val="visible"/>
                                      </p:to>
                                    </p:set>
                                    <p:anim calcmode="lin" valueType="num">
                                      <p:cBhvr>
                                        <p:cTn id="52" dur="1000" fill="hold"/>
                                        <p:tgtEl>
                                          <p:spTgt spid="48"/>
                                        </p:tgtEl>
                                        <p:attrNameLst>
                                          <p:attrName>ppt_x</p:attrName>
                                        </p:attrNameLst>
                                      </p:cBhvr>
                                      <p:tavLst>
                                        <p:tav tm="0">
                                          <p:val>
                                            <p:strVal val="#ppt_x-.2"/>
                                          </p:val>
                                        </p:tav>
                                        <p:tav tm="100000">
                                          <p:val>
                                            <p:strVal val="#ppt_x"/>
                                          </p:val>
                                        </p:tav>
                                      </p:tavLst>
                                    </p:anim>
                                    <p:anim calcmode="lin" valueType="num">
                                      <p:cBhvr>
                                        <p:cTn id="53" dur="1000" fill="hold"/>
                                        <p:tgtEl>
                                          <p:spTgt spid="48"/>
                                        </p:tgtEl>
                                        <p:attrNameLst>
                                          <p:attrName>ppt_y</p:attrName>
                                        </p:attrNameLst>
                                      </p:cBhvr>
                                      <p:tavLst>
                                        <p:tav tm="0">
                                          <p:val>
                                            <p:strVal val="#ppt_y"/>
                                          </p:val>
                                        </p:tav>
                                        <p:tav tm="100000">
                                          <p:val>
                                            <p:strVal val="#ppt_y"/>
                                          </p:val>
                                        </p:tav>
                                      </p:tavLst>
                                    </p:anim>
                                    <p:animEffect transition="in" filter="wipe(right)" prLst="gradientSize: 0.1">
                                      <p:cBhvr>
                                        <p:cTn id="54" dur="1000"/>
                                        <p:tgtEl>
                                          <p:spTgt spid="48"/>
                                        </p:tgtEl>
                                      </p:cBhvr>
                                    </p:animEffect>
                                  </p:childTnLst>
                                </p:cTn>
                              </p:par>
                              <p:par>
                                <p:cTn id="55" presetID="29" presetClass="entr" presetSubtype="0" fill="hold" nodeType="withEffect">
                                  <p:stCondLst>
                                    <p:cond delay="0"/>
                                  </p:stCondLst>
                                  <p:childTnLst>
                                    <p:set>
                                      <p:cBhvr>
                                        <p:cTn id="56" dur="1" fill="hold">
                                          <p:stCondLst>
                                            <p:cond delay="0"/>
                                          </p:stCondLst>
                                        </p:cTn>
                                        <p:tgtEl>
                                          <p:spTgt spid="55"/>
                                        </p:tgtEl>
                                        <p:attrNameLst>
                                          <p:attrName>style.visibility</p:attrName>
                                        </p:attrNameLst>
                                      </p:cBhvr>
                                      <p:to>
                                        <p:strVal val="visible"/>
                                      </p:to>
                                    </p:set>
                                    <p:anim calcmode="lin" valueType="num">
                                      <p:cBhvr>
                                        <p:cTn id="57" dur="1000" fill="hold"/>
                                        <p:tgtEl>
                                          <p:spTgt spid="55"/>
                                        </p:tgtEl>
                                        <p:attrNameLst>
                                          <p:attrName>ppt_x</p:attrName>
                                        </p:attrNameLst>
                                      </p:cBhvr>
                                      <p:tavLst>
                                        <p:tav tm="0">
                                          <p:val>
                                            <p:strVal val="#ppt_x-.2"/>
                                          </p:val>
                                        </p:tav>
                                        <p:tav tm="100000">
                                          <p:val>
                                            <p:strVal val="#ppt_x"/>
                                          </p:val>
                                        </p:tav>
                                      </p:tavLst>
                                    </p:anim>
                                    <p:anim calcmode="lin" valueType="num">
                                      <p:cBhvr>
                                        <p:cTn id="58" dur="1000" fill="hold"/>
                                        <p:tgtEl>
                                          <p:spTgt spid="55"/>
                                        </p:tgtEl>
                                        <p:attrNameLst>
                                          <p:attrName>ppt_y</p:attrName>
                                        </p:attrNameLst>
                                      </p:cBhvr>
                                      <p:tavLst>
                                        <p:tav tm="0">
                                          <p:val>
                                            <p:strVal val="#ppt_y"/>
                                          </p:val>
                                        </p:tav>
                                        <p:tav tm="100000">
                                          <p:val>
                                            <p:strVal val="#ppt_y"/>
                                          </p:val>
                                        </p:tav>
                                      </p:tavLst>
                                    </p:anim>
                                    <p:animEffect transition="in" filter="wipe(right)" prLst="gradientSize: 0.1">
                                      <p:cBhvr>
                                        <p:cTn id="59" dur="1000"/>
                                        <p:tgtEl>
                                          <p:spTgt spid="55"/>
                                        </p:tgtEl>
                                      </p:cBhvr>
                                    </p:animEffect>
                                  </p:childTnLst>
                                </p:cTn>
                              </p:par>
                              <p:par>
                                <p:cTn id="60" presetID="29" presetClass="entr" presetSubtype="0" fill="hold" grpId="0" nodeType="withEffect">
                                  <p:stCondLst>
                                    <p:cond delay="0"/>
                                  </p:stCondLst>
                                  <p:childTnLst>
                                    <p:set>
                                      <p:cBhvr>
                                        <p:cTn id="61" dur="1" fill="hold">
                                          <p:stCondLst>
                                            <p:cond delay="0"/>
                                          </p:stCondLst>
                                        </p:cTn>
                                        <p:tgtEl>
                                          <p:spTgt spid="56"/>
                                        </p:tgtEl>
                                        <p:attrNameLst>
                                          <p:attrName>style.visibility</p:attrName>
                                        </p:attrNameLst>
                                      </p:cBhvr>
                                      <p:to>
                                        <p:strVal val="visible"/>
                                      </p:to>
                                    </p:set>
                                    <p:anim calcmode="lin" valueType="num">
                                      <p:cBhvr>
                                        <p:cTn id="62" dur="1000" fill="hold"/>
                                        <p:tgtEl>
                                          <p:spTgt spid="56"/>
                                        </p:tgtEl>
                                        <p:attrNameLst>
                                          <p:attrName>ppt_x</p:attrName>
                                        </p:attrNameLst>
                                      </p:cBhvr>
                                      <p:tavLst>
                                        <p:tav tm="0">
                                          <p:val>
                                            <p:strVal val="#ppt_x-.2"/>
                                          </p:val>
                                        </p:tav>
                                        <p:tav tm="100000">
                                          <p:val>
                                            <p:strVal val="#ppt_x"/>
                                          </p:val>
                                        </p:tav>
                                      </p:tavLst>
                                    </p:anim>
                                    <p:anim calcmode="lin" valueType="num">
                                      <p:cBhvr>
                                        <p:cTn id="63" dur="1000" fill="hold"/>
                                        <p:tgtEl>
                                          <p:spTgt spid="56"/>
                                        </p:tgtEl>
                                        <p:attrNameLst>
                                          <p:attrName>ppt_y</p:attrName>
                                        </p:attrNameLst>
                                      </p:cBhvr>
                                      <p:tavLst>
                                        <p:tav tm="0">
                                          <p:val>
                                            <p:strVal val="#ppt_y"/>
                                          </p:val>
                                        </p:tav>
                                        <p:tav tm="100000">
                                          <p:val>
                                            <p:strVal val="#ppt_y"/>
                                          </p:val>
                                        </p:tav>
                                      </p:tavLst>
                                    </p:anim>
                                    <p:animEffect transition="in" filter="wipe(right)" prLst="gradientSize: 0.1">
                                      <p:cBhvr>
                                        <p:cTn id="64" dur="1000"/>
                                        <p:tgtEl>
                                          <p:spTgt spid="56"/>
                                        </p:tgtEl>
                                      </p:cBhvr>
                                    </p:animEffect>
                                  </p:childTnLst>
                                </p:cTn>
                              </p:par>
                              <p:par>
                                <p:cTn id="65" presetID="29" presetClass="entr" presetSubtype="0" fill="hold" grpId="0" nodeType="withEffect">
                                  <p:stCondLst>
                                    <p:cond delay="0"/>
                                  </p:stCondLst>
                                  <p:childTnLst>
                                    <p:set>
                                      <p:cBhvr>
                                        <p:cTn id="66" dur="1" fill="hold">
                                          <p:stCondLst>
                                            <p:cond delay="0"/>
                                          </p:stCondLst>
                                        </p:cTn>
                                        <p:tgtEl>
                                          <p:spTgt spid="57"/>
                                        </p:tgtEl>
                                        <p:attrNameLst>
                                          <p:attrName>style.visibility</p:attrName>
                                        </p:attrNameLst>
                                      </p:cBhvr>
                                      <p:to>
                                        <p:strVal val="visible"/>
                                      </p:to>
                                    </p:set>
                                    <p:anim calcmode="lin" valueType="num">
                                      <p:cBhvr>
                                        <p:cTn id="67" dur="1000" fill="hold"/>
                                        <p:tgtEl>
                                          <p:spTgt spid="57"/>
                                        </p:tgtEl>
                                        <p:attrNameLst>
                                          <p:attrName>ppt_x</p:attrName>
                                        </p:attrNameLst>
                                      </p:cBhvr>
                                      <p:tavLst>
                                        <p:tav tm="0">
                                          <p:val>
                                            <p:strVal val="#ppt_x-.2"/>
                                          </p:val>
                                        </p:tav>
                                        <p:tav tm="100000">
                                          <p:val>
                                            <p:strVal val="#ppt_x"/>
                                          </p:val>
                                        </p:tav>
                                      </p:tavLst>
                                    </p:anim>
                                    <p:anim calcmode="lin" valueType="num">
                                      <p:cBhvr>
                                        <p:cTn id="68" dur="1000" fill="hold"/>
                                        <p:tgtEl>
                                          <p:spTgt spid="57"/>
                                        </p:tgtEl>
                                        <p:attrNameLst>
                                          <p:attrName>ppt_y</p:attrName>
                                        </p:attrNameLst>
                                      </p:cBhvr>
                                      <p:tavLst>
                                        <p:tav tm="0">
                                          <p:val>
                                            <p:strVal val="#ppt_y"/>
                                          </p:val>
                                        </p:tav>
                                        <p:tav tm="100000">
                                          <p:val>
                                            <p:strVal val="#ppt_y"/>
                                          </p:val>
                                        </p:tav>
                                      </p:tavLst>
                                    </p:anim>
                                    <p:animEffect transition="in" filter="wipe(right)" prLst="gradientSize: 0.1">
                                      <p:cBhvr>
                                        <p:cTn id="69" dur="1000"/>
                                        <p:tgtEl>
                                          <p:spTgt spid="57"/>
                                        </p:tgtEl>
                                      </p:cBhvr>
                                    </p:animEffect>
                                  </p:childTnLst>
                                </p:cTn>
                              </p:par>
                              <p:par>
                                <p:cTn id="70" presetID="29" presetClass="entr" presetSubtype="0" fill="hold" grpId="0" nodeType="withEffect">
                                  <p:stCondLst>
                                    <p:cond delay="0"/>
                                  </p:stCondLst>
                                  <p:childTnLst>
                                    <p:set>
                                      <p:cBhvr>
                                        <p:cTn id="71" dur="1" fill="hold">
                                          <p:stCondLst>
                                            <p:cond delay="0"/>
                                          </p:stCondLst>
                                        </p:cTn>
                                        <p:tgtEl>
                                          <p:spTgt spid="58"/>
                                        </p:tgtEl>
                                        <p:attrNameLst>
                                          <p:attrName>style.visibility</p:attrName>
                                        </p:attrNameLst>
                                      </p:cBhvr>
                                      <p:to>
                                        <p:strVal val="visible"/>
                                      </p:to>
                                    </p:set>
                                    <p:anim calcmode="lin" valueType="num">
                                      <p:cBhvr>
                                        <p:cTn id="72" dur="1000" fill="hold"/>
                                        <p:tgtEl>
                                          <p:spTgt spid="58"/>
                                        </p:tgtEl>
                                        <p:attrNameLst>
                                          <p:attrName>ppt_x</p:attrName>
                                        </p:attrNameLst>
                                      </p:cBhvr>
                                      <p:tavLst>
                                        <p:tav tm="0">
                                          <p:val>
                                            <p:strVal val="#ppt_x-.2"/>
                                          </p:val>
                                        </p:tav>
                                        <p:tav tm="100000">
                                          <p:val>
                                            <p:strVal val="#ppt_x"/>
                                          </p:val>
                                        </p:tav>
                                      </p:tavLst>
                                    </p:anim>
                                    <p:anim calcmode="lin" valueType="num">
                                      <p:cBhvr>
                                        <p:cTn id="73" dur="1000" fill="hold"/>
                                        <p:tgtEl>
                                          <p:spTgt spid="58"/>
                                        </p:tgtEl>
                                        <p:attrNameLst>
                                          <p:attrName>ppt_y</p:attrName>
                                        </p:attrNameLst>
                                      </p:cBhvr>
                                      <p:tavLst>
                                        <p:tav tm="0">
                                          <p:val>
                                            <p:strVal val="#ppt_y"/>
                                          </p:val>
                                        </p:tav>
                                        <p:tav tm="100000">
                                          <p:val>
                                            <p:strVal val="#ppt_y"/>
                                          </p:val>
                                        </p:tav>
                                      </p:tavLst>
                                    </p:anim>
                                    <p:animEffect transition="in" filter="wipe(right)" prLst="gradientSize: 0.1">
                                      <p:cBhvr>
                                        <p:cTn id="74" dur="1000"/>
                                        <p:tgtEl>
                                          <p:spTgt spid="58"/>
                                        </p:tgtEl>
                                      </p:cBhvr>
                                    </p:animEffect>
                                  </p:childTnLst>
                                </p:cTn>
                              </p:par>
                              <p:par>
                                <p:cTn id="75" presetID="29" presetClass="entr" presetSubtype="0" fill="hold" grpId="0" nodeType="withEffect">
                                  <p:stCondLst>
                                    <p:cond delay="0"/>
                                  </p:stCondLst>
                                  <p:childTnLst>
                                    <p:set>
                                      <p:cBhvr>
                                        <p:cTn id="76" dur="1" fill="hold">
                                          <p:stCondLst>
                                            <p:cond delay="0"/>
                                          </p:stCondLst>
                                        </p:cTn>
                                        <p:tgtEl>
                                          <p:spTgt spid="59"/>
                                        </p:tgtEl>
                                        <p:attrNameLst>
                                          <p:attrName>style.visibility</p:attrName>
                                        </p:attrNameLst>
                                      </p:cBhvr>
                                      <p:to>
                                        <p:strVal val="visible"/>
                                      </p:to>
                                    </p:set>
                                    <p:anim calcmode="lin" valueType="num">
                                      <p:cBhvr>
                                        <p:cTn id="77" dur="1000" fill="hold"/>
                                        <p:tgtEl>
                                          <p:spTgt spid="59"/>
                                        </p:tgtEl>
                                        <p:attrNameLst>
                                          <p:attrName>ppt_x</p:attrName>
                                        </p:attrNameLst>
                                      </p:cBhvr>
                                      <p:tavLst>
                                        <p:tav tm="0">
                                          <p:val>
                                            <p:strVal val="#ppt_x-.2"/>
                                          </p:val>
                                        </p:tav>
                                        <p:tav tm="100000">
                                          <p:val>
                                            <p:strVal val="#ppt_x"/>
                                          </p:val>
                                        </p:tav>
                                      </p:tavLst>
                                    </p:anim>
                                    <p:anim calcmode="lin" valueType="num">
                                      <p:cBhvr>
                                        <p:cTn id="78" dur="1000" fill="hold"/>
                                        <p:tgtEl>
                                          <p:spTgt spid="59"/>
                                        </p:tgtEl>
                                        <p:attrNameLst>
                                          <p:attrName>ppt_y</p:attrName>
                                        </p:attrNameLst>
                                      </p:cBhvr>
                                      <p:tavLst>
                                        <p:tav tm="0">
                                          <p:val>
                                            <p:strVal val="#ppt_y"/>
                                          </p:val>
                                        </p:tav>
                                        <p:tav tm="100000">
                                          <p:val>
                                            <p:strVal val="#ppt_y"/>
                                          </p:val>
                                        </p:tav>
                                      </p:tavLst>
                                    </p:anim>
                                    <p:animEffect transition="in" filter="wipe(right)" prLst="gradientSize: 0.1">
                                      <p:cBhvr>
                                        <p:cTn id="79" dur="1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3" grpId="0" animBg="1"/>
      <p:bldP spid="23" grpId="0"/>
      <p:bldP spid="39" grpId="0" animBg="1"/>
      <p:bldP spid="42" grpId="0" animBg="1"/>
      <p:bldP spid="46" grpId="0"/>
      <p:bldP spid="47" grpId="0"/>
      <p:bldP spid="48" grpId="0" animBg="1"/>
      <p:bldP spid="56" grpId="0"/>
      <p:bldP spid="57" grpId="0"/>
      <p:bldP spid="58" grpId="0" animBg="1"/>
      <p:bldP spid="5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61212173552"/>
  <p:tag name="MH_LIBRARY" val="GRAPHIC"/>
  <p:tag name="MH_TYPE" val="SubTitle"/>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61212173552"/>
  <p:tag name="MH_LIBRARY" val="GRAPHIC"/>
  <p:tag name="MH_TYPE" val="SubTitle"/>
  <p:tag name="MH_ORDER" val="2"/>
</p:tagLst>
</file>

<file path=ppt/tags/tag12.xml><?xml version="1.0" encoding="utf-8"?>
<p:tagLst xmlns:a="http://schemas.openxmlformats.org/drawingml/2006/main" xmlns:r="http://schemas.openxmlformats.org/officeDocument/2006/relationships" xmlns:p="http://schemas.openxmlformats.org/presentationml/2006/main">
  <p:tag name="MH" val="20161212173552"/>
  <p:tag name="MH_LIBRARY" val="GRAPHIC"/>
  <p:tag name="MH_TYPE" val="SubTitle"/>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1212173552"/>
  <p:tag name="MH_LIBRARY" val="GRAPHIC"/>
  <p:tag name="MH_TYPE" val="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TIMING" val="|0.4|0.9|0.8|1.1"/>
</p:tagLst>
</file>

<file path=ppt/tags/tag15.xml><?xml version="1.0" encoding="utf-8"?>
<p:tagLst xmlns:a="http://schemas.openxmlformats.org/drawingml/2006/main" xmlns:r="http://schemas.openxmlformats.org/officeDocument/2006/relationships" xmlns:p="http://schemas.openxmlformats.org/presentationml/2006/main">
  <p:tag name="TIMING" val="|0.4|1.3|1.1|1.5"/>
</p:tagLst>
</file>

<file path=ppt/tags/tag16.xml><?xml version="1.0" encoding="utf-8"?>
<p:tagLst xmlns:a="http://schemas.openxmlformats.org/drawingml/2006/main" xmlns:r="http://schemas.openxmlformats.org/officeDocument/2006/relationships" xmlns:p="http://schemas.openxmlformats.org/presentationml/2006/main">
  <p:tag name="TIMING" val="|0.2"/>
</p:tagLst>
</file>

<file path=ppt/tags/tag2.xml><?xml version="1.0" encoding="utf-8"?>
<p:tagLst xmlns:a="http://schemas.openxmlformats.org/drawingml/2006/main" xmlns:r="http://schemas.openxmlformats.org/officeDocument/2006/relationships" xmlns:p="http://schemas.openxmlformats.org/presentationml/2006/main">
  <p:tag name="TIMING" val="|0.7|1.2|5.2|0.7"/>
</p:tagLst>
</file>

<file path=ppt/tags/tag3.xml><?xml version="1.0" encoding="utf-8"?>
<p:tagLst xmlns:a="http://schemas.openxmlformats.org/drawingml/2006/main" xmlns:r="http://schemas.openxmlformats.org/officeDocument/2006/relationships" xmlns:p="http://schemas.openxmlformats.org/presentationml/2006/main">
  <p:tag name="TIMING" val="|0.4|1.1|0.8|0.6|0.8|0.6|1.1|0.7|1.2"/>
</p:tagLst>
</file>

<file path=ppt/tags/tag4.xml><?xml version="1.0" encoding="utf-8"?>
<p:tagLst xmlns:a="http://schemas.openxmlformats.org/drawingml/2006/main" xmlns:r="http://schemas.openxmlformats.org/officeDocument/2006/relationships" xmlns:p="http://schemas.openxmlformats.org/presentationml/2006/main">
  <p:tag name="TIMING" val="|0.5|1.4|0.4|0.7"/>
</p:tagLst>
</file>

<file path=ppt/tags/tag5.xml><?xml version="1.0" encoding="utf-8"?>
<p:tagLst xmlns:a="http://schemas.openxmlformats.org/drawingml/2006/main" xmlns:r="http://schemas.openxmlformats.org/officeDocument/2006/relationships" xmlns:p="http://schemas.openxmlformats.org/presentationml/2006/main">
  <p:tag name="TIMING" val="|0.3|0.8|0.7|0.8"/>
</p:tagLst>
</file>

<file path=ppt/tags/tag6.xml><?xml version="1.0" encoding="utf-8"?>
<p:tagLst xmlns:a="http://schemas.openxmlformats.org/drawingml/2006/main" xmlns:r="http://schemas.openxmlformats.org/officeDocument/2006/relationships" xmlns:p="http://schemas.openxmlformats.org/presentationml/2006/main">
  <p:tag name="TIMING" val="|0.2|0.9|2.2|1"/>
</p:tagLst>
</file>

<file path=ppt/tags/tag7.xml><?xml version="1.0" encoding="utf-8"?>
<p:tagLst xmlns:a="http://schemas.openxmlformats.org/drawingml/2006/main" xmlns:r="http://schemas.openxmlformats.org/officeDocument/2006/relationships" xmlns:p="http://schemas.openxmlformats.org/presentationml/2006/main">
  <p:tag name="TIMING" val="|0.1"/>
</p:tagLst>
</file>

<file path=ppt/tags/tag8.xml><?xml version="1.0" encoding="utf-8"?>
<p:tagLst xmlns:a="http://schemas.openxmlformats.org/drawingml/2006/main" xmlns:r="http://schemas.openxmlformats.org/officeDocument/2006/relationships" xmlns:p="http://schemas.openxmlformats.org/presentationml/2006/main">
  <p:tag name="TIMING" val="|0.6|1|2.2|0.9"/>
</p:tagLst>
</file>

<file path=ppt/tags/tag9.xml><?xml version="1.0" encoding="utf-8"?>
<p:tagLst xmlns:a="http://schemas.openxmlformats.org/drawingml/2006/main" xmlns:r="http://schemas.openxmlformats.org/officeDocument/2006/relationships" xmlns:p="http://schemas.openxmlformats.org/presentationml/2006/main">
  <p:tag name="TIMING" val="|0.7"/>
</p:tagLst>
</file>

<file path=ppt/theme/theme1.xml><?xml version="1.0" encoding="utf-8"?>
<a:theme xmlns:a="http://schemas.openxmlformats.org/drawingml/2006/main" name="1_Office 主题">
  <a:themeElements>
    <a:clrScheme name="1_Office 主题 1">
      <a:dk1>
        <a:srgbClr val="445469"/>
      </a:dk1>
      <a:lt1>
        <a:srgbClr val="FFFFFF"/>
      </a:lt1>
      <a:dk2>
        <a:srgbClr val="445469"/>
      </a:dk2>
      <a:lt2>
        <a:srgbClr val="FFFFFF"/>
      </a:lt2>
      <a:accent1>
        <a:srgbClr val="E71F3C"/>
      </a:accent1>
      <a:accent2>
        <a:srgbClr val="FCC725"/>
      </a:accent2>
      <a:accent3>
        <a:srgbClr val="FFFFFF"/>
      </a:accent3>
      <a:accent4>
        <a:srgbClr val="394659"/>
      </a:accent4>
      <a:accent5>
        <a:srgbClr val="F1ABAF"/>
      </a:accent5>
      <a:accent6>
        <a:srgbClr val="E4B420"/>
      </a:accent6>
      <a:hlink>
        <a:srgbClr val="F33B48"/>
      </a:hlink>
      <a:folHlink>
        <a:srgbClr val="FFC000"/>
      </a:folHlink>
    </a:clrScheme>
    <a:fontScheme name="1_Office 主题">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微软雅黑" pitchFamily="34"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微软雅黑" pitchFamily="34" charset="-122"/>
          </a:defRPr>
        </a:defPPr>
      </a:lstStyle>
    </a:lnDef>
  </a:objectDefaults>
  <a:extraClrSchemeLst>
    <a:extraClrScheme>
      <a:clrScheme name="1_Office 主题 1">
        <a:dk1>
          <a:srgbClr val="445469"/>
        </a:dk1>
        <a:lt1>
          <a:srgbClr val="FFFFFF"/>
        </a:lt1>
        <a:dk2>
          <a:srgbClr val="445469"/>
        </a:dk2>
        <a:lt2>
          <a:srgbClr val="FFFFFF"/>
        </a:lt2>
        <a:accent1>
          <a:srgbClr val="E71F3C"/>
        </a:accent1>
        <a:accent2>
          <a:srgbClr val="FCC725"/>
        </a:accent2>
        <a:accent3>
          <a:srgbClr val="FFFFFF"/>
        </a:accent3>
        <a:accent4>
          <a:srgbClr val="394659"/>
        </a:accent4>
        <a:accent5>
          <a:srgbClr val="F1ABAF"/>
        </a:accent5>
        <a:accent6>
          <a:srgbClr val="E4B420"/>
        </a:accent6>
        <a:hlink>
          <a:srgbClr val="F33B48"/>
        </a:hlink>
        <a:folHlink>
          <a:srgbClr val="FFC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0.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2.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2.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3.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4.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5.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6.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7.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92</TotalTime>
  <Pages>0</Pages>
  <Words>2049</Words>
  <Characters>0</Characters>
  <Application>Microsoft Office PowerPoint</Application>
  <DocSecurity>0</DocSecurity>
  <PresentationFormat>宽屏</PresentationFormat>
  <Lines>0</Lines>
  <Paragraphs>238</Paragraphs>
  <Slides>24</Slides>
  <Notes>24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24</vt:i4>
      </vt:variant>
    </vt:vector>
  </HeadingPairs>
  <TitlesOfParts>
    <vt:vector size="32" baseType="lpstr">
      <vt:lpstr>Open Sans</vt:lpstr>
      <vt:lpstr>等线</vt:lpstr>
      <vt:lpstr>黑体</vt:lpstr>
      <vt:lpstr>微软雅黑</vt:lpstr>
      <vt:lpstr>幼圆</vt:lpstr>
      <vt:lpstr>Arial</vt:lpstr>
      <vt:lpstr>Impact</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dc:description>锐旗设计；https://9ppt.taobao.com</dc:description>
  <cp:lastModifiedBy>微软用户</cp:lastModifiedBy>
  <cp:revision>523</cp:revision>
  <dcterms:created xsi:type="dcterms:W3CDTF">2015-07-10T05:07:58Z</dcterms:created>
  <dcterms:modified xsi:type="dcterms:W3CDTF">2022-04-05T10:06:12Z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ies>
</file>