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45.xml" ContentType="application/vnd.openxmlformats-officedocument.presentationml.tags+xml"/>
  <Override PartName="/ppt/notesSlides/notesSlide5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6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7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987" r:id="rId2"/>
    <p:sldId id="607" r:id="rId3"/>
    <p:sldId id="608" r:id="rId4"/>
    <p:sldId id="975" r:id="rId5"/>
    <p:sldId id="976" r:id="rId6"/>
    <p:sldId id="271" r:id="rId7"/>
    <p:sldId id="979" r:id="rId8"/>
    <p:sldId id="988" r:id="rId9"/>
    <p:sldId id="387" r:id="rId10"/>
    <p:sldId id="963" r:id="rId11"/>
    <p:sldId id="978" r:id="rId12"/>
    <p:sldId id="989" r:id="rId13"/>
    <p:sldId id="306" r:id="rId14"/>
    <p:sldId id="977" r:id="rId15"/>
    <p:sldId id="634" r:id="rId16"/>
    <p:sldId id="990" r:id="rId17"/>
    <p:sldId id="259" r:id="rId18"/>
    <p:sldId id="272" r:id="rId19"/>
    <p:sldId id="632" r:id="rId20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16" userDrawn="1">
          <p15:clr>
            <a:srgbClr val="A4A3A4"/>
          </p15:clr>
        </p15:guide>
        <p15:guide id="4" pos="7256" userDrawn="1">
          <p15:clr>
            <a:srgbClr val="A4A3A4"/>
          </p15:clr>
        </p15:guide>
        <p15:guide id="5" orient="horz" pos="663" userDrawn="1">
          <p15:clr>
            <a:srgbClr val="A4A3A4"/>
          </p15:clr>
        </p15:guide>
        <p15:guide id="6" orient="horz" pos="712" userDrawn="1">
          <p15:clr>
            <a:srgbClr val="A4A3A4"/>
          </p15:clr>
        </p15:guide>
        <p15:guide id="7" orient="horz" pos="3906" userDrawn="1">
          <p15:clr>
            <a:srgbClr val="A4A3A4"/>
          </p15:clr>
        </p15:guide>
        <p15:guide id="8" orient="horz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87C5"/>
    <a:srgbClr val="0285C2"/>
    <a:srgbClr val="005C84"/>
    <a:srgbClr val="006097"/>
    <a:srgbClr val="5856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09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50" y="228"/>
      </p:cViewPr>
      <p:guideLst>
        <p:guide orient="horz" pos="2296"/>
        <p:guide pos="3840"/>
        <p:guide pos="416"/>
        <p:guide pos="7256"/>
        <p:guide orient="horz" pos="663"/>
        <p:guide orient="horz" pos="712"/>
        <p:guide orient="horz" pos="3906"/>
        <p:guide orient="horz" pos="38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6B741-C1A9-4070-BFD6-498DBBF433E2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7BEED-2097-42D9-8A65-F8BE009DC7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https://v.youku.com/v_show/id_XNTg4OTcwMDM3Ng==.html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7BEED-2097-42D9-8A65-F8BE009DC7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92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9295031C-36FB-4BFB-B547-5049AC3C4D20}" type="slidenum">
              <a:rPr lang="zh-CN" altLang="en-US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F8AD23-66B7-4493-96DA-E7A86A20F8C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410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https://v.youku.com/v_show/id_XNTg4OTcwMDM3Ng==.html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7BEED-2097-42D9-8A65-F8BE009DC76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677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0A930-8D1F-49ED-BD4C-2E5A4BED423A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0A930-8D1F-49ED-BD4C-2E5A4BED423A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https://v.youku.com/v_show/id_XNTg4OTcwMDM3Ng==.html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794651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21257-6435-4217-A662-AB28D1A9477B}" type="datetimeFigureOut">
              <a:rPr lang="zh-CN" altLang="en-US" smtClean="0"/>
              <a:t>2022/8/26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7BD96-7502-4EE9-9071-7274FF84B2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microsoft.com/office/2007/relationships/hdphoto" Target="../media/hdphoto1.wdp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6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13" Type="http://schemas.openxmlformats.org/officeDocument/2006/relationships/tags" Target="../tags/tag59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tags" Target="../tags/tag58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tags" Target="../tags/tag57.xml"/><Relationship Id="rId5" Type="http://schemas.openxmlformats.org/officeDocument/2006/relationships/tags" Target="../tags/tag51.xml"/><Relationship Id="rId15" Type="http://schemas.openxmlformats.org/officeDocument/2006/relationships/notesSlide" Target="../notesSlides/notesSlide6.xml"/><Relationship Id="rId10" Type="http://schemas.openxmlformats.org/officeDocument/2006/relationships/tags" Target="../tags/tag56.xml"/><Relationship Id="rId4" Type="http://schemas.openxmlformats.org/officeDocument/2006/relationships/tags" Target="../tags/tag50.xml"/><Relationship Id="rId9" Type="http://schemas.openxmlformats.org/officeDocument/2006/relationships/tags" Target="../tags/tag55.xml"/><Relationship Id="rId1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0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tags" Target="../tags/tag73.xml"/><Relationship Id="rId18" Type="http://schemas.openxmlformats.org/officeDocument/2006/relationships/tags" Target="../tags/tag78.xml"/><Relationship Id="rId26" Type="http://schemas.openxmlformats.org/officeDocument/2006/relationships/tags" Target="../tags/tag86.xml"/><Relationship Id="rId39" Type="http://schemas.openxmlformats.org/officeDocument/2006/relationships/image" Target="../media/image11.svg"/><Relationship Id="rId21" Type="http://schemas.openxmlformats.org/officeDocument/2006/relationships/tags" Target="../tags/tag81.xml"/><Relationship Id="rId34" Type="http://schemas.openxmlformats.org/officeDocument/2006/relationships/image" Target="../media/image6.png"/><Relationship Id="rId7" Type="http://schemas.openxmlformats.org/officeDocument/2006/relationships/tags" Target="../tags/tag67.xml"/><Relationship Id="rId12" Type="http://schemas.openxmlformats.org/officeDocument/2006/relationships/tags" Target="../tags/tag72.xml"/><Relationship Id="rId17" Type="http://schemas.openxmlformats.org/officeDocument/2006/relationships/tags" Target="../tags/tag77.xml"/><Relationship Id="rId25" Type="http://schemas.openxmlformats.org/officeDocument/2006/relationships/tags" Target="../tags/tag85.xml"/><Relationship Id="rId33" Type="http://schemas.openxmlformats.org/officeDocument/2006/relationships/image" Target="../media/image5.svg"/><Relationship Id="rId38" Type="http://schemas.openxmlformats.org/officeDocument/2006/relationships/image" Target="../media/image10.png"/><Relationship Id="rId2" Type="http://schemas.openxmlformats.org/officeDocument/2006/relationships/tags" Target="../tags/tag62.xml"/><Relationship Id="rId16" Type="http://schemas.openxmlformats.org/officeDocument/2006/relationships/tags" Target="../tags/tag76.xml"/><Relationship Id="rId20" Type="http://schemas.openxmlformats.org/officeDocument/2006/relationships/tags" Target="../tags/tag80.xml"/><Relationship Id="rId29" Type="http://schemas.openxmlformats.org/officeDocument/2006/relationships/tags" Target="../tags/tag89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24" Type="http://schemas.openxmlformats.org/officeDocument/2006/relationships/tags" Target="../tags/tag84.xml"/><Relationship Id="rId32" Type="http://schemas.openxmlformats.org/officeDocument/2006/relationships/image" Target="../media/image4.png"/><Relationship Id="rId37" Type="http://schemas.openxmlformats.org/officeDocument/2006/relationships/image" Target="../media/image9.svg"/><Relationship Id="rId5" Type="http://schemas.openxmlformats.org/officeDocument/2006/relationships/tags" Target="../tags/tag65.xml"/><Relationship Id="rId15" Type="http://schemas.openxmlformats.org/officeDocument/2006/relationships/tags" Target="../tags/tag75.xml"/><Relationship Id="rId23" Type="http://schemas.openxmlformats.org/officeDocument/2006/relationships/tags" Target="../tags/tag83.xml"/><Relationship Id="rId28" Type="http://schemas.openxmlformats.org/officeDocument/2006/relationships/tags" Target="../tags/tag88.xml"/><Relationship Id="rId36" Type="http://schemas.openxmlformats.org/officeDocument/2006/relationships/image" Target="../media/image8.png"/><Relationship Id="rId10" Type="http://schemas.openxmlformats.org/officeDocument/2006/relationships/tags" Target="../tags/tag70.xml"/><Relationship Id="rId19" Type="http://schemas.openxmlformats.org/officeDocument/2006/relationships/tags" Target="../tags/tag79.xml"/><Relationship Id="rId31" Type="http://schemas.openxmlformats.org/officeDocument/2006/relationships/notesSlide" Target="../notesSlides/notesSlide7.xml"/><Relationship Id="rId4" Type="http://schemas.openxmlformats.org/officeDocument/2006/relationships/tags" Target="../tags/tag64.xml"/><Relationship Id="rId9" Type="http://schemas.openxmlformats.org/officeDocument/2006/relationships/tags" Target="../tags/tag69.xml"/><Relationship Id="rId14" Type="http://schemas.openxmlformats.org/officeDocument/2006/relationships/tags" Target="../tags/tag74.xml"/><Relationship Id="rId22" Type="http://schemas.openxmlformats.org/officeDocument/2006/relationships/tags" Target="../tags/tag82.xml"/><Relationship Id="rId27" Type="http://schemas.openxmlformats.org/officeDocument/2006/relationships/tags" Target="../tags/tag87.xml"/><Relationship Id="rId30" Type="http://schemas.openxmlformats.org/officeDocument/2006/relationships/slideLayout" Target="../slideLayouts/slideLayout7.xml"/><Relationship Id="rId35" Type="http://schemas.openxmlformats.org/officeDocument/2006/relationships/image" Target="../media/image7.svg"/><Relationship Id="rId8" Type="http://schemas.openxmlformats.org/officeDocument/2006/relationships/tags" Target="../tags/tag68.xml"/><Relationship Id="rId3" Type="http://schemas.openxmlformats.org/officeDocument/2006/relationships/tags" Target="../tags/tag6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0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7" Type="http://schemas.openxmlformats.org/officeDocument/2006/relationships/image" Target="../media/image3.jpeg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tags" Target="../tags/tag22.xml"/><Relationship Id="rId18" Type="http://schemas.openxmlformats.org/officeDocument/2006/relationships/tags" Target="../tags/tag27.xml"/><Relationship Id="rId26" Type="http://schemas.openxmlformats.org/officeDocument/2006/relationships/tags" Target="../tags/tag35.xml"/><Relationship Id="rId21" Type="http://schemas.openxmlformats.org/officeDocument/2006/relationships/tags" Target="../tags/tag30.xml"/><Relationship Id="rId34" Type="http://schemas.openxmlformats.org/officeDocument/2006/relationships/tags" Target="../tags/tag43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17" Type="http://schemas.openxmlformats.org/officeDocument/2006/relationships/tags" Target="../tags/tag26.xml"/><Relationship Id="rId25" Type="http://schemas.openxmlformats.org/officeDocument/2006/relationships/tags" Target="../tags/tag34.xml"/><Relationship Id="rId33" Type="http://schemas.openxmlformats.org/officeDocument/2006/relationships/tags" Target="../tags/tag42.xml"/><Relationship Id="rId2" Type="http://schemas.openxmlformats.org/officeDocument/2006/relationships/tags" Target="../tags/tag11.xml"/><Relationship Id="rId16" Type="http://schemas.openxmlformats.org/officeDocument/2006/relationships/tags" Target="../tags/tag25.xml"/><Relationship Id="rId20" Type="http://schemas.openxmlformats.org/officeDocument/2006/relationships/tags" Target="../tags/tag29.xml"/><Relationship Id="rId29" Type="http://schemas.openxmlformats.org/officeDocument/2006/relationships/tags" Target="../tags/tag38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24" Type="http://schemas.openxmlformats.org/officeDocument/2006/relationships/tags" Target="../tags/tag33.xml"/><Relationship Id="rId32" Type="http://schemas.openxmlformats.org/officeDocument/2006/relationships/tags" Target="../tags/tag41.xml"/><Relationship Id="rId37" Type="http://schemas.openxmlformats.org/officeDocument/2006/relationships/notesSlide" Target="../notesSlides/notesSlide3.xml"/><Relationship Id="rId5" Type="http://schemas.openxmlformats.org/officeDocument/2006/relationships/tags" Target="../tags/tag14.xml"/><Relationship Id="rId15" Type="http://schemas.openxmlformats.org/officeDocument/2006/relationships/tags" Target="../tags/tag24.xml"/><Relationship Id="rId23" Type="http://schemas.openxmlformats.org/officeDocument/2006/relationships/tags" Target="../tags/tag32.xml"/><Relationship Id="rId28" Type="http://schemas.openxmlformats.org/officeDocument/2006/relationships/tags" Target="../tags/tag37.xml"/><Relationship Id="rId36" Type="http://schemas.openxmlformats.org/officeDocument/2006/relationships/slideLayout" Target="../slideLayouts/slideLayout7.xml"/><Relationship Id="rId10" Type="http://schemas.openxmlformats.org/officeDocument/2006/relationships/tags" Target="../tags/tag19.xml"/><Relationship Id="rId19" Type="http://schemas.openxmlformats.org/officeDocument/2006/relationships/tags" Target="../tags/tag28.xml"/><Relationship Id="rId31" Type="http://schemas.openxmlformats.org/officeDocument/2006/relationships/tags" Target="../tags/tag40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tags" Target="../tags/tag23.xml"/><Relationship Id="rId22" Type="http://schemas.openxmlformats.org/officeDocument/2006/relationships/tags" Target="../tags/tag31.xml"/><Relationship Id="rId27" Type="http://schemas.openxmlformats.org/officeDocument/2006/relationships/tags" Target="../tags/tag36.xml"/><Relationship Id="rId30" Type="http://schemas.openxmlformats.org/officeDocument/2006/relationships/tags" Target="../tags/tag39.xml"/><Relationship Id="rId35" Type="http://schemas.openxmlformats.org/officeDocument/2006/relationships/tags" Target="../tags/tag44.xml"/><Relationship Id="rId8" Type="http://schemas.openxmlformats.org/officeDocument/2006/relationships/tags" Target="../tags/tag17.xml"/><Relationship Id="rId3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762D4430-3B9E-FA53-3110-C6820B6DE60E}"/>
              </a:ext>
            </a:extLst>
          </p:cNvPr>
          <p:cNvGrpSpPr/>
          <p:nvPr/>
        </p:nvGrpSpPr>
        <p:grpSpPr>
          <a:xfrm flipV="1">
            <a:off x="-1588" y="0"/>
            <a:ext cx="12193588" cy="5558010"/>
            <a:chOff x="-1588" y="1299991"/>
            <a:chExt cx="12193588" cy="5558010"/>
          </a:xfrm>
        </p:grpSpPr>
        <p:sp>
          <p:nvSpPr>
            <p:cNvPr id="2" name="任意多边形: 形状 1">
              <a:extLst>
                <a:ext uri="{FF2B5EF4-FFF2-40B4-BE49-F238E27FC236}">
                  <a16:creationId xmlns:a16="http://schemas.microsoft.com/office/drawing/2014/main" id="{98AB1DD3-9697-D058-EBF9-97D6BD10C6F5}"/>
                </a:ext>
              </a:extLst>
            </p:cNvPr>
            <p:cNvSpPr/>
            <p:nvPr/>
          </p:nvSpPr>
          <p:spPr>
            <a:xfrm>
              <a:off x="-1587" y="1299991"/>
              <a:ext cx="12193587" cy="5558009"/>
            </a:xfrm>
            <a:custGeom>
              <a:avLst/>
              <a:gdLst>
                <a:gd name="connsiteX0" fmla="*/ 12084289 w 12196762"/>
                <a:gd name="connsiteY0" fmla="*/ 0 h 5829300"/>
                <a:gd name="connsiteX1" fmla="*/ 12196762 w 12196762"/>
                <a:gd name="connsiteY1" fmla="*/ 2675 h 5829300"/>
                <a:gd name="connsiteX2" fmla="*/ 12196762 w 12196762"/>
                <a:gd name="connsiteY2" fmla="*/ 4626631 h 5829300"/>
                <a:gd name="connsiteX3" fmla="*/ 12196762 w 12196762"/>
                <a:gd name="connsiteY3" fmla="*/ 4645587 h 5829300"/>
                <a:gd name="connsiteX4" fmla="*/ 12196762 w 12196762"/>
                <a:gd name="connsiteY4" fmla="*/ 5829300 h 5829300"/>
                <a:gd name="connsiteX5" fmla="*/ 0 w 12196762"/>
                <a:gd name="connsiteY5" fmla="*/ 5829300 h 5829300"/>
                <a:gd name="connsiteX6" fmla="*/ 0 w 12196762"/>
                <a:gd name="connsiteY6" fmla="*/ 4520401 h 5829300"/>
                <a:gd name="connsiteX7" fmla="*/ 47925 w 12196762"/>
                <a:gd name="connsiteY7" fmla="*/ 4471791 h 5829300"/>
                <a:gd name="connsiteX8" fmla="*/ 5044927 w 12196762"/>
                <a:gd name="connsiteY8" fmla="*/ 2952345 h 5829300"/>
                <a:gd name="connsiteX9" fmla="*/ 9377714 w 12196762"/>
                <a:gd name="connsiteY9" fmla="*/ 1333806 h 5829300"/>
                <a:gd name="connsiteX10" fmla="*/ 12084289 w 12196762"/>
                <a:gd name="connsiteY10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6762" h="5829300">
                  <a:moveTo>
                    <a:pt x="12084289" y="0"/>
                  </a:moveTo>
                  <a:lnTo>
                    <a:pt x="12196762" y="2675"/>
                  </a:lnTo>
                  <a:lnTo>
                    <a:pt x="12196762" y="4626631"/>
                  </a:lnTo>
                  <a:lnTo>
                    <a:pt x="12196762" y="4645587"/>
                  </a:lnTo>
                  <a:lnTo>
                    <a:pt x="12196762" y="5829300"/>
                  </a:lnTo>
                  <a:lnTo>
                    <a:pt x="0" y="5829300"/>
                  </a:lnTo>
                  <a:lnTo>
                    <a:pt x="0" y="4520401"/>
                  </a:lnTo>
                  <a:lnTo>
                    <a:pt x="47925" y="4471791"/>
                  </a:lnTo>
                  <a:cubicBezTo>
                    <a:pt x="539982" y="3982556"/>
                    <a:pt x="2167686" y="2648505"/>
                    <a:pt x="5044927" y="2952345"/>
                  </a:cubicBezTo>
                  <a:cubicBezTo>
                    <a:pt x="8058105" y="3269828"/>
                    <a:pt x="8083895" y="3160887"/>
                    <a:pt x="9377714" y="1333806"/>
                  </a:cubicBezTo>
                  <a:cubicBezTo>
                    <a:pt x="10038593" y="400034"/>
                    <a:pt x="11084816" y="2450"/>
                    <a:pt x="12084289" y="0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E1D28AE3-2CC0-0668-666C-4ECC8CDE2892}"/>
                </a:ext>
              </a:extLst>
            </p:cNvPr>
            <p:cNvSpPr/>
            <p:nvPr/>
          </p:nvSpPr>
          <p:spPr>
            <a:xfrm>
              <a:off x="-1588" y="1868556"/>
              <a:ext cx="12193587" cy="4780721"/>
            </a:xfrm>
            <a:custGeom>
              <a:avLst/>
              <a:gdLst>
                <a:gd name="connsiteX0" fmla="*/ 12084289 w 12196762"/>
                <a:gd name="connsiteY0" fmla="*/ 0 h 5829300"/>
                <a:gd name="connsiteX1" fmla="*/ 12196762 w 12196762"/>
                <a:gd name="connsiteY1" fmla="*/ 2675 h 5829300"/>
                <a:gd name="connsiteX2" fmla="*/ 12196762 w 12196762"/>
                <a:gd name="connsiteY2" fmla="*/ 4626631 h 5829300"/>
                <a:gd name="connsiteX3" fmla="*/ 12196762 w 12196762"/>
                <a:gd name="connsiteY3" fmla="*/ 4645587 h 5829300"/>
                <a:gd name="connsiteX4" fmla="*/ 12196762 w 12196762"/>
                <a:gd name="connsiteY4" fmla="*/ 5829300 h 5829300"/>
                <a:gd name="connsiteX5" fmla="*/ 0 w 12196762"/>
                <a:gd name="connsiteY5" fmla="*/ 5829300 h 5829300"/>
                <a:gd name="connsiteX6" fmla="*/ 0 w 12196762"/>
                <a:gd name="connsiteY6" fmla="*/ 4520401 h 5829300"/>
                <a:gd name="connsiteX7" fmla="*/ 47925 w 12196762"/>
                <a:gd name="connsiteY7" fmla="*/ 4471791 h 5829300"/>
                <a:gd name="connsiteX8" fmla="*/ 5044927 w 12196762"/>
                <a:gd name="connsiteY8" fmla="*/ 2952345 h 5829300"/>
                <a:gd name="connsiteX9" fmla="*/ 9377714 w 12196762"/>
                <a:gd name="connsiteY9" fmla="*/ 1333806 h 5829300"/>
                <a:gd name="connsiteX10" fmla="*/ 12084289 w 12196762"/>
                <a:gd name="connsiteY10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6762" h="5829300">
                  <a:moveTo>
                    <a:pt x="12084289" y="0"/>
                  </a:moveTo>
                  <a:lnTo>
                    <a:pt x="12196762" y="2675"/>
                  </a:lnTo>
                  <a:lnTo>
                    <a:pt x="12196762" y="4626631"/>
                  </a:lnTo>
                  <a:lnTo>
                    <a:pt x="12196762" y="4645587"/>
                  </a:lnTo>
                  <a:lnTo>
                    <a:pt x="12196762" y="5829300"/>
                  </a:lnTo>
                  <a:lnTo>
                    <a:pt x="0" y="5829300"/>
                  </a:lnTo>
                  <a:lnTo>
                    <a:pt x="0" y="4520401"/>
                  </a:lnTo>
                  <a:lnTo>
                    <a:pt x="47925" y="4471791"/>
                  </a:lnTo>
                  <a:cubicBezTo>
                    <a:pt x="539982" y="3982556"/>
                    <a:pt x="2167686" y="2648505"/>
                    <a:pt x="5044927" y="2952345"/>
                  </a:cubicBezTo>
                  <a:cubicBezTo>
                    <a:pt x="8058105" y="3269828"/>
                    <a:pt x="8083895" y="3160887"/>
                    <a:pt x="9377714" y="1333806"/>
                  </a:cubicBezTo>
                  <a:cubicBezTo>
                    <a:pt x="10038593" y="400034"/>
                    <a:pt x="11084816" y="2450"/>
                    <a:pt x="1208428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任意多边形: 形状 2">
              <a:extLst>
                <a:ext uri="{FF2B5EF4-FFF2-40B4-BE49-F238E27FC236}">
                  <a16:creationId xmlns:a16="http://schemas.microsoft.com/office/drawing/2014/main" id="{541E83D6-1AB7-F5E4-2116-D8E4BB719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7" y="2961861"/>
              <a:ext cx="12193587" cy="3896140"/>
            </a:xfrm>
            <a:custGeom>
              <a:avLst/>
              <a:gdLst>
                <a:gd name="connsiteX0" fmla="*/ 11464917 w 12193587"/>
                <a:gd name="connsiteY0" fmla="*/ 473 h 4499383"/>
                <a:gd name="connsiteX1" fmla="*/ 12193587 w 12193587"/>
                <a:gd name="connsiteY1" fmla="*/ 70720 h 4499383"/>
                <a:gd name="connsiteX2" fmla="*/ 12193587 w 12193587"/>
                <a:gd name="connsiteY2" fmla="*/ 3427756 h 4499383"/>
                <a:gd name="connsiteX3" fmla="*/ 12193587 w 12193587"/>
                <a:gd name="connsiteY3" fmla="*/ 3444158 h 4499383"/>
                <a:gd name="connsiteX4" fmla="*/ 12193587 w 12193587"/>
                <a:gd name="connsiteY4" fmla="*/ 4499383 h 4499383"/>
                <a:gd name="connsiteX5" fmla="*/ 63499 w 12193587"/>
                <a:gd name="connsiteY5" fmla="*/ 4499383 h 4499383"/>
                <a:gd name="connsiteX6" fmla="*/ 0 w 12193587"/>
                <a:gd name="connsiteY6" fmla="*/ 4499383 h 4499383"/>
                <a:gd name="connsiteX7" fmla="*/ 0 w 12193587"/>
                <a:gd name="connsiteY7" fmla="*/ 3326182 h 4499383"/>
                <a:gd name="connsiteX8" fmla="*/ 46870 w 12193587"/>
                <a:gd name="connsiteY8" fmla="*/ 3279210 h 4499383"/>
                <a:gd name="connsiteX9" fmla="*/ 5043802 w 12193587"/>
                <a:gd name="connsiteY9" fmla="*/ 1678161 h 4499383"/>
                <a:gd name="connsiteX10" fmla="*/ 9375130 w 12193587"/>
                <a:gd name="connsiteY10" fmla="*/ 792428 h 4499383"/>
                <a:gd name="connsiteX11" fmla="*/ 11464917 w 12193587"/>
                <a:gd name="connsiteY11" fmla="*/ 473 h 4499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3587" h="4499383">
                  <a:moveTo>
                    <a:pt x="11464917" y="473"/>
                  </a:moveTo>
                  <a:cubicBezTo>
                    <a:pt x="11901645" y="-6722"/>
                    <a:pt x="12193587" y="70720"/>
                    <a:pt x="12193587" y="70720"/>
                  </a:cubicBezTo>
                  <a:cubicBezTo>
                    <a:pt x="12193587" y="3427756"/>
                    <a:pt x="12193587" y="3427756"/>
                    <a:pt x="12193587" y="3427756"/>
                  </a:cubicBezTo>
                  <a:cubicBezTo>
                    <a:pt x="12193587" y="3444158"/>
                    <a:pt x="12193587" y="3444158"/>
                    <a:pt x="12193587" y="3444158"/>
                  </a:cubicBezTo>
                  <a:cubicBezTo>
                    <a:pt x="12193587" y="4499383"/>
                    <a:pt x="12193587" y="4499383"/>
                    <a:pt x="12193587" y="4499383"/>
                  </a:cubicBezTo>
                  <a:cubicBezTo>
                    <a:pt x="2951615" y="4499383"/>
                    <a:pt x="641122" y="4499383"/>
                    <a:pt x="63499" y="4499383"/>
                  </a:cubicBezTo>
                  <a:lnTo>
                    <a:pt x="0" y="4499383"/>
                  </a:lnTo>
                  <a:lnTo>
                    <a:pt x="0" y="3326182"/>
                  </a:lnTo>
                  <a:lnTo>
                    <a:pt x="46870" y="3279210"/>
                  </a:lnTo>
                  <a:cubicBezTo>
                    <a:pt x="539220" y="2793143"/>
                    <a:pt x="2166176" y="1407862"/>
                    <a:pt x="5043802" y="1678161"/>
                  </a:cubicBezTo>
                  <a:cubicBezTo>
                    <a:pt x="8057169" y="1962470"/>
                    <a:pt x="7772539" y="2189371"/>
                    <a:pt x="9375130" y="792428"/>
                  </a:cubicBezTo>
                  <a:cubicBezTo>
                    <a:pt x="10102561" y="158883"/>
                    <a:pt x="10903410" y="9723"/>
                    <a:pt x="11464917" y="473"/>
                  </a:cubicBezTo>
                  <a:close/>
                </a:path>
              </a:pathLst>
            </a:custGeom>
            <a:blipFill dpi="0" rotWithShape="0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aturation sat="20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t="-49000" r="-41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9" name="文本框 24">
            <a:extLst>
              <a:ext uri="{FF2B5EF4-FFF2-40B4-BE49-F238E27FC236}">
                <a16:creationId xmlns:a16="http://schemas.microsoft.com/office/drawing/2014/main" id="{378157E4-AF1E-59CA-93A7-D97CBF9E7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660" y="4178773"/>
            <a:ext cx="67241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 algn="di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7200" b="1" dirty="0"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rPr>
              <a:t>简约商业计划书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8B59EE8-6F62-4E8B-0B08-9B11E92BC072}"/>
              </a:ext>
            </a:extLst>
          </p:cNvPr>
          <p:cNvSpPr txBox="1"/>
          <p:nvPr/>
        </p:nvSpPr>
        <p:spPr>
          <a:xfrm>
            <a:off x="543803" y="3390900"/>
            <a:ext cx="4249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b="1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rPr>
              <a:t>BUSINESS PLAN</a:t>
            </a:r>
            <a:endParaRPr lang="zh-CN" altLang="en-US" sz="4000" b="1" dirty="0">
              <a:solidFill>
                <a:schemeClr val="accent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11" name="PA_圆角矩形 31">
            <a:extLst>
              <a:ext uri="{FF2B5EF4-FFF2-40B4-BE49-F238E27FC236}">
                <a16:creationId xmlns:a16="http://schemas.microsoft.com/office/drawing/2014/main" id="{B6EF5C18-E7CA-3073-8E01-E411036CE3D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477066" y="6001967"/>
            <a:ext cx="1393298" cy="26426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黑体 CN Bold" panose="020B0800000000000000" pitchFamily="34" charset="-122"/>
                <a:sym typeface=""/>
              </a:rPr>
              <a:t>汇报人：千库君</a:t>
            </a:r>
            <a:endParaRPr lang="en-US" altLang="zh-CN" sz="1000" b="1" dirty="0">
              <a:solidFill>
                <a:schemeClr val="bg1"/>
              </a:solidFill>
              <a:latin typeface="思源宋体 CN" panose="02020400000000000000" pitchFamily="18" charset="-122"/>
              <a:ea typeface="思源黑体 CN Bold" panose="020B0800000000000000" pitchFamily="34" charset="-122"/>
              <a:sym typeface=""/>
            </a:endParaRPr>
          </a:p>
        </p:txBody>
      </p:sp>
      <p:sp>
        <p:nvSpPr>
          <p:cNvPr id="12" name="PA_圆角矩形 31">
            <a:extLst>
              <a:ext uri="{FF2B5EF4-FFF2-40B4-BE49-F238E27FC236}">
                <a16:creationId xmlns:a16="http://schemas.microsoft.com/office/drawing/2014/main" id="{1B331291-B644-1717-B397-8EEF6983DB9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0125602" y="6001967"/>
            <a:ext cx="1393298" cy="26426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黑体 CN Bold" panose="020B0800000000000000" pitchFamily="34" charset="-122"/>
                <a:sym typeface=""/>
              </a:rPr>
              <a:t>汇报日期：</a:t>
            </a:r>
            <a:r>
              <a:rPr lang="en-US" altLang="zh-CN" sz="1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黑体 CN Bold" panose="020B0800000000000000" pitchFamily="34" charset="-122"/>
                <a:sym typeface=""/>
              </a:rPr>
              <a:t>202X</a:t>
            </a:r>
          </a:p>
        </p:txBody>
      </p:sp>
      <p:sp>
        <p:nvSpPr>
          <p:cNvPr id="13" name="PA_矩形 28">
            <a:extLst>
              <a:ext uri="{FF2B5EF4-FFF2-40B4-BE49-F238E27FC236}">
                <a16:creationId xmlns:a16="http://schemas.microsoft.com/office/drawing/2014/main" id="{2F830603-6814-E169-C938-72573C01188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63681" y="5350609"/>
            <a:ext cx="6612373" cy="549189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黑体 CN Normal" panose="020B0400000000000000" pitchFamily="34" charset="-122"/>
                <a:sym typeface="Arial" panose="020B0604020202020204" pitchFamily="34" charset="0"/>
              </a:rPr>
              <a:t>Never forget what you are, for surely the world will not. Make it your strength. Never forget what you are. Never forget what you are,.</a:t>
            </a: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id="{697644A5-BAF3-00BE-ADE6-944F0B908CCF}"/>
              </a:ext>
            </a:extLst>
          </p:cNvPr>
          <p:cNvSpPr/>
          <p:nvPr/>
        </p:nvSpPr>
        <p:spPr>
          <a:xfrm>
            <a:off x="7176054" y="2100018"/>
            <a:ext cx="1376896" cy="1357973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id="{8B6A5F67-C72A-1A3B-5234-87247664D71E}"/>
              </a:ext>
            </a:extLst>
          </p:cNvPr>
          <p:cNvSpPr/>
          <p:nvPr/>
        </p:nvSpPr>
        <p:spPr>
          <a:xfrm>
            <a:off x="8095002" y="4515548"/>
            <a:ext cx="534118" cy="526777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id="{19EBBAE4-B1C8-4EE6-36F9-244C95C5F6EE}"/>
              </a:ext>
            </a:extLst>
          </p:cNvPr>
          <p:cNvSpPr/>
          <p:nvPr/>
        </p:nvSpPr>
        <p:spPr>
          <a:xfrm>
            <a:off x="660400" y="6200775"/>
            <a:ext cx="1242615" cy="1225536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0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33396321-74AF-4CF1-B671-C249F2AE46B9}"/>
              </a:ext>
            </a:extLst>
          </p:cNvPr>
          <p:cNvGrpSpPr/>
          <p:nvPr/>
        </p:nvGrpSpPr>
        <p:grpSpPr>
          <a:xfrm>
            <a:off x="1486251" y="1905262"/>
            <a:ext cx="9300586" cy="3977412"/>
            <a:chOff x="1117285" y="1440044"/>
            <a:chExt cx="9300586" cy="3977412"/>
          </a:xfrm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1EA3DFD9-9758-47AE-A403-E4938ACFAA1F}"/>
                </a:ext>
              </a:extLst>
            </p:cNvPr>
            <p:cNvSpPr/>
            <p:nvPr/>
          </p:nvSpPr>
          <p:spPr>
            <a:xfrm>
              <a:off x="1117285" y="5098142"/>
              <a:ext cx="1030514" cy="319314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en-US" altLang="zh-CN" dirty="0">
                  <a:cs typeface="+mn-ea"/>
                  <a:sym typeface="+mn-lt"/>
                </a:rPr>
                <a:t>TITLE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id="{68E9AD29-2388-43F7-A0A3-35BC104C3851}"/>
                </a:ext>
              </a:extLst>
            </p:cNvPr>
            <p:cNvSpPr/>
            <p:nvPr/>
          </p:nvSpPr>
          <p:spPr>
            <a:xfrm>
              <a:off x="2354827" y="5098142"/>
              <a:ext cx="1030514" cy="319314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en-US" altLang="zh-CN" dirty="0">
                  <a:cs typeface="+mn-ea"/>
                  <a:sym typeface="+mn-lt"/>
                </a:rPr>
                <a:t>TITLE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A1EE5544-AD4E-4720-B0AC-90480BD643C4}"/>
                </a:ext>
              </a:extLst>
            </p:cNvPr>
            <p:cNvGrpSpPr/>
            <p:nvPr/>
          </p:nvGrpSpPr>
          <p:grpSpPr>
            <a:xfrm>
              <a:off x="6020396" y="1440044"/>
              <a:ext cx="4397475" cy="3977412"/>
              <a:chOff x="6096000" y="2274819"/>
              <a:chExt cx="4397475" cy="3977412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id="{1A258D29-73BF-47A0-A012-D207D683F8FF}"/>
                  </a:ext>
                </a:extLst>
              </p:cNvPr>
              <p:cNvGrpSpPr/>
              <p:nvPr/>
            </p:nvGrpSpPr>
            <p:grpSpPr>
              <a:xfrm>
                <a:off x="6096000" y="2274819"/>
                <a:ext cx="1870137" cy="1869920"/>
                <a:chOff x="6248192" y="1749008"/>
                <a:chExt cx="2119067" cy="2118821"/>
              </a:xfrm>
            </p:grpSpPr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id="{7967672C-4816-48CF-9F09-BDF8E0134B2F}"/>
                    </a:ext>
                  </a:extLst>
                </p:cNvPr>
                <p:cNvGrpSpPr/>
                <p:nvPr/>
              </p:nvGrpSpPr>
              <p:grpSpPr>
                <a:xfrm>
                  <a:off x="6248192" y="1749008"/>
                  <a:ext cx="2119067" cy="2118821"/>
                  <a:chOff x="6512282" y="1850431"/>
                  <a:chExt cx="1651493" cy="1651301"/>
                </a:xfrm>
              </p:grpSpPr>
              <p:sp>
                <p:nvSpPr>
                  <p:cNvPr id="42" name="圆: 空心 41">
                    <a:extLst>
                      <a:ext uri="{FF2B5EF4-FFF2-40B4-BE49-F238E27FC236}">
                        <a16:creationId xmlns:a16="http://schemas.microsoft.com/office/drawing/2014/main" id="{79B1FE93-D978-4DE7-93AD-D321FB150C9D}"/>
                      </a:ext>
                    </a:extLst>
                  </p:cNvPr>
                  <p:cNvSpPr/>
                  <p:nvPr/>
                </p:nvSpPr>
                <p:spPr>
                  <a:xfrm>
                    <a:off x="6512474" y="1850431"/>
                    <a:ext cx="1651301" cy="1651301"/>
                  </a:xfrm>
                  <a:prstGeom prst="donut">
                    <a:avLst>
                      <a:gd name="adj" fmla="val 8931"/>
                    </a:avLst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3" name="空心弧 42">
                    <a:extLst>
                      <a:ext uri="{FF2B5EF4-FFF2-40B4-BE49-F238E27FC236}">
                        <a16:creationId xmlns:a16="http://schemas.microsoft.com/office/drawing/2014/main" id="{B50D9395-22A6-4A80-B465-131577812B14}"/>
                      </a:ext>
                    </a:extLst>
                  </p:cNvPr>
                  <p:cNvSpPr/>
                  <p:nvPr/>
                </p:nvSpPr>
                <p:spPr>
                  <a:xfrm>
                    <a:off x="6512282" y="1850431"/>
                    <a:ext cx="1651301" cy="1651301"/>
                  </a:xfrm>
                  <a:prstGeom prst="blockArc">
                    <a:avLst>
                      <a:gd name="adj1" fmla="val 16411459"/>
                      <a:gd name="adj2" fmla="val 6351481"/>
                      <a:gd name="adj3" fmla="val 845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E3DFB5F6-EFB8-4C5C-BB73-6A0E103868DE}"/>
                    </a:ext>
                  </a:extLst>
                </p:cNvPr>
                <p:cNvSpPr txBox="1"/>
                <p:nvPr/>
              </p:nvSpPr>
              <p:spPr>
                <a:xfrm>
                  <a:off x="6756059" y="2331068"/>
                  <a:ext cx="1103085" cy="7712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3200" dirty="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53</a:t>
                  </a:r>
                  <a:r>
                    <a:rPr lang="en-US" altLang="zh-CN" sz="2000" dirty="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%</a:t>
                  </a:r>
                  <a:endParaRPr lang="zh-CN" altLang="en-US" sz="3200" dirty="0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B32E4E60-B265-4FDD-BE0A-04DB2C47B25F}"/>
                    </a:ext>
                  </a:extLst>
                </p:cNvPr>
                <p:cNvSpPr txBox="1"/>
                <p:nvPr/>
              </p:nvSpPr>
              <p:spPr>
                <a:xfrm>
                  <a:off x="6373785" y="2919173"/>
                  <a:ext cx="1867633" cy="5212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2000" b="1" dirty="0">
                      <a:solidFill>
                        <a:schemeClr val="tx2"/>
                      </a:solidFill>
                      <a:cs typeface="+mn-ea"/>
                      <a:sym typeface="+mn-lt"/>
                    </a:rPr>
                    <a:t>Text Here</a:t>
                  </a:r>
                  <a:endParaRPr lang="zh-CN" altLang="en-US" sz="2000" b="1" dirty="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56441192-FC5F-4EA8-B755-4511C2502031}"/>
                  </a:ext>
                </a:extLst>
              </p:cNvPr>
              <p:cNvGrpSpPr/>
              <p:nvPr/>
            </p:nvGrpSpPr>
            <p:grpSpPr>
              <a:xfrm>
                <a:off x="8623338" y="2274819"/>
                <a:ext cx="1870137" cy="1869920"/>
                <a:chOff x="6248192" y="1749008"/>
                <a:chExt cx="2119067" cy="2118821"/>
              </a:xfrm>
            </p:grpSpPr>
            <p:grpSp>
              <p:nvGrpSpPr>
                <p:cNvPr id="34" name="组合 33">
                  <a:extLst>
                    <a:ext uri="{FF2B5EF4-FFF2-40B4-BE49-F238E27FC236}">
                      <a16:creationId xmlns:a16="http://schemas.microsoft.com/office/drawing/2014/main" id="{01D8A864-BB4B-4889-88E8-85B4F4532197}"/>
                    </a:ext>
                  </a:extLst>
                </p:cNvPr>
                <p:cNvGrpSpPr/>
                <p:nvPr/>
              </p:nvGrpSpPr>
              <p:grpSpPr>
                <a:xfrm>
                  <a:off x="6248192" y="1749008"/>
                  <a:ext cx="2119067" cy="2118821"/>
                  <a:chOff x="6512282" y="1850431"/>
                  <a:chExt cx="1651493" cy="1651301"/>
                </a:xfrm>
              </p:grpSpPr>
              <p:sp>
                <p:nvSpPr>
                  <p:cNvPr id="37" name="圆: 空心 36">
                    <a:extLst>
                      <a:ext uri="{FF2B5EF4-FFF2-40B4-BE49-F238E27FC236}">
                        <a16:creationId xmlns:a16="http://schemas.microsoft.com/office/drawing/2014/main" id="{5BC776E1-3E5F-4E96-B254-804CD276F7E6}"/>
                      </a:ext>
                    </a:extLst>
                  </p:cNvPr>
                  <p:cNvSpPr/>
                  <p:nvPr/>
                </p:nvSpPr>
                <p:spPr>
                  <a:xfrm>
                    <a:off x="6512474" y="1850431"/>
                    <a:ext cx="1651301" cy="1651301"/>
                  </a:xfrm>
                  <a:prstGeom prst="donut">
                    <a:avLst>
                      <a:gd name="adj" fmla="val 8931"/>
                    </a:avLst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8" name="空心弧 37">
                    <a:extLst>
                      <a:ext uri="{FF2B5EF4-FFF2-40B4-BE49-F238E27FC236}">
                        <a16:creationId xmlns:a16="http://schemas.microsoft.com/office/drawing/2014/main" id="{63626615-0B25-4E71-B6DE-C83D2AE6FA6A}"/>
                      </a:ext>
                    </a:extLst>
                  </p:cNvPr>
                  <p:cNvSpPr/>
                  <p:nvPr/>
                </p:nvSpPr>
                <p:spPr>
                  <a:xfrm>
                    <a:off x="6512282" y="1850431"/>
                    <a:ext cx="1651301" cy="1651301"/>
                  </a:xfrm>
                  <a:prstGeom prst="blockArc">
                    <a:avLst>
                      <a:gd name="adj1" fmla="val 8216165"/>
                      <a:gd name="adj2" fmla="val 6351481"/>
                      <a:gd name="adj3" fmla="val 8455"/>
                    </a:avLst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ED1D6439-EA67-47F8-85A6-CB1D2F22A582}"/>
                    </a:ext>
                  </a:extLst>
                </p:cNvPr>
                <p:cNvSpPr txBox="1"/>
                <p:nvPr/>
              </p:nvSpPr>
              <p:spPr>
                <a:xfrm>
                  <a:off x="6756059" y="2331068"/>
                  <a:ext cx="1103085" cy="7712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3200" dirty="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90</a:t>
                  </a:r>
                  <a:r>
                    <a:rPr lang="en-US" altLang="zh-CN" sz="2000" dirty="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%</a:t>
                  </a:r>
                  <a:endParaRPr lang="zh-CN" altLang="en-US" sz="3200" dirty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id="{1D7B4DD8-5C36-4977-8A3E-CB2D6E1A7730}"/>
                    </a:ext>
                  </a:extLst>
                </p:cNvPr>
                <p:cNvSpPr txBox="1"/>
                <p:nvPr/>
              </p:nvSpPr>
              <p:spPr>
                <a:xfrm>
                  <a:off x="6373785" y="2919173"/>
                  <a:ext cx="1867633" cy="5212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2000" b="1" dirty="0">
                      <a:solidFill>
                        <a:schemeClr val="tx2"/>
                      </a:solidFill>
                      <a:cs typeface="+mn-ea"/>
                      <a:sym typeface="+mn-lt"/>
                    </a:rPr>
                    <a:t>Text Here</a:t>
                  </a:r>
                  <a:endParaRPr lang="zh-CN" altLang="en-US" sz="2000" b="1" dirty="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9B8F7D45-0A14-4675-AC3B-1421E3DF5230}"/>
                  </a:ext>
                </a:extLst>
              </p:cNvPr>
              <p:cNvGrpSpPr/>
              <p:nvPr/>
            </p:nvGrpSpPr>
            <p:grpSpPr>
              <a:xfrm>
                <a:off x="6096000" y="4382311"/>
                <a:ext cx="1870137" cy="1869920"/>
                <a:chOff x="6248192" y="1749008"/>
                <a:chExt cx="2119067" cy="2118821"/>
              </a:xfrm>
            </p:grpSpPr>
            <p:grpSp>
              <p:nvGrpSpPr>
                <p:cNvPr id="29" name="组合 28">
                  <a:extLst>
                    <a:ext uri="{FF2B5EF4-FFF2-40B4-BE49-F238E27FC236}">
                      <a16:creationId xmlns:a16="http://schemas.microsoft.com/office/drawing/2014/main" id="{32BD08AD-593C-40D3-9327-47846082BA21}"/>
                    </a:ext>
                  </a:extLst>
                </p:cNvPr>
                <p:cNvGrpSpPr/>
                <p:nvPr/>
              </p:nvGrpSpPr>
              <p:grpSpPr>
                <a:xfrm>
                  <a:off x="6248192" y="1749008"/>
                  <a:ext cx="2119067" cy="2118821"/>
                  <a:chOff x="6512282" y="1850431"/>
                  <a:chExt cx="1651493" cy="1651301"/>
                </a:xfrm>
              </p:grpSpPr>
              <p:sp>
                <p:nvSpPr>
                  <p:cNvPr id="32" name="圆: 空心 31">
                    <a:extLst>
                      <a:ext uri="{FF2B5EF4-FFF2-40B4-BE49-F238E27FC236}">
                        <a16:creationId xmlns:a16="http://schemas.microsoft.com/office/drawing/2014/main" id="{FF6D4AEA-F33F-48B3-B524-BD32765122AA}"/>
                      </a:ext>
                    </a:extLst>
                  </p:cNvPr>
                  <p:cNvSpPr/>
                  <p:nvPr/>
                </p:nvSpPr>
                <p:spPr>
                  <a:xfrm>
                    <a:off x="6512474" y="1850431"/>
                    <a:ext cx="1651301" cy="1651301"/>
                  </a:xfrm>
                  <a:prstGeom prst="donut">
                    <a:avLst>
                      <a:gd name="adj" fmla="val 8931"/>
                    </a:avLst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" name="空心弧 32">
                    <a:extLst>
                      <a:ext uri="{FF2B5EF4-FFF2-40B4-BE49-F238E27FC236}">
                        <a16:creationId xmlns:a16="http://schemas.microsoft.com/office/drawing/2014/main" id="{28BF4194-31BD-45FE-BAAB-E1E364DDC45A}"/>
                      </a:ext>
                    </a:extLst>
                  </p:cNvPr>
                  <p:cNvSpPr/>
                  <p:nvPr/>
                </p:nvSpPr>
                <p:spPr>
                  <a:xfrm>
                    <a:off x="6512282" y="1850431"/>
                    <a:ext cx="1651301" cy="1651301"/>
                  </a:xfrm>
                  <a:prstGeom prst="blockArc">
                    <a:avLst>
                      <a:gd name="adj1" fmla="val 1390536"/>
                      <a:gd name="adj2" fmla="val 6351481"/>
                      <a:gd name="adj3" fmla="val 8455"/>
                    </a:avLst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988285F7-D279-499D-B3C4-7C2B1C4A114B}"/>
                    </a:ext>
                  </a:extLst>
                </p:cNvPr>
                <p:cNvSpPr txBox="1"/>
                <p:nvPr/>
              </p:nvSpPr>
              <p:spPr>
                <a:xfrm>
                  <a:off x="6756059" y="2331068"/>
                  <a:ext cx="1103085" cy="7712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3200" dirty="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25</a:t>
                  </a:r>
                  <a:r>
                    <a:rPr lang="en-US" altLang="zh-CN" sz="2000" dirty="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%</a:t>
                  </a:r>
                  <a:endParaRPr lang="zh-CN" altLang="en-US" sz="3200" dirty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4126A275-4B0A-43E1-931C-C79073770260}"/>
                    </a:ext>
                  </a:extLst>
                </p:cNvPr>
                <p:cNvSpPr txBox="1"/>
                <p:nvPr/>
              </p:nvSpPr>
              <p:spPr>
                <a:xfrm>
                  <a:off x="6373785" y="2919173"/>
                  <a:ext cx="1867633" cy="5212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2000" b="1" dirty="0">
                      <a:solidFill>
                        <a:schemeClr val="tx2"/>
                      </a:solidFill>
                      <a:cs typeface="+mn-ea"/>
                      <a:sym typeface="+mn-lt"/>
                    </a:rPr>
                    <a:t>Text Here</a:t>
                  </a:r>
                  <a:endParaRPr lang="zh-CN" altLang="en-US" sz="2000" b="1" dirty="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id="{47A34192-559E-42A4-B417-767ECA858D28}"/>
                  </a:ext>
                </a:extLst>
              </p:cNvPr>
              <p:cNvGrpSpPr/>
              <p:nvPr/>
            </p:nvGrpSpPr>
            <p:grpSpPr>
              <a:xfrm>
                <a:off x="8623338" y="4382311"/>
                <a:ext cx="1870137" cy="1869920"/>
                <a:chOff x="6248192" y="1749008"/>
                <a:chExt cx="2119067" cy="2118821"/>
              </a:xfrm>
            </p:grpSpPr>
            <p:grpSp>
              <p:nvGrpSpPr>
                <p:cNvPr id="24" name="组合 23">
                  <a:extLst>
                    <a:ext uri="{FF2B5EF4-FFF2-40B4-BE49-F238E27FC236}">
                      <a16:creationId xmlns:a16="http://schemas.microsoft.com/office/drawing/2014/main" id="{B91FEE66-B5CC-42BF-BDB7-027E65AF4E05}"/>
                    </a:ext>
                  </a:extLst>
                </p:cNvPr>
                <p:cNvGrpSpPr/>
                <p:nvPr/>
              </p:nvGrpSpPr>
              <p:grpSpPr>
                <a:xfrm>
                  <a:off x="6248192" y="1749008"/>
                  <a:ext cx="2119067" cy="2118821"/>
                  <a:chOff x="6512282" y="1850431"/>
                  <a:chExt cx="1651493" cy="1651301"/>
                </a:xfrm>
              </p:grpSpPr>
              <p:sp>
                <p:nvSpPr>
                  <p:cNvPr id="27" name="圆: 空心 26">
                    <a:extLst>
                      <a:ext uri="{FF2B5EF4-FFF2-40B4-BE49-F238E27FC236}">
                        <a16:creationId xmlns:a16="http://schemas.microsoft.com/office/drawing/2014/main" id="{BDA03703-FD83-45C7-A6F4-E44F9F3D0367}"/>
                      </a:ext>
                    </a:extLst>
                  </p:cNvPr>
                  <p:cNvSpPr/>
                  <p:nvPr/>
                </p:nvSpPr>
                <p:spPr>
                  <a:xfrm>
                    <a:off x="6512474" y="1850431"/>
                    <a:ext cx="1651301" cy="1651301"/>
                  </a:xfrm>
                  <a:prstGeom prst="donut">
                    <a:avLst>
                      <a:gd name="adj" fmla="val 8931"/>
                    </a:avLst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空心弧 27">
                    <a:extLst>
                      <a:ext uri="{FF2B5EF4-FFF2-40B4-BE49-F238E27FC236}">
                        <a16:creationId xmlns:a16="http://schemas.microsoft.com/office/drawing/2014/main" id="{2E3E2584-99E4-4A44-8B84-28FEE12E5C9F}"/>
                      </a:ext>
                    </a:extLst>
                  </p:cNvPr>
                  <p:cNvSpPr/>
                  <p:nvPr/>
                </p:nvSpPr>
                <p:spPr>
                  <a:xfrm>
                    <a:off x="6512282" y="1850431"/>
                    <a:ext cx="1651301" cy="1651301"/>
                  </a:xfrm>
                  <a:prstGeom prst="blockArc">
                    <a:avLst>
                      <a:gd name="adj1" fmla="val 12077791"/>
                      <a:gd name="adj2" fmla="val 6351481"/>
                      <a:gd name="adj3" fmla="val 8455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30000"/>
                      </a:lnSpc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B3906F95-F4A2-435E-ABD3-C519D05DCDEC}"/>
                    </a:ext>
                  </a:extLst>
                </p:cNvPr>
                <p:cNvSpPr txBox="1"/>
                <p:nvPr/>
              </p:nvSpPr>
              <p:spPr>
                <a:xfrm>
                  <a:off x="6756059" y="2331068"/>
                  <a:ext cx="1103085" cy="7712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3200" dirty="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75</a:t>
                  </a:r>
                  <a:r>
                    <a:rPr lang="en-US" altLang="zh-CN" sz="2000" dirty="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%</a:t>
                  </a:r>
                  <a:endParaRPr lang="zh-CN" altLang="en-US" sz="3200" dirty="0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B2FC4D45-476E-49D5-81CF-3DFC78A5501C}"/>
                    </a:ext>
                  </a:extLst>
                </p:cNvPr>
                <p:cNvSpPr txBox="1"/>
                <p:nvPr/>
              </p:nvSpPr>
              <p:spPr>
                <a:xfrm>
                  <a:off x="6373785" y="2919173"/>
                  <a:ext cx="1867633" cy="5212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r>
                    <a:rPr lang="en-US" altLang="zh-CN" sz="2000" b="1" dirty="0">
                      <a:solidFill>
                        <a:schemeClr val="tx2"/>
                      </a:solidFill>
                      <a:cs typeface="+mn-ea"/>
                      <a:sym typeface="+mn-lt"/>
                    </a:rPr>
                    <a:t>Text Here</a:t>
                  </a:r>
                  <a:endParaRPr lang="zh-CN" altLang="en-US" sz="2000" b="1" dirty="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49" name="TextBox 76">
            <a:extLst>
              <a:ext uri="{FF2B5EF4-FFF2-40B4-BE49-F238E27FC236}">
                <a16:creationId xmlns:a16="http://schemas.microsoft.com/office/drawing/2014/main" id="{C9900B81-9E79-400D-8EFE-B69FA4849A9D}"/>
              </a:ext>
            </a:extLst>
          </p:cNvPr>
          <p:cNvSpPr txBox="1"/>
          <p:nvPr/>
        </p:nvSpPr>
        <p:spPr>
          <a:xfrm>
            <a:off x="1388655" y="2163159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BEFD9537-8D10-4736-90E6-4A33CBE1324D}"/>
              </a:ext>
            </a:extLst>
          </p:cNvPr>
          <p:cNvSpPr txBox="1"/>
          <p:nvPr/>
        </p:nvSpPr>
        <p:spPr>
          <a:xfrm>
            <a:off x="1383133" y="2654130"/>
            <a:ext cx="4558020" cy="1750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您的内容打在这里，或者通过复制您的文本在此框中选择粘贴并选择只保留。您的内容打在这里，或者通过复制您的文本在此框中选择粘贴并选择只保留。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4C5ADE59-26DA-412C-993C-E4AA3AA58B9C}"/>
              </a:ext>
            </a:extLst>
          </p:cNvPr>
          <p:cNvSpPr txBox="1"/>
          <p:nvPr/>
        </p:nvSpPr>
        <p:spPr>
          <a:xfrm>
            <a:off x="1366831" y="4393358"/>
            <a:ext cx="4558020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您的内容打在这里，或者通过复制您的文本在此框中选择粘贴并选择只保留。您的内容打在这里，或者通过复制您的文本在此框中选择粘贴并选择只保留。</a:t>
            </a: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226C9A5A-73E2-4D9C-D221-7E35A12847FA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3CBEF570-3D7A-C939-597F-814AFA6C6BEE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市场前景分析</a:t>
              </a:r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6CB70A63-5DAF-B07A-564B-156D2F26C2BC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48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ïş1íḑ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D3E1906-FED4-415A-9169-23E74E0D8F40}"/>
              </a:ext>
            </a:extLst>
          </p:cNvPr>
          <p:cNvGrpSpPr>
            <a:grpSpLocks noChangeAspect="1"/>
          </p:cNvGrpSpPr>
          <p:nvPr/>
        </p:nvGrpSpPr>
        <p:grpSpPr>
          <a:xfrm>
            <a:off x="1930802" y="2735363"/>
            <a:ext cx="8317695" cy="1231094"/>
            <a:chOff x="1930802" y="2735363"/>
            <a:chExt cx="8317695" cy="1231094"/>
          </a:xfrm>
        </p:grpSpPr>
        <p:sp>
          <p:nvSpPr>
            <p:cNvPr id="24" name="iṣľîďê">
              <a:extLst>
                <a:ext uri="{FF2B5EF4-FFF2-40B4-BE49-F238E27FC236}">
                  <a16:creationId xmlns:a16="http://schemas.microsoft.com/office/drawing/2014/main" id="{C9B0C38E-6AAB-4F57-8502-39DF3AFD6E5F}"/>
                </a:ext>
              </a:extLst>
            </p:cNvPr>
            <p:cNvSpPr/>
            <p:nvPr/>
          </p:nvSpPr>
          <p:spPr bwMode="auto">
            <a:xfrm>
              <a:off x="1930802" y="2735363"/>
              <a:ext cx="1231094" cy="1231094"/>
            </a:xfrm>
            <a:custGeom>
              <a:avLst/>
              <a:gdLst>
                <a:gd name="T0" fmla="*/ 7569 w 16599"/>
                <a:gd name="T1" fmla="*/ 403 h 16599"/>
                <a:gd name="T2" fmla="*/ 9030 w 16599"/>
                <a:gd name="T3" fmla="*/ 403 h 16599"/>
                <a:gd name="T4" fmla="*/ 16195 w 16599"/>
                <a:gd name="T5" fmla="*/ 7569 h 16599"/>
                <a:gd name="T6" fmla="*/ 16195 w 16599"/>
                <a:gd name="T7" fmla="*/ 9030 h 16599"/>
                <a:gd name="T8" fmla="*/ 9030 w 16599"/>
                <a:gd name="T9" fmla="*/ 16195 h 16599"/>
                <a:gd name="T10" fmla="*/ 7569 w 16599"/>
                <a:gd name="T11" fmla="*/ 16195 h 16599"/>
                <a:gd name="T12" fmla="*/ 403 w 16599"/>
                <a:gd name="T13" fmla="*/ 9030 h 16599"/>
                <a:gd name="T14" fmla="*/ 403 w 16599"/>
                <a:gd name="T15" fmla="*/ 7569 h 16599"/>
                <a:gd name="T16" fmla="*/ 7569 w 16599"/>
                <a:gd name="T17" fmla="*/ 403 h 16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99" h="16599">
                  <a:moveTo>
                    <a:pt x="7569" y="403"/>
                  </a:moveTo>
                  <a:cubicBezTo>
                    <a:pt x="7972" y="0"/>
                    <a:pt x="8627" y="0"/>
                    <a:pt x="9030" y="403"/>
                  </a:cubicBezTo>
                  <a:lnTo>
                    <a:pt x="16195" y="7569"/>
                  </a:lnTo>
                  <a:cubicBezTo>
                    <a:pt x="16599" y="7972"/>
                    <a:pt x="16599" y="8627"/>
                    <a:pt x="16195" y="9030"/>
                  </a:cubicBezTo>
                  <a:lnTo>
                    <a:pt x="9030" y="16195"/>
                  </a:lnTo>
                  <a:cubicBezTo>
                    <a:pt x="8627" y="16599"/>
                    <a:pt x="7972" y="16599"/>
                    <a:pt x="7569" y="16195"/>
                  </a:cubicBezTo>
                  <a:lnTo>
                    <a:pt x="403" y="9030"/>
                  </a:lnTo>
                  <a:cubicBezTo>
                    <a:pt x="0" y="8627"/>
                    <a:pt x="0" y="7972"/>
                    <a:pt x="403" y="7569"/>
                  </a:cubicBezTo>
                  <a:lnTo>
                    <a:pt x="7569" y="40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</a:rPr>
                <a:t>01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20" name="ís1ïḍè">
              <a:extLst>
                <a:ext uri="{FF2B5EF4-FFF2-40B4-BE49-F238E27FC236}">
                  <a16:creationId xmlns:a16="http://schemas.microsoft.com/office/drawing/2014/main" id="{DDB585F3-E886-44F0-B0FD-9C476F561F61}"/>
                </a:ext>
              </a:extLst>
            </p:cNvPr>
            <p:cNvSpPr/>
            <p:nvPr/>
          </p:nvSpPr>
          <p:spPr bwMode="auto">
            <a:xfrm>
              <a:off x="4293002" y="2735363"/>
              <a:ext cx="1231094" cy="1231094"/>
            </a:xfrm>
            <a:custGeom>
              <a:avLst/>
              <a:gdLst>
                <a:gd name="T0" fmla="*/ 7569 w 16599"/>
                <a:gd name="T1" fmla="*/ 403 h 16599"/>
                <a:gd name="T2" fmla="*/ 9030 w 16599"/>
                <a:gd name="T3" fmla="*/ 403 h 16599"/>
                <a:gd name="T4" fmla="*/ 16195 w 16599"/>
                <a:gd name="T5" fmla="*/ 7569 h 16599"/>
                <a:gd name="T6" fmla="*/ 16195 w 16599"/>
                <a:gd name="T7" fmla="*/ 9030 h 16599"/>
                <a:gd name="T8" fmla="*/ 9030 w 16599"/>
                <a:gd name="T9" fmla="*/ 16195 h 16599"/>
                <a:gd name="T10" fmla="*/ 7569 w 16599"/>
                <a:gd name="T11" fmla="*/ 16195 h 16599"/>
                <a:gd name="T12" fmla="*/ 403 w 16599"/>
                <a:gd name="T13" fmla="*/ 9030 h 16599"/>
                <a:gd name="T14" fmla="*/ 403 w 16599"/>
                <a:gd name="T15" fmla="*/ 7569 h 16599"/>
                <a:gd name="T16" fmla="*/ 7569 w 16599"/>
                <a:gd name="T17" fmla="*/ 403 h 16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99" h="16599">
                  <a:moveTo>
                    <a:pt x="7569" y="403"/>
                  </a:moveTo>
                  <a:cubicBezTo>
                    <a:pt x="7972" y="0"/>
                    <a:pt x="8627" y="0"/>
                    <a:pt x="9030" y="403"/>
                  </a:cubicBezTo>
                  <a:lnTo>
                    <a:pt x="16195" y="7569"/>
                  </a:lnTo>
                  <a:cubicBezTo>
                    <a:pt x="16599" y="7972"/>
                    <a:pt x="16599" y="8627"/>
                    <a:pt x="16195" y="9030"/>
                  </a:cubicBezTo>
                  <a:lnTo>
                    <a:pt x="9030" y="16195"/>
                  </a:lnTo>
                  <a:cubicBezTo>
                    <a:pt x="8627" y="16599"/>
                    <a:pt x="7972" y="16599"/>
                    <a:pt x="7569" y="16195"/>
                  </a:cubicBezTo>
                  <a:lnTo>
                    <a:pt x="403" y="9030"/>
                  </a:lnTo>
                  <a:cubicBezTo>
                    <a:pt x="0" y="8627"/>
                    <a:pt x="0" y="7972"/>
                    <a:pt x="403" y="7569"/>
                  </a:cubicBezTo>
                  <a:lnTo>
                    <a:pt x="7569" y="403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</a:rPr>
                <a:t>02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6" name="íślïḓe">
              <a:extLst>
                <a:ext uri="{FF2B5EF4-FFF2-40B4-BE49-F238E27FC236}">
                  <a16:creationId xmlns:a16="http://schemas.microsoft.com/office/drawing/2014/main" id="{939F1C51-39A1-433C-B641-C0EBBD6EBE4A}"/>
                </a:ext>
              </a:extLst>
            </p:cNvPr>
            <p:cNvSpPr/>
            <p:nvPr/>
          </p:nvSpPr>
          <p:spPr bwMode="auto">
            <a:xfrm>
              <a:off x="6655202" y="2735363"/>
              <a:ext cx="1231094" cy="1231094"/>
            </a:xfrm>
            <a:custGeom>
              <a:avLst/>
              <a:gdLst>
                <a:gd name="T0" fmla="*/ 7569 w 16599"/>
                <a:gd name="T1" fmla="*/ 403 h 16599"/>
                <a:gd name="T2" fmla="*/ 9030 w 16599"/>
                <a:gd name="T3" fmla="*/ 403 h 16599"/>
                <a:gd name="T4" fmla="*/ 16195 w 16599"/>
                <a:gd name="T5" fmla="*/ 7569 h 16599"/>
                <a:gd name="T6" fmla="*/ 16195 w 16599"/>
                <a:gd name="T7" fmla="*/ 9030 h 16599"/>
                <a:gd name="T8" fmla="*/ 9030 w 16599"/>
                <a:gd name="T9" fmla="*/ 16195 h 16599"/>
                <a:gd name="T10" fmla="*/ 7569 w 16599"/>
                <a:gd name="T11" fmla="*/ 16195 h 16599"/>
                <a:gd name="T12" fmla="*/ 403 w 16599"/>
                <a:gd name="T13" fmla="*/ 9030 h 16599"/>
                <a:gd name="T14" fmla="*/ 403 w 16599"/>
                <a:gd name="T15" fmla="*/ 7569 h 16599"/>
                <a:gd name="T16" fmla="*/ 7569 w 16599"/>
                <a:gd name="T17" fmla="*/ 403 h 16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99" h="16599">
                  <a:moveTo>
                    <a:pt x="7569" y="403"/>
                  </a:moveTo>
                  <a:cubicBezTo>
                    <a:pt x="7972" y="0"/>
                    <a:pt x="8627" y="0"/>
                    <a:pt x="9030" y="403"/>
                  </a:cubicBezTo>
                  <a:lnTo>
                    <a:pt x="16195" y="7569"/>
                  </a:lnTo>
                  <a:cubicBezTo>
                    <a:pt x="16599" y="7972"/>
                    <a:pt x="16599" y="8627"/>
                    <a:pt x="16195" y="9030"/>
                  </a:cubicBezTo>
                  <a:lnTo>
                    <a:pt x="9030" y="16195"/>
                  </a:lnTo>
                  <a:cubicBezTo>
                    <a:pt x="8627" y="16599"/>
                    <a:pt x="7972" y="16599"/>
                    <a:pt x="7569" y="16195"/>
                  </a:cubicBezTo>
                  <a:lnTo>
                    <a:pt x="403" y="9030"/>
                  </a:lnTo>
                  <a:cubicBezTo>
                    <a:pt x="0" y="8627"/>
                    <a:pt x="0" y="7972"/>
                    <a:pt x="403" y="7569"/>
                  </a:cubicBezTo>
                  <a:lnTo>
                    <a:pt x="7569" y="40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</a:rPr>
                <a:t>03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2" name="iṥḻïḓè">
              <a:extLst>
                <a:ext uri="{FF2B5EF4-FFF2-40B4-BE49-F238E27FC236}">
                  <a16:creationId xmlns:a16="http://schemas.microsoft.com/office/drawing/2014/main" id="{7A68087C-FB97-4FA6-ADF9-12C9C06A94ED}"/>
                </a:ext>
              </a:extLst>
            </p:cNvPr>
            <p:cNvSpPr/>
            <p:nvPr/>
          </p:nvSpPr>
          <p:spPr bwMode="auto">
            <a:xfrm>
              <a:off x="9017403" y="2735363"/>
              <a:ext cx="1231094" cy="1231094"/>
            </a:xfrm>
            <a:custGeom>
              <a:avLst/>
              <a:gdLst>
                <a:gd name="T0" fmla="*/ 7569 w 16599"/>
                <a:gd name="T1" fmla="*/ 403 h 16599"/>
                <a:gd name="T2" fmla="*/ 9030 w 16599"/>
                <a:gd name="T3" fmla="*/ 403 h 16599"/>
                <a:gd name="T4" fmla="*/ 16195 w 16599"/>
                <a:gd name="T5" fmla="*/ 7569 h 16599"/>
                <a:gd name="T6" fmla="*/ 16195 w 16599"/>
                <a:gd name="T7" fmla="*/ 9030 h 16599"/>
                <a:gd name="T8" fmla="*/ 9030 w 16599"/>
                <a:gd name="T9" fmla="*/ 16195 h 16599"/>
                <a:gd name="T10" fmla="*/ 7569 w 16599"/>
                <a:gd name="T11" fmla="*/ 16195 h 16599"/>
                <a:gd name="T12" fmla="*/ 403 w 16599"/>
                <a:gd name="T13" fmla="*/ 9030 h 16599"/>
                <a:gd name="T14" fmla="*/ 403 w 16599"/>
                <a:gd name="T15" fmla="*/ 7569 h 16599"/>
                <a:gd name="T16" fmla="*/ 7569 w 16599"/>
                <a:gd name="T17" fmla="*/ 403 h 16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99" h="16599">
                  <a:moveTo>
                    <a:pt x="7569" y="403"/>
                  </a:moveTo>
                  <a:cubicBezTo>
                    <a:pt x="7972" y="0"/>
                    <a:pt x="8627" y="0"/>
                    <a:pt x="9030" y="403"/>
                  </a:cubicBezTo>
                  <a:lnTo>
                    <a:pt x="16195" y="7569"/>
                  </a:lnTo>
                  <a:cubicBezTo>
                    <a:pt x="16599" y="7972"/>
                    <a:pt x="16599" y="8627"/>
                    <a:pt x="16195" y="9030"/>
                  </a:cubicBezTo>
                  <a:lnTo>
                    <a:pt x="9030" y="16195"/>
                  </a:lnTo>
                  <a:cubicBezTo>
                    <a:pt x="8627" y="16599"/>
                    <a:pt x="7972" y="16599"/>
                    <a:pt x="7569" y="16195"/>
                  </a:cubicBezTo>
                  <a:lnTo>
                    <a:pt x="403" y="9030"/>
                  </a:lnTo>
                  <a:cubicBezTo>
                    <a:pt x="0" y="8627"/>
                    <a:pt x="0" y="7972"/>
                    <a:pt x="403" y="7569"/>
                  </a:cubicBezTo>
                  <a:lnTo>
                    <a:pt x="7569" y="403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</a:rPr>
                <a:t>04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îšḷïḑê">
              <a:extLst>
                <a:ext uri="{FF2B5EF4-FFF2-40B4-BE49-F238E27FC236}">
                  <a16:creationId xmlns:a16="http://schemas.microsoft.com/office/drawing/2014/main" id="{1FCE6CAD-D243-4E3E-9D02-26C316E68011}"/>
                </a:ext>
              </a:extLst>
            </p:cNvPr>
            <p:cNvCxnSpPr/>
            <p:nvPr/>
          </p:nvCxnSpPr>
          <p:spPr>
            <a:xfrm>
              <a:off x="3295449" y="3350910"/>
              <a:ext cx="864000" cy="0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išḻíḋê">
              <a:extLst>
                <a:ext uri="{FF2B5EF4-FFF2-40B4-BE49-F238E27FC236}">
                  <a16:creationId xmlns:a16="http://schemas.microsoft.com/office/drawing/2014/main" id="{F91F65BE-EF52-4ADF-B2EB-8F6283A1441B}"/>
                </a:ext>
              </a:extLst>
            </p:cNvPr>
            <p:cNvCxnSpPr/>
            <p:nvPr/>
          </p:nvCxnSpPr>
          <p:spPr>
            <a:xfrm>
              <a:off x="5657649" y="3350910"/>
              <a:ext cx="864000" cy="0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íšḻiḋe">
              <a:extLst>
                <a:ext uri="{FF2B5EF4-FFF2-40B4-BE49-F238E27FC236}">
                  <a16:creationId xmlns:a16="http://schemas.microsoft.com/office/drawing/2014/main" id="{8326AB5A-8ADA-4E70-92CA-55585BCD95E9}"/>
                </a:ext>
              </a:extLst>
            </p:cNvPr>
            <p:cNvCxnSpPr/>
            <p:nvPr/>
          </p:nvCxnSpPr>
          <p:spPr>
            <a:xfrm>
              <a:off x="8019849" y="3350910"/>
              <a:ext cx="864000" cy="0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76">
            <a:extLst>
              <a:ext uri="{FF2B5EF4-FFF2-40B4-BE49-F238E27FC236}">
                <a16:creationId xmlns:a16="http://schemas.microsoft.com/office/drawing/2014/main" id="{833BEBEB-5A84-45D2-8B07-439C2C0C2C92}"/>
              </a:ext>
            </a:extLst>
          </p:cNvPr>
          <p:cNvSpPr txBox="1"/>
          <p:nvPr/>
        </p:nvSpPr>
        <p:spPr>
          <a:xfrm>
            <a:off x="1731753" y="4196948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4CEABDD8-E6AE-4753-9FB9-A1A4071591EE}"/>
              </a:ext>
            </a:extLst>
          </p:cNvPr>
          <p:cNvSpPr txBox="1"/>
          <p:nvPr/>
        </p:nvSpPr>
        <p:spPr>
          <a:xfrm>
            <a:off x="1304135" y="4730492"/>
            <a:ext cx="2484428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35" name="TextBox 76">
            <a:extLst>
              <a:ext uri="{FF2B5EF4-FFF2-40B4-BE49-F238E27FC236}">
                <a16:creationId xmlns:a16="http://schemas.microsoft.com/office/drawing/2014/main" id="{0C76A43F-6900-492F-B864-B2BF31E867E6}"/>
              </a:ext>
            </a:extLst>
          </p:cNvPr>
          <p:cNvSpPr txBox="1"/>
          <p:nvPr/>
        </p:nvSpPr>
        <p:spPr>
          <a:xfrm>
            <a:off x="4028457" y="4196948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1310E5E6-9091-4F22-8F17-06E5216641F5}"/>
              </a:ext>
            </a:extLst>
          </p:cNvPr>
          <p:cNvSpPr txBox="1"/>
          <p:nvPr/>
        </p:nvSpPr>
        <p:spPr>
          <a:xfrm>
            <a:off x="3600839" y="4730492"/>
            <a:ext cx="2484428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37" name="TextBox 76">
            <a:extLst>
              <a:ext uri="{FF2B5EF4-FFF2-40B4-BE49-F238E27FC236}">
                <a16:creationId xmlns:a16="http://schemas.microsoft.com/office/drawing/2014/main" id="{D82397BF-346B-4298-AE53-6A6D9E04D4FB}"/>
              </a:ext>
            </a:extLst>
          </p:cNvPr>
          <p:cNvSpPr txBox="1"/>
          <p:nvPr/>
        </p:nvSpPr>
        <p:spPr>
          <a:xfrm>
            <a:off x="6390657" y="4196948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4DA9DE5D-29CF-4A48-9DB3-6866B3119475}"/>
              </a:ext>
            </a:extLst>
          </p:cNvPr>
          <p:cNvSpPr txBox="1"/>
          <p:nvPr/>
        </p:nvSpPr>
        <p:spPr>
          <a:xfrm>
            <a:off x="5963039" y="4730492"/>
            <a:ext cx="2484428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39" name="TextBox 76">
            <a:extLst>
              <a:ext uri="{FF2B5EF4-FFF2-40B4-BE49-F238E27FC236}">
                <a16:creationId xmlns:a16="http://schemas.microsoft.com/office/drawing/2014/main" id="{A17A83D3-197C-4E40-9745-102A25EFFB8C}"/>
              </a:ext>
            </a:extLst>
          </p:cNvPr>
          <p:cNvSpPr txBox="1"/>
          <p:nvPr/>
        </p:nvSpPr>
        <p:spPr>
          <a:xfrm>
            <a:off x="8775717" y="4196948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AC62D31B-96AC-4993-9696-BDDFCD22D84E}"/>
              </a:ext>
            </a:extLst>
          </p:cNvPr>
          <p:cNvSpPr txBox="1"/>
          <p:nvPr/>
        </p:nvSpPr>
        <p:spPr>
          <a:xfrm>
            <a:off x="8348099" y="4730492"/>
            <a:ext cx="2484428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F2ED7C9A-476E-274C-AEA9-98B227A0013F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A1DBAA1A-97C8-0519-2045-FA0541CF3D42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市场前景分析</a:t>
              </a:r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067FE071-3A27-9882-F6C6-F8F3A1523B73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7407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5"/>
          <p:cNvSpPr txBox="1"/>
          <p:nvPr/>
        </p:nvSpPr>
        <p:spPr>
          <a:xfrm>
            <a:off x="5721099" y="2241853"/>
            <a:ext cx="5273863" cy="963080"/>
          </a:xfrm>
          <a:prstGeom prst="rect">
            <a:avLst/>
          </a:prstGeom>
          <a:noFill/>
        </p:spPr>
        <p:txBody>
          <a:bodyPr wrap="none" lIns="0" tIns="0" rIns="0" bIns="0" anchor="ctr" anchorCtr="0">
            <a:noAutofit/>
          </a:bodyPr>
          <a:lstStyle/>
          <a:p>
            <a:pPr algn="r"/>
            <a:r>
              <a:rPr lang="zh-CN" altLang="en-US" sz="6600" b="1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Avenir Medium Oblique" charset="0"/>
                <a:sym typeface="+mn-ea"/>
              </a:rPr>
              <a:t>开发进度规划</a:t>
            </a:r>
          </a:p>
        </p:txBody>
      </p:sp>
      <p:sp>
        <p:nvSpPr>
          <p:cNvPr id="14" name="TextBox 35"/>
          <p:cNvSpPr txBox="1"/>
          <p:nvPr/>
        </p:nvSpPr>
        <p:spPr>
          <a:xfrm>
            <a:off x="7884645" y="1093017"/>
            <a:ext cx="3110318" cy="1183771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/>
          </a:bodyPr>
          <a:lstStyle/>
          <a:p>
            <a:pPr algn="r"/>
            <a:r>
              <a:rPr lang="en-US" altLang="zh-CN" sz="4800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rPr>
              <a:t>PART 03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2767160-8543-4B57-B41F-E72EDDDFE507}"/>
              </a:ext>
            </a:extLst>
          </p:cNvPr>
          <p:cNvSpPr txBox="1"/>
          <p:nvPr/>
        </p:nvSpPr>
        <p:spPr>
          <a:xfrm>
            <a:off x="5721099" y="3338796"/>
            <a:ext cx="5273863" cy="516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宋体 CN" panose="02020400000000000000" pitchFamily="18" charset="-122"/>
                <a:ea typeface="思源黑体 CN Medium" panose="020B0600000000000000" pitchFamily="34" charset="-122"/>
                <a:sym typeface="Arial" panose="020B0604020202020204" pitchFamily="34" charset="0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20A58A3A-0510-4962-B355-DBFAA0A77465}"/>
              </a:ext>
            </a:extLst>
          </p:cNvPr>
          <p:cNvSpPr txBox="1"/>
          <p:nvPr/>
        </p:nvSpPr>
        <p:spPr>
          <a:xfrm>
            <a:off x="1282617" y="631926"/>
            <a:ext cx="1171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rPr>
              <a:t>LOGO</a:t>
            </a:r>
            <a:endParaRPr lang="zh-CN" altLang="en-US" sz="2400" b="1" dirty="0">
              <a:latin typeface="思源黑体 CN Bold" panose="020B0800000000000000" pitchFamily="34" charset="-122"/>
              <a:ea typeface="思源黑体 CN Bold" panose="020B0800000000000000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26" name="Oval 52">
            <a:extLst>
              <a:ext uri="{FF2B5EF4-FFF2-40B4-BE49-F238E27FC236}">
                <a16:creationId xmlns:a16="http://schemas.microsoft.com/office/drawing/2014/main" id="{6376BBA0-01D0-4ED4-BCEB-80FB7E7E3CB7}"/>
              </a:ext>
            </a:extLst>
          </p:cNvPr>
          <p:cNvSpPr/>
          <p:nvPr/>
        </p:nvSpPr>
        <p:spPr>
          <a:xfrm>
            <a:off x="681182" y="671199"/>
            <a:ext cx="380727" cy="380828"/>
          </a:xfrm>
          <a:custGeom>
            <a:avLst/>
            <a:gdLst>
              <a:gd name="T0" fmla="*/ 4772 w 7922"/>
              <a:gd name="T1" fmla="*/ 5491 h 7922"/>
              <a:gd name="T2" fmla="*/ 3405 w 7922"/>
              <a:gd name="T3" fmla="*/ 4124 h 7922"/>
              <a:gd name="T4" fmla="*/ 6555 w 7922"/>
              <a:gd name="T5" fmla="*/ 973 h 7922"/>
              <a:gd name="T6" fmla="*/ 3961 w 7922"/>
              <a:gd name="T7" fmla="*/ 0 h 7922"/>
              <a:gd name="T8" fmla="*/ 0 w 7922"/>
              <a:gd name="T9" fmla="*/ 3961 h 7922"/>
              <a:gd name="T10" fmla="*/ 3961 w 7922"/>
              <a:gd name="T11" fmla="*/ 7922 h 7922"/>
              <a:gd name="T12" fmla="*/ 7922 w 7922"/>
              <a:gd name="T13" fmla="*/ 3961 h 7922"/>
              <a:gd name="T14" fmla="*/ 7673 w 7922"/>
              <a:gd name="T15" fmla="*/ 2589 h 7922"/>
              <a:gd name="T16" fmla="*/ 4772 w 7922"/>
              <a:gd name="T17" fmla="*/ 5491 h 7922"/>
              <a:gd name="T18" fmla="*/ 2648 w 7922"/>
              <a:gd name="T19" fmla="*/ 6240 h 7922"/>
              <a:gd name="T20" fmla="*/ 3158 w 7922"/>
              <a:gd name="T21" fmla="*/ 4371 h 7922"/>
              <a:gd name="T22" fmla="*/ 4525 w 7922"/>
              <a:gd name="T23" fmla="*/ 5737 h 7922"/>
              <a:gd name="T24" fmla="*/ 2648 w 7922"/>
              <a:gd name="T25" fmla="*/ 6240 h 7922"/>
              <a:gd name="T26" fmla="*/ 2648 w 7922"/>
              <a:gd name="T27" fmla="*/ 6240 h 7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922" h="7922">
                <a:moveTo>
                  <a:pt x="4772" y="5491"/>
                </a:moveTo>
                <a:lnTo>
                  <a:pt x="3405" y="4124"/>
                </a:lnTo>
                <a:lnTo>
                  <a:pt x="6555" y="973"/>
                </a:lnTo>
                <a:cubicBezTo>
                  <a:pt x="5860" y="369"/>
                  <a:pt x="4954" y="0"/>
                  <a:pt x="3961" y="0"/>
                </a:cubicBezTo>
                <a:cubicBezTo>
                  <a:pt x="1773" y="0"/>
                  <a:pt x="0" y="1773"/>
                  <a:pt x="0" y="3961"/>
                </a:cubicBezTo>
                <a:cubicBezTo>
                  <a:pt x="0" y="6148"/>
                  <a:pt x="1773" y="7922"/>
                  <a:pt x="3961" y="7922"/>
                </a:cubicBezTo>
                <a:cubicBezTo>
                  <a:pt x="6148" y="7922"/>
                  <a:pt x="7922" y="6148"/>
                  <a:pt x="7922" y="3961"/>
                </a:cubicBezTo>
                <a:cubicBezTo>
                  <a:pt x="7922" y="3478"/>
                  <a:pt x="7830" y="3017"/>
                  <a:pt x="7673" y="2589"/>
                </a:cubicBezTo>
                <a:lnTo>
                  <a:pt x="4772" y="5491"/>
                </a:lnTo>
                <a:close/>
                <a:moveTo>
                  <a:pt x="2648" y="6240"/>
                </a:moveTo>
                <a:lnTo>
                  <a:pt x="3158" y="4371"/>
                </a:lnTo>
                <a:lnTo>
                  <a:pt x="4525" y="5737"/>
                </a:lnTo>
                <a:lnTo>
                  <a:pt x="2648" y="6240"/>
                </a:lnTo>
                <a:close/>
                <a:moveTo>
                  <a:pt x="2648" y="6240"/>
                </a:move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57238479-C62E-2D97-2B19-EAC1112A5BF8}"/>
              </a:ext>
            </a:extLst>
          </p:cNvPr>
          <p:cNvGrpSpPr/>
          <p:nvPr/>
        </p:nvGrpSpPr>
        <p:grpSpPr>
          <a:xfrm flipH="1">
            <a:off x="0" y="2101514"/>
            <a:ext cx="12193588" cy="4756485"/>
            <a:chOff x="-1588" y="1299991"/>
            <a:chExt cx="12193588" cy="5558010"/>
          </a:xfrm>
        </p:grpSpPr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18052F7E-C1E0-54F2-5C99-69D038A4759F}"/>
                </a:ext>
              </a:extLst>
            </p:cNvPr>
            <p:cNvSpPr/>
            <p:nvPr/>
          </p:nvSpPr>
          <p:spPr>
            <a:xfrm>
              <a:off x="-1587" y="1299991"/>
              <a:ext cx="12193587" cy="5558009"/>
            </a:xfrm>
            <a:custGeom>
              <a:avLst/>
              <a:gdLst>
                <a:gd name="connsiteX0" fmla="*/ 12084289 w 12196762"/>
                <a:gd name="connsiteY0" fmla="*/ 0 h 5829300"/>
                <a:gd name="connsiteX1" fmla="*/ 12196762 w 12196762"/>
                <a:gd name="connsiteY1" fmla="*/ 2675 h 5829300"/>
                <a:gd name="connsiteX2" fmla="*/ 12196762 w 12196762"/>
                <a:gd name="connsiteY2" fmla="*/ 4626631 h 5829300"/>
                <a:gd name="connsiteX3" fmla="*/ 12196762 w 12196762"/>
                <a:gd name="connsiteY3" fmla="*/ 4645587 h 5829300"/>
                <a:gd name="connsiteX4" fmla="*/ 12196762 w 12196762"/>
                <a:gd name="connsiteY4" fmla="*/ 5829300 h 5829300"/>
                <a:gd name="connsiteX5" fmla="*/ 0 w 12196762"/>
                <a:gd name="connsiteY5" fmla="*/ 5829300 h 5829300"/>
                <a:gd name="connsiteX6" fmla="*/ 0 w 12196762"/>
                <a:gd name="connsiteY6" fmla="*/ 4520401 h 5829300"/>
                <a:gd name="connsiteX7" fmla="*/ 47925 w 12196762"/>
                <a:gd name="connsiteY7" fmla="*/ 4471791 h 5829300"/>
                <a:gd name="connsiteX8" fmla="*/ 5044927 w 12196762"/>
                <a:gd name="connsiteY8" fmla="*/ 2952345 h 5829300"/>
                <a:gd name="connsiteX9" fmla="*/ 9377714 w 12196762"/>
                <a:gd name="connsiteY9" fmla="*/ 1333806 h 5829300"/>
                <a:gd name="connsiteX10" fmla="*/ 12084289 w 12196762"/>
                <a:gd name="connsiteY10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6762" h="5829300">
                  <a:moveTo>
                    <a:pt x="12084289" y="0"/>
                  </a:moveTo>
                  <a:lnTo>
                    <a:pt x="12196762" y="2675"/>
                  </a:lnTo>
                  <a:lnTo>
                    <a:pt x="12196762" y="4626631"/>
                  </a:lnTo>
                  <a:lnTo>
                    <a:pt x="12196762" y="4645587"/>
                  </a:lnTo>
                  <a:lnTo>
                    <a:pt x="12196762" y="5829300"/>
                  </a:lnTo>
                  <a:lnTo>
                    <a:pt x="0" y="5829300"/>
                  </a:lnTo>
                  <a:lnTo>
                    <a:pt x="0" y="4520401"/>
                  </a:lnTo>
                  <a:lnTo>
                    <a:pt x="47925" y="4471791"/>
                  </a:lnTo>
                  <a:cubicBezTo>
                    <a:pt x="539982" y="3982556"/>
                    <a:pt x="2167686" y="2648505"/>
                    <a:pt x="5044927" y="2952345"/>
                  </a:cubicBezTo>
                  <a:cubicBezTo>
                    <a:pt x="8058105" y="3269828"/>
                    <a:pt x="8083895" y="3160887"/>
                    <a:pt x="9377714" y="1333806"/>
                  </a:cubicBezTo>
                  <a:cubicBezTo>
                    <a:pt x="10038593" y="400034"/>
                    <a:pt x="11084816" y="2450"/>
                    <a:pt x="12084289" y="0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3699E695-4EBE-7E71-EB32-6CD389BE20D7}"/>
                </a:ext>
              </a:extLst>
            </p:cNvPr>
            <p:cNvSpPr/>
            <p:nvPr/>
          </p:nvSpPr>
          <p:spPr>
            <a:xfrm>
              <a:off x="-1588" y="1868556"/>
              <a:ext cx="12193587" cy="4780721"/>
            </a:xfrm>
            <a:custGeom>
              <a:avLst/>
              <a:gdLst>
                <a:gd name="connsiteX0" fmla="*/ 12084289 w 12196762"/>
                <a:gd name="connsiteY0" fmla="*/ 0 h 5829300"/>
                <a:gd name="connsiteX1" fmla="*/ 12196762 w 12196762"/>
                <a:gd name="connsiteY1" fmla="*/ 2675 h 5829300"/>
                <a:gd name="connsiteX2" fmla="*/ 12196762 w 12196762"/>
                <a:gd name="connsiteY2" fmla="*/ 4626631 h 5829300"/>
                <a:gd name="connsiteX3" fmla="*/ 12196762 w 12196762"/>
                <a:gd name="connsiteY3" fmla="*/ 4645587 h 5829300"/>
                <a:gd name="connsiteX4" fmla="*/ 12196762 w 12196762"/>
                <a:gd name="connsiteY4" fmla="*/ 5829300 h 5829300"/>
                <a:gd name="connsiteX5" fmla="*/ 0 w 12196762"/>
                <a:gd name="connsiteY5" fmla="*/ 5829300 h 5829300"/>
                <a:gd name="connsiteX6" fmla="*/ 0 w 12196762"/>
                <a:gd name="connsiteY6" fmla="*/ 4520401 h 5829300"/>
                <a:gd name="connsiteX7" fmla="*/ 47925 w 12196762"/>
                <a:gd name="connsiteY7" fmla="*/ 4471791 h 5829300"/>
                <a:gd name="connsiteX8" fmla="*/ 5044927 w 12196762"/>
                <a:gd name="connsiteY8" fmla="*/ 2952345 h 5829300"/>
                <a:gd name="connsiteX9" fmla="*/ 9377714 w 12196762"/>
                <a:gd name="connsiteY9" fmla="*/ 1333806 h 5829300"/>
                <a:gd name="connsiteX10" fmla="*/ 12084289 w 12196762"/>
                <a:gd name="connsiteY10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6762" h="5829300">
                  <a:moveTo>
                    <a:pt x="12084289" y="0"/>
                  </a:moveTo>
                  <a:lnTo>
                    <a:pt x="12196762" y="2675"/>
                  </a:lnTo>
                  <a:lnTo>
                    <a:pt x="12196762" y="4626631"/>
                  </a:lnTo>
                  <a:lnTo>
                    <a:pt x="12196762" y="4645587"/>
                  </a:lnTo>
                  <a:lnTo>
                    <a:pt x="12196762" y="5829300"/>
                  </a:lnTo>
                  <a:lnTo>
                    <a:pt x="0" y="5829300"/>
                  </a:lnTo>
                  <a:lnTo>
                    <a:pt x="0" y="4520401"/>
                  </a:lnTo>
                  <a:lnTo>
                    <a:pt x="47925" y="4471791"/>
                  </a:lnTo>
                  <a:cubicBezTo>
                    <a:pt x="539982" y="3982556"/>
                    <a:pt x="2167686" y="2648505"/>
                    <a:pt x="5044927" y="2952345"/>
                  </a:cubicBezTo>
                  <a:cubicBezTo>
                    <a:pt x="8058105" y="3269828"/>
                    <a:pt x="8083895" y="3160887"/>
                    <a:pt x="9377714" y="1333806"/>
                  </a:cubicBezTo>
                  <a:cubicBezTo>
                    <a:pt x="10038593" y="400034"/>
                    <a:pt x="11084816" y="2450"/>
                    <a:pt x="1208428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A4E32CB3-AA99-58EF-D9AC-654CC3E3D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7" y="2961861"/>
              <a:ext cx="12193587" cy="3896140"/>
            </a:xfrm>
            <a:custGeom>
              <a:avLst/>
              <a:gdLst>
                <a:gd name="connsiteX0" fmla="*/ 11464917 w 12193587"/>
                <a:gd name="connsiteY0" fmla="*/ 473 h 4499383"/>
                <a:gd name="connsiteX1" fmla="*/ 12193587 w 12193587"/>
                <a:gd name="connsiteY1" fmla="*/ 70720 h 4499383"/>
                <a:gd name="connsiteX2" fmla="*/ 12193587 w 12193587"/>
                <a:gd name="connsiteY2" fmla="*/ 3427756 h 4499383"/>
                <a:gd name="connsiteX3" fmla="*/ 12193587 w 12193587"/>
                <a:gd name="connsiteY3" fmla="*/ 3444158 h 4499383"/>
                <a:gd name="connsiteX4" fmla="*/ 12193587 w 12193587"/>
                <a:gd name="connsiteY4" fmla="*/ 4499383 h 4499383"/>
                <a:gd name="connsiteX5" fmla="*/ 63499 w 12193587"/>
                <a:gd name="connsiteY5" fmla="*/ 4499383 h 4499383"/>
                <a:gd name="connsiteX6" fmla="*/ 0 w 12193587"/>
                <a:gd name="connsiteY6" fmla="*/ 4499383 h 4499383"/>
                <a:gd name="connsiteX7" fmla="*/ 0 w 12193587"/>
                <a:gd name="connsiteY7" fmla="*/ 3326182 h 4499383"/>
                <a:gd name="connsiteX8" fmla="*/ 46870 w 12193587"/>
                <a:gd name="connsiteY8" fmla="*/ 3279210 h 4499383"/>
                <a:gd name="connsiteX9" fmla="*/ 5043802 w 12193587"/>
                <a:gd name="connsiteY9" fmla="*/ 1678161 h 4499383"/>
                <a:gd name="connsiteX10" fmla="*/ 9375130 w 12193587"/>
                <a:gd name="connsiteY10" fmla="*/ 792428 h 4499383"/>
                <a:gd name="connsiteX11" fmla="*/ 11464917 w 12193587"/>
                <a:gd name="connsiteY11" fmla="*/ 473 h 4499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3587" h="4499383">
                  <a:moveTo>
                    <a:pt x="11464917" y="473"/>
                  </a:moveTo>
                  <a:cubicBezTo>
                    <a:pt x="11901645" y="-6722"/>
                    <a:pt x="12193587" y="70720"/>
                    <a:pt x="12193587" y="70720"/>
                  </a:cubicBezTo>
                  <a:cubicBezTo>
                    <a:pt x="12193587" y="3427756"/>
                    <a:pt x="12193587" y="3427756"/>
                    <a:pt x="12193587" y="3427756"/>
                  </a:cubicBezTo>
                  <a:cubicBezTo>
                    <a:pt x="12193587" y="3444158"/>
                    <a:pt x="12193587" y="3444158"/>
                    <a:pt x="12193587" y="3444158"/>
                  </a:cubicBezTo>
                  <a:cubicBezTo>
                    <a:pt x="12193587" y="4499383"/>
                    <a:pt x="12193587" y="4499383"/>
                    <a:pt x="12193587" y="4499383"/>
                  </a:cubicBezTo>
                  <a:cubicBezTo>
                    <a:pt x="2951615" y="4499383"/>
                    <a:pt x="641122" y="4499383"/>
                    <a:pt x="63499" y="4499383"/>
                  </a:cubicBezTo>
                  <a:lnTo>
                    <a:pt x="0" y="4499383"/>
                  </a:lnTo>
                  <a:lnTo>
                    <a:pt x="0" y="3326182"/>
                  </a:lnTo>
                  <a:lnTo>
                    <a:pt x="46870" y="3279210"/>
                  </a:lnTo>
                  <a:cubicBezTo>
                    <a:pt x="539220" y="2793143"/>
                    <a:pt x="2166176" y="1407862"/>
                    <a:pt x="5043802" y="1678161"/>
                  </a:cubicBezTo>
                  <a:cubicBezTo>
                    <a:pt x="8057169" y="1962470"/>
                    <a:pt x="7772539" y="2189371"/>
                    <a:pt x="9375130" y="792428"/>
                  </a:cubicBezTo>
                  <a:cubicBezTo>
                    <a:pt x="10102561" y="158883"/>
                    <a:pt x="10903410" y="9723"/>
                    <a:pt x="11464917" y="473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20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id="{2144D518-1573-C147-A02C-E502587737D5}"/>
              </a:ext>
            </a:extLst>
          </p:cNvPr>
          <p:cNvSpPr/>
          <p:nvPr/>
        </p:nvSpPr>
        <p:spPr>
          <a:xfrm>
            <a:off x="9961428" y="-1170547"/>
            <a:ext cx="1895910" cy="1869854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id="{749DA8BF-F2CE-0411-402D-EA7F88A86C00}"/>
              </a:ext>
            </a:extLst>
          </p:cNvPr>
          <p:cNvSpPr/>
          <p:nvPr/>
        </p:nvSpPr>
        <p:spPr>
          <a:xfrm>
            <a:off x="3560017" y="3523723"/>
            <a:ext cx="1552310" cy="1530976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id="{75BFEF2B-C4E7-14D0-9055-1B394F8D6F3A}"/>
              </a:ext>
            </a:extLst>
          </p:cNvPr>
          <p:cNvSpPr/>
          <p:nvPr/>
        </p:nvSpPr>
        <p:spPr>
          <a:xfrm>
            <a:off x="3950452" y="1578361"/>
            <a:ext cx="713808" cy="703998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190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2504527" y="1828797"/>
            <a:ext cx="0" cy="3577389"/>
          </a:xfrm>
          <a:prstGeom prst="line">
            <a:avLst/>
          </a:prstGeom>
          <a:ln>
            <a:solidFill>
              <a:srgbClr val="585687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35" name="任意多边形 34"/>
          <p:cNvSpPr/>
          <p:nvPr>
            <p:custDataLst>
              <p:tags r:id="rId2"/>
            </p:custDataLst>
          </p:nvPr>
        </p:nvSpPr>
        <p:spPr>
          <a:xfrm>
            <a:off x="2504640" y="3188900"/>
            <a:ext cx="849630" cy="967105"/>
          </a:xfrm>
          <a:custGeom>
            <a:avLst/>
            <a:gdLst>
              <a:gd name="connsiteX0" fmla="*/ 0 w 580293"/>
              <a:gd name="connsiteY0" fmla="*/ 0 h 712177"/>
              <a:gd name="connsiteX1" fmla="*/ 580293 w 580293"/>
              <a:gd name="connsiteY1" fmla="*/ 298119 h 712177"/>
              <a:gd name="connsiteX2" fmla="*/ 580293 w 580293"/>
              <a:gd name="connsiteY2" fmla="*/ 712177 h 712177"/>
              <a:gd name="connsiteX3" fmla="*/ 0 w 580293"/>
              <a:gd name="connsiteY3" fmla="*/ 414058 h 71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293" h="712177">
                <a:moveTo>
                  <a:pt x="0" y="0"/>
                </a:moveTo>
                <a:lnTo>
                  <a:pt x="580293" y="298119"/>
                </a:lnTo>
                <a:lnTo>
                  <a:pt x="580293" y="712177"/>
                </a:lnTo>
                <a:lnTo>
                  <a:pt x="0" y="4140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 sz="2000"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>
            <p:custDataLst>
              <p:tags r:id="rId3"/>
            </p:custDataLst>
          </p:nvPr>
        </p:nvSpPr>
        <p:spPr>
          <a:xfrm>
            <a:off x="3323155" y="3610540"/>
            <a:ext cx="578485" cy="561340"/>
          </a:xfrm>
          <a:custGeom>
            <a:avLst/>
            <a:gdLst>
              <a:gd name="connsiteX0" fmla="*/ 0 w 394921"/>
              <a:gd name="connsiteY0" fmla="*/ 0 h 413238"/>
              <a:gd name="connsiteX1" fmla="*/ 207744 w 394921"/>
              <a:gd name="connsiteY1" fmla="*/ 0 h 413238"/>
              <a:gd name="connsiteX2" fmla="*/ 394921 w 394921"/>
              <a:gd name="connsiteY2" fmla="*/ 206619 h 413238"/>
              <a:gd name="connsiteX3" fmla="*/ 207744 w 394921"/>
              <a:gd name="connsiteY3" fmla="*/ 413238 h 413238"/>
              <a:gd name="connsiteX4" fmla="*/ 0 w 394921"/>
              <a:gd name="connsiteY4" fmla="*/ 413238 h 41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921" h="413238">
                <a:moveTo>
                  <a:pt x="0" y="0"/>
                </a:moveTo>
                <a:lnTo>
                  <a:pt x="207744" y="0"/>
                </a:lnTo>
                <a:cubicBezTo>
                  <a:pt x="311119" y="0"/>
                  <a:pt x="394921" y="92506"/>
                  <a:pt x="394921" y="206619"/>
                </a:cubicBezTo>
                <a:cubicBezTo>
                  <a:pt x="394921" y="320731"/>
                  <a:pt x="311119" y="413238"/>
                  <a:pt x="207744" y="413238"/>
                </a:cubicBezTo>
                <a:lnTo>
                  <a:pt x="0" y="41323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ysClr val="window" lastClr="FFFFFF"/>
                </a:solidFill>
                <a:cs typeface="+mn-ea"/>
                <a:sym typeface="+mn-lt"/>
              </a:rPr>
              <a:t>B</a:t>
            </a:r>
            <a:endParaRPr lang="zh-CN" altLang="en-US" sz="200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>
            <p:custDataLst>
              <p:tags r:id="rId4"/>
            </p:custDataLst>
          </p:nvPr>
        </p:nvSpPr>
        <p:spPr>
          <a:xfrm>
            <a:off x="2504640" y="4243000"/>
            <a:ext cx="849630" cy="967105"/>
          </a:xfrm>
          <a:custGeom>
            <a:avLst/>
            <a:gdLst>
              <a:gd name="connsiteX0" fmla="*/ 0 w 580293"/>
              <a:gd name="connsiteY0" fmla="*/ 0 h 712177"/>
              <a:gd name="connsiteX1" fmla="*/ 580293 w 580293"/>
              <a:gd name="connsiteY1" fmla="*/ 298119 h 712177"/>
              <a:gd name="connsiteX2" fmla="*/ 580293 w 580293"/>
              <a:gd name="connsiteY2" fmla="*/ 712177 h 712177"/>
              <a:gd name="connsiteX3" fmla="*/ 0 w 580293"/>
              <a:gd name="connsiteY3" fmla="*/ 414058 h 71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293" h="712177">
                <a:moveTo>
                  <a:pt x="0" y="0"/>
                </a:moveTo>
                <a:lnTo>
                  <a:pt x="580293" y="298119"/>
                </a:lnTo>
                <a:lnTo>
                  <a:pt x="580293" y="712177"/>
                </a:lnTo>
                <a:lnTo>
                  <a:pt x="0" y="4140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 sz="2000">
              <a:cs typeface="+mn-ea"/>
              <a:sym typeface="+mn-lt"/>
            </a:endParaRPr>
          </a:p>
        </p:txBody>
      </p:sp>
      <p:sp>
        <p:nvSpPr>
          <p:cNvPr id="5" name="任意多边形 4"/>
          <p:cNvSpPr/>
          <p:nvPr>
            <p:custDataLst>
              <p:tags r:id="rId5"/>
            </p:custDataLst>
          </p:nvPr>
        </p:nvSpPr>
        <p:spPr>
          <a:xfrm>
            <a:off x="3323155" y="4664005"/>
            <a:ext cx="578485" cy="561340"/>
          </a:xfrm>
          <a:custGeom>
            <a:avLst/>
            <a:gdLst>
              <a:gd name="connsiteX0" fmla="*/ 0 w 394921"/>
              <a:gd name="connsiteY0" fmla="*/ 0 h 413238"/>
              <a:gd name="connsiteX1" fmla="*/ 207744 w 394921"/>
              <a:gd name="connsiteY1" fmla="*/ 0 h 413238"/>
              <a:gd name="connsiteX2" fmla="*/ 394921 w 394921"/>
              <a:gd name="connsiteY2" fmla="*/ 206619 h 413238"/>
              <a:gd name="connsiteX3" fmla="*/ 207744 w 394921"/>
              <a:gd name="connsiteY3" fmla="*/ 413238 h 413238"/>
              <a:gd name="connsiteX4" fmla="*/ 0 w 394921"/>
              <a:gd name="connsiteY4" fmla="*/ 413238 h 41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921" h="413238">
                <a:moveTo>
                  <a:pt x="0" y="0"/>
                </a:moveTo>
                <a:lnTo>
                  <a:pt x="207744" y="0"/>
                </a:lnTo>
                <a:cubicBezTo>
                  <a:pt x="311119" y="0"/>
                  <a:pt x="394921" y="92506"/>
                  <a:pt x="394921" y="206619"/>
                </a:cubicBezTo>
                <a:cubicBezTo>
                  <a:pt x="394921" y="320731"/>
                  <a:pt x="311119" y="413238"/>
                  <a:pt x="207744" y="413238"/>
                </a:cubicBezTo>
                <a:lnTo>
                  <a:pt x="0" y="4132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ysClr val="window" lastClr="FFFFFF"/>
                </a:solidFill>
                <a:cs typeface="+mn-ea"/>
                <a:sym typeface="+mn-lt"/>
              </a:rPr>
              <a:t>C</a:t>
            </a:r>
            <a:endParaRPr lang="zh-CN" altLang="en-US" sz="200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>
            <p:custDataLst>
              <p:tags r:id="rId6"/>
            </p:custDataLst>
          </p:nvPr>
        </p:nvSpPr>
        <p:spPr>
          <a:xfrm>
            <a:off x="2504640" y="2135435"/>
            <a:ext cx="849630" cy="967105"/>
          </a:xfrm>
          <a:custGeom>
            <a:avLst/>
            <a:gdLst>
              <a:gd name="connsiteX0" fmla="*/ 0 w 580293"/>
              <a:gd name="connsiteY0" fmla="*/ 0 h 712177"/>
              <a:gd name="connsiteX1" fmla="*/ 580293 w 580293"/>
              <a:gd name="connsiteY1" fmla="*/ 298119 h 712177"/>
              <a:gd name="connsiteX2" fmla="*/ 580293 w 580293"/>
              <a:gd name="connsiteY2" fmla="*/ 712177 h 712177"/>
              <a:gd name="connsiteX3" fmla="*/ 0 w 580293"/>
              <a:gd name="connsiteY3" fmla="*/ 414058 h 71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293" h="712177">
                <a:moveTo>
                  <a:pt x="0" y="0"/>
                </a:moveTo>
                <a:lnTo>
                  <a:pt x="580293" y="298119"/>
                </a:lnTo>
                <a:lnTo>
                  <a:pt x="580293" y="712177"/>
                </a:lnTo>
                <a:lnTo>
                  <a:pt x="0" y="4140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 sz="2000">
              <a:cs typeface="+mn-ea"/>
              <a:sym typeface="+mn-lt"/>
            </a:endParaRPr>
          </a:p>
        </p:txBody>
      </p:sp>
      <p:sp>
        <p:nvSpPr>
          <p:cNvPr id="23" name="任意多边形 22"/>
          <p:cNvSpPr/>
          <p:nvPr>
            <p:custDataLst>
              <p:tags r:id="rId7"/>
            </p:custDataLst>
          </p:nvPr>
        </p:nvSpPr>
        <p:spPr>
          <a:xfrm>
            <a:off x="3323155" y="2556440"/>
            <a:ext cx="578485" cy="561340"/>
          </a:xfrm>
          <a:custGeom>
            <a:avLst/>
            <a:gdLst>
              <a:gd name="connsiteX0" fmla="*/ 0 w 394921"/>
              <a:gd name="connsiteY0" fmla="*/ 0 h 413238"/>
              <a:gd name="connsiteX1" fmla="*/ 207744 w 394921"/>
              <a:gd name="connsiteY1" fmla="*/ 0 h 413238"/>
              <a:gd name="connsiteX2" fmla="*/ 394921 w 394921"/>
              <a:gd name="connsiteY2" fmla="*/ 206619 h 413238"/>
              <a:gd name="connsiteX3" fmla="*/ 207744 w 394921"/>
              <a:gd name="connsiteY3" fmla="*/ 413238 h 413238"/>
              <a:gd name="connsiteX4" fmla="*/ 0 w 394921"/>
              <a:gd name="connsiteY4" fmla="*/ 413238 h 41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921" h="413238">
                <a:moveTo>
                  <a:pt x="0" y="0"/>
                </a:moveTo>
                <a:lnTo>
                  <a:pt x="207744" y="0"/>
                </a:lnTo>
                <a:cubicBezTo>
                  <a:pt x="311119" y="0"/>
                  <a:pt x="394921" y="92506"/>
                  <a:pt x="394921" y="206619"/>
                </a:cubicBezTo>
                <a:cubicBezTo>
                  <a:pt x="394921" y="320731"/>
                  <a:pt x="311119" y="413238"/>
                  <a:pt x="207744" y="413238"/>
                </a:cubicBezTo>
                <a:lnTo>
                  <a:pt x="0" y="4132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solidFill>
                  <a:sysClr val="window" lastClr="FFFFFF"/>
                </a:solidFill>
                <a:cs typeface="+mn-ea"/>
                <a:sym typeface="+mn-lt"/>
              </a:rPr>
              <a:t>A</a:t>
            </a:r>
            <a:endParaRPr lang="zh-CN" altLang="en-US" sz="200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A43A1E9-3F7F-4E6D-A350-4DE8A365C5F0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4132808" y="2837110"/>
            <a:ext cx="6170279" cy="635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400" spc="15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400" spc="15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lang="en-US" altLang="zh-CN" sz="1400" spc="1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92D70CB-E84A-42F8-8C3D-AD00F01FD5FA}"/>
              </a:ext>
            </a:extLst>
          </p:cNvPr>
          <p:cNvSpPr txBox="1"/>
          <p:nvPr>
            <p:custDataLst>
              <p:tags r:id="rId9"/>
            </p:custDataLst>
          </p:nvPr>
        </p:nvSpPr>
        <p:spPr bwMode="auto">
          <a:xfrm>
            <a:off x="4172785" y="2362641"/>
            <a:ext cx="1963191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0" anchor="b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400" b="1" spc="300" dirty="0">
                <a:solidFill>
                  <a:schemeClr val="tx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721EE11D-BB14-449E-A709-B74963D70AFB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4092832" y="4005830"/>
            <a:ext cx="6170279" cy="635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400" spc="15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400" spc="15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lang="en-US" altLang="zh-CN" sz="1400" spc="1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AD3643AF-CB02-4DBE-BC35-13CE531B323D}"/>
              </a:ext>
            </a:extLst>
          </p:cNvPr>
          <p:cNvSpPr txBox="1"/>
          <p:nvPr>
            <p:custDataLst>
              <p:tags r:id="rId11"/>
            </p:custDataLst>
          </p:nvPr>
        </p:nvSpPr>
        <p:spPr bwMode="auto">
          <a:xfrm>
            <a:off x="4132809" y="3531361"/>
            <a:ext cx="1963191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0" anchor="b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400" b="1" spc="300" dirty="0">
                <a:solidFill>
                  <a:schemeClr val="tx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5199CB3D-5E31-4F1B-936F-CE00E43CB67D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4052856" y="5202522"/>
            <a:ext cx="6170279" cy="635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400" spc="15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r>
              <a:rPr lang="en-US" altLang="zh-CN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400" spc="15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lang="en-US" altLang="zh-CN" sz="1400" spc="1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AC455C67-3772-4DA5-A5E7-955C05D95A74}"/>
              </a:ext>
            </a:extLst>
          </p:cNvPr>
          <p:cNvSpPr txBox="1"/>
          <p:nvPr>
            <p:custDataLst>
              <p:tags r:id="rId13"/>
            </p:custDataLst>
          </p:nvPr>
        </p:nvSpPr>
        <p:spPr bwMode="auto">
          <a:xfrm>
            <a:off x="4092833" y="4728053"/>
            <a:ext cx="1963191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0" anchor="b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400" b="1" spc="300" dirty="0">
                <a:solidFill>
                  <a:schemeClr val="tx1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08FE68C4-0B7B-4CB6-CB25-7FF4093C64DE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D50A15B7-EE86-934D-2F85-90E5E9F9010B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开发进度规划</a:t>
              </a: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5F975699-DAE7-615E-A187-6B7C32C59C90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ipe/>
      </p:transition>
    </mc:Choice>
    <mc:Fallback xmlns="">
      <p:transition spd="slow" advClick="0" advTm="2000">
        <p:wip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ïŝḻíḍé">
            <a:extLst>
              <a:ext uri="{FF2B5EF4-FFF2-40B4-BE49-F238E27FC236}">
                <a16:creationId xmlns:a16="http://schemas.microsoft.com/office/drawing/2014/main" id="{5EF3C700-C3DB-4B8B-B82A-EF531562E554}"/>
              </a:ext>
            </a:extLst>
          </p:cNvPr>
          <p:cNvGrpSpPr/>
          <p:nvPr/>
        </p:nvGrpSpPr>
        <p:grpSpPr>
          <a:xfrm>
            <a:off x="2409" y="2206437"/>
            <a:ext cx="12189591" cy="1072836"/>
            <a:chOff x="0" y="1922571"/>
            <a:chExt cx="12189591" cy="1072836"/>
          </a:xfrm>
        </p:grpSpPr>
        <p:grpSp>
          <p:nvGrpSpPr>
            <p:cNvPr id="4" name="ïṩḻïḓé">
              <a:extLst>
                <a:ext uri="{FF2B5EF4-FFF2-40B4-BE49-F238E27FC236}">
                  <a16:creationId xmlns:a16="http://schemas.microsoft.com/office/drawing/2014/main" id="{FD4C409C-D8CF-4AFF-939C-17200D389311}"/>
                </a:ext>
              </a:extLst>
            </p:cNvPr>
            <p:cNvGrpSpPr/>
            <p:nvPr/>
          </p:nvGrpSpPr>
          <p:grpSpPr>
            <a:xfrm>
              <a:off x="1979824" y="1922571"/>
              <a:ext cx="8232352" cy="1072836"/>
              <a:chOff x="901701" y="3334041"/>
              <a:chExt cx="8232352" cy="1072836"/>
            </a:xfrm>
          </p:grpSpPr>
          <p:grpSp>
            <p:nvGrpSpPr>
              <p:cNvPr id="25" name="ïśḷîďé">
                <a:extLst>
                  <a:ext uri="{FF2B5EF4-FFF2-40B4-BE49-F238E27FC236}">
                    <a16:creationId xmlns:a16="http://schemas.microsoft.com/office/drawing/2014/main" id="{2945345B-BC81-4504-AC9F-3500DD82A2F5}"/>
                  </a:ext>
                </a:extLst>
              </p:cNvPr>
              <p:cNvGrpSpPr/>
              <p:nvPr/>
            </p:nvGrpSpPr>
            <p:grpSpPr>
              <a:xfrm>
                <a:off x="901701" y="3334041"/>
                <a:ext cx="2920221" cy="1072835"/>
                <a:chOff x="1060963" y="3456664"/>
                <a:chExt cx="2538052" cy="932433"/>
              </a:xfrm>
            </p:grpSpPr>
            <p:grpSp>
              <p:nvGrpSpPr>
                <p:cNvPr id="34" name="íSḷïḓè">
                  <a:extLst>
                    <a:ext uri="{FF2B5EF4-FFF2-40B4-BE49-F238E27FC236}">
                      <a16:creationId xmlns:a16="http://schemas.microsoft.com/office/drawing/2014/main" id="{8FA1C457-A55B-4514-88F1-1505772CCCC3}"/>
                    </a:ext>
                  </a:extLst>
                </p:cNvPr>
                <p:cNvGrpSpPr/>
                <p:nvPr/>
              </p:nvGrpSpPr>
              <p:grpSpPr>
                <a:xfrm>
                  <a:off x="1808692" y="3456664"/>
                  <a:ext cx="1790323" cy="932433"/>
                  <a:chOff x="3913901" y="5865040"/>
                  <a:chExt cx="3322518" cy="1730427"/>
                </a:xfrm>
              </p:grpSpPr>
              <p:cxnSp>
                <p:nvCxnSpPr>
                  <p:cNvPr id="36" name="iṩļidè">
                    <a:extLst>
                      <a:ext uri="{FF2B5EF4-FFF2-40B4-BE49-F238E27FC236}">
                        <a16:creationId xmlns:a16="http://schemas.microsoft.com/office/drawing/2014/main" id="{A65AA206-B93A-4F56-9EB0-21D04520F71F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5664989" y="6731856"/>
                    <a:ext cx="1571430" cy="1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>
                        <a:lumMod val="75000"/>
                      </a:schemeClr>
                    </a:solidFill>
                    <a:tail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37" name="í$ļidè">
                    <a:extLst>
                      <a:ext uri="{FF2B5EF4-FFF2-40B4-BE49-F238E27FC236}">
                        <a16:creationId xmlns:a16="http://schemas.microsoft.com/office/drawing/2014/main" id="{93C90AF9-068D-42EF-A591-01E2ABDFA5A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13901" y="5865040"/>
                    <a:ext cx="1730427" cy="1730428"/>
                  </a:xfrm>
                  <a:prstGeom prst="arc">
                    <a:avLst>
                      <a:gd name="adj1" fmla="val 2657162"/>
                      <a:gd name="adj2" fmla="val 8176062"/>
                    </a:avLst>
                  </a:prstGeom>
                  <a:noFill/>
                  <a:ln w="381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700" dirty="0"/>
                  </a:p>
                </p:txBody>
              </p:sp>
            </p:grpSp>
            <p:sp>
              <p:nvSpPr>
                <p:cNvPr id="35" name="íṣliďe">
                  <a:extLst>
                    <a:ext uri="{FF2B5EF4-FFF2-40B4-BE49-F238E27FC236}">
                      <a16:creationId xmlns:a16="http://schemas.microsoft.com/office/drawing/2014/main" id="{33C12618-0834-4D2C-931D-702C7BAC475A}"/>
                    </a:ext>
                  </a:extLst>
                </p:cNvPr>
                <p:cNvSpPr/>
                <p:nvPr/>
              </p:nvSpPr>
              <p:spPr>
                <a:xfrm>
                  <a:off x="1060963" y="3597551"/>
                  <a:ext cx="1593814" cy="67851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i="1" u="sng" dirty="0"/>
                </a:p>
              </p:txBody>
            </p:sp>
          </p:grpSp>
          <p:grpSp>
            <p:nvGrpSpPr>
              <p:cNvPr id="26" name="išlíḓe">
                <a:extLst>
                  <a:ext uri="{FF2B5EF4-FFF2-40B4-BE49-F238E27FC236}">
                    <a16:creationId xmlns:a16="http://schemas.microsoft.com/office/drawing/2014/main" id="{940023D4-A09B-4BA8-B5D5-EC32BC3E9C93}"/>
                  </a:ext>
                </a:extLst>
              </p:cNvPr>
              <p:cNvGrpSpPr/>
              <p:nvPr/>
            </p:nvGrpSpPr>
            <p:grpSpPr>
              <a:xfrm>
                <a:off x="4051301" y="3334041"/>
                <a:ext cx="2920221" cy="1072835"/>
                <a:chOff x="1060963" y="3456664"/>
                <a:chExt cx="2538052" cy="932433"/>
              </a:xfrm>
            </p:grpSpPr>
            <p:grpSp>
              <p:nvGrpSpPr>
                <p:cNvPr id="30" name="ïṩḻîḓê">
                  <a:extLst>
                    <a:ext uri="{FF2B5EF4-FFF2-40B4-BE49-F238E27FC236}">
                      <a16:creationId xmlns:a16="http://schemas.microsoft.com/office/drawing/2014/main" id="{BF6B3AF2-3836-4897-85F9-E81FBCC88CA1}"/>
                    </a:ext>
                  </a:extLst>
                </p:cNvPr>
                <p:cNvGrpSpPr/>
                <p:nvPr/>
              </p:nvGrpSpPr>
              <p:grpSpPr>
                <a:xfrm>
                  <a:off x="1808692" y="3456664"/>
                  <a:ext cx="1790323" cy="932433"/>
                  <a:chOff x="3913901" y="5865040"/>
                  <a:chExt cx="3322518" cy="1730427"/>
                </a:xfrm>
              </p:grpSpPr>
              <p:cxnSp>
                <p:nvCxnSpPr>
                  <p:cNvPr id="32" name="îšļide">
                    <a:extLst>
                      <a:ext uri="{FF2B5EF4-FFF2-40B4-BE49-F238E27FC236}">
                        <a16:creationId xmlns:a16="http://schemas.microsoft.com/office/drawing/2014/main" id="{D60E1BD5-182A-4867-AA77-FF665C9B0C6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5664989" y="6731856"/>
                    <a:ext cx="1571430" cy="1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>
                        <a:lumMod val="75000"/>
                      </a:schemeClr>
                    </a:solidFill>
                    <a:tail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33" name="ïṣļîďe">
                    <a:extLst>
                      <a:ext uri="{FF2B5EF4-FFF2-40B4-BE49-F238E27FC236}">
                        <a16:creationId xmlns:a16="http://schemas.microsoft.com/office/drawing/2014/main" id="{D701DEDB-DB9D-4827-9143-050FDBD1F25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13901" y="5865040"/>
                    <a:ext cx="1730427" cy="1730428"/>
                  </a:xfrm>
                  <a:prstGeom prst="arc">
                    <a:avLst>
                      <a:gd name="adj1" fmla="val 2657162"/>
                      <a:gd name="adj2" fmla="val 8176062"/>
                    </a:avLst>
                  </a:prstGeom>
                  <a:noFill/>
                  <a:ln w="381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700" dirty="0"/>
                  </a:p>
                </p:txBody>
              </p:sp>
            </p:grpSp>
            <p:sp>
              <p:nvSpPr>
                <p:cNvPr id="31" name="ïsḷïdê">
                  <a:extLst>
                    <a:ext uri="{FF2B5EF4-FFF2-40B4-BE49-F238E27FC236}">
                      <a16:creationId xmlns:a16="http://schemas.microsoft.com/office/drawing/2014/main" id="{54DA9C83-DE67-4676-A59F-9A54E02BFA34}"/>
                    </a:ext>
                  </a:extLst>
                </p:cNvPr>
                <p:cNvSpPr/>
                <p:nvPr/>
              </p:nvSpPr>
              <p:spPr>
                <a:xfrm>
                  <a:off x="1060963" y="3597551"/>
                  <a:ext cx="1593814" cy="67851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i="1" u="sng" dirty="0"/>
                </a:p>
              </p:txBody>
            </p:sp>
          </p:grpSp>
          <p:grpSp>
            <p:nvGrpSpPr>
              <p:cNvPr id="27" name="îṡliḋe">
                <a:extLst>
                  <a:ext uri="{FF2B5EF4-FFF2-40B4-BE49-F238E27FC236}">
                    <a16:creationId xmlns:a16="http://schemas.microsoft.com/office/drawing/2014/main" id="{99E0B615-97C0-41C7-9B43-590A3F96BBF1}"/>
                  </a:ext>
                </a:extLst>
              </p:cNvPr>
              <p:cNvGrpSpPr/>
              <p:nvPr/>
            </p:nvGrpSpPr>
            <p:grpSpPr>
              <a:xfrm>
                <a:off x="7200901" y="3334042"/>
                <a:ext cx="1933152" cy="1072835"/>
                <a:chOff x="1060963" y="3456665"/>
                <a:chExt cx="1680161" cy="932433"/>
              </a:xfrm>
            </p:grpSpPr>
            <p:sp>
              <p:nvSpPr>
                <p:cNvPr id="28" name="ísľíḍè">
                  <a:extLst>
                    <a:ext uri="{FF2B5EF4-FFF2-40B4-BE49-F238E27FC236}">
                      <a16:creationId xmlns:a16="http://schemas.microsoft.com/office/drawing/2014/main" id="{67CC8903-A7CA-40E0-849C-EDA0A910D1CE}"/>
                    </a:ext>
                  </a:extLst>
                </p:cNvPr>
                <p:cNvSpPr/>
                <p:nvPr/>
              </p:nvSpPr>
              <p:spPr>
                <a:xfrm rot="16200000">
                  <a:off x="1808691" y="3456665"/>
                  <a:ext cx="932433" cy="932433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700" dirty="0"/>
                </a:p>
              </p:txBody>
            </p:sp>
            <p:sp>
              <p:nvSpPr>
                <p:cNvPr id="29" name="iṥļíďê">
                  <a:extLst>
                    <a:ext uri="{FF2B5EF4-FFF2-40B4-BE49-F238E27FC236}">
                      <a16:creationId xmlns:a16="http://schemas.microsoft.com/office/drawing/2014/main" id="{735845B9-5D6E-4215-ABE2-4C08F69C7519}"/>
                    </a:ext>
                  </a:extLst>
                </p:cNvPr>
                <p:cNvSpPr/>
                <p:nvPr/>
              </p:nvSpPr>
              <p:spPr>
                <a:xfrm>
                  <a:off x="1060963" y="3597551"/>
                  <a:ext cx="1593814" cy="67851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i="1" u="sng" dirty="0"/>
                </a:p>
              </p:txBody>
            </p:sp>
          </p:grpSp>
        </p:grpSp>
        <p:cxnSp>
          <p:nvCxnSpPr>
            <p:cNvPr id="5" name="i$liḑé">
              <a:extLst>
                <a:ext uri="{FF2B5EF4-FFF2-40B4-BE49-F238E27FC236}">
                  <a16:creationId xmlns:a16="http://schemas.microsoft.com/office/drawing/2014/main" id="{F21D188A-004C-48EF-B46B-21F21B8ED295}"/>
                </a:ext>
              </a:extLst>
            </p:cNvPr>
            <p:cNvCxnSpPr>
              <a:stCxn id="35" idx="1"/>
            </p:cNvCxnSpPr>
            <p:nvPr/>
          </p:nvCxnSpPr>
          <p:spPr>
            <a:xfrm flipH="1" flipV="1">
              <a:off x="0" y="2458989"/>
              <a:ext cx="1979824" cy="1602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îšḷîḓè">
              <a:extLst>
                <a:ext uri="{FF2B5EF4-FFF2-40B4-BE49-F238E27FC236}">
                  <a16:creationId xmlns:a16="http://schemas.microsoft.com/office/drawing/2014/main" id="{C9E858F3-9E22-412D-B674-72B4BE184789}"/>
                </a:ext>
              </a:extLst>
            </p:cNvPr>
            <p:cNvCxnSpPr/>
            <p:nvPr/>
          </p:nvCxnSpPr>
          <p:spPr>
            <a:xfrm flipH="1" flipV="1">
              <a:off x="10209767" y="2458989"/>
              <a:ext cx="1979824" cy="1602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76">
            <a:extLst>
              <a:ext uri="{FF2B5EF4-FFF2-40B4-BE49-F238E27FC236}">
                <a16:creationId xmlns:a16="http://schemas.microsoft.com/office/drawing/2014/main" id="{A0FFBE83-DCB0-46F3-9CFF-3514E617AFDB}"/>
              </a:ext>
            </a:extLst>
          </p:cNvPr>
          <p:cNvSpPr txBox="1"/>
          <p:nvPr/>
        </p:nvSpPr>
        <p:spPr>
          <a:xfrm>
            <a:off x="2069624" y="2476083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5BFD1FC8-5558-4ABA-83FF-4780D627722F}"/>
              </a:ext>
            </a:extLst>
          </p:cNvPr>
          <p:cNvSpPr txBox="1"/>
          <p:nvPr/>
        </p:nvSpPr>
        <p:spPr>
          <a:xfrm>
            <a:off x="1615083" y="3383944"/>
            <a:ext cx="2553742" cy="2870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您的内容打在这里，或者通过复制您的文本在此框中选择粘贴并选择只保留。您的内容打在这里，或者通过复制您的文本在此框中选择粘贴并选择只保留。</a:t>
            </a:r>
          </a:p>
          <a:p>
            <a:pPr algn="ctr">
              <a:lnSpc>
                <a:spcPct val="130000"/>
              </a:lnSpc>
            </a:pPr>
            <a:endParaRPr lang="zh-CN" altLang="en-US" sz="1400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0" name="TextBox 76">
            <a:extLst>
              <a:ext uri="{FF2B5EF4-FFF2-40B4-BE49-F238E27FC236}">
                <a16:creationId xmlns:a16="http://schemas.microsoft.com/office/drawing/2014/main" id="{394C771F-FB79-45BF-9D02-D5BAE894BA46}"/>
              </a:ext>
            </a:extLst>
          </p:cNvPr>
          <p:cNvSpPr txBox="1"/>
          <p:nvPr/>
        </p:nvSpPr>
        <p:spPr>
          <a:xfrm>
            <a:off x="5234139" y="2484094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1" name="TextBox 76">
            <a:extLst>
              <a:ext uri="{FF2B5EF4-FFF2-40B4-BE49-F238E27FC236}">
                <a16:creationId xmlns:a16="http://schemas.microsoft.com/office/drawing/2014/main" id="{F30B2315-766B-4D43-982C-4BC4DCD2E544}"/>
              </a:ext>
            </a:extLst>
          </p:cNvPr>
          <p:cNvSpPr txBox="1"/>
          <p:nvPr/>
        </p:nvSpPr>
        <p:spPr>
          <a:xfrm>
            <a:off x="8362486" y="2464446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F46301B4-5DCC-433D-BC93-3C6AD2E4FEF3}"/>
              </a:ext>
            </a:extLst>
          </p:cNvPr>
          <p:cNvSpPr txBox="1"/>
          <p:nvPr/>
        </p:nvSpPr>
        <p:spPr>
          <a:xfrm>
            <a:off x="4826863" y="3423269"/>
            <a:ext cx="2553742" cy="2870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您的内容打在这里，或者通过复制您的文本在此框中选择粘贴并选择只保留。您的内容打在这里，或者通过复制您的文本在此框中选择粘贴并选择只保留。</a:t>
            </a:r>
          </a:p>
          <a:p>
            <a:pPr algn="ctr">
              <a:lnSpc>
                <a:spcPct val="130000"/>
              </a:lnSpc>
            </a:pPr>
            <a:endParaRPr lang="zh-CN" altLang="en-US" sz="1400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68BC6651-1E29-4402-9C54-E06AC03798AD}"/>
              </a:ext>
            </a:extLst>
          </p:cNvPr>
          <p:cNvSpPr txBox="1"/>
          <p:nvPr/>
        </p:nvSpPr>
        <p:spPr>
          <a:xfrm>
            <a:off x="8038643" y="3391966"/>
            <a:ext cx="2553742" cy="2870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您的内容打在这里，或者通过复制您的文本在此框中选择粘贴并选择只保留。您的内容打在这里，或者通过复制您的文本在此框中选择粘贴并选择只保留。</a:t>
            </a:r>
          </a:p>
          <a:p>
            <a:pPr algn="ctr">
              <a:lnSpc>
                <a:spcPct val="130000"/>
              </a:lnSpc>
            </a:pPr>
            <a:endParaRPr lang="zh-CN" altLang="en-US" sz="1400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8FC19B4F-AE37-0FCF-9F9A-22787764A377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02447B61-F804-00EE-4FD2-C747666F325C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开发进度规划</a:t>
              </a:r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F4BA8282-5795-C936-D13B-04166CE4B93A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840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/>
          <p:cNvSpPr/>
          <p:nvPr>
            <p:custDataLst>
              <p:tags r:id="rId1"/>
            </p:custDataLst>
          </p:nvPr>
        </p:nvSpPr>
        <p:spPr>
          <a:xfrm>
            <a:off x="502919" y="5056755"/>
            <a:ext cx="2126751" cy="218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rgbClr val="F5AA2E">
              <a:shade val="50000"/>
            </a:srgbClr>
          </a:lnRef>
          <a:fillRef idx="1">
            <a:srgbClr val="F5AA2E"/>
          </a:fillRef>
          <a:effectRef idx="0">
            <a:srgbClr val="F5AA2E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35" name="Freeform 98"/>
          <p:cNvSpPr/>
          <p:nvPr>
            <p:custDataLst>
              <p:tags r:id="rId2"/>
            </p:custDataLst>
          </p:nvPr>
        </p:nvSpPr>
        <p:spPr bwMode="auto">
          <a:xfrm>
            <a:off x="6900486" y="1444234"/>
            <a:ext cx="2678811" cy="1349251"/>
          </a:xfrm>
          <a:custGeom>
            <a:avLst/>
            <a:gdLst>
              <a:gd name="T0" fmla="*/ 468 w 1114"/>
              <a:gd name="T1" fmla="*/ 470 h 562"/>
              <a:gd name="T2" fmla="*/ 377 w 1114"/>
              <a:gd name="T3" fmla="*/ 378 h 562"/>
              <a:gd name="T4" fmla="*/ 377 w 1114"/>
              <a:gd name="T5" fmla="*/ 377 h 562"/>
              <a:gd name="T6" fmla="*/ 328 w 1114"/>
              <a:gd name="T7" fmla="*/ 191 h 562"/>
              <a:gd name="T8" fmla="*/ 0 w 1114"/>
              <a:gd name="T9" fmla="*/ 0 h 562"/>
              <a:gd name="T10" fmla="*/ 0 w 1114"/>
              <a:gd name="T11" fmla="*/ 98 h 562"/>
              <a:gd name="T12" fmla="*/ 279 w 1114"/>
              <a:gd name="T13" fmla="*/ 377 h 562"/>
              <a:gd name="T14" fmla="*/ 279 w 1114"/>
              <a:gd name="T15" fmla="*/ 377 h 562"/>
              <a:gd name="T16" fmla="*/ 281 w 1114"/>
              <a:gd name="T17" fmla="*/ 415 h 562"/>
              <a:gd name="T18" fmla="*/ 443 w 1114"/>
              <a:gd name="T19" fmla="*/ 562 h 562"/>
              <a:gd name="T20" fmla="*/ 1114 w 1114"/>
              <a:gd name="T21" fmla="*/ 562 h 562"/>
              <a:gd name="T22" fmla="*/ 1114 w 1114"/>
              <a:gd name="T23" fmla="*/ 470 h 562"/>
              <a:gd name="T24" fmla="*/ 468 w 1114"/>
              <a:gd name="T25" fmla="*/ 470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4" h="562">
                <a:moveTo>
                  <a:pt x="468" y="470"/>
                </a:moveTo>
                <a:cubicBezTo>
                  <a:pt x="417" y="470"/>
                  <a:pt x="377" y="428"/>
                  <a:pt x="377" y="378"/>
                </a:cubicBezTo>
                <a:cubicBezTo>
                  <a:pt x="377" y="377"/>
                  <a:pt x="377" y="377"/>
                  <a:pt x="377" y="377"/>
                </a:cubicBezTo>
                <a:cubicBezTo>
                  <a:pt x="377" y="309"/>
                  <a:pt x="359" y="246"/>
                  <a:pt x="328" y="191"/>
                </a:cubicBezTo>
                <a:cubicBezTo>
                  <a:pt x="263" y="77"/>
                  <a:pt x="141" y="0"/>
                  <a:pt x="0" y="0"/>
                </a:cubicBezTo>
                <a:cubicBezTo>
                  <a:pt x="0" y="98"/>
                  <a:pt x="0" y="98"/>
                  <a:pt x="0" y="98"/>
                </a:cubicBezTo>
                <a:cubicBezTo>
                  <a:pt x="154" y="98"/>
                  <a:pt x="279" y="223"/>
                  <a:pt x="279" y="377"/>
                </a:cubicBezTo>
                <a:cubicBezTo>
                  <a:pt x="279" y="377"/>
                  <a:pt x="279" y="377"/>
                  <a:pt x="279" y="377"/>
                </a:cubicBezTo>
                <a:cubicBezTo>
                  <a:pt x="279" y="390"/>
                  <a:pt x="280" y="403"/>
                  <a:pt x="281" y="415"/>
                </a:cubicBezTo>
                <a:cubicBezTo>
                  <a:pt x="290" y="498"/>
                  <a:pt x="360" y="562"/>
                  <a:pt x="443" y="562"/>
                </a:cubicBezTo>
                <a:cubicBezTo>
                  <a:pt x="1114" y="562"/>
                  <a:pt x="1114" y="562"/>
                  <a:pt x="1114" y="562"/>
                </a:cubicBezTo>
                <a:cubicBezTo>
                  <a:pt x="1114" y="470"/>
                  <a:pt x="1114" y="470"/>
                  <a:pt x="1114" y="470"/>
                </a:cubicBezTo>
                <a:lnTo>
                  <a:pt x="468" y="47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>
            <p:custDataLst>
              <p:tags r:id="rId3"/>
            </p:custDataLst>
          </p:nvPr>
        </p:nvSpPr>
        <p:spPr>
          <a:xfrm>
            <a:off x="9516277" y="2574772"/>
            <a:ext cx="2329649" cy="218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rgbClr val="F5AA2E">
              <a:shade val="50000"/>
            </a:srgbClr>
          </a:lnRef>
          <a:fillRef idx="1">
            <a:srgbClr val="F5AA2E"/>
          </a:fillRef>
          <a:effectRef idx="0">
            <a:srgbClr val="F5AA2E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2" name="Freeform 95"/>
          <p:cNvSpPr/>
          <p:nvPr>
            <p:custDataLst>
              <p:tags r:id="rId4"/>
            </p:custDataLst>
          </p:nvPr>
        </p:nvSpPr>
        <p:spPr bwMode="auto">
          <a:xfrm>
            <a:off x="4417402" y="3019324"/>
            <a:ext cx="1811353" cy="1809037"/>
          </a:xfrm>
          <a:custGeom>
            <a:avLst/>
            <a:gdLst>
              <a:gd name="T0" fmla="*/ 753 w 753"/>
              <a:gd name="T1" fmla="*/ 365 h 753"/>
              <a:gd name="T2" fmla="*/ 753 w 753"/>
              <a:gd name="T3" fmla="*/ 364 h 753"/>
              <a:gd name="T4" fmla="*/ 704 w 753"/>
              <a:gd name="T5" fmla="*/ 190 h 753"/>
              <a:gd name="T6" fmla="*/ 704 w 753"/>
              <a:gd name="T7" fmla="*/ 190 h 753"/>
              <a:gd name="T8" fmla="*/ 377 w 753"/>
              <a:gd name="T9" fmla="*/ 0 h 753"/>
              <a:gd name="T10" fmla="*/ 0 w 753"/>
              <a:gd name="T11" fmla="*/ 376 h 753"/>
              <a:gd name="T12" fmla="*/ 0 w 753"/>
              <a:gd name="T13" fmla="*/ 381 h 753"/>
              <a:gd name="T14" fmla="*/ 191 w 753"/>
              <a:gd name="T15" fmla="*/ 704 h 753"/>
              <a:gd name="T16" fmla="*/ 369 w 753"/>
              <a:gd name="T17" fmla="*/ 753 h 753"/>
              <a:gd name="T18" fmla="*/ 377 w 753"/>
              <a:gd name="T19" fmla="*/ 753 h 753"/>
              <a:gd name="T20" fmla="*/ 377 w 753"/>
              <a:gd name="T21" fmla="*/ 753 h 753"/>
              <a:gd name="T22" fmla="*/ 384 w 753"/>
              <a:gd name="T23" fmla="*/ 753 h 753"/>
              <a:gd name="T24" fmla="*/ 563 w 753"/>
              <a:gd name="T25" fmla="*/ 704 h 753"/>
              <a:gd name="T26" fmla="*/ 384 w 753"/>
              <a:gd name="T27" fmla="*/ 655 h 753"/>
              <a:gd name="T28" fmla="*/ 377 w 753"/>
              <a:gd name="T29" fmla="*/ 655 h 753"/>
              <a:gd name="T30" fmla="*/ 377 w 753"/>
              <a:gd name="T31" fmla="*/ 655 h 753"/>
              <a:gd name="T32" fmla="*/ 369 w 753"/>
              <a:gd name="T33" fmla="*/ 655 h 753"/>
              <a:gd name="T34" fmla="*/ 98 w 753"/>
              <a:gd name="T35" fmla="*/ 381 h 753"/>
              <a:gd name="T36" fmla="*/ 98 w 753"/>
              <a:gd name="T37" fmla="*/ 376 h 753"/>
              <a:gd name="T38" fmla="*/ 377 w 753"/>
              <a:gd name="T39" fmla="*/ 97 h 753"/>
              <a:gd name="T40" fmla="*/ 655 w 753"/>
              <a:gd name="T41" fmla="*/ 364 h 753"/>
              <a:gd name="T42" fmla="*/ 655 w 753"/>
              <a:gd name="T43" fmla="*/ 365 h 753"/>
              <a:gd name="T44" fmla="*/ 656 w 753"/>
              <a:gd name="T45" fmla="*/ 376 h 753"/>
              <a:gd name="T46" fmla="*/ 656 w 753"/>
              <a:gd name="T47" fmla="*/ 381 h 753"/>
              <a:gd name="T48" fmla="*/ 753 w 753"/>
              <a:gd name="T49" fmla="*/ 381 h 753"/>
              <a:gd name="T50" fmla="*/ 753 w 753"/>
              <a:gd name="T51" fmla="*/ 376 h 753"/>
              <a:gd name="T52" fmla="*/ 753 w 753"/>
              <a:gd name="T53" fmla="*/ 365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53" h="753">
                <a:moveTo>
                  <a:pt x="753" y="365"/>
                </a:moveTo>
                <a:cubicBezTo>
                  <a:pt x="753" y="365"/>
                  <a:pt x="753" y="364"/>
                  <a:pt x="753" y="364"/>
                </a:cubicBezTo>
                <a:cubicBezTo>
                  <a:pt x="751" y="301"/>
                  <a:pt x="734" y="242"/>
                  <a:pt x="704" y="190"/>
                </a:cubicBezTo>
                <a:cubicBezTo>
                  <a:pt x="704" y="190"/>
                  <a:pt x="704" y="190"/>
                  <a:pt x="704" y="190"/>
                </a:cubicBezTo>
                <a:cubicBezTo>
                  <a:pt x="640" y="76"/>
                  <a:pt x="517" y="0"/>
                  <a:pt x="377" y="0"/>
                </a:cubicBezTo>
                <a:cubicBezTo>
                  <a:pt x="169" y="0"/>
                  <a:pt x="0" y="168"/>
                  <a:pt x="0" y="376"/>
                </a:cubicBezTo>
                <a:cubicBezTo>
                  <a:pt x="0" y="378"/>
                  <a:pt x="0" y="379"/>
                  <a:pt x="0" y="381"/>
                </a:cubicBezTo>
                <a:cubicBezTo>
                  <a:pt x="2" y="519"/>
                  <a:pt x="78" y="640"/>
                  <a:pt x="191" y="704"/>
                </a:cubicBezTo>
                <a:cubicBezTo>
                  <a:pt x="243" y="734"/>
                  <a:pt x="304" y="752"/>
                  <a:pt x="369" y="753"/>
                </a:cubicBezTo>
                <a:cubicBezTo>
                  <a:pt x="371" y="753"/>
                  <a:pt x="374" y="753"/>
                  <a:pt x="377" y="753"/>
                </a:cubicBezTo>
                <a:cubicBezTo>
                  <a:pt x="377" y="753"/>
                  <a:pt x="377" y="753"/>
                  <a:pt x="377" y="753"/>
                </a:cubicBezTo>
                <a:cubicBezTo>
                  <a:pt x="379" y="753"/>
                  <a:pt x="382" y="753"/>
                  <a:pt x="384" y="753"/>
                </a:cubicBezTo>
                <a:cubicBezTo>
                  <a:pt x="449" y="752"/>
                  <a:pt x="510" y="734"/>
                  <a:pt x="563" y="704"/>
                </a:cubicBezTo>
                <a:cubicBezTo>
                  <a:pt x="510" y="674"/>
                  <a:pt x="449" y="657"/>
                  <a:pt x="384" y="655"/>
                </a:cubicBezTo>
                <a:cubicBezTo>
                  <a:pt x="382" y="655"/>
                  <a:pt x="379" y="655"/>
                  <a:pt x="377" y="655"/>
                </a:cubicBezTo>
                <a:cubicBezTo>
                  <a:pt x="377" y="655"/>
                  <a:pt x="377" y="655"/>
                  <a:pt x="377" y="655"/>
                </a:cubicBezTo>
                <a:cubicBezTo>
                  <a:pt x="374" y="655"/>
                  <a:pt x="371" y="655"/>
                  <a:pt x="369" y="655"/>
                </a:cubicBezTo>
                <a:cubicBezTo>
                  <a:pt x="220" y="651"/>
                  <a:pt x="100" y="530"/>
                  <a:pt x="98" y="381"/>
                </a:cubicBezTo>
                <a:cubicBezTo>
                  <a:pt x="98" y="379"/>
                  <a:pt x="98" y="378"/>
                  <a:pt x="98" y="376"/>
                </a:cubicBezTo>
                <a:cubicBezTo>
                  <a:pt x="98" y="222"/>
                  <a:pt x="222" y="97"/>
                  <a:pt x="377" y="97"/>
                </a:cubicBezTo>
                <a:cubicBezTo>
                  <a:pt x="527" y="97"/>
                  <a:pt x="649" y="216"/>
                  <a:pt x="655" y="364"/>
                </a:cubicBezTo>
                <a:cubicBezTo>
                  <a:pt x="655" y="364"/>
                  <a:pt x="655" y="364"/>
                  <a:pt x="655" y="365"/>
                </a:cubicBezTo>
                <a:cubicBezTo>
                  <a:pt x="656" y="368"/>
                  <a:pt x="656" y="372"/>
                  <a:pt x="656" y="376"/>
                </a:cubicBezTo>
                <a:cubicBezTo>
                  <a:pt x="656" y="378"/>
                  <a:pt x="656" y="379"/>
                  <a:pt x="656" y="381"/>
                </a:cubicBezTo>
                <a:cubicBezTo>
                  <a:pt x="753" y="381"/>
                  <a:pt x="753" y="381"/>
                  <a:pt x="753" y="381"/>
                </a:cubicBezTo>
                <a:cubicBezTo>
                  <a:pt x="753" y="379"/>
                  <a:pt x="753" y="378"/>
                  <a:pt x="753" y="376"/>
                </a:cubicBezTo>
                <a:cubicBezTo>
                  <a:pt x="753" y="372"/>
                  <a:pt x="753" y="369"/>
                  <a:pt x="753" y="3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4" name="Freeform 100"/>
          <p:cNvSpPr/>
          <p:nvPr>
            <p:custDataLst>
              <p:tags r:id="rId5"/>
            </p:custDataLst>
          </p:nvPr>
        </p:nvSpPr>
        <p:spPr bwMode="auto">
          <a:xfrm>
            <a:off x="5993949" y="5102964"/>
            <a:ext cx="2098593" cy="971082"/>
          </a:xfrm>
          <a:custGeom>
            <a:avLst/>
            <a:gdLst>
              <a:gd name="T0" fmla="*/ 793 w 907"/>
              <a:gd name="T1" fmla="*/ 350 h 350"/>
              <a:gd name="T2" fmla="*/ 0 w 907"/>
              <a:gd name="T3" fmla="*/ 350 h 350"/>
              <a:gd name="T4" fmla="*/ 0 w 907"/>
              <a:gd name="T5" fmla="*/ 0 h 350"/>
              <a:gd name="T6" fmla="*/ 793 w 907"/>
              <a:gd name="T7" fmla="*/ 0 h 350"/>
              <a:gd name="T8" fmla="*/ 907 w 907"/>
              <a:gd name="T9" fmla="*/ 115 h 350"/>
              <a:gd name="T10" fmla="*/ 907 w 907"/>
              <a:gd name="T11" fmla="*/ 235 h 350"/>
              <a:gd name="T12" fmla="*/ 793 w 907"/>
              <a:gd name="T13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7" h="350">
                <a:moveTo>
                  <a:pt x="793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0"/>
                  <a:pt x="0" y="0"/>
                  <a:pt x="0" y="0"/>
                </a:cubicBezTo>
                <a:cubicBezTo>
                  <a:pt x="793" y="0"/>
                  <a:pt x="793" y="0"/>
                  <a:pt x="793" y="0"/>
                </a:cubicBezTo>
                <a:cubicBezTo>
                  <a:pt x="856" y="0"/>
                  <a:pt x="907" y="52"/>
                  <a:pt x="907" y="115"/>
                </a:cubicBezTo>
                <a:cubicBezTo>
                  <a:pt x="907" y="235"/>
                  <a:pt x="907" y="235"/>
                  <a:pt x="907" y="235"/>
                </a:cubicBezTo>
                <a:cubicBezTo>
                  <a:pt x="907" y="298"/>
                  <a:pt x="856" y="350"/>
                  <a:pt x="793" y="3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6296228" y="5313628"/>
            <a:ext cx="1607670" cy="797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200" dirty="0">
                <a:solidFill>
                  <a:sysClr val="window" lastClr="FFFFF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单击此处添加文本具体内容</a:t>
            </a:r>
          </a:p>
        </p:txBody>
      </p:sp>
      <p:sp>
        <p:nvSpPr>
          <p:cNvPr id="34" name="Freeform 97"/>
          <p:cNvSpPr/>
          <p:nvPr>
            <p:custDataLst>
              <p:tags r:id="rId7"/>
            </p:custDataLst>
          </p:nvPr>
        </p:nvSpPr>
        <p:spPr bwMode="auto">
          <a:xfrm>
            <a:off x="5993651" y="1444235"/>
            <a:ext cx="906835" cy="1809037"/>
          </a:xfrm>
          <a:custGeom>
            <a:avLst/>
            <a:gdLst>
              <a:gd name="T0" fmla="*/ 0 w 377"/>
              <a:gd name="T1" fmla="*/ 377 h 753"/>
              <a:gd name="T2" fmla="*/ 191 w 377"/>
              <a:gd name="T3" fmla="*/ 704 h 753"/>
              <a:gd name="T4" fmla="*/ 191 w 377"/>
              <a:gd name="T5" fmla="*/ 705 h 753"/>
              <a:gd name="T6" fmla="*/ 229 w 377"/>
              <a:gd name="T7" fmla="*/ 723 h 753"/>
              <a:gd name="T8" fmla="*/ 369 w 377"/>
              <a:gd name="T9" fmla="*/ 753 h 753"/>
              <a:gd name="T10" fmla="*/ 377 w 377"/>
              <a:gd name="T11" fmla="*/ 753 h 753"/>
              <a:gd name="T12" fmla="*/ 377 w 377"/>
              <a:gd name="T13" fmla="*/ 656 h 753"/>
              <a:gd name="T14" fmla="*/ 369 w 377"/>
              <a:gd name="T15" fmla="*/ 656 h 753"/>
              <a:gd name="T16" fmla="*/ 369 w 377"/>
              <a:gd name="T17" fmla="*/ 656 h 753"/>
              <a:gd name="T18" fmla="*/ 98 w 377"/>
              <a:gd name="T19" fmla="*/ 364 h 753"/>
              <a:gd name="T20" fmla="*/ 366 w 377"/>
              <a:gd name="T21" fmla="*/ 98 h 753"/>
              <a:gd name="T22" fmla="*/ 377 w 377"/>
              <a:gd name="T23" fmla="*/ 98 h 753"/>
              <a:gd name="T24" fmla="*/ 377 w 377"/>
              <a:gd name="T25" fmla="*/ 0 h 753"/>
              <a:gd name="T26" fmla="*/ 0 w 377"/>
              <a:gd name="T27" fmla="*/ 377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7" h="753">
                <a:moveTo>
                  <a:pt x="0" y="377"/>
                </a:moveTo>
                <a:cubicBezTo>
                  <a:pt x="0" y="517"/>
                  <a:pt x="77" y="640"/>
                  <a:pt x="191" y="704"/>
                </a:cubicBezTo>
                <a:cubicBezTo>
                  <a:pt x="191" y="704"/>
                  <a:pt x="191" y="705"/>
                  <a:pt x="191" y="705"/>
                </a:cubicBezTo>
                <a:cubicBezTo>
                  <a:pt x="203" y="711"/>
                  <a:pt x="216" y="718"/>
                  <a:pt x="229" y="723"/>
                </a:cubicBezTo>
                <a:cubicBezTo>
                  <a:pt x="272" y="742"/>
                  <a:pt x="320" y="752"/>
                  <a:pt x="369" y="753"/>
                </a:cubicBezTo>
                <a:cubicBezTo>
                  <a:pt x="372" y="753"/>
                  <a:pt x="374" y="753"/>
                  <a:pt x="377" y="753"/>
                </a:cubicBezTo>
                <a:cubicBezTo>
                  <a:pt x="377" y="656"/>
                  <a:pt x="377" y="656"/>
                  <a:pt x="377" y="656"/>
                </a:cubicBezTo>
                <a:cubicBezTo>
                  <a:pt x="374" y="656"/>
                  <a:pt x="372" y="656"/>
                  <a:pt x="369" y="656"/>
                </a:cubicBezTo>
                <a:cubicBezTo>
                  <a:pt x="369" y="656"/>
                  <a:pt x="369" y="656"/>
                  <a:pt x="369" y="656"/>
                </a:cubicBezTo>
                <a:cubicBezTo>
                  <a:pt x="214" y="651"/>
                  <a:pt x="91" y="521"/>
                  <a:pt x="98" y="364"/>
                </a:cubicBezTo>
                <a:cubicBezTo>
                  <a:pt x="105" y="220"/>
                  <a:pt x="222" y="103"/>
                  <a:pt x="366" y="98"/>
                </a:cubicBezTo>
                <a:cubicBezTo>
                  <a:pt x="370" y="98"/>
                  <a:pt x="373" y="98"/>
                  <a:pt x="377" y="98"/>
                </a:cubicBezTo>
                <a:cubicBezTo>
                  <a:pt x="377" y="0"/>
                  <a:pt x="377" y="0"/>
                  <a:pt x="377" y="0"/>
                </a:cubicBezTo>
                <a:cubicBezTo>
                  <a:pt x="169" y="0"/>
                  <a:pt x="0" y="169"/>
                  <a:pt x="0" y="3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6" name="Freeform 99"/>
          <p:cNvSpPr/>
          <p:nvPr>
            <p:custDataLst>
              <p:tags r:id="rId8"/>
            </p:custDataLst>
          </p:nvPr>
        </p:nvSpPr>
        <p:spPr bwMode="auto">
          <a:xfrm>
            <a:off x="5993651" y="3019324"/>
            <a:ext cx="1812511" cy="1809037"/>
          </a:xfrm>
          <a:custGeom>
            <a:avLst/>
            <a:gdLst>
              <a:gd name="T0" fmla="*/ 563 w 754"/>
              <a:gd name="T1" fmla="*/ 49 h 753"/>
              <a:gd name="T2" fmla="*/ 563 w 754"/>
              <a:gd name="T3" fmla="*/ 49 h 753"/>
              <a:gd name="T4" fmla="*/ 448 w 754"/>
              <a:gd name="T5" fmla="*/ 6 h 753"/>
              <a:gd name="T6" fmla="*/ 385 w 754"/>
              <a:gd name="T7" fmla="*/ 0 h 753"/>
              <a:gd name="T8" fmla="*/ 377 w 754"/>
              <a:gd name="T9" fmla="*/ 0 h 753"/>
              <a:gd name="T10" fmla="*/ 377 w 754"/>
              <a:gd name="T11" fmla="*/ 97 h 753"/>
              <a:gd name="T12" fmla="*/ 385 w 754"/>
              <a:gd name="T13" fmla="*/ 97 h 753"/>
              <a:gd name="T14" fmla="*/ 385 w 754"/>
              <a:gd name="T15" fmla="*/ 97 h 753"/>
              <a:gd name="T16" fmla="*/ 656 w 754"/>
              <a:gd name="T17" fmla="*/ 376 h 753"/>
              <a:gd name="T18" fmla="*/ 656 w 754"/>
              <a:gd name="T19" fmla="*/ 381 h 753"/>
              <a:gd name="T20" fmla="*/ 377 w 754"/>
              <a:gd name="T21" fmla="*/ 655 h 753"/>
              <a:gd name="T22" fmla="*/ 98 w 754"/>
              <a:gd name="T23" fmla="*/ 388 h 753"/>
              <a:gd name="T24" fmla="*/ 98 w 754"/>
              <a:gd name="T25" fmla="*/ 388 h 753"/>
              <a:gd name="T26" fmla="*/ 98 w 754"/>
              <a:gd name="T27" fmla="*/ 381 h 753"/>
              <a:gd name="T28" fmla="*/ 1 w 754"/>
              <a:gd name="T29" fmla="*/ 381 h 753"/>
              <a:gd name="T30" fmla="*/ 0 w 754"/>
              <a:gd name="T31" fmla="*/ 388 h 753"/>
              <a:gd name="T32" fmla="*/ 0 w 754"/>
              <a:gd name="T33" fmla="*/ 388 h 753"/>
              <a:gd name="T34" fmla="*/ 49 w 754"/>
              <a:gd name="T35" fmla="*/ 562 h 753"/>
              <a:gd name="T36" fmla="*/ 49 w 754"/>
              <a:gd name="T37" fmla="*/ 562 h 753"/>
              <a:gd name="T38" fmla="*/ 377 w 754"/>
              <a:gd name="T39" fmla="*/ 753 h 753"/>
              <a:gd name="T40" fmla="*/ 754 w 754"/>
              <a:gd name="T41" fmla="*/ 381 h 753"/>
              <a:gd name="T42" fmla="*/ 754 w 754"/>
              <a:gd name="T43" fmla="*/ 381 h 753"/>
              <a:gd name="T44" fmla="*/ 754 w 754"/>
              <a:gd name="T45" fmla="*/ 376 h 753"/>
              <a:gd name="T46" fmla="*/ 563 w 754"/>
              <a:gd name="T47" fmla="*/ 49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54" h="753">
                <a:moveTo>
                  <a:pt x="563" y="49"/>
                </a:moveTo>
                <a:cubicBezTo>
                  <a:pt x="563" y="49"/>
                  <a:pt x="563" y="49"/>
                  <a:pt x="563" y="49"/>
                </a:cubicBezTo>
                <a:cubicBezTo>
                  <a:pt x="528" y="29"/>
                  <a:pt x="489" y="14"/>
                  <a:pt x="448" y="6"/>
                </a:cubicBezTo>
                <a:cubicBezTo>
                  <a:pt x="428" y="2"/>
                  <a:pt x="407" y="0"/>
                  <a:pt x="385" y="0"/>
                </a:cubicBezTo>
                <a:cubicBezTo>
                  <a:pt x="382" y="0"/>
                  <a:pt x="380" y="0"/>
                  <a:pt x="377" y="0"/>
                </a:cubicBezTo>
                <a:cubicBezTo>
                  <a:pt x="377" y="97"/>
                  <a:pt x="377" y="97"/>
                  <a:pt x="377" y="97"/>
                </a:cubicBezTo>
                <a:cubicBezTo>
                  <a:pt x="380" y="97"/>
                  <a:pt x="382" y="97"/>
                  <a:pt x="385" y="97"/>
                </a:cubicBezTo>
                <a:cubicBezTo>
                  <a:pt x="385" y="97"/>
                  <a:pt x="385" y="97"/>
                  <a:pt x="385" y="97"/>
                </a:cubicBezTo>
                <a:cubicBezTo>
                  <a:pt x="536" y="102"/>
                  <a:pt x="656" y="225"/>
                  <a:pt x="656" y="376"/>
                </a:cubicBezTo>
                <a:cubicBezTo>
                  <a:pt x="656" y="378"/>
                  <a:pt x="656" y="379"/>
                  <a:pt x="656" y="381"/>
                </a:cubicBezTo>
                <a:cubicBezTo>
                  <a:pt x="654" y="533"/>
                  <a:pt x="530" y="655"/>
                  <a:pt x="377" y="655"/>
                </a:cubicBezTo>
                <a:cubicBezTo>
                  <a:pt x="227" y="655"/>
                  <a:pt x="105" y="537"/>
                  <a:pt x="98" y="388"/>
                </a:cubicBezTo>
                <a:cubicBezTo>
                  <a:pt x="98" y="388"/>
                  <a:pt x="98" y="388"/>
                  <a:pt x="98" y="388"/>
                </a:cubicBezTo>
                <a:cubicBezTo>
                  <a:pt x="98" y="386"/>
                  <a:pt x="98" y="383"/>
                  <a:pt x="98" y="381"/>
                </a:cubicBezTo>
                <a:cubicBezTo>
                  <a:pt x="1" y="381"/>
                  <a:pt x="1" y="381"/>
                  <a:pt x="1" y="381"/>
                </a:cubicBezTo>
                <a:cubicBezTo>
                  <a:pt x="1" y="383"/>
                  <a:pt x="1" y="386"/>
                  <a:pt x="0" y="388"/>
                </a:cubicBezTo>
                <a:cubicBezTo>
                  <a:pt x="0" y="388"/>
                  <a:pt x="0" y="388"/>
                  <a:pt x="0" y="388"/>
                </a:cubicBezTo>
                <a:cubicBezTo>
                  <a:pt x="2" y="452"/>
                  <a:pt x="20" y="511"/>
                  <a:pt x="49" y="562"/>
                </a:cubicBezTo>
                <a:cubicBezTo>
                  <a:pt x="49" y="562"/>
                  <a:pt x="49" y="562"/>
                  <a:pt x="49" y="562"/>
                </a:cubicBezTo>
                <a:cubicBezTo>
                  <a:pt x="114" y="676"/>
                  <a:pt x="237" y="753"/>
                  <a:pt x="377" y="753"/>
                </a:cubicBezTo>
                <a:cubicBezTo>
                  <a:pt x="584" y="753"/>
                  <a:pt x="751" y="587"/>
                  <a:pt x="754" y="381"/>
                </a:cubicBezTo>
                <a:cubicBezTo>
                  <a:pt x="754" y="381"/>
                  <a:pt x="754" y="381"/>
                  <a:pt x="754" y="381"/>
                </a:cubicBezTo>
                <a:cubicBezTo>
                  <a:pt x="754" y="379"/>
                  <a:pt x="754" y="378"/>
                  <a:pt x="754" y="376"/>
                </a:cubicBezTo>
                <a:cubicBezTo>
                  <a:pt x="754" y="236"/>
                  <a:pt x="677" y="113"/>
                  <a:pt x="563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7" name="Freeform 100"/>
          <p:cNvSpPr/>
          <p:nvPr>
            <p:custDataLst>
              <p:tags r:id="rId9"/>
            </p:custDataLst>
          </p:nvPr>
        </p:nvSpPr>
        <p:spPr bwMode="auto">
          <a:xfrm>
            <a:off x="7572473" y="3504591"/>
            <a:ext cx="2181963" cy="840820"/>
          </a:xfrm>
          <a:custGeom>
            <a:avLst/>
            <a:gdLst>
              <a:gd name="T0" fmla="*/ 793 w 907"/>
              <a:gd name="T1" fmla="*/ 350 h 350"/>
              <a:gd name="T2" fmla="*/ 0 w 907"/>
              <a:gd name="T3" fmla="*/ 350 h 350"/>
              <a:gd name="T4" fmla="*/ 0 w 907"/>
              <a:gd name="T5" fmla="*/ 0 h 350"/>
              <a:gd name="T6" fmla="*/ 793 w 907"/>
              <a:gd name="T7" fmla="*/ 0 h 350"/>
              <a:gd name="T8" fmla="*/ 907 w 907"/>
              <a:gd name="T9" fmla="*/ 115 h 350"/>
              <a:gd name="T10" fmla="*/ 907 w 907"/>
              <a:gd name="T11" fmla="*/ 235 h 350"/>
              <a:gd name="T12" fmla="*/ 793 w 907"/>
              <a:gd name="T13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7" h="350">
                <a:moveTo>
                  <a:pt x="793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0"/>
                  <a:pt x="0" y="0"/>
                  <a:pt x="0" y="0"/>
                </a:cubicBezTo>
                <a:cubicBezTo>
                  <a:pt x="793" y="0"/>
                  <a:pt x="793" y="0"/>
                  <a:pt x="793" y="0"/>
                </a:cubicBezTo>
                <a:cubicBezTo>
                  <a:pt x="856" y="0"/>
                  <a:pt x="907" y="52"/>
                  <a:pt x="907" y="115"/>
                </a:cubicBezTo>
                <a:cubicBezTo>
                  <a:pt x="907" y="235"/>
                  <a:pt x="907" y="235"/>
                  <a:pt x="907" y="235"/>
                </a:cubicBezTo>
                <a:cubicBezTo>
                  <a:pt x="907" y="298"/>
                  <a:pt x="856" y="350"/>
                  <a:pt x="793" y="3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8" name="Freeform 101"/>
          <p:cNvSpPr/>
          <p:nvPr>
            <p:custDataLst>
              <p:tags r:id="rId10"/>
            </p:custDataLst>
          </p:nvPr>
        </p:nvSpPr>
        <p:spPr bwMode="auto">
          <a:xfrm>
            <a:off x="2437241" y="3506907"/>
            <a:ext cx="2184279" cy="838504"/>
          </a:xfrm>
          <a:custGeom>
            <a:avLst/>
            <a:gdLst>
              <a:gd name="T0" fmla="*/ 115 w 908"/>
              <a:gd name="T1" fmla="*/ 0 h 349"/>
              <a:gd name="T2" fmla="*/ 908 w 908"/>
              <a:gd name="T3" fmla="*/ 0 h 349"/>
              <a:gd name="T4" fmla="*/ 908 w 908"/>
              <a:gd name="T5" fmla="*/ 349 h 349"/>
              <a:gd name="T6" fmla="*/ 115 w 908"/>
              <a:gd name="T7" fmla="*/ 349 h 349"/>
              <a:gd name="T8" fmla="*/ 0 w 908"/>
              <a:gd name="T9" fmla="*/ 234 h 349"/>
              <a:gd name="T10" fmla="*/ 0 w 908"/>
              <a:gd name="T11" fmla="*/ 114 h 349"/>
              <a:gd name="T12" fmla="*/ 115 w 908"/>
              <a:gd name="T13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8" h="349">
                <a:moveTo>
                  <a:pt x="115" y="0"/>
                </a:moveTo>
                <a:cubicBezTo>
                  <a:pt x="908" y="0"/>
                  <a:pt x="908" y="0"/>
                  <a:pt x="908" y="0"/>
                </a:cubicBezTo>
                <a:cubicBezTo>
                  <a:pt x="908" y="349"/>
                  <a:pt x="908" y="349"/>
                  <a:pt x="908" y="349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51" y="349"/>
                  <a:pt x="0" y="298"/>
                  <a:pt x="0" y="23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9" name="Freeform 102"/>
          <p:cNvSpPr/>
          <p:nvPr>
            <p:custDataLst>
              <p:tags r:id="rId11"/>
            </p:custDataLst>
          </p:nvPr>
        </p:nvSpPr>
        <p:spPr bwMode="auto">
          <a:xfrm>
            <a:off x="4004376" y="1934135"/>
            <a:ext cx="2180804" cy="840820"/>
          </a:xfrm>
          <a:custGeom>
            <a:avLst/>
            <a:gdLst>
              <a:gd name="T0" fmla="*/ 115 w 907"/>
              <a:gd name="T1" fmla="*/ 0 h 350"/>
              <a:gd name="T2" fmla="*/ 907 w 907"/>
              <a:gd name="T3" fmla="*/ 0 h 350"/>
              <a:gd name="T4" fmla="*/ 907 w 907"/>
              <a:gd name="T5" fmla="*/ 350 h 350"/>
              <a:gd name="T6" fmla="*/ 115 w 907"/>
              <a:gd name="T7" fmla="*/ 350 h 350"/>
              <a:gd name="T8" fmla="*/ 0 w 907"/>
              <a:gd name="T9" fmla="*/ 235 h 350"/>
              <a:gd name="T10" fmla="*/ 0 w 907"/>
              <a:gd name="T11" fmla="*/ 115 h 350"/>
              <a:gd name="T12" fmla="*/ 115 w 907"/>
              <a:gd name="T13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7" h="350">
                <a:moveTo>
                  <a:pt x="115" y="0"/>
                </a:moveTo>
                <a:cubicBezTo>
                  <a:pt x="907" y="0"/>
                  <a:pt x="907" y="0"/>
                  <a:pt x="907" y="0"/>
                </a:cubicBezTo>
                <a:cubicBezTo>
                  <a:pt x="907" y="350"/>
                  <a:pt x="907" y="350"/>
                  <a:pt x="907" y="350"/>
                </a:cubicBezTo>
                <a:cubicBezTo>
                  <a:pt x="115" y="350"/>
                  <a:pt x="115" y="350"/>
                  <a:pt x="115" y="350"/>
                </a:cubicBezTo>
                <a:cubicBezTo>
                  <a:pt x="51" y="350"/>
                  <a:pt x="0" y="298"/>
                  <a:pt x="0" y="23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1"/>
                  <a:pt x="51" y="0"/>
                  <a:pt x="11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40" name="Freeform 103"/>
          <p:cNvSpPr>
            <a:spLocks noEditPoints="1"/>
          </p:cNvSpPr>
          <p:nvPr>
            <p:custDataLst>
              <p:tags r:id="rId12"/>
            </p:custDataLst>
          </p:nvPr>
        </p:nvSpPr>
        <p:spPr bwMode="auto">
          <a:xfrm>
            <a:off x="4735830" y="3355975"/>
            <a:ext cx="1169035" cy="1139825"/>
          </a:xfrm>
          <a:custGeom>
            <a:avLst/>
            <a:gdLst>
              <a:gd name="T0" fmla="*/ 271 w 558"/>
              <a:gd name="T1" fmla="*/ 0 h 558"/>
              <a:gd name="T2" fmla="*/ 0 w 558"/>
              <a:gd name="T3" fmla="*/ 267 h 558"/>
              <a:gd name="T4" fmla="*/ 0 w 558"/>
              <a:gd name="T5" fmla="*/ 279 h 558"/>
              <a:gd name="T6" fmla="*/ 0 w 558"/>
              <a:gd name="T7" fmla="*/ 291 h 558"/>
              <a:gd name="T8" fmla="*/ 279 w 558"/>
              <a:gd name="T9" fmla="*/ 558 h 558"/>
              <a:gd name="T10" fmla="*/ 558 w 558"/>
              <a:gd name="T11" fmla="*/ 279 h 558"/>
              <a:gd name="T12" fmla="*/ 287 w 558"/>
              <a:gd name="T13" fmla="*/ 0 h 558"/>
              <a:gd name="T14" fmla="*/ 279 w 558"/>
              <a:gd name="T15" fmla="*/ 0 h 558"/>
              <a:gd name="T16" fmla="*/ 271 w 558"/>
              <a:gd name="T17" fmla="*/ 0 h 558"/>
              <a:gd name="T18" fmla="*/ 340 w 558"/>
              <a:gd name="T19" fmla="*/ 113 h 558"/>
              <a:gd name="T20" fmla="*/ 344 w 558"/>
              <a:gd name="T21" fmla="*/ 115 h 558"/>
              <a:gd name="T22" fmla="*/ 352 w 558"/>
              <a:gd name="T23" fmla="*/ 118 h 558"/>
              <a:gd name="T24" fmla="*/ 360 w 558"/>
              <a:gd name="T25" fmla="*/ 122 h 558"/>
              <a:gd name="T26" fmla="*/ 367 w 558"/>
              <a:gd name="T27" fmla="*/ 126 h 558"/>
              <a:gd name="T28" fmla="*/ 374 w 558"/>
              <a:gd name="T29" fmla="*/ 130 h 558"/>
              <a:gd name="T30" fmla="*/ 381 w 558"/>
              <a:gd name="T31" fmla="*/ 135 h 558"/>
              <a:gd name="T32" fmla="*/ 388 w 558"/>
              <a:gd name="T33" fmla="*/ 140 h 558"/>
              <a:gd name="T34" fmla="*/ 395 w 558"/>
              <a:gd name="T35" fmla="*/ 146 h 558"/>
              <a:gd name="T36" fmla="*/ 456 w 558"/>
              <a:gd name="T37" fmla="*/ 279 h 558"/>
              <a:gd name="T38" fmla="*/ 279 w 558"/>
              <a:gd name="T39" fmla="*/ 456 h 558"/>
              <a:gd name="T40" fmla="*/ 102 w 558"/>
              <a:gd name="T41" fmla="*/ 279 h 558"/>
              <a:gd name="T42" fmla="*/ 163 w 558"/>
              <a:gd name="T43" fmla="*/ 146 h 558"/>
              <a:gd name="T44" fmla="*/ 170 w 558"/>
              <a:gd name="T45" fmla="*/ 140 h 558"/>
              <a:gd name="T46" fmla="*/ 177 w 558"/>
              <a:gd name="T47" fmla="*/ 135 h 558"/>
              <a:gd name="T48" fmla="*/ 184 w 558"/>
              <a:gd name="T49" fmla="*/ 130 h 558"/>
              <a:gd name="T50" fmla="*/ 187 w 558"/>
              <a:gd name="T51" fmla="*/ 128 h 558"/>
              <a:gd name="T52" fmla="*/ 198 w 558"/>
              <a:gd name="T53" fmla="*/ 122 h 558"/>
              <a:gd name="T54" fmla="*/ 206 w 558"/>
              <a:gd name="T55" fmla="*/ 118 h 558"/>
              <a:gd name="T56" fmla="*/ 279 w 558"/>
              <a:gd name="T57" fmla="*/ 102 h 558"/>
              <a:gd name="T58" fmla="*/ 340 w 558"/>
              <a:gd name="T59" fmla="*/ 113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58" h="558">
                <a:moveTo>
                  <a:pt x="271" y="0"/>
                </a:moveTo>
                <a:cubicBezTo>
                  <a:pt x="125" y="4"/>
                  <a:pt x="6" y="121"/>
                  <a:pt x="0" y="267"/>
                </a:cubicBezTo>
                <a:cubicBezTo>
                  <a:pt x="0" y="271"/>
                  <a:pt x="0" y="275"/>
                  <a:pt x="0" y="279"/>
                </a:cubicBezTo>
                <a:cubicBezTo>
                  <a:pt x="0" y="283"/>
                  <a:pt x="0" y="287"/>
                  <a:pt x="0" y="291"/>
                </a:cubicBezTo>
                <a:cubicBezTo>
                  <a:pt x="7" y="440"/>
                  <a:pt x="129" y="558"/>
                  <a:pt x="279" y="558"/>
                </a:cubicBezTo>
                <a:cubicBezTo>
                  <a:pt x="433" y="558"/>
                  <a:pt x="558" y="433"/>
                  <a:pt x="558" y="279"/>
                </a:cubicBezTo>
                <a:cubicBezTo>
                  <a:pt x="558" y="128"/>
                  <a:pt x="437" y="4"/>
                  <a:pt x="287" y="0"/>
                </a:cubicBezTo>
                <a:cubicBezTo>
                  <a:pt x="284" y="0"/>
                  <a:pt x="282" y="0"/>
                  <a:pt x="279" y="0"/>
                </a:cubicBezTo>
                <a:cubicBezTo>
                  <a:pt x="276" y="0"/>
                  <a:pt x="274" y="0"/>
                  <a:pt x="271" y="0"/>
                </a:cubicBezTo>
                <a:close/>
                <a:moveTo>
                  <a:pt x="340" y="113"/>
                </a:moveTo>
                <a:cubicBezTo>
                  <a:pt x="341" y="114"/>
                  <a:pt x="343" y="114"/>
                  <a:pt x="344" y="115"/>
                </a:cubicBezTo>
                <a:cubicBezTo>
                  <a:pt x="347" y="116"/>
                  <a:pt x="349" y="117"/>
                  <a:pt x="352" y="118"/>
                </a:cubicBezTo>
                <a:cubicBezTo>
                  <a:pt x="354" y="119"/>
                  <a:pt x="357" y="120"/>
                  <a:pt x="360" y="122"/>
                </a:cubicBezTo>
                <a:cubicBezTo>
                  <a:pt x="362" y="123"/>
                  <a:pt x="365" y="124"/>
                  <a:pt x="367" y="126"/>
                </a:cubicBezTo>
                <a:cubicBezTo>
                  <a:pt x="370" y="127"/>
                  <a:pt x="372" y="129"/>
                  <a:pt x="374" y="130"/>
                </a:cubicBezTo>
                <a:cubicBezTo>
                  <a:pt x="377" y="132"/>
                  <a:pt x="379" y="133"/>
                  <a:pt x="381" y="135"/>
                </a:cubicBezTo>
                <a:cubicBezTo>
                  <a:pt x="384" y="137"/>
                  <a:pt x="386" y="138"/>
                  <a:pt x="388" y="140"/>
                </a:cubicBezTo>
                <a:cubicBezTo>
                  <a:pt x="390" y="142"/>
                  <a:pt x="393" y="144"/>
                  <a:pt x="395" y="146"/>
                </a:cubicBezTo>
                <a:cubicBezTo>
                  <a:pt x="432" y="178"/>
                  <a:pt x="456" y="226"/>
                  <a:pt x="456" y="279"/>
                </a:cubicBezTo>
                <a:cubicBezTo>
                  <a:pt x="456" y="377"/>
                  <a:pt x="377" y="456"/>
                  <a:pt x="279" y="456"/>
                </a:cubicBezTo>
                <a:cubicBezTo>
                  <a:pt x="181" y="456"/>
                  <a:pt x="102" y="377"/>
                  <a:pt x="102" y="279"/>
                </a:cubicBezTo>
                <a:cubicBezTo>
                  <a:pt x="102" y="226"/>
                  <a:pt x="126" y="178"/>
                  <a:pt x="163" y="146"/>
                </a:cubicBezTo>
                <a:cubicBezTo>
                  <a:pt x="165" y="144"/>
                  <a:pt x="168" y="142"/>
                  <a:pt x="170" y="140"/>
                </a:cubicBezTo>
                <a:cubicBezTo>
                  <a:pt x="172" y="138"/>
                  <a:pt x="174" y="137"/>
                  <a:pt x="177" y="135"/>
                </a:cubicBezTo>
                <a:cubicBezTo>
                  <a:pt x="179" y="133"/>
                  <a:pt x="181" y="132"/>
                  <a:pt x="184" y="130"/>
                </a:cubicBezTo>
                <a:cubicBezTo>
                  <a:pt x="185" y="129"/>
                  <a:pt x="186" y="129"/>
                  <a:pt x="187" y="128"/>
                </a:cubicBezTo>
                <a:cubicBezTo>
                  <a:pt x="191" y="126"/>
                  <a:pt x="195" y="124"/>
                  <a:pt x="198" y="122"/>
                </a:cubicBezTo>
                <a:cubicBezTo>
                  <a:pt x="201" y="120"/>
                  <a:pt x="204" y="119"/>
                  <a:pt x="206" y="118"/>
                </a:cubicBezTo>
                <a:cubicBezTo>
                  <a:pt x="228" y="108"/>
                  <a:pt x="253" y="102"/>
                  <a:pt x="279" y="102"/>
                </a:cubicBezTo>
                <a:cubicBezTo>
                  <a:pt x="300" y="102"/>
                  <a:pt x="321" y="106"/>
                  <a:pt x="340" y="1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41" name="Oval 10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872557" y="3483743"/>
            <a:ext cx="887146" cy="88598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42" name="Freeform 105"/>
          <p:cNvSpPr>
            <a:spLocks noEditPoints="1"/>
          </p:cNvSpPr>
          <p:nvPr>
            <p:custDataLst>
              <p:tags r:id="rId14"/>
            </p:custDataLst>
          </p:nvPr>
        </p:nvSpPr>
        <p:spPr bwMode="auto">
          <a:xfrm>
            <a:off x="6337300" y="3330575"/>
            <a:ext cx="1135380" cy="1165860"/>
          </a:xfrm>
          <a:custGeom>
            <a:avLst/>
            <a:gdLst>
              <a:gd name="T0" fmla="*/ 271 w 558"/>
              <a:gd name="T1" fmla="*/ 0 h 558"/>
              <a:gd name="T2" fmla="*/ 0 w 558"/>
              <a:gd name="T3" fmla="*/ 267 h 558"/>
              <a:gd name="T4" fmla="*/ 0 w 558"/>
              <a:gd name="T5" fmla="*/ 279 h 558"/>
              <a:gd name="T6" fmla="*/ 0 w 558"/>
              <a:gd name="T7" fmla="*/ 291 h 558"/>
              <a:gd name="T8" fmla="*/ 279 w 558"/>
              <a:gd name="T9" fmla="*/ 558 h 558"/>
              <a:gd name="T10" fmla="*/ 558 w 558"/>
              <a:gd name="T11" fmla="*/ 279 h 558"/>
              <a:gd name="T12" fmla="*/ 287 w 558"/>
              <a:gd name="T13" fmla="*/ 0 h 558"/>
              <a:gd name="T14" fmla="*/ 279 w 558"/>
              <a:gd name="T15" fmla="*/ 0 h 558"/>
              <a:gd name="T16" fmla="*/ 271 w 558"/>
              <a:gd name="T17" fmla="*/ 0 h 558"/>
              <a:gd name="T18" fmla="*/ 340 w 558"/>
              <a:gd name="T19" fmla="*/ 113 h 558"/>
              <a:gd name="T20" fmla="*/ 344 w 558"/>
              <a:gd name="T21" fmla="*/ 114 h 558"/>
              <a:gd name="T22" fmla="*/ 352 w 558"/>
              <a:gd name="T23" fmla="*/ 118 h 558"/>
              <a:gd name="T24" fmla="*/ 360 w 558"/>
              <a:gd name="T25" fmla="*/ 121 h 558"/>
              <a:gd name="T26" fmla="*/ 367 w 558"/>
              <a:gd name="T27" fmla="*/ 125 h 558"/>
              <a:gd name="T28" fmla="*/ 374 w 558"/>
              <a:gd name="T29" fmla="*/ 130 h 558"/>
              <a:gd name="T30" fmla="*/ 381 w 558"/>
              <a:gd name="T31" fmla="*/ 135 h 558"/>
              <a:gd name="T32" fmla="*/ 388 w 558"/>
              <a:gd name="T33" fmla="*/ 140 h 558"/>
              <a:gd name="T34" fmla="*/ 395 w 558"/>
              <a:gd name="T35" fmla="*/ 145 h 558"/>
              <a:gd name="T36" fmla="*/ 456 w 558"/>
              <a:gd name="T37" fmla="*/ 279 h 558"/>
              <a:gd name="T38" fmla="*/ 279 w 558"/>
              <a:gd name="T39" fmla="*/ 456 h 558"/>
              <a:gd name="T40" fmla="*/ 102 w 558"/>
              <a:gd name="T41" fmla="*/ 279 h 558"/>
              <a:gd name="T42" fmla="*/ 163 w 558"/>
              <a:gd name="T43" fmla="*/ 145 h 558"/>
              <a:gd name="T44" fmla="*/ 170 w 558"/>
              <a:gd name="T45" fmla="*/ 140 h 558"/>
              <a:gd name="T46" fmla="*/ 177 w 558"/>
              <a:gd name="T47" fmla="*/ 135 h 558"/>
              <a:gd name="T48" fmla="*/ 184 w 558"/>
              <a:gd name="T49" fmla="*/ 130 h 558"/>
              <a:gd name="T50" fmla="*/ 187 w 558"/>
              <a:gd name="T51" fmla="*/ 128 h 558"/>
              <a:gd name="T52" fmla="*/ 198 w 558"/>
              <a:gd name="T53" fmla="*/ 121 h 558"/>
              <a:gd name="T54" fmla="*/ 206 w 558"/>
              <a:gd name="T55" fmla="*/ 118 h 558"/>
              <a:gd name="T56" fmla="*/ 279 w 558"/>
              <a:gd name="T57" fmla="*/ 102 h 558"/>
              <a:gd name="T58" fmla="*/ 340 w 558"/>
              <a:gd name="T59" fmla="*/ 113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58" h="558">
                <a:moveTo>
                  <a:pt x="271" y="0"/>
                </a:moveTo>
                <a:cubicBezTo>
                  <a:pt x="125" y="4"/>
                  <a:pt x="6" y="121"/>
                  <a:pt x="0" y="267"/>
                </a:cubicBezTo>
                <a:cubicBezTo>
                  <a:pt x="0" y="271"/>
                  <a:pt x="0" y="275"/>
                  <a:pt x="0" y="279"/>
                </a:cubicBezTo>
                <a:cubicBezTo>
                  <a:pt x="0" y="283"/>
                  <a:pt x="0" y="287"/>
                  <a:pt x="0" y="291"/>
                </a:cubicBezTo>
                <a:cubicBezTo>
                  <a:pt x="7" y="440"/>
                  <a:pt x="129" y="558"/>
                  <a:pt x="279" y="558"/>
                </a:cubicBezTo>
                <a:cubicBezTo>
                  <a:pt x="433" y="558"/>
                  <a:pt x="558" y="433"/>
                  <a:pt x="558" y="279"/>
                </a:cubicBezTo>
                <a:cubicBezTo>
                  <a:pt x="558" y="127"/>
                  <a:pt x="437" y="4"/>
                  <a:pt x="287" y="0"/>
                </a:cubicBezTo>
                <a:cubicBezTo>
                  <a:pt x="284" y="0"/>
                  <a:pt x="282" y="0"/>
                  <a:pt x="279" y="0"/>
                </a:cubicBezTo>
                <a:cubicBezTo>
                  <a:pt x="276" y="0"/>
                  <a:pt x="274" y="0"/>
                  <a:pt x="271" y="0"/>
                </a:cubicBezTo>
                <a:close/>
                <a:moveTo>
                  <a:pt x="340" y="113"/>
                </a:moveTo>
                <a:cubicBezTo>
                  <a:pt x="341" y="113"/>
                  <a:pt x="343" y="114"/>
                  <a:pt x="344" y="114"/>
                </a:cubicBezTo>
                <a:cubicBezTo>
                  <a:pt x="347" y="115"/>
                  <a:pt x="349" y="116"/>
                  <a:pt x="352" y="118"/>
                </a:cubicBezTo>
                <a:cubicBezTo>
                  <a:pt x="354" y="119"/>
                  <a:pt x="357" y="120"/>
                  <a:pt x="360" y="121"/>
                </a:cubicBezTo>
                <a:cubicBezTo>
                  <a:pt x="362" y="123"/>
                  <a:pt x="365" y="124"/>
                  <a:pt x="367" y="125"/>
                </a:cubicBezTo>
                <a:cubicBezTo>
                  <a:pt x="370" y="127"/>
                  <a:pt x="372" y="128"/>
                  <a:pt x="374" y="130"/>
                </a:cubicBezTo>
                <a:cubicBezTo>
                  <a:pt x="377" y="131"/>
                  <a:pt x="379" y="133"/>
                  <a:pt x="381" y="135"/>
                </a:cubicBezTo>
                <a:cubicBezTo>
                  <a:pt x="384" y="136"/>
                  <a:pt x="386" y="138"/>
                  <a:pt x="388" y="140"/>
                </a:cubicBezTo>
                <a:cubicBezTo>
                  <a:pt x="390" y="142"/>
                  <a:pt x="393" y="143"/>
                  <a:pt x="395" y="145"/>
                </a:cubicBezTo>
                <a:cubicBezTo>
                  <a:pt x="432" y="178"/>
                  <a:pt x="456" y="226"/>
                  <a:pt x="456" y="279"/>
                </a:cubicBezTo>
                <a:cubicBezTo>
                  <a:pt x="456" y="377"/>
                  <a:pt x="377" y="456"/>
                  <a:pt x="279" y="456"/>
                </a:cubicBezTo>
                <a:cubicBezTo>
                  <a:pt x="181" y="456"/>
                  <a:pt x="102" y="377"/>
                  <a:pt x="102" y="279"/>
                </a:cubicBezTo>
                <a:cubicBezTo>
                  <a:pt x="102" y="226"/>
                  <a:pt x="126" y="178"/>
                  <a:pt x="163" y="145"/>
                </a:cubicBezTo>
                <a:cubicBezTo>
                  <a:pt x="165" y="143"/>
                  <a:pt x="168" y="142"/>
                  <a:pt x="170" y="140"/>
                </a:cubicBezTo>
                <a:cubicBezTo>
                  <a:pt x="172" y="138"/>
                  <a:pt x="174" y="136"/>
                  <a:pt x="177" y="135"/>
                </a:cubicBezTo>
                <a:cubicBezTo>
                  <a:pt x="179" y="133"/>
                  <a:pt x="181" y="131"/>
                  <a:pt x="184" y="130"/>
                </a:cubicBezTo>
                <a:cubicBezTo>
                  <a:pt x="185" y="129"/>
                  <a:pt x="186" y="128"/>
                  <a:pt x="187" y="128"/>
                </a:cubicBezTo>
                <a:cubicBezTo>
                  <a:pt x="191" y="125"/>
                  <a:pt x="195" y="123"/>
                  <a:pt x="198" y="121"/>
                </a:cubicBezTo>
                <a:cubicBezTo>
                  <a:pt x="201" y="120"/>
                  <a:pt x="204" y="119"/>
                  <a:pt x="206" y="118"/>
                </a:cubicBezTo>
                <a:cubicBezTo>
                  <a:pt x="228" y="108"/>
                  <a:pt x="253" y="102"/>
                  <a:pt x="279" y="102"/>
                </a:cubicBezTo>
                <a:cubicBezTo>
                  <a:pt x="300" y="102"/>
                  <a:pt x="321" y="106"/>
                  <a:pt x="340" y="1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44" name="Freeform 107"/>
          <p:cNvSpPr>
            <a:spLocks noEditPoints="1"/>
          </p:cNvSpPr>
          <p:nvPr>
            <p:custDataLst>
              <p:tags r:id="rId15"/>
            </p:custDataLst>
          </p:nvPr>
        </p:nvSpPr>
        <p:spPr bwMode="auto">
          <a:xfrm>
            <a:off x="6292850" y="1778000"/>
            <a:ext cx="1179830" cy="1177925"/>
          </a:xfrm>
          <a:custGeom>
            <a:avLst/>
            <a:gdLst>
              <a:gd name="T0" fmla="*/ 271 w 558"/>
              <a:gd name="T1" fmla="*/ 0 h 558"/>
              <a:gd name="T2" fmla="*/ 0 w 558"/>
              <a:gd name="T3" fmla="*/ 267 h 558"/>
              <a:gd name="T4" fmla="*/ 0 w 558"/>
              <a:gd name="T5" fmla="*/ 279 h 558"/>
              <a:gd name="T6" fmla="*/ 0 w 558"/>
              <a:gd name="T7" fmla="*/ 291 h 558"/>
              <a:gd name="T8" fmla="*/ 279 w 558"/>
              <a:gd name="T9" fmla="*/ 558 h 558"/>
              <a:gd name="T10" fmla="*/ 558 w 558"/>
              <a:gd name="T11" fmla="*/ 279 h 558"/>
              <a:gd name="T12" fmla="*/ 287 w 558"/>
              <a:gd name="T13" fmla="*/ 0 h 558"/>
              <a:gd name="T14" fmla="*/ 279 w 558"/>
              <a:gd name="T15" fmla="*/ 0 h 558"/>
              <a:gd name="T16" fmla="*/ 271 w 558"/>
              <a:gd name="T17" fmla="*/ 0 h 558"/>
              <a:gd name="T18" fmla="*/ 340 w 558"/>
              <a:gd name="T19" fmla="*/ 113 h 558"/>
              <a:gd name="T20" fmla="*/ 344 w 558"/>
              <a:gd name="T21" fmla="*/ 114 h 558"/>
              <a:gd name="T22" fmla="*/ 352 w 558"/>
              <a:gd name="T23" fmla="*/ 118 h 558"/>
              <a:gd name="T24" fmla="*/ 360 w 558"/>
              <a:gd name="T25" fmla="*/ 121 h 558"/>
              <a:gd name="T26" fmla="*/ 367 w 558"/>
              <a:gd name="T27" fmla="*/ 125 h 558"/>
              <a:gd name="T28" fmla="*/ 374 w 558"/>
              <a:gd name="T29" fmla="*/ 130 h 558"/>
              <a:gd name="T30" fmla="*/ 381 w 558"/>
              <a:gd name="T31" fmla="*/ 135 h 558"/>
              <a:gd name="T32" fmla="*/ 388 w 558"/>
              <a:gd name="T33" fmla="*/ 140 h 558"/>
              <a:gd name="T34" fmla="*/ 395 w 558"/>
              <a:gd name="T35" fmla="*/ 145 h 558"/>
              <a:gd name="T36" fmla="*/ 456 w 558"/>
              <a:gd name="T37" fmla="*/ 279 h 558"/>
              <a:gd name="T38" fmla="*/ 279 w 558"/>
              <a:gd name="T39" fmla="*/ 456 h 558"/>
              <a:gd name="T40" fmla="*/ 102 w 558"/>
              <a:gd name="T41" fmla="*/ 279 h 558"/>
              <a:gd name="T42" fmla="*/ 163 w 558"/>
              <a:gd name="T43" fmla="*/ 145 h 558"/>
              <a:gd name="T44" fmla="*/ 170 w 558"/>
              <a:gd name="T45" fmla="*/ 140 h 558"/>
              <a:gd name="T46" fmla="*/ 177 w 558"/>
              <a:gd name="T47" fmla="*/ 135 h 558"/>
              <a:gd name="T48" fmla="*/ 184 w 558"/>
              <a:gd name="T49" fmla="*/ 130 h 558"/>
              <a:gd name="T50" fmla="*/ 187 w 558"/>
              <a:gd name="T51" fmla="*/ 128 h 558"/>
              <a:gd name="T52" fmla="*/ 198 w 558"/>
              <a:gd name="T53" fmla="*/ 121 h 558"/>
              <a:gd name="T54" fmla="*/ 206 w 558"/>
              <a:gd name="T55" fmla="*/ 118 h 558"/>
              <a:gd name="T56" fmla="*/ 279 w 558"/>
              <a:gd name="T57" fmla="*/ 102 h 558"/>
              <a:gd name="T58" fmla="*/ 340 w 558"/>
              <a:gd name="T59" fmla="*/ 113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58" h="558">
                <a:moveTo>
                  <a:pt x="271" y="0"/>
                </a:moveTo>
                <a:cubicBezTo>
                  <a:pt x="125" y="4"/>
                  <a:pt x="6" y="121"/>
                  <a:pt x="0" y="267"/>
                </a:cubicBezTo>
                <a:cubicBezTo>
                  <a:pt x="0" y="271"/>
                  <a:pt x="0" y="275"/>
                  <a:pt x="0" y="279"/>
                </a:cubicBezTo>
                <a:cubicBezTo>
                  <a:pt x="0" y="283"/>
                  <a:pt x="0" y="287"/>
                  <a:pt x="0" y="291"/>
                </a:cubicBezTo>
                <a:cubicBezTo>
                  <a:pt x="7" y="440"/>
                  <a:pt x="129" y="558"/>
                  <a:pt x="279" y="558"/>
                </a:cubicBezTo>
                <a:cubicBezTo>
                  <a:pt x="433" y="558"/>
                  <a:pt x="558" y="433"/>
                  <a:pt x="558" y="279"/>
                </a:cubicBezTo>
                <a:cubicBezTo>
                  <a:pt x="558" y="127"/>
                  <a:pt x="437" y="4"/>
                  <a:pt x="287" y="0"/>
                </a:cubicBezTo>
                <a:cubicBezTo>
                  <a:pt x="284" y="0"/>
                  <a:pt x="282" y="0"/>
                  <a:pt x="279" y="0"/>
                </a:cubicBezTo>
                <a:cubicBezTo>
                  <a:pt x="276" y="0"/>
                  <a:pt x="274" y="0"/>
                  <a:pt x="271" y="0"/>
                </a:cubicBezTo>
                <a:close/>
                <a:moveTo>
                  <a:pt x="340" y="113"/>
                </a:moveTo>
                <a:cubicBezTo>
                  <a:pt x="341" y="113"/>
                  <a:pt x="343" y="114"/>
                  <a:pt x="344" y="114"/>
                </a:cubicBezTo>
                <a:cubicBezTo>
                  <a:pt x="347" y="115"/>
                  <a:pt x="349" y="116"/>
                  <a:pt x="352" y="118"/>
                </a:cubicBezTo>
                <a:cubicBezTo>
                  <a:pt x="354" y="119"/>
                  <a:pt x="357" y="120"/>
                  <a:pt x="360" y="121"/>
                </a:cubicBezTo>
                <a:cubicBezTo>
                  <a:pt x="362" y="123"/>
                  <a:pt x="365" y="124"/>
                  <a:pt x="367" y="125"/>
                </a:cubicBezTo>
                <a:cubicBezTo>
                  <a:pt x="370" y="127"/>
                  <a:pt x="372" y="128"/>
                  <a:pt x="374" y="130"/>
                </a:cubicBezTo>
                <a:cubicBezTo>
                  <a:pt x="377" y="131"/>
                  <a:pt x="379" y="133"/>
                  <a:pt x="381" y="135"/>
                </a:cubicBezTo>
                <a:cubicBezTo>
                  <a:pt x="384" y="136"/>
                  <a:pt x="386" y="138"/>
                  <a:pt x="388" y="140"/>
                </a:cubicBezTo>
                <a:cubicBezTo>
                  <a:pt x="390" y="142"/>
                  <a:pt x="393" y="143"/>
                  <a:pt x="395" y="145"/>
                </a:cubicBezTo>
                <a:cubicBezTo>
                  <a:pt x="432" y="178"/>
                  <a:pt x="456" y="226"/>
                  <a:pt x="456" y="279"/>
                </a:cubicBezTo>
                <a:cubicBezTo>
                  <a:pt x="456" y="377"/>
                  <a:pt x="377" y="456"/>
                  <a:pt x="279" y="456"/>
                </a:cubicBezTo>
                <a:cubicBezTo>
                  <a:pt x="181" y="456"/>
                  <a:pt x="102" y="377"/>
                  <a:pt x="102" y="279"/>
                </a:cubicBezTo>
                <a:cubicBezTo>
                  <a:pt x="102" y="226"/>
                  <a:pt x="126" y="178"/>
                  <a:pt x="163" y="145"/>
                </a:cubicBezTo>
                <a:cubicBezTo>
                  <a:pt x="165" y="143"/>
                  <a:pt x="168" y="142"/>
                  <a:pt x="170" y="140"/>
                </a:cubicBezTo>
                <a:cubicBezTo>
                  <a:pt x="172" y="138"/>
                  <a:pt x="174" y="136"/>
                  <a:pt x="177" y="135"/>
                </a:cubicBezTo>
                <a:cubicBezTo>
                  <a:pt x="179" y="133"/>
                  <a:pt x="181" y="131"/>
                  <a:pt x="184" y="130"/>
                </a:cubicBezTo>
                <a:cubicBezTo>
                  <a:pt x="185" y="129"/>
                  <a:pt x="186" y="128"/>
                  <a:pt x="187" y="128"/>
                </a:cubicBezTo>
                <a:cubicBezTo>
                  <a:pt x="191" y="125"/>
                  <a:pt x="195" y="123"/>
                  <a:pt x="198" y="121"/>
                </a:cubicBezTo>
                <a:cubicBezTo>
                  <a:pt x="201" y="120"/>
                  <a:pt x="204" y="119"/>
                  <a:pt x="206" y="118"/>
                </a:cubicBezTo>
                <a:cubicBezTo>
                  <a:pt x="228" y="108"/>
                  <a:pt x="253" y="102"/>
                  <a:pt x="279" y="102"/>
                </a:cubicBezTo>
                <a:cubicBezTo>
                  <a:pt x="300" y="102"/>
                  <a:pt x="321" y="106"/>
                  <a:pt x="340" y="1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45" name="Oval 108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438981" y="1904321"/>
            <a:ext cx="887146" cy="8883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>
            <p:custDataLst>
              <p:tags r:id="rId17"/>
            </p:custDataLst>
          </p:nvPr>
        </p:nvSpPr>
        <p:spPr>
          <a:xfrm>
            <a:off x="4422085" y="2078031"/>
            <a:ext cx="1607670" cy="797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spc="200" dirty="0">
                <a:solidFill>
                  <a:sysClr val="window" lastClr="FFFFF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单击此处添加文本具体内容</a:t>
            </a:r>
          </a:p>
        </p:txBody>
      </p:sp>
      <p:sp>
        <p:nvSpPr>
          <p:cNvPr id="49" name="文本框 48"/>
          <p:cNvSpPr txBox="1"/>
          <p:nvPr>
            <p:custDataLst>
              <p:tags r:id="rId18"/>
            </p:custDataLst>
          </p:nvPr>
        </p:nvSpPr>
        <p:spPr>
          <a:xfrm>
            <a:off x="2795095" y="3641593"/>
            <a:ext cx="1607670" cy="797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spc="200" dirty="0">
                <a:solidFill>
                  <a:sysClr val="window" lastClr="FFFFF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单击此处添加文本具体内容</a:t>
            </a:r>
          </a:p>
        </p:txBody>
      </p:sp>
      <p:sp>
        <p:nvSpPr>
          <p:cNvPr id="53" name="文本框 52"/>
          <p:cNvSpPr txBox="1"/>
          <p:nvPr>
            <p:custDataLst>
              <p:tags r:id="rId19"/>
            </p:custDataLst>
          </p:nvPr>
        </p:nvSpPr>
        <p:spPr>
          <a:xfrm>
            <a:off x="7831993" y="3679066"/>
            <a:ext cx="1607670" cy="797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200" dirty="0">
                <a:solidFill>
                  <a:sysClr val="window" lastClr="FFFFF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单击此处添加文本具体内容</a:t>
            </a:r>
          </a:p>
        </p:txBody>
      </p:sp>
      <p:sp>
        <p:nvSpPr>
          <p:cNvPr id="55" name="Freeform 103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4777105" y="4963160"/>
            <a:ext cx="1127760" cy="1110615"/>
          </a:xfrm>
          <a:custGeom>
            <a:avLst/>
            <a:gdLst>
              <a:gd name="T0" fmla="*/ 271 w 558"/>
              <a:gd name="T1" fmla="*/ 0 h 558"/>
              <a:gd name="T2" fmla="*/ 0 w 558"/>
              <a:gd name="T3" fmla="*/ 267 h 558"/>
              <a:gd name="T4" fmla="*/ 0 w 558"/>
              <a:gd name="T5" fmla="*/ 279 h 558"/>
              <a:gd name="T6" fmla="*/ 0 w 558"/>
              <a:gd name="T7" fmla="*/ 291 h 558"/>
              <a:gd name="T8" fmla="*/ 279 w 558"/>
              <a:gd name="T9" fmla="*/ 558 h 558"/>
              <a:gd name="T10" fmla="*/ 558 w 558"/>
              <a:gd name="T11" fmla="*/ 279 h 558"/>
              <a:gd name="T12" fmla="*/ 287 w 558"/>
              <a:gd name="T13" fmla="*/ 0 h 558"/>
              <a:gd name="T14" fmla="*/ 279 w 558"/>
              <a:gd name="T15" fmla="*/ 0 h 558"/>
              <a:gd name="T16" fmla="*/ 271 w 558"/>
              <a:gd name="T17" fmla="*/ 0 h 558"/>
              <a:gd name="T18" fmla="*/ 340 w 558"/>
              <a:gd name="T19" fmla="*/ 113 h 558"/>
              <a:gd name="T20" fmla="*/ 344 w 558"/>
              <a:gd name="T21" fmla="*/ 115 h 558"/>
              <a:gd name="T22" fmla="*/ 352 w 558"/>
              <a:gd name="T23" fmla="*/ 118 h 558"/>
              <a:gd name="T24" fmla="*/ 360 w 558"/>
              <a:gd name="T25" fmla="*/ 122 h 558"/>
              <a:gd name="T26" fmla="*/ 367 w 558"/>
              <a:gd name="T27" fmla="*/ 126 h 558"/>
              <a:gd name="T28" fmla="*/ 374 w 558"/>
              <a:gd name="T29" fmla="*/ 130 h 558"/>
              <a:gd name="T30" fmla="*/ 381 w 558"/>
              <a:gd name="T31" fmla="*/ 135 h 558"/>
              <a:gd name="T32" fmla="*/ 388 w 558"/>
              <a:gd name="T33" fmla="*/ 140 h 558"/>
              <a:gd name="T34" fmla="*/ 395 w 558"/>
              <a:gd name="T35" fmla="*/ 146 h 558"/>
              <a:gd name="T36" fmla="*/ 456 w 558"/>
              <a:gd name="T37" fmla="*/ 279 h 558"/>
              <a:gd name="T38" fmla="*/ 279 w 558"/>
              <a:gd name="T39" fmla="*/ 456 h 558"/>
              <a:gd name="T40" fmla="*/ 102 w 558"/>
              <a:gd name="T41" fmla="*/ 279 h 558"/>
              <a:gd name="T42" fmla="*/ 163 w 558"/>
              <a:gd name="T43" fmla="*/ 146 h 558"/>
              <a:gd name="T44" fmla="*/ 170 w 558"/>
              <a:gd name="T45" fmla="*/ 140 h 558"/>
              <a:gd name="T46" fmla="*/ 177 w 558"/>
              <a:gd name="T47" fmla="*/ 135 h 558"/>
              <a:gd name="T48" fmla="*/ 184 w 558"/>
              <a:gd name="T49" fmla="*/ 130 h 558"/>
              <a:gd name="T50" fmla="*/ 187 w 558"/>
              <a:gd name="T51" fmla="*/ 128 h 558"/>
              <a:gd name="T52" fmla="*/ 198 w 558"/>
              <a:gd name="T53" fmla="*/ 122 h 558"/>
              <a:gd name="T54" fmla="*/ 206 w 558"/>
              <a:gd name="T55" fmla="*/ 118 h 558"/>
              <a:gd name="T56" fmla="*/ 279 w 558"/>
              <a:gd name="T57" fmla="*/ 102 h 558"/>
              <a:gd name="T58" fmla="*/ 340 w 558"/>
              <a:gd name="T59" fmla="*/ 113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58" h="558">
                <a:moveTo>
                  <a:pt x="271" y="0"/>
                </a:moveTo>
                <a:cubicBezTo>
                  <a:pt x="125" y="4"/>
                  <a:pt x="6" y="121"/>
                  <a:pt x="0" y="267"/>
                </a:cubicBezTo>
                <a:cubicBezTo>
                  <a:pt x="0" y="271"/>
                  <a:pt x="0" y="275"/>
                  <a:pt x="0" y="279"/>
                </a:cubicBezTo>
                <a:cubicBezTo>
                  <a:pt x="0" y="283"/>
                  <a:pt x="0" y="287"/>
                  <a:pt x="0" y="291"/>
                </a:cubicBezTo>
                <a:cubicBezTo>
                  <a:pt x="7" y="440"/>
                  <a:pt x="129" y="558"/>
                  <a:pt x="279" y="558"/>
                </a:cubicBezTo>
                <a:cubicBezTo>
                  <a:pt x="433" y="558"/>
                  <a:pt x="558" y="433"/>
                  <a:pt x="558" y="279"/>
                </a:cubicBezTo>
                <a:cubicBezTo>
                  <a:pt x="558" y="128"/>
                  <a:pt x="437" y="4"/>
                  <a:pt x="287" y="0"/>
                </a:cubicBezTo>
                <a:cubicBezTo>
                  <a:pt x="284" y="0"/>
                  <a:pt x="282" y="0"/>
                  <a:pt x="279" y="0"/>
                </a:cubicBezTo>
                <a:cubicBezTo>
                  <a:pt x="276" y="0"/>
                  <a:pt x="274" y="0"/>
                  <a:pt x="271" y="0"/>
                </a:cubicBezTo>
                <a:close/>
                <a:moveTo>
                  <a:pt x="340" y="113"/>
                </a:moveTo>
                <a:cubicBezTo>
                  <a:pt x="341" y="114"/>
                  <a:pt x="343" y="114"/>
                  <a:pt x="344" y="115"/>
                </a:cubicBezTo>
                <a:cubicBezTo>
                  <a:pt x="347" y="116"/>
                  <a:pt x="349" y="117"/>
                  <a:pt x="352" y="118"/>
                </a:cubicBezTo>
                <a:cubicBezTo>
                  <a:pt x="354" y="119"/>
                  <a:pt x="357" y="120"/>
                  <a:pt x="360" y="122"/>
                </a:cubicBezTo>
                <a:cubicBezTo>
                  <a:pt x="362" y="123"/>
                  <a:pt x="365" y="124"/>
                  <a:pt x="367" y="126"/>
                </a:cubicBezTo>
                <a:cubicBezTo>
                  <a:pt x="370" y="127"/>
                  <a:pt x="372" y="129"/>
                  <a:pt x="374" y="130"/>
                </a:cubicBezTo>
                <a:cubicBezTo>
                  <a:pt x="377" y="132"/>
                  <a:pt x="379" y="133"/>
                  <a:pt x="381" y="135"/>
                </a:cubicBezTo>
                <a:cubicBezTo>
                  <a:pt x="384" y="137"/>
                  <a:pt x="386" y="138"/>
                  <a:pt x="388" y="140"/>
                </a:cubicBezTo>
                <a:cubicBezTo>
                  <a:pt x="390" y="142"/>
                  <a:pt x="393" y="144"/>
                  <a:pt x="395" y="146"/>
                </a:cubicBezTo>
                <a:cubicBezTo>
                  <a:pt x="432" y="178"/>
                  <a:pt x="456" y="226"/>
                  <a:pt x="456" y="279"/>
                </a:cubicBezTo>
                <a:cubicBezTo>
                  <a:pt x="456" y="377"/>
                  <a:pt x="377" y="456"/>
                  <a:pt x="279" y="456"/>
                </a:cubicBezTo>
                <a:cubicBezTo>
                  <a:pt x="181" y="456"/>
                  <a:pt x="102" y="377"/>
                  <a:pt x="102" y="279"/>
                </a:cubicBezTo>
                <a:cubicBezTo>
                  <a:pt x="102" y="226"/>
                  <a:pt x="126" y="178"/>
                  <a:pt x="163" y="146"/>
                </a:cubicBezTo>
                <a:cubicBezTo>
                  <a:pt x="165" y="144"/>
                  <a:pt x="168" y="142"/>
                  <a:pt x="170" y="140"/>
                </a:cubicBezTo>
                <a:cubicBezTo>
                  <a:pt x="172" y="138"/>
                  <a:pt x="174" y="137"/>
                  <a:pt x="177" y="135"/>
                </a:cubicBezTo>
                <a:cubicBezTo>
                  <a:pt x="179" y="133"/>
                  <a:pt x="181" y="132"/>
                  <a:pt x="184" y="130"/>
                </a:cubicBezTo>
                <a:cubicBezTo>
                  <a:pt x="185" y="129"/>
                  <a:pt x="186" y="129"/>
                  <a:pt x="187" y="128"/>
                </a:cubicBezTo>
                <a:cubicBezTo>
                  <a:pt x="191" y="126"/>
                  <a:pt x="195" y="124"/>
                  <a:pt x="198" y="122"/>
                </a:cubicBezTo>
                <a:cubicBezTo>
                  <a:pt x="201" y="120"/>
                  <a:pt x="204" y="119"/>
                  <a:pt x="206" y="118"/>
                </a:cubicBezTo>
                <a:cubicBezTo>
                  <a:pt x="228" y="108"/>
                  <a:pt x="253" y="102"/>
                  <a:pt x="279" y="102"/>
                </a:cubicBezTo>
                <a:cubicBezTo>
                  <a:pt x="300" y="102"/>
                  <a:pt x="321" y="106"/>
                  <a:pt x="340" y="1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pic>
        <p:nvPicPr>
          <p:cNvPr id="57" name="图形 56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5006631" y="5183389"/>
            <a:ext cx="669863" cy="669863"/>
          </a:xfrm>
          <a:prstGeom prst="rect">
            <a:avLst/>
          </a:prstGeom>
        </p:spPr>
      </p:pic>
      <p:pic>
        <p:nvPicPr>
          <p:cNvPr id="58" name="图形 57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4985253" y="3580804"/>
            <a:ext cx="669863" cy="669863"/>
          </a:xfrm>
          <a:prstGeom prst="rect">
            <a:avLst/>
          </a:prstGeom>
        </p:spPr>
      </p:pic>
      <p:pic>
        <p:nvPicPr>
          <p:cNvPr id="59" name="图形 58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6604541" y="3634878"/>
            <a:ext cx="580548" cy="580548"/>
          </a:xfrm>
          <a:prstGeom prst="rect">
            <a:avLst/>
          </a:prstGeom>
        </p:spPr>
      </p:pic>
      <p:pic>
        <p:nvPicPr>
          <p:cNvPr id="51" name="图形 50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6621030" y="2073784"/>
            <a:ext cx="558219" cy="558219"/>
          </a:xfrm>
          <a:prstGeom prst="rect">
            <a:avLst/>
          </a:prstGeom>
        </p:spPr>
      </p:pic>
      <p:sp>
        <p:nvSpPr>
          <p:cNvPr id="3" name="Freeform 96"/>
          <p:cNvSpPr/>
          <p:nvPr>
            <p:custDataLst>
              <p:tags r:id="rId25"/>
            </p:custDataLst>
          </p:nvPr>
        </p:nvSpPr>
        <p:spPr bwMode="auto">
          <a:xfrm>
            <a:off x="2629672" y="4593257"/>
            <a:ext cx="3583329" cy="1811354"/>
          </a:xfrm>
          <a:custGeom>
            <a:avLst/>
            <a:gdLst>
              <a:gd name="T0" fmla="*/ 1300 w 1490"/>
              <a:gd name="T1" fmla="*/ 49 h 754"/>
              <a:gd name="T2" fmla="*/ 1122 w 1490"/>
              <a:gd name="T3" fmla="*/ 0 h 754"/>
              <a:gd name="T4" fmla="*/ 1114 w 1490"/>
              <a:gd name="T5" fmla="*/ 0 h 754"/>
              <a:gd name="T6" fmla="*/ 1114 w 1490"/>
              <a:gd name="T7" fmla="*/ 98 h 754"/>
              <a:gd name="T8" fmla="*/ 1122 w 1490"/>
              <a:gd name="T9" fmla="*/ 98 h 754"/>
              <a:gd name="T10" fmla="*/ 1393 w 1490"/>
              <a:gd name="T11" fmla="*/ 377 h 754"/>
              <a:gd name="T12" fmla="*/ 1114 w 1490"/>
              <a:gd name="T13" fmla="*/ 656 h 754"/>
              <a:gd name="T14" fmla="*/ 1114 w 1490"/>
              <a:gd name="T15" fmla="*/ 656 h 754"/>
              <a:gd name="T16" fmla="*/ 1114 w 1490"/>
              <a:gd name="T17" fmla="*/ 656 h 754"/>
              <a:gd name="T18" fmla="*/ 1114 w 1490"/>
              <a:gd name="T19" fmla="*/ 656 h 754"/>
              <a:gd name="T20" fmla="*/ 835 w 1490"/>
              <a:gd name="T21" fmla="*/ 387 h 754"/>
              <a:gd name="T22" fmla="*/ 835 w 1490"/>
              <a:gd name="T23" fmla="*/ 387 h 754"/>
              <a:gd name="T24" fmla="*/ 835 w 1490"/>
              <a:gd name="T25" fmla="*/ 377 h 754"/>
              <a:gd name="T26" fmla="*/ 835 w 1490"/>
              <a:gd name="T27" fmla="*/ 368 h 754"/>
              <a:gd name="T28" fmla="*/ 835 w 1490"/>
              <a:gd name="T29" fmla="*/ 366 h 754"/>
              <a:gd name="T30" fmla="*/ 653 w 1490"/>
              <a:gd name="T31" fmla="*/ 191 h 754"/>
              <a:gd name="T32" fmla="*/ 0 w 1490"/>
              <a:gd name="T33" fmla="*/ 191 h 754"/>
              <a:gd name="T34" fmla="*/ 0 w 1490"/>
              <a:gd name="T35" fmla="*/ 283 h 754"/>
              <a:gd name="T36" fmla="*/ 655 w 1490"/>
              <a:gd name="T37" fmla="*/ 283 h 754"/>
              <a:gd name="T38" fmla="*/ 737 w 1490"/>
              <a:gd name="T39" fmla="*/ 368 h 754"/>
              <a:gd name="T40" fmla="*/ 737 w 1490"/>
              <a:gd name="T41" fmla="*/ 368 h 754"/>
              <a:gd name="T42" fmla="*/ 737 w 1490"/>
              <a:gd name="T43" fmla="*/ 377 h 754"/>
              <a:gd name="T44" fmla="*/ 737 w 1490"/>
              <a:gd name="T45" fmla="*/ 386 h 754"/>
              <a:gd name="T46" fmla="*/ 786 w 1490"/>
              <a:gd name="T47" fmla="*/ 563 h 754"/>
              <a:gd name="T48" fmla="*/ 1114 w 1490"/>
              <a:gd name="T49" fmla="*/ 754 h 754"/>
              <a:gd name="T50" fmla="*/ 1114 w 1490"/>
              <a:gd name="T51" fmla="*/ 754 h 754"/>
              <a:gd name="T52" fmla="*/ 1114 w 1490"/>
              <a:gd name="T53" fmla="*/ 754 h 754"/>
              <a:gd name="T54" fmla="*/ 1114 w 1490"/>
              <a:gd name="T55" fmla="*/ 754 h 754"/>
              <a:gd name="T56" fmla="*/ 1490 w 1490"/>
              <a:gd name="T57" fmla="*/ 377 h 754"/>
              <a:gd name="T58" fmla="*/ 1300 w 1490"/>
              <a:gd name="T59" fmla="*/ 49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90" h="754">
                <a:moveTo>
                  <a:pt x="1300" y="49"/>
                </a:moveTo>
                <a:cubicBezTo>
                  <a:pt x="1247" y="19"/>
                  <a:pt x="1186" y="2"/>
                  <a:pt x="1122" y="0"/>
                </a:cubicBezTo>
                <a:cubicBezTo>
                  <a:pt x="1119" y="0"/>
                  <a:pt x="1116" y="0"/>
                  <a:pt x="1114" y="0"/>
                </a:cubicBezTo>
                <a:cubicBezTo>
                  <a:pt x="1114" y="98"/>
                  <a:pt x="1114" y="98"/>
                  <a:pt x="1114" y="98"/>
                </a:cubicBezTo>
                <a:cubicBezTo>
                  <a:pt x="1116" y="98"/>
                  <a:pt x="1119" y="98"/>
                  <a:pt x="1122" y="98"/>
                </a:cubicBezTo>
                <a:cubicBezTo>
                  <a:pt x="1272" y="102"/>
                  <a:pt x="1393" y="226"/>
                  <a:pt x="1393" y="377"/>
                </a:cubicBezTo>
                <a:cubicBezTo>
                  <a:pt x="1393" y="531"/>
                  <a:pt x="1268" y="656"/>
                  <a:pt x="1114" y="656"/>
                </a:cubicBezTo>
                <a:cubicBezTo>
                  <a:pt x="1114" y="656"/>
                  <a:pt x="1114" y="656"/>
                  <a:pt x="1114" y="656"/>
                </a:cubicBezTo>
                <a:cubicBezTo>
                  <a:pt x="1114" y="656"/>
                  <a:pt x="1114" y="656"/>
                  <a:pt x="1114" y="656"/>
                </a:cubicBezTo>
                <a:cubicBezTo>
                  <a:pt x="1114" y="656"/>
                  <a:pt x="1114" y="656"/>
                  <a:pt x="1114" y="656"/>
                </a:cubicBezTo>
                <a:cubicBezTo>
                  <a:pt x="963" y="656"/>
                  <a:pt x="840" y="536"/>
                  <a:pt x="835" y="387"/>
                </a:cubicBezTo>
                <a:cubicBezTo>
                  <a:pt x="835" y="387"/>
                  <a:pt x="835" y="387"/>
                  <a:pt x="835" y="387"/>
                </a:cubicBezTo>
                <a:cubicBezTo>
                  <a:pt x="835" y="384"/>
                  <a:pt x="835" y="380"/>
                  <a:pt x="835" y="377"/>
                </a:cubicBezTo>
                <a:cubicBezTo>
                  <a:pt x="835" y="374"/>
                  <a:pt x="835" y="371"/>
                  <a:pt x="835" y="368"/>
                </a:cubicBezTo>
                <a:cubicBezTo>
                  <a:pt x="835" y="367"/>
                  <a:pt x="835" y="366"/>
                  <a:pt x="835" y="366"/>
                </a:cubicBezTo>
                <a:cubicBezTo>
                  <a:pt x="832" y="268"/>
                  <a:pt x="750" y="191"/>
                  <a:pt x="653" y="191"/>
                </a:cubicBezTo>
                <a:cubicBezTo>
                  <a:pt x="541" y="191"/>
                  <a:pt x="218" y="191"/>
                  <a:pt x="0" y="191"/>
                </a:cubicBezTo>
                <a:cubicBezTo>
                  <a:pt x="0" y="283"/>
                  <a:pt x="0" y="283"/>
                  <a:pt x="0" y="283"/>
                </a:cubicBezTo>
                <a:cubicBezTo>
                  <a:pt x="655" y="283"/>
                  <a:pt x="655" y="283"/>
                  <a:pt x="655" y="283"/>
                </a:cubicBezTo>
                <a:cubicBezTo>
                  <a:pt x="701" y="283"/>
                  <a:pt x="738" y="321"/>
                  <a:pt x="737" y="368"/>
                </a:cubicBezTo>
                <a:cubicBezTo>
                  <a:pt x="737" y="368"/>
                  <a:pt x="737" y="368"/>
                  <a:pt x="737" y="368"/>
                </a:cubicBezTo>
                <a:cubicBezTo>
                  <a:pt x="737" y="371"/>
                  <a:pt x="737" y="374"/>
                  <a:pt x="737" y="377"/>
                </a:cubicBezTo>
                <a:cubicBezTo>
                  <a:pt x="737" y="380"/>
                  <a:pt x="737" y="383"/>
                  <a:pt x="737" y="386"/>
                </a:cubicBezTo>
                <a:cubicBezTo>
                  <a:pt x="738" y="450"/>
                  <a:pt x="756" y="511"/>
                  <a:pt x="786" y="563"/>
                </a:cubicBezTo>
                <a:cubicBezTo>
                  <a:pt x="851" y="677"/>
                  <a:pt x="973" y="754"/>
                  <a:pt x="1114" y="754"/>
                </a:cubicBezTo>
                <a:cubicBezTo>
                  <a:pt x="1114" y="754"/>
                  <a:pt x="1114" y="754"/>
                  <a:pt x="1114" y="754"/>
                </a:cubicBezTo>
                <a:cubicBezTo>
                  <a:pt x="1114" y="754"/>
                  <a:pt x="1114" y="754"/>
                  <a:pt x="1114" y="754"/>
                </a:cubicBezTo>
                <a:cubicBezTo>
                  <a:pt x="1114" y="754"/>
                  <a:pt x="1114" y="754"/>
                  <a:pt x="1114" y="754"/>
                </a:cubicBezTo>
                <a:cubicBezTo>
                  <a:pt x="1322" y="754"/>
                  <a:pt x="1490" y="585"/>
                  <a:pt x="1490" y="377"/>
                </a:cubicBezTo>
                <a:cubicBezTo>
                  <a:pt x="1490" y="236"/>
                  <a:pt x="1414" y="114"/>
                  <a:pt x="130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80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26"/>
            </p:custDataLst>
          </p:nvPr>
        </p:nvSpPr>
        <p:spPr>
          <a:xfrm>
            <a:off x="8181626" y="5445452"/>
            <a:ext cx="2098594" cy="468904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pc="400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48" name="文本框 47"/>
          <p:cNvSpPr txBox="1"/>
          <p:nvPr>
            <p:custDataLst>
              <p:tags r:id="rId27"/>
            </p:custDataLst>
          </p:nvPr>
        </p:nvSpPr>
        <p:spPr>
          <a:xfrm>
            <a:off x="1960779" y="2073784"/>
            <a:ext cx="1974061" cy="468904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spc="400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50" name="文本框 49"/>
          <p:cNvSpPr txBox="1"/>
          <p:nvPr>
            <p:custDataLst>
              <p:tags r:id="rId28"/>
            </p:custDataLst>
          </p:nvPr>
        </p:nvSpPr>
        <p:spPr>
          <a:xfrm>
            <a:off x="655476" y="3689072"/>
            <a:ext cx="1777884" cy="469539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spc="400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54" name="文本框 53"/>
          <p:cNvSpPr txBox="1"/>
          <p:nvPr>
            <p:custDataLst>
              <p:tags r:id="rId29"/>
            </p:custDataLst>
          </p:nvPr>
        </p:nvSpPr>
        <p:spPr>
          <a:xfrm>
            <a:off x="9854230" y="3746522"/>
            <a:ext cx="1855550" cy="468904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pc="400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E4B2C8D7-36F5-2930-B298-B05379402FF1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E43696D7-1596-1090-7573-DF77FD04127B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开发进度规划</a:t>
              </a:r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id="{EA4D1CEB-1294-53EF-1199-D27CF93B90C1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ipe/>
      </p:transition>
    </mc:Choice>
    <mc:Fallback xmlns="">
      <p:transition spd="slow" advClick="0" advTm="2000">
        <p:wip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5"/>
          <p:cNvSpPr txBox="1"/>
          <p:nvPr/>
        </p:nvSpPr>
        <p:spPr>
          <a:xfrm>
            <a:off x="5721099" y="2241853"/>
            <a:ext cx="5273863" cy="963080"/>
          </a:xfrm>
          <a:prstGeom prst="rect">
            <a:avLst/>
          </a:prstGeom>
          <a:noFill/>
        </p:spPr>
        <p:txBody>
          <a:bodyPr wrap="none" lIns="0" tIns="0" rIns="0" bIns="0" anchor="ctr" anchorCtr="0">
            <a:noAutofit/>
          </a:bodyPr>
          <a:lstStyle/>
          <a:p>
            <a:pPr algn="r"/>
            <a:r>
              <a:rPr lang="zh-CN" altLang="en-US" sz="6600" b="1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Avenir Medium Oblique" charset="0"/>
                <a:sym typeface="+mn-ea"/>
              </a:rPr>
              <a:t>投资收益说明</a:t>
            </a:r>
          </a:p>
        </p:txBody>
      </p:sp>
      <p:sp>
        <p:nvSpPr>
          <p:cNvPr id="14" name="TextBox 35"/>
          <p:cNvSpPr txBox="1"/>
          <p:nvPr/>
        </p:nvSpPr>
        <p:spPr>
          <a:xfrm>
            <a:off x="7884645" y="1093017"/>
            <a:ext cx="3110318" cy="1183771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/>
          </a:bodyPr>
          <a:lstStyle/>
          <a:p>
            <a:pPr algn="r"/>
            <a:r>
              <a:rPr lang="en-US" altLang="zh-CN" sz="4800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rPr>
              <a:t>PART 04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2767160-8543-4B57-B41F-E72EDDDFE507}"/>
              </a:ext>
            </a:extLst>
          </p:cNvPr>
          <p:cNvSpPr txBox="1"/>
          <p:nvPr/>
        </p:nvSpPr>
        <p:spPr>
          <a:xfrm>
            <a:off x="5721099" y="3338796"/>
            <a:ext cx="5273863" cy="516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宋体 CN" panose="02020400000000000000" pitchFamily="18" charset="-122"/>
                <a:ea typeface="思源黑体 CN Medium" panose="020B0600000000000000" pitchFamily="34" charset="-122"/>
                <a:sym typeface="Arial" panose="020B0604020202020204" pitchFamily="34" charset="0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20A58A3A-0510-4962-B355-DBFAA0A77465}"/>
              </a:ext>
            </a:extLst>
          </p:cNvPr>
          <p:cNvSpPr txBox="1"/>
          <p:nvPr/>
        </p:nvSpPr>
        <p:spPr>
          <a:xfrm>
            <a:off x="1282617" y="631926"/>
            <a:ext cx="1171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rPr>
              <a:t>LOGO</a:t>
            </a:r>
            <a:endParaRPr lang="zh-CN" altLang="en-US" sz="2400" b="1" dirty="0">
              <a:latin typeface="思源黑体 CN Bold" panose="020B0800000000000000" pitchFamily="34" charset="-122"/>
              <a:ea typeface="思源黑体 CN Bold" panose="020B0800000000000000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26" name="Oval 52">
            <a:extLst>
              <a:ext uri="{FF2B5EF4-FFF2-40B4-BE49-F238E27FC236}">
                <a16:creationId xmlns:a16="http://schemas.microsoft.com/office/drawing/2014/main" id="{6376BBA0-01D0-4ED4-BCEB-80FB7E7E3CB7}"/>
              </a:ext>
            </a:extLst>
          </p:cNvPr>
          <p:cNvSpPr/>
          <p:nvPr/>
        </p:nvSpPr>
        <p:spPr>
          <a:xfrm>
            <a:off x="681182" y="671199"/>
            <a:ext cx="380727" cy="380828"/>
          </a:xfrm>
          <a:custGeom>
            <a:avLst/>
            <a:gdLst>
              <a:gd name="T0" fmla="*/ 4772 w 7922"/>
              <a:gd name="T1" fmla="*/ 5491 h 7922"/>
              <a:gd name="T2" fmla="*/ 3405 w 7922"/>
              <a:gd name="T3" fmla="*/ 4124 h 7922"/>
              <a:gd name="T4" fmla="*/ 6555 w 7922"/>
              <a:gd name="T5" fmla="*/ 973 h 7922"/>
              <a:gd name="T6" fmla="*/ 3961 w 7922"/>
              <a:gd name="T7" fmla="*/ 0 h 7922"/>
              <a:gd name="T8" fmla="*/ 0 w 7922"/>
              <a:gd name="T9" fmla="*/ 3961 h 7922"/>
              <a:gd name="T10" fmla="*/ 3961 w 7922"/>
              <a:gd name="T11" fmla="*/ 7922 h 7922"/>
              <a:gd name="T12" fmla="*/ 7922 w 7922"/>
              <a:gd name="T13" fmla="*/ 3961 h 7922"/>
              <a:gd name="T14" fmla="*/ 7673 w 7922"/>
              <a:gd name="T15" fmla="*/ 2589 h 7922"/>
              <a:gd name="T16" fmla="*/ 4772 w 7922"/>
              <a:gd name="T17" fmla="*/ 5491 h 7922"/>
              <a:gd name="T18" fmla="*/ 2648 w 7922"/>
              <a:gd name="T19" fmla="*/ 6240 h 7922"/>
              <a:gd name="T20" fmla="*/ 3158 w 7922"/>
              <a:gd name="T21" fmla="*/ 4371 h 7922"/>
              <a:gd name="T22" fmla="*/ 4525 w 7922"/>
              <a:gd name="T23" fmla="*/ 5737 h 7922"/>
              <a:gd name="T24" fmla="*/ 2648 w 7922"/>
              <a:gd name="T25" fmla="*/ 6240 h 7922"/>
              <a:gd name="T26" fmla="*/ 2648 w 7922"/>
              <a:gd name="T27" fmla="*/ 6240 h 7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922" h="7922">
                <a:moveTo>
                  <a:pt x="4772" y="5491"/>
                </a:moveTo>
                <a:lnTo>
                  <a:pt x="3405" y="4124"/>
                </a:lnTo>
                <a:lnTo>
                  <a:pt x="6555" y="973"/>
                </a:lnTo>
                <a:cubicBezTo>
                  <a:pt x="5860" y="369"/>
                  <a:pt x="4954" y="0"/>
                  <a:pt x="3961" y="0"/>
                </a:cubicBezTo>
                <a:cubicBezTo>
                  <a:pt x="1773" y="0"/>
                  <a:pt x="0" y="1773"/>
                  <a:pt x="0" y="3961"/>
                </a:cubicBezTo>
                <a:cubicBezTo>
                  <a:pt x="0" y="6148"/>
                  <a:pt x="1773" y="7922"/>
                  <a:pt x="3961" y="7922"/>
                </a:cubicBezTo>
                <a:cubicBezTo>
                  <a:pt x="6148" y="7922"/>
                  <a:pt x="7922" y="6148"/>
                  <a:pt x="7922" y="3961"/>
                </a:cubicBezTo>
                <a:cubicBezTo>
                  <a:pt x="7922" y="3478"/>
                  <a:pt x="7830" y="3017"/>
                  <a:pt x="7673" y="2589"/>
                </a:cubicBezTo>
                <a:lnTo>
                  <a:pt x="4772" y="5491"/>
                </a:lnTo>
                <a:close/>
                <a:moveTo>
                  <a:pt x="2648" y="6240"/>
                </a:moveTo>
                <a:lnTo>
                  <a:pt x="3158" y="4371"/>
                </a:lnTo>
                <a:lnTo>
                  <a:pt x="4525" y="5737"/>
                </a:lnTo>
                <a:lnTo>
                  <a:pt x="2648" y="6240"/>
                </a:lnTo>
                <a:close/>
                <a:moveTo>
                  <a:pt x="2648" y="6240"/>
                </a:move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57238479-C62E-2D97-2B19-EAC1112A5BF8}"/>
              </a:ext>
            </a:extLst>
          </p:cNvPr>
          <p:cNvGrpSpPr/>
          <p:nvPr/>
        </p:nvGrpSpPr>
        <p:grpSpPr>
          <a:xfrm flipH="1">
            <a:off x="0" y="2101514"/>
            <a:ext cx="12193588" cy="4756485"/>
            <a:chOff x="-1588" y="1299991"/>
            <a:chExt cx="12193588" cy="5558010"/>
          </a:xfrm>
        </p:grpSpPr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18052F7E-C1E0-54F2-5C99-69D038A4759F}"/>
                </a:ext>
              </a:extLst>
            </p:cNvPr>
            <p:cNvSpPr/>
            <p:nvPr/>
          </p:nvSpPr>
          <p:spPr>
            <a:xfrm>
              <a:off x="-1587" y="1299991"/>
              <a:ext cx="12193587" cy="5558009"/>
            </a:xfrm>
            <a:custGeom>
              <a:avLst/>
              <a:gdLst>
                <a:gd name="connsiteX0" fmla="*/ 12084289 w 12196762"/>
                <a:gd name="connsiteY0" fmla="*/ 0 h 5829300"/>
                <a:gd name="connsiteX1" fmla="*/ 12196762 w 12196762"/>
                <a:gd name="connsiteY1" fmla="*/ 2675 h 5829300"/>
                <a:gd name="connsiteX2" fmla="*/ 12196762 w 12196762"/>
                <a:gd name="connsiteY2" fmla="*/ 4626631 h 5829300"/>
                <a:gd name="connsiteX3" fmla="*/ 12196762 w 12196762"/>
                <a:gd name="connsiteY3" fmla="*/ 4645587 h 5829300"/>
                <a:gd name="connsiteX4" fmla="*/ 12196762 w 12196762"/>
                <a:gd name="connsiteY4" fmla="*/ 5829300 h 5829300"/>
                <a:gd name="connsiteX5" fmla="*/ 0 w 12196762"/>
                <a:gd name="connsiteY5" fmla="*/ 5829300 h 5829300"/>
                <a:gd name="connsiteX6" fmla="*/ 0 w 12196762"/>
                <a:gd name="connsiteY6" fmla="*/ 4520401 h 5829300"/>
                <a:gd name="connsiteX7" fmla="*/ 47925 w 12196762"/>
                <a:gd name="connsiteY7" fmla="*/ 4471791 h 5829300"/>
                <a:gd name="connsiteX8" fmla="*/ 5044927 w 12196762"/>
                <a:gd name="connsiteY8" fmla="*/ 2952345 h 5829300"/>
                <a:gd name="connsiteX9" fmla="*/ 9377714 w 12196762"/>
                <a:gd name="connsiteY9" fmla="*/ 1333806 h 5829300"/>
                <a:gd name="connsiteX10" fmla="*/ 12084289 w 12196762"/>
                <a:gd name="connsiteY10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6762" h="5829300">
                  <a:moveTo>
                    <a:pt x="12084289" y="0"/>
                  </a:moveTo>
                  <a:lnTo>
                    <a:pt x="12196762" y="2675"/>
                  </a:lnTo>
                  <a:lnTo>
                    <a:pt x="12196762" y="4626631"/>
                  </a:lnTo>
                  <a:lnTo>
                    <a:pt x="12196762" y="4645587"/>
                  </a:lnTo>
                  <a:lnTo>
                    <a:pt x="12196762" y="5829300"/>
                  </a:lnTo>
                  <a:lnTo>
                    <a:pt x="0" y="5829300"/>
                  </a:lnTo>
                  <a:lnTo>
                    <a:pt x="0" y="4520401"/>
                  </a:lnTo>
                  <a:lnTo>
                    <a:pt x="47925" y="4471791"/>
                  </a:lnTo>
                  <a:cubicBezTo>
                    <a:pt x="539982" y="3982556"/>
                    <a:pt x="2167686" y="2648505"/>
                    <a:pt x="5044927" y="2952345"/>
                  </a:cubicBezTo>
                  <a:cubicBezTo>
                    <a:pt x="8058105" y="3269828"/>
                    <a:pt x="8083895" y="3160887"/>
                    <a:pt x="9377714" y="1333806"/>
                  </a:cubicBezTo>
                  <a:cubicBezTo>
                    <a:pt x="10038593" y="400034"/>
                    <a:pt x="11084816" y="2450"/>
                    <a:pt x="12084289" y="0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3699E695-4EBE-7E71-EB32-6CD389BE20D7}"/>
                </a:ext>
              </a:extLst>
            </p:cNvPr>
            <p:cNvSpPr/>
            <p:nvPr/>
          </p:nvSpPr>
          <p:spPr>
            <a:xfrm>
              <a:off x="-1588" y="1868556"/>
              <a:ext cx="12193587" cy="4780721"/>
            </a:xfrm>
            <a:custGeom>
              <a:avLst/>
              <a:gdLst>
                <a:gd name="connsiteX0" fmla="*/ 12084289 w 12196762"/>
                <a:gd name="connsiteY0" fmla="*/ 0 h 5829300"/>
                <a:gd name="connsiteX1" fmla="*/ 12196762 w 12196762"/>
                <a:gd name="connsiteY1" fmla="*/ 2675 h 5829300"/>
                <a:gd name="connsiteX2" fmla="*/ 12196762 w 12196762"/>
                <a:gd name="connsiteY2" fmla="*/ 4626631 h 5829300"/>
                <a:gd name="connsiteX3" fmla="*/ 12196762 w 12196762"/>
                <a:gd name="connsiteY3" fmla="*/ 4645587 h 5829300"/>
                <a:gd name="connsiteX4" fmla="*/ 12196762 w 12196762"/>
                <a:gd name="connsiteY4" fmla="*/ 5829300 h 5829300"/>
                <a:gd name="connsiteX5" fmla="*/ 0 w 12196762"/>
                <a:gd name="connsiteY5" fmla="*/ 5829300 h 5829300"/>
                <a:gd name="connsiteX6" fmla="*/ 0 w 12196762"/>
                <a:gd name="connsiteY6" fmla="*/ 4520401 h 5829300"/>
                <a:gd name="connsiteX7" fmla="*/ 47925 w 12196762"/>
                <a:gd name="connsiteY7" fmla="*/ 4471791 h 5829300"/>
                <a:gd name="connsiteX8" fmla="*/ 5044927 w 12196762"/>
                <a:gd name="connsiteY8" fmla="*/ 2952345 h 5829300"/>
                <a:gd name="connsiteX9" fmla="*/ 9377714 w 12196762"/>
                <a:gd name="connsiteY9" fmla="*/ 1333806 h 5829300"/>
                <a:gd name="connsiteX10" fmla="*/ 12084289 w 12196762"/>
                <a:gd name="connsiteY10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6762" h="5829300">
                  <a:moveTo>
                    <a:pt x="12084289" y="0"/>
                  </a:moveTo>
                  <a:lnTo>
                    <a:pt x="12196762" y="2675"/>
                  </a:lnTo>
                  <a:lnTo>
                    <a:pt x="12196762" y="4626631"/>
                  </a:lnTo>
                  <a:lnTo>
                    <a:pt x="12196762" y="4645587"/>
                  </a:lnTo>
                  <a:lnTo>
                    <a:pt x="12196762" y="5829300"/>
                  </a:lnTo>
                  <a:lnTo>
                    <a:pt x="0" y="5829300"/>
                  </a:lnTo>
                  <a:lnTo>
                    <a:pt x="0" y="4520401"/>
                  </a:lnTo>
                  <a:lnTo>
                    <a:pt x="47925" y="4471791"/>
                  </a:lnTo>
                  <a:cubicBezTo>
                    <a:pt x="539982" y="3982556"/>
                    <a:pt x="2167686" y="2648505"/>
                    <a:pt x="5044927" y="2952345"/>
                  </a:cubicBezTo>
                  <a:cubicBezTo>
                    <a:pt x="8058105" y="3269828"/>
                    <a:pt x="8083895" y="3160887"/>
                    <a:pt x="9377714" y="1333806"/>
                  </a:cubicBezTo>
                  <a:cubicBezTo>
                    <a:pt x="10038593" y="400034"/>
                    <a:pt x="11084816" y="2450"/>
                    <a:pt x="1208428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A4E32CB3-AA99-58EF-D9AC-654CC3E3D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7" y="2961861"/>
              <a:ext cx="12193587" cy="3896140"/>
            </a:xfrm>
            <a:custGeom>
              <a:avLst/>
              <a:gdLst>
                <a:gd name="connsiteX0" fmla="*/ 11464917 w 12193587"/>
                <a:gd name="connsiteY0" fmla="*/ 473 h 4499383"/>
                <a:gd name="connsiteX1" fmla="*/ 12193587 w 12193587"/>
                <a:gd name="connsiteY1" fmla="*/ 70720 h 4499383"/>
                <a:gd name="connsiteX2" fmla="*/ 12193587 w 12193587"/>
                <a:gd name="connsiteY2" fmla="*/ 3427756 h 4499383"/>
                <a:gd name="connsiteX3" fmla="*/ 12193587 w 12193587"/>
                <a:gd name="connsiteY3" fmla="*/ 3444158 h 4499383"/>
                <a:gd name="connsiteX4" fmla="*/ 12193587 w 12193587"/>
                <a:gd name="connsiteY4" fmla="*/ 4499383 h 4499383"/>
                <a:gd name="connsiteX5" fmla="*/ 63499 w 12193587"/>
                <a:gd name="connsiteY5" fmla="*/ 4499383 h 4499383"/>
                <a:gd name="connsiteX6" fmla="*/ 0 w 12193587"/>
                <a:gd name="connsiteY6" fmla="*/ 4499383 h 4499383"/>
                <a:gd name="connsiteX7" fmla="*/ 0 w 12193587"/>
                <a:gd name="connsiteY7" fmla="*/ 3326182 h 4499383"/>
                <a:gd name="connsiteX8" fmla="*/ 46870 w 12193587"/>
                <a:gd name="connsiteY8" fmla="*/ 3279210 h 4499383"/>
                <a:gd name="connsiteX9" fmla="*/ 5043802 w 12193587"/>
                <a:gd name="connsiteY9" fmla="*/ 1678161 h 4499383"/>
                <a:gd name="connsiteX10" fmla="*/ 9375130 w 12193587"/>
                <a:gd name="connsiteY10" fmla="*/ 792428 h 4499383"/>
                <a:gd name="connsiteX11" fmla="*/ 11464917 w 12193587"/>
                <a:gd name="connsiteY11" fmla="*/ 473 h 4499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3587" h="4499383">
                  <a:moveTo>
                    <a:pt x="11464917" y="473"/>
                  </a:moveTo>
                  <a:cubicBezTo>
                    <a:pt x="11901645" y="-6722"/>
                    <a:pt x="12193587" y="70720"/>
                    <a:pt x="12193587" y="70720"/>
                  </a:cubicBezTo>
                  <a:cubicBezTo>
                    <a:pt x="12193587" y="3427756"/>
                    <a:pt x="12193587" y="3427756"/>
                    <a:pt x="12193587" y="3427756"/>
                  </a:cubicBezTo>
                  <a:cubicBezTo>
                    <a:pt x="12193587" y="3444158"/>
                    <a:pt x="12193587" y="3444158"/>
                    <a:pt x="12193587" y="3444158"/>
                  </a:cubicBezTo>
                  <a:cubicBezTo>
                    <a:pt x="12193587" y="4499383"/>
                    <a:pt x="12193587" y="4499383"/>
                    <a:pt x="12193587" y="4499383"/>
                  </a:cubicBezTo>
                  <a:cubicBezTo>
                    <a:pt x="2951615" y="4499383"/>
                    <a:pt x="641122" y="4499383"/>
                    <a:pt x="63499" y="4499383"/>
                  </a:cubicBezTo>
                  <a:lnTo>
                    <a:pt x="0" y="4499383"/>
                  </a:lnTo>
                  <a:lnTo>
                    <a:pt x="0" y="3326182"/>
                  </a:lnTo>
                  <a:lnTo>
                    <a:pt x="46870" y="3279210"/>
                  </a:lnTo>
                  <a:cubicBezTo>
                    <a:pt x="539220" y="2793143"/>
                    <a:pt x="2166176" y="1407862"/>
                    <a:pt x="5043802" y="1678161"/>
                  </a:cubicBezTo>
                  <a:cubicBezTo>
                    <a:pt x="8057169" y="1962470"/>
                    <a:pt x="7772539" y="2189371"/>
                    <a:pt x="9375130" y="792428"/>
                  </a:cubicBezTo>
                  <a:cubicBezTo>
                    <a:pt x="10102561" y="158883"/>
                    <a:pt x="10903410" y="9723"/>
                    <a:pt x="11464917" y="473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20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id="{2144D518-1573-C147-A02C-E502587737D5}"/>
              </a:ext>
            </a:extLst>
          </p:cNvPr>
          <p:cNvSpPr/>
          <p:nvPr/>
        </p:nvSpPr>
        <p:spPr>
          <a:xfrm>
            <a:off x="9961428" y="-1170547"/>
            <a:ext cx="1895910" cy="1869854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id="{749DA8BF-F2CE-0411-402D-EA7F88A86C00}"/>
              </a:ext>
            </a:extLst>
          </p:cNvPr>
          <p:cNvSpPr/>
          <p:nvPr/>
        </p:nvSpPr>
        <p:spPr>
          <a:xfrm>
            <a:off x="3560017" y="3523723"/>
            <a:ext cx="1552310" cy="1530976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id="{75BFEF2B-C4E7-14D0-9055-1B394F8D6F3A}"/>
              </a:ext>
            </a:extLst>
          </p:cNvPr>
          <p:cNvSpPr/>
          <p:nvPr/>
        </p:nvSpPr>
        <p:spPr>
          <a:xfrm>
            <a:off x="3950452" y="1578361"/>
            <a:ext cx="713808" cy="703998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094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roup"/>
          <p:cNvGrpSpPr/>
          <p:nvPr/>
        </p:nvGrpSpPr>
        <p:grpSpPr>
          <a:xfrm>
            <a:off x="7782106" y="1705251"/>
            <a:ext cx="4300867" cy="4300866"/>
            <a:chOff x="0" y="0"/>
            <a:chExt cx="4300865" cy="4300865"/>
          </a:xfrm>
        </p:grpSpPr>
        <p:sp>
          <p:nvSpPr>
            <p:cNvPr id="207" name="Rounded Rectangle"/>
            <p:cNvSpPr/>
            <p:nvPr/>
          </p:nvSpPr>
          <p:spPr>
            <a:xfrm rot="2627487">
              <a:off x="935181" y="962848"/>
              <a:ext cx="2403420" cy="2403421"/>
            </a:xfrm>
            <a:prstGeom prst="roundRect">
              <a:avLst>
                <a:gd name="adj" fmla="val 16667"/>
              </a:avLst>
            </a:prstGeom>
            <a:solidFill>
              <a:srgbClr val="C0000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219169">
                <a:lnSpc>
                  <a:spcPct val="130000"/>
                </a:lnSpc>
                <a:defRPr sz="4200">
                  <a:solidFill>
                    <a:srgbClr val="FFFFFF"/>
                  </a:solidFill>
                  <a:latin typeface="思源黑体 CN Medium"/>
                  <a:ea typeface="思源黑体 CN Medium"/>
                  <a:cs typeface="思源黑体 CN Medium"/>
                  <a:sym typeface="思源黑体 CN Medium"/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210" name="Group"/>
            <p:cNvGrpSpPr/>
            <p:nvPr/>
          </p:nvGrpSpPr>
          <p:grpSpPr>
            <a:xfrm>
              <a:off x="0" y="0"/>
              <a:ext cx="4300866" cy="4300866"/>
              <a:chOff x="0" y="0"/>
              <a:chExt cx="4300865" cy="4300865"/>
            </a:xfrm>
          </p:grpSpPr>
          <p:sp>
            <p:nvSpPr>
              <p:cNvPr id="208" name="Rounded Rectangle"/>
              <p:cNvSpPr/>
              <p:nvPr/>
            </p:nvSpPr>
            <p:spPr>
              <a:xfrm rot="2627487">
                <a:off x="629508" y="629508"/>
                <a:ext cx="3041849" cy="3041849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81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219169">
                  <a:lnSpc>
                    <a:spcPct val="130000"/>
                  </a:lnSpc>
                  <a:defRPr sz="4200">
                    <a:latin typeface="思源黑体 CN Medium"/>
                    <a:ea typeface="思源黑体 CN Medium"/>
                    <a:cs typeface="思源黑体 CN Medium"/>
                    <a:sym typeface="思源黑体 CN Medium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9" name="Rounded Rectangle"/>
              <p:cNvSpPr/>
              <p:nvPr/>
            </p:nvSpPr>
            <p:spPr>
              <a:xfrm rot="2627487">
                <a:off x="907311" y="907311"/>
                <a:ext cx="2486244" cy="2486244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rgbClr val="FFFFFF"/>
                  </a:gs>
                  <a:gs pos="100000">
                    <a:srgbClr val="D9D9D9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219169">
                  <a:lnSpc>
                    <a:spcPct val="130000"/>
                  </a:lnSpc>
                  <a:defRPr sz="4200">
                    <a:latin typeface="思源黑体 CN Medium"/>
                    <a:ea typeface="思源黑体 CN Medium"/>
                    <a:cs typeface="思源黑体 CN Medium"/>
                    <a:sym typeface="思源黑体 CN Medium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214" name="Shape"/>
          <p:cNvSpPr/>
          <p:nvPr/>
        </p:nvSpPr>
        <p:spPr>
          <a:xfrm>
            <a:off x="8468110" y="2442728"/>
            <a:ext cx="2880213" cy="288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63" h="21063" extrusionOk="0">
                <a:moveTo>
                  <a:pt x="8586" y="805"/>
                </a:moveTo>
                <a:cubicBezTo>
                  <a:pt x="9660" y="-269"/>
                  <a:pt x="11402" y="-269"/>
                  <a:pt x="12476" y="805"/>
                </a:cubicBezTo>
                <a:lnTo>
                  <a:pt x="20257" y="8586"/>
                </a:lnTo>
                <a:cubicBezTo>
                  <a:pt x="21331" y="9660"/>
                  <a:pt x="21331" y="11402"/>
                  <a:pt x="20257" y="12476"/>
                </a:cubicBezTo>
                <a:lnTo>
                  <a:pt x="12476" y="20257"/>
                </a:lnTo>
                <a:cubicBezTo>
                  <a:pt x="11402" y="21331"/>
                  <a:pt x="9660" y="21331"/>
                  <a:pt x="8586" y="20257"/>
                </a:cubicBezTo>
                <a:lnTo>
                  <a:pt x="805" y="12476"/>
                </a:lnTo>
                <a:cubicBezTo>
                  <a:pt x="-269" y="11402"/>
                  <a:pt x="-269" y="9660"/>
                  <a:pt x="805" y="8586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220" name="Group"/>
          <p:cNvGrpSpPr/>
          <p:nvPr/>
        </p:nvGrpSpPr>
        <p:grpSpPr>
          <a:xfrm>
            <a:off x="964740" y="2216247"/>
            <a:ext cx="2487062" cy="510671"/>
            <a:chOff x="0" y="0"/>
            <a:chExt cx="2487061" cy="510670"/>
          </a:xfrm>
        </p:grpSpPr>
        <p:sp>
          <p:nvSpPr>
            <p:cNvPr id="218" name="Rounded Rectangle"/>
            <p:cNvSpPr/>
            <p:nvPr/>
          </p:nvSpPr>
          <p:spPr>
            <a:xfrm>
              <a:off x="0" y="0"/>
              <a:ext cx="2487061" cy="48217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lnSpc>
                  <a:spcPct val="130000"/>
                </a:lnSpc>
                <a:defRPr>
                  <a:solidFill>
                    <a:srgbClr val="FFFFFF"/>
                  </a:solidFill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19" name="XX网招聘"/>
            <p:cNvSpPr txBox="1"/>
            <p:nvPr/>
          </p:nvSpPr>
          <p:spPr>
            <a:xfrm>
              <a:off x="637027" y="51124"/>
              <a:ext cx="1143901" cy="4595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lnSpc>
                  <a:spcPct val="130000"/>
                </a:lnSpc>
                <a:defRPr>
                  <a:solidFill>
                    <a:srgbClr val="FFFFFF"/>
                  </a:solidFill>
                  <a:latin typeface="思源黑体 CN Medium"/>
                  <a:ea typeface="思源黑体 CN Medium"/>
                  <a:cs typeface="思源黑体 CN Medium"/>
                  <a:sym typeface="思源黑体 CN Medium"/>
                </a:defRPr>
              </a:pPr>
              <a:r>
                <a:rPr lang="zh-CN" altLang="en-US" sz="2000" b="1" dirty="0">
                  <a:cs typeface="+mn-ea"/>
                  <a:sym typeface="+mn-lt"/>
                </a:rPr>
                <a:t>添加标题</a:t>
              </a:r>
              <a:endParaRPr sz="2000" b="1" dirty="0">
                <a:cs typeface="+mn-ea"/>
                <a:sym typeface="+mn-lt"/>
              </a:endParaRPr>
            </a:p>
          </p:txBody>
        </p:sp>
      </p:grpSp>
      <p:grpSp>
        <p:nvGrpSpPr>
          <p:cNvPr id="223" name="Group"/>
          <p:cNvGrpSpPr/>
          <p:nvPr/>
        </p:nvGrpSpPr>
        <p:grpSpPr>
          <a:xfrm>
            <a:off x="3909944" y="2216247"/>
            <a:ext cx="2674544" cy="525185"/>
            <a:chOff x="-1" y="0"/>
            <a:chExt cx="2674543" cy="525184"/>
          </a:xfrm>
        </p:grpSpPr>
        <p:sp>
          <p:nvSpPr>
            <p:cNvPr id="221" name="Rounded Rectangle"/>
            <p:cNvSpPr/>
            <p:nvPr/>
          </p:nvSpPr>
          <p:spPr>
            <a:xfrm>
              <a:off x="77845" y="0"/>
              <a:ext cx="2487062" cy="48217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>
              <a:outerShdw blurRad="50800" dist="381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lnSpc>
                  <a:spcPct val="130000"/>
                </a:lnSpc>
                <a:defRPr>
                  <a:solidFill>
                    <a:srgbClr val="FFFFFF"/>
                  </a:solidFill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22" name="XX人才市场现场招聘"/>
            <p:cNvSpPr txBox="1"/>
            <p:nvPr/>
          </p:nvSpPr>
          <p:spPr>
            <a:xfrm>
              <a:off x="-1" y="65638"/>
              <a:ext cx="2674543" cy="4595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lnSpc>
                  <a:spcPct val="130000"/>
                </a:lnSpc>
                <a:defRPr>
                  <a:solidFill>
                    <a:srgbClr val="FFFFFF"/>
                  </a:solidFill>
                  <a:latin typeface="思源黑体 CN Medium"/>
                  <a:ea typeface="思源黑体 CN Medium"/>
                  <a:cs typeface="思源黑体 CN Medium"/>
                  <a:sym typeface="思源黑体 CN Medium"/>
                </a:defRPr>
              </a:pPr>
              <a:r>
                <a:rPr lang="zh-CN" altLang="en-US" sz="2000" b="1" dirty="0">
                  <a:cs typeface="+mn-ea"/>
                  <a:sym typeface="+mn-lt"/>
                </a:rPr>
                <a:t>添加标题</a:t>
              </a:r>
              <a:endParaRPr sz="2000" b="1" dirty="0">
                <a:cs typeface="+mn-ea"/>
                <a:sym typeface="+mn-lt"/>
              </a:endParaRPr>
            </a:p>
          </p:txBody>
        </p:sp>
      </p:grpSp>
      <p:sp>
        <p:nvSpPr>
          <p:cNvPr id="224" name="Rounded Rectangle"/>
          <p:cNvSpPr/>
          <p:nvPr/>
        </p:nvSpPr>
        <p:spPr>
          <a:xfrm>
            <a:off x="1094807" y="2939472"/>
            <a:ext cx="2356993" cy="2481819"/>
          </a:xfrm>
          <a:prstGeom prst="roundRect">
            <a:avLst>
              <a:gd name="adj" fmla="val 5150"/>
            </a:avLst>
          </a:prstGeom>
          <a:ln w="28575">
            <a:solidFill>
              <a:schemeClr val="accent2"/>
            </a:solidFill>
            <a:miter/>
          </a:ln>
        </p:spPr>
        <p:txBody>
          <a:bodyPr lIns="45719" rIns="45719" anchor="ctr"/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25" name="Rounded Rectangle"/>
          <p:cNvSpPr/>
          <p:nvPr/>
        </p:nvSpPr>
        <p:spPr>
          <a:xfrm>
            <a:off x="4050226" y="2939472"/>
            <a:ext cx="2356993" cy="2481819"/>
          </a:xfrm>
          <a:prstGeom prst="roundRect">
            <a:avLst>
              <a:gd name="adj" fmla="val 6968"/>
            </a:avLst>
          </a:prstGeom>
          <a:ln w="28575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230" name="Group"/>
          <p:cNvGrpSpPr/>
          <p:nvPr/>
        </p:nvGrpSpPr>
        <p:grpSpPr>
          <a:xfrm>
            <a:off x="7845446" y="1826050"/>
            <a:ext cx="1527353" cy="1527353"/>
            <a:chOff x="0" y="0"/>
            <a:chExt cx="1527351" cy="1527351"/>
          </a:xfrm>
        </p:grpSpPr>
        <p:grpSp>
          <p:nvGrpSpPr>
            <p:cNvPr id="228" name="Group"/>
            <p:cNvGrpSpPr/>
            <p:nvPr/>
          </p:nvGrpSpPr>
          <p:grpSpPr>
            <a:xfrm>
              <a:off x="0" y="0"/>
              <a:ext cx="1527351" cy="1527351"/>
              <a:chOff x="0" y="0"/>
              <a:chExt cx="1527350" cy="1527350"/>
            </a:xfrm>
          </p:grpSpPr>
          <p:sp>
            <p:nvSpPr>
              <p:cNvPr id="226" name="Rounded Rectangle"/>
              <p:cNvSpPr/>
              <p:nvPr/>
            </p:nvSpPr>
            <p:spPr>
              <a:xfrm rot="2700000">
                <a:off x="223675" y="223675"/>
                <a:ext cx="1080001" cy="1080001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rgbClr val="E0E0E0"/>
                  </a:gs>
                  <a:gs pos="100000">
                    <a:srgbClr val="FFFFFF"/>
                  </a:gs>
                </a:gsLst>
                <a:lin ang="8100000" scaled="0"/>
              </a:gradFill>
              <a:ln w="19050" cap="flat">
                <a:solidFill>
                  <a:srgbClr val="ECECEC"/>
                </a:solidFill>
                <a:prstDash val="solid"/>
                <a:miter lim="800000"/>
              </a:ln>
              <a:effectLst>
                <a:outerShdw blurRad="50800" dist="38100" dir="2700000" rotWithShape="0">
                  <a:srgbClr val="000000">
                    <a:alpha val="40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2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7" name="Rounded Rectangle"/>
              <p:cNvSpPr/>
              <p:nvPr/>
            </p:nvSpPr>
            <p:spPr>
              <a:xfrm rot="2700000">
                <a:off x="352793" y="352788"/>
                <a:ext cx="821762" cy="821763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>
                    <a:solidFill>
                      <a:srgbClr val="FFFFFF"/>
                    </a:solidFill>
                    <a:latin typeface="Impact"/>
                    <a:ea typeface="Impact"/>
                    <a:cs typeface="Impact"/>
                    <a:sym typeface="Impac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29" name="网络…"/>
            <p:cNvSpPr txBox="1"/>
            <p:nvPr/>
          </p:nvSpPr>
          <p:spPr>
            <a:xfrm>
              <a:off x="458021" y="425776"/>
              <a:ext cx="639701" cy="8593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lnSpc>
                  <a:spcPct val="130000"/>
                </a:lnSpc>
                <a:defRPr sz="2000" b="1">
                  <a:solidFill>
                    <a:srgbClr val="FFFFFF"/>
                  </a:solidFill>
                  <a:latin typeface="思源黑体 CN Bold"/>
                  <a:ea typeface="思源黑体 CN Bold"/>
                  <a:cs typeface="思源黑体 CN Bold"/>
                  <a:sym typeface="思源黑体 CN Bold"/>
                </a:defRPr>
              </a:pPr>
              <a:r>
                <a:rPr lang="zh-CN" altLang="en-US" dirty="0">
                  <a:cs typeface="+mn-ea"/>
                  <a:sym typeface="+mn-lt"/>
                </a:rPr>
                <a:t>添加标题</a:t>
              </a:r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35" name="Group"/>
          <p:cNvGrpSpPr/>
          <p:nvPr/>
        </p:nvGrpSpPr>
        <p:grpSpPr>
          <a:xfrm>
            <a:off x="6882380" y="3126435"/>
            <a:ext cx="1527353" cy="1527353"/>
            <a:chOff x="0" y="0"/>
            <a:chExt cx="1527351" cy="1527351"/>
          </a:xfrm>
        </p:grpSpPr>
        <p:grpSp>
          <p:nvGrpSpPr>
            <p:cNvPr id="233" name="Group"/>
            <p:cNvGrpSpPr/>
            <p:nvPr/>
          </p:nvGrpSpPr>
          <p:grpSpPr>
            <a:xfrm>
              <a:off x="0" y="0"/>
              <a:ext cx="1527351" cy="1527351"/>
              <a:chOff x="0" y="0"/>
              <a:chExt cx="1527350" cy="1527350"/>
            </a:xfrm>
          </p:grpSpPr>
          <p:sp>
            <p:nvSpPr>
              <p:cNvPr id="231" name="Rounded Rectangle"/>
              <p:cNvSpPr/>
              <p:nvPr/>
            </p:nvSpPr>
            <p:spPr>
              <a:xfrm rot="2700000">
                <a:off x="223675" y="223675"/>
                <a:ext cx="1080001" cy="1080001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rgbClr val="E0E0E0"/>
                  </a:gs>
                  <a:gs pos="100000">
                    <a:srgbClr val="FFFFFF"/>
                  </a:gs>
                </a:gsLst>
                <a:lin ang="8100000" scaled="0"/>
              </a:gradFill>
              <a:ln w="19050" cap="flat">
                <a:solidFill>
                  <a:srgbClr val="ECECEC"/>
                </a:solidFill>
                <a:prstDash val="solid"/>
                <a:miter lim="800000"/>
              </a:ln>
              <a:effectLst>
                <a:outerShdw blurRad="50800" dist="38100" dir="2700000" rotWithShape="0">
                  <a:srgbClr val="000000">
                    <a:alpha val="40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2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2" name="Rounded Rectangle"/>
              <p:cNvSpPr/>
              <p:nvPr/>
            </p:nvSpPr>
            <p:spPr>
              <a:xfrm rot="2700000">
                <a:off x="352793" y="352788"/>
                <a:ext cx="821762" cy="821763"/>
              </a:xfrm>
              <a:prstGeom prst="roundRect">
                <a:avLst>
                  <a:gd name="adj" fmla="val 16667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>
                    <a:solidFill>
                      <a:srgbClr val="FFFFFF"/>
                    </a:solidFill>
                    <a:latin typeface="Impact"/>
                    <a:ea typeface="Impact"/>
                    <a:cs typeface="Impact"/>
                    <a:sym typeface="Impac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34" name="现场…"/>
            <p:cNvSpPr txBox="1"/>
            <p:nvPr/>
          </p:nvSpPr>
          <p:spPr>
            <a:xfrm>
              <a:off x="461029" y="418443"/>
              <a:ext cx="605291" cy="8593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lnSpc>
                  <a:spcPct val="130000"/>
                </a:lnSpc>
                <a:defRPr sz="2000" b="1">
                  <a:solidFill>
                    <a:srgbClr val="FFFFFF"/>
                  </a:solidFill>
                  <a:latin typeface="思源黑体 CN Bold"/>
                  <a:ea typeface="思源黑体 CN Bold"/>
                  <a:cs typeface="思源黑体 CN Bold"/>
                  <a:sym typeface="思源黑体 CN Bold"/>
                </a:defRPr>
              </a:pPr>
              <a:r>
                <a:rPr lang="zh-CN" altLang="en-US" dirty="0">
                  <a:cs typeface="+mn-ea"/>
                  <a:sym typeface="+mn-lt"/>
                </a:rPr>
                <a:t>添加</a:t>
              </a:r>
              <a:endParaRPr dirty="0"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  <a:defRPr sz="2000" b="1">
                  <a:solidFill>
                    <a:srgbClr val="FFFFFF"/>
                  </a:solidFill>
                  <a:latin typeface="思源黑体 CN Bold"/>
                  <a:ea typeface="思源黑体 CN Bold"/>
                  <a:cs typeface="思源黑体 CN Bold"/>
                  <a:sym typeface="思源黑体 CN Bold"/>
                </a:defRPr>
              </a:pPr>
              <a:r>
                <a:rPr lang="zh-CN" altLang="en-US" dirty="0">
                  <a:cs typeface="+mn-ea"/>
                  <a:sym typeface="+mn-lt"/>
                </a:rPr>
                <a:t>标题</a:t>
              </a:r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40" name="Group"/>
          <p:cNvGrpSpPr/>
          <p:nvPr/>
        </p:nvGrpSpPr>
        <p:grpSpPr>
          <a:xfrm>
            <a:off x="7808985" y="4376683"/>
            <a:ext cx="1527352" cy="1527353"/>
            <a:chOff x="0" y="0"/>
            <a:chExt cx="1527351" cy="1527351"/>
          </a:xfrm>
        </p:grpSpPr>
        <p:grpSp>
          <p:nvGrpSpPr>
            <p:cNvPr id="238" name="Group"/>
            <p:cNvGrpSpPr/>
            <p:nvPr/>
          </p:nvGrpSpPr>
          <p:grpSpPr>
            <a:xfrm>
              <a:off x="0" y="0"/>
              <a:ext cx="1527351" cy="1527351"/>
              <a:chOff x="0" y="0"/>
              <a:chExt cx="1527350" cy="1527350"/>
            </a:xfrm>
          </p:grpSpPr>
          <p:sp>
            <p:nvSpPr>
              <p:cNvPr id="236" name="Rounded Rectangle"/>
              <p:cNvSpPr/>
              <p:nvPr/>
            </p:nvSpPr>
            <p:spPr>
              <a:xfrm rot="2700000">
                <a:off x="223675" y="223675"/>
                <a:ext cx="1080001" cy="1080001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rgbClr val="E0E0E0"/>
                  </a:gs>
                  <a:gs pos="100000">
                    <a:srgbClr val="FFFFFF"/>
                  </a:gs>
                </a:gsLst>
                <a:lin ang="8100000" scaled="0"/>
              </a:gradFill>
              <a:ln w="19050" cap="flat">
                <a:solidFill>
                  <a:srgbClr val="ECECEC"/>
                </a:solidFill>
                <a:prstDash val="solid"/>
                <a:miter lim="800000"/>
              </a:ln>
              <a:effectLst>
                <a:outerShdw blurRad="50800" dist="38100" dir="2700000" rotWithShape="0">
                  <a:srgbClr val="000000">
                    <a:alpha val="40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2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7" name="Rounded Rectangle"/>
              <p:cNvSpPr/>
              <p:nvPr/>
            </p:nvSpPr>
            <p:spPr>
              <a:xfrm rot="2700000">
                <a:off x="352793" y="352788"/>
                <a:ext cx="821762" cy="821763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>
                    <a:solidFill>
                      <a:srgbClr val="FFFFFF"/>
                    </a:solidFill>
                    <a:latin typeface="Impact"/>
                    <a:ea typeface="Impact"/>
                    <a:cs typeface="Impact"/>
                    <a:sym typeface="Impac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39" name="内部…"/>
            <p:cNvSpPr txBox="1"/>
            <p:nvPr/>
          </p:nvSpPr>
          <p:spPr>
            <a:xfrm>
              <a:off x="452845" y="434765"/>
              <a:ext cx="605292" cy="8593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lnSpc>
                  <a:spcPct val="130000"/>
                </a:lnSpc>
                <a:defRPr sz="2000" b="1">
                  <a:solidFill>
                    <a:srgbClr val="FFFFFF"/>
                  </a:solidFill>
                  <a:latin typeface="思源黑体 CN Bold"/>
                  <a:ea typeface="思源黑体 CN Bold"/>
                  <a:cs typeface="思源黑体 CN Bold"/>
                  <a:sym typeface="思源黑体 CN Bold"/>
                </a:defRPr>
              </a:pPr>
              <a:r>
                <a:rPr lang="zh-CN" altLang="en-US" dirty="0">
                  <a:cs typeface="+mn-ea"/>
                  <a:sym typeface="+mn-lt"/>
                </a:rPr>
                <a:t>添加</a:t>
              </a:r>
              <a:endParaRPr dirty="0"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  <a:defRPr sz="2000" b="1">
                  <a:solidFill>
                    <a:srgbClr val="FFFFFF"/>
                  </a:solidFill>
                  <a:latin typeface="思源黑体 CN Bold"/>
                  <a:ea typeface="思源黑体 CN Bold"/>
                  <a:cs typeface="思源黑体 CN Bold"/>
                  <a:sym typeface="思源黑体 CN Bold"/>
                </a:defRPr>
              </a:pPr>
              <a:r>
                <a:rPr lang="zh-CN" altLang="en-US" dirty="0">
                  <a:cs typeface="+mn-ea"/>
                  <a:sym typeface="+mn-lt"/>
                </a:rPr>
                <a:t>标题</a:t>
              </a:r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54" name="文本框 53">
            <a:extLst>
              <a:ext uri="{FF2B5EF4-FFF2-40B4-BE49-F238E27FC236}">
                <a16:creationId xmlns:a16="http://schemas.microsoft.com/office/drawing/2014/main" id="{5A7B4896-206B-4C96-BF67-0482EC2A566F}"/>
              </a:ext>
            </a:extLst>
          </p:cNvPr>
          <p:cNvSpPr txBox="1"/>
          <p:nvPr/>
        </p:nvSpPr>
        <p:spPr>
          <a:xfrm>
            <a:off x="1230352" y="3089444"/>
            <a:ext cx="2053818" cy="2234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在此框中选择粘贴并选择只保留。您的内容打在这里，或者通过复制您的文本在此框中选择粘贴并选择只保留。您的内容打在这里，或者通过复制您的文本在此框中选择粘贴并选择只保留。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54B7AE59-2295-4DED-B5F4-BE9B6FE453FB}"/>
              </a:ext>
            </a:extLst>
          </p:cNvPr>
          <p:cNvSpPr txBox="1"/>
          <p:nvPr/>
        </p:nvSpPr>
        <p:spPr>
          <a:xfrm>
            <a:off x="4205469" y="3089443"/>
            <a:ext cx="2053818" cy="2234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在此框中选择粘贴并选择只保留。您的内容打在这里，或者通过复制您的文本在此框中选择粘贴并选择只保留。您的内容打在这里，或者通过复制您的文本在此框中选择粘贴并选择只保留。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A0AD8AFA-C7EE-8D96-1794-24F14816335E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EAA43D16-348C-6EF8-0948-01CE8514CD49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投资收益说明</a:t>
              </a: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D6524847-27FF-2F27-D0CD-B42B74AE9E57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:fade thruBlk="1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9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9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 advAuto="0"/>
      <p:bldP spid="220" grpId="0" animBg="1" advAuto="0"/>
      <p:bldP spid="223" grpId="0" animBg="1" advAuto="0"/>
      <p:bldP spid="224" grpId="0" animBg="1" advAuto="0"/>
      <p:bldP spid="225" grpId="0" animBg="1" advAuto="0"/>
      <p:bldP spid="230" grpId="0" animBg="1" advAuto="0"/>
      <p:bldP spid="235" grpId="0" animBg="1" advAuto="0"/>
      <p:bldP spid="240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1" name="Group"/>
          <p:cNvGrpSpPr/>
          <p:nvPr/>
        </p:nvGrpSpPr>
        <p:grpSpPr>
          <a:xfrm>
            <a:off x="1605742" y="3214723"/>
            <a:ext cx="2177815" cy="2177813"/>
            <a:chOff x="0" y="0"/>
            <a:chExt cx="2177813" cy="2177812"/>
          </a:xfrm>
        </p:grpSpPr>
        <p:sp>
          <p:nvSpPr>
            <p:cNvPr id="649" name="Shape"/>
            <p:cNvSpPr/>
            <p:nvPr/>
          </p:nvSpPr>
          <p:spPr>
            <a:xfrm>
              <a:off x="0" y="-1"/>
              <a:ext cx="2177814" cy="21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47" y="10800"/>
                  </a:moveTo>
                  <a:cubicBezTo>
                    <a:pt x="1847" y="15745"/>
                    <a:pt x="5855" y="19753"/>
                    <a:pt x="10800" y="19753"/>
                  </a:cubicBezTo>
                  <a:cubicBezTo>
                    <a:pt x="15745" y="19753"/>
                    <a:pt x="19753" y="15745"/>
                    <a:pt x="19753" y="10800"/>
                  </a:cubicBezTo>
                  <a:cubicBezTo>
                    <a:pt x="19753" y="5855"/>
                    <a:pt x="15745" y="1847"/>
                    <a:pt x="10800" y="1847"/>
                  </a:cubicBezTo>
                  <a:cubicBezTo>
                    <a:pt x="5855" y="1847"/>
                    <a:pt x="1847" y="5855"/>
                    <a:pt x="1847" y="108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330200" dist="38100" rotWithShape="0">
                <a:srgbClr val="000000">
                  <a:alpha val="31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130000"/>
                </a:lnSpc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50" name="Circle"/>
            <p:cNvSpPr/>
            <p:nvPr/>
          </p:nvSpPr>
          <p:spPr>
            <a:xfrm>
              <a:off x="292834" y="292833"/>
              <a:ext cx="1592147" cy="1592145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54" name="Group"/>
          <p:cNvGrpSpPr/>
          <p:nvPr/>
        </p:nvGrpSpPr>
        <p:grpSpPr>
          <a:xfrm>
            <a:off x="4681685" y="1864255"/>
            <a:ext cx="2834175" cy="2834172"/>
            <a:chOff x="0" y="0"/>
            <a:chExt cx="2834173" cy="2834171"/>
          </a:xfrm>
        </p:grpSpPr>
        <p:sp>
          <p:nvSpPr>
            <p:cNvPr id="652" name="Shape"/>
            <p:cNvSpPr/>
            <p:nvPr/>
          </p:nvSpPr>
          <p:spPr>
            <a:xfrm>
              <a:off x="0" y="0"/>
              <a:ext cx="2834174" cy="2834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47" y="10800"/>
                  </a:moveTo>
                  <a:cubicBezTo>
                    <a:pt x="1847" y="15745"/>
                    <a:pt x="5855" y="19753"/>
                    <a:pt x="10800" y="19753"/>
                  </a:cubicBezTo>
                  <a:cubicBezTo>
                    <a:pt x="15745" y="19753"/>
                    <a:pt x="19753" y="15745"/>
                    <a:pt x="19753" y="10800"/>
                  </a:cubicBezTo>
                  <a:cubicBezTo>
                    <a:pt x="19753" y="5855"/>
                    <a:pt x="15745" y="1847"/>
                    <a:pt x="10800" y="1847"/>
                  </a:cubicBezTo>
                  <a:cubicBezTo>
                    <a:pt x="5855" y="1847"/>
                    <a:pt x="1847" y="5855"/>
                    <a:pt x="1847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>
              <a:outerShdw blurRad="330200" dist="38100" rotWithShape="0">
                <a:srgbClr val="000000">
                  <a:alpha val="31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130000"/>
                </a:lnSpc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53" name="Circle"/>
            <p:cNvSpPr/>
            <p:nvPr/>
          </p:nvSpPr>
          <p:spPr>
            <a:xfrm>
              <a:off x="381089" y="381089"/>
              <a:ext cx="2071995" cy="2071993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57" name="Group"/>
          <p:cNvGrpSpPr/>
          <p:nvPr/>
        </p:nvGrpSpPr>
        <p:grpSpPr>
          <a:xfrm>
            <a:off x="8413987" y="3214723"/>
            <a:ext cx="2177815" cy="2177813"/>
            <a:chOff x="0" y="0"/>
            <a:chExt cx="2177813" cy="2177812"/>
          </a:xfrm>
        </p:grpSpPr>
        <p:sp>
          <p:nvSpPr>
            <p:cNvPr id="655" name="Shape"/>
            <p:cNvSpPr/>
            <p:nvPr/>
          </p:nvSpPr>
          <p:spPr>
            <a:xfrm>
              <a:off x="0" y="-1"/>
              <a:ext cx="2177814" cy="2177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47" y="10800"/>
                  </a:moveTo>
                  <a:cubicBezTo>
                    <a:pt x="1847" y="15745"/>
                    <a:pt x="5855" y="19753"/>
                    <a:pt x="10800" y="19753"/>
                  </a:cubicBezTo>
                  <a:cubicBezTo>
                    <a:pt x="15745" y="19753"/>
                    <a:pt x="19753" y="15745"/>
                    <a:pt x="19753" y="10800"/>
                  </a:cubicBezTo>
                  <a:cubicBezTo>
                    <a:pt x="19753" y="5855"/>
                    <a:pt x="15745" y="1847"/>
                    <a:pt x="10800" y="1847"/>
                  </a:cubicBezTo>
                  <a:cubicBezTo>
                    <a:pt x="5855" y="1847"/>
                    <a:pt x="1847" y="5855"/>
                    <a:pt x="1847" y="108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330200" dist="38100" rotWithShape="0">
                <a:srgbClr val="000000">
                  <a:alpha val="31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130000"/>
                </a:lnSpc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56" name="Circle"/>
            <p:cNvSpPr/>
            <p:nvPr/>
          </p:nvSpPr>
          <p:spPr>
            <a:xfrm>
              <a:off x="292834" y="292833"/>
              <a:ext cx="1592147" cy="1592145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FB82F52C-584D-4A4B-8367-8D55B7254B72}"/>
              </a:ext>
            </a:extLst>
          </p:cNvPr>
          <p:cNvGrpSpPr/>
          <p:nvPr/>
        </p:nvGrpSpPr>
        <p:grpSpPr>
          <a:xfrm>
            <a:off x="1137781" y="1837879"/>
            <a:ext cx="3007109" cy="1309974"/>
            <a:chOff x="1402713" y="1708935"/>
            <a:chExt cx="3007109" cy="1309974"/>
          </a:xfrm>
        </p:grpSpPr>
        <p:sp>
          <p:nvSpPr>
            <p:cNvPr id="27" name="TextBox 76">
              <a:extLst>
                <a:ext uri="{FF2B5EF4-FFF2-40B4-BE49-F238E27FC236}">
                  <a16:creationId xmlns:a16="http://schemas.microsoft.com/office/drawing/2014/main" id="{359E8128-BA60-4CE6-82B8-44F4A8B003E8}"/>
                </a:ext>
              </a:extLst>
            </p:cNvPr>
            <p:cNvSpPr txBox="1"/>
            <p:nvPr/>
          </p:nvSpPr>
          <p:spPr>
            <a:xfrm>
              <a:off x="2117377" y="1708935"/>
              <a:ext cx="1577779" cy="533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8721153D-23B5-48D8-89BD-82D71A228BB7}"/>
                </a:ext>
              </a:extLst>
            </p:cNvPr>
            <p:cNvSpPr txBox="1"/>
            <p:nvPr/>
          </p:nvSpPr>
          <p:spPr>
            <a:xfrm>
              <a:off x="1402713" y="2109045"/>
              <a:ext cx="3007109" cy="909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您的内容打在这里，或者通过复制您的文本在此框中选择粘贴并选择只保留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7F1EB954-7F32-4380-A852-F67385459A58}"/>
              </a:ext>
            </a:extLst>
          </p:cNvPr>
          <p:cNvGrpSpPr/>
          <p:nvPr/>
        </p:nvGrpSpPr>
        <p:grpSpPr>
          <a:xfrm>
            <a:off x="4592445" y="5079517"/>
            <a:ext cx="3007109" cy="1309974"/>
            <a:chOff x="1402713" y="1708935"/>
            <a:chExt cx="3007109" cy="1309974"/>
          </a:xfrm>
        </p:grpSpPr>
        <p:sp>
          <p:nvSpPr>
            <p:cNvPr id="30" name="TextBox 76">
              <a:extLst>
                <a:ext uri="{FF2B5EF4-FFF2-40B4-BE49-F238E27FC236}">
                  <a16:creationId xmlns:a16="http://schemas.microsoft.com/office/drawing/2014/main" id="{AF1BE4B3-BF9B-4889-ABF2-B10587E91F3A}"/>
                </a:ext>
              </a:extLst>
            </p:cNvPr>
            <p:cNvSpPr txBox="1"/>
            <p:nvPr/>
          </p:nvSpPr>
          <p:spPr>
            <a:xfrm>
              <a:off x="2117377" y="1708935"/>
              <a:ext cx="1577779" cy="533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BCF081FA-EE0E-4AED-AFED-A9ADEB7F1FE9}"/>
                </a:ext>
              </a:extLst>
            </p:cNvPr>
            <p:cNvSpPr txBox="1"/>
            <p:nvPr/>
          </p:nvSpPr>
          <p:spPr>
            <a:xfrm>
              <a:off x="1402713" y="2109045"/>
              <a:ext cx="3007109" cy="909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您的内容打在这里，或者通过复制您的文本在此框中选择粘贴并选择只保留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8A64F28A-E2C7-458C-84C0-C1A0B8A2C437}"/>
              </a:ext>
            </a:extLst>
          </p:cNvPr>
          <p:cNvGrpSpPr/>
          <p:nvPr/>
        </p:nvGrpSpPr>
        <p:grpSpPr>
          <a:xfrm>
            <a:off x="7965171" y="1837879"/>
            <a:ext cx="3007109" cy="1309974"/>
            <a:chOff x="1402713" y="1708935"/>
            <a:chExt cx="3007109" cy="1309974"/>
          </a:xfrm>
        </p:grpSpPr>
        <p:sp>
          <p:nvSpPr>
            <p:cNvPr id="33" name="TextBox 76">
              <a:extLst>
                <a:ext uri="{FF2B5EF4-FFF2-40B4-BE49-F238E27FC236}">
                  <a16:creationId xmlns:a16="http://schemas.microsoft.com/office/drawing/2014/main" id="{422B5C9A-250B-44BA-A67E-E1924298FE08}"/>
                </a:ext>
              </a:extLst>
            </p:cNvPr>
            <p:cNvSpPr txBox="1"/>
            <p:nvPr/>
          </p:nvSpPr>
          <p:spPr>
            <a:xfrm>
              <a:off x="2117377" y="1708935"/>
              <a:ext cx="1577779" cy="533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0CA1EF1E-330D-44DA-9789-57B11ECC57B4}"/>
                </a:ext>
              </a:extLst>
            </p:cNvPr>
            <p:cNvSpPr txBox="1"/>
            <p:nvPr/>
          </p:nvSpPr>
          <p:spPr>
            <a:xfrm>
              <a:off x="1402713" y="2109045"/>
              <a:ext cx="3007109" cy="909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您的内容打在这里，或者通过复制您的文本在此框中选择粘贴并选择只保留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AB37DB7E-35FF-DC26-9679-3B82A88ECE93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25453B58-579A-C235-2FD3-CA06CB00D27B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投资收益说明</a:t>
              </a:r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23A78FF9-E642-EF57-7313-C356EFE99451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7000">
        <p:fade thruBlk="1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1" grpId="0" animBg="1" advAuto="0"/>
      <p:bldP spid="654" grpId="0" animBg="1" advAuto="0"/>
      <p:bldP spid="657" grpId="0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右箭头标注 18"/>
          <p:cNvSpPr/>
          <p:nvPr>
            <p:custDataLst>
              <p:tags r:id="rId1"/>
            </p:custDataLst>
          </p:nvPr>
        </p:nvSpPr>
        <p:spPr>
          <a:xfrm flipH="1">
            <a:off x="4975770" y="1754657"/>
            <a:ext cx="6123640" cy="1874512"/>
          </a:xfrm>
          <a:prstGeom prst="rightArrowCallout">
            <a:avLst>
              <a:gd name="adj1" fmla="val 25796"/>
              <a:gd name="adj2" fmla="val 12898"/>
              <a:gd name="adj3" fmla="val 20345"/>
              <a:gd name="adj4" fmla="val 92740"/>
            </a:avLst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 sz="1400" spc="150" dirty="0">
              <a:solidFill>
                <a:srgbClr val="585687">
                  <a:lumMod val="60000"/>
                  <a:lumOff val="40000"/>
                </a:srgb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20" name="右箭头标注 19"/>
          <p:cNvSpPr/>
          <p:nvPr>
            <p:custDataLst>
              <p:tags r:id="rId2"/>
            </p:custDataLst>
          </p:nvPr>
        </p:nvSpPr>
        <p:spPr>
          <a:xfrm flipH="1">
            <a:off x="4975769" y="4027879"/>
            <a:ext cx="6123640" cy="1874512"/>
          </a:xfrm>
          <a:prstGeom prst="rightArrowCallout">
            <a:avLst>
              <a:gd name="adj1" fmla="val 25796"/>
              <a:gd name="adj2" fmla="val 12898"/>
              <a:gd name="adj3" fmla="val 20345"/>
              <a:gd name="adj4" fmla="val 9274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30000"/>
              </a:lnSpc>
            </a:pPr>
            <a:endParaRPr lang="zh-CN" altLang="en-US" sz="1400" spc="15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>
            <p:custDataLst>
              <p:tags r:id="rId3"/>
            </p:custDataLst>
          </p:nvPr>
        </p:nvSpPr>
        <p:spPr>
          <a:xfrm>
            <a:off x="5921882" y="4357690"/>
            <a:ext cx="5079054" cy="1199047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150" dirty="0">
                <a:solidFill>
                  <a:sysClr val="window" lastClr="FFFFF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单击此处添加文本具体内容。单击此处添加文本具体内容。单击此处添加文本具体内容。单击此处添加文本具体内容。单击此处添加文本具体内容。单击此处添加文本具体内容。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0A4932C2-0728-4BA9-BDBD-6309D59567E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921882" y="2224314"/>
            <a:ext cx="5079054" cy="1199047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pc="150" dirty="0">
                <a:solidFill>
                  <a:sysClr val="window" lastClr="FFFFF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单击此处添加文本具体内容。单击此处添加文本具体内容。单击此处添加文本具体内容。单击此处添加文本具体内容。单击此处添加文本具体内容。单击此处添加文本具体内容。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B9042636-4B5D-4B50-A1E0-D20982778029}"/>
              </a:ext>
            </a:extLst>
          </p:cNvPr>
          <p:cNvSpPr/>
          <p:nvPr/>
        </p:nvSpPr>
        <p:spPr>
          <a:xfrm>
            <a:off x="959443" y="1840682"/>
            <a:ext cx="3305908" cy="4017320"/>
          </a:xfrm>
          <a:prstGeom prst="round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CB8F1934-DDFB-FA1E-A95F-B783981CBDCE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A12FCC8B-9072-6C61-4D9D-EC96D473D490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投资收益说明</a:t>
              </a: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4B91C96C-6D2F-3C37-3F62-421488BAAD37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ipe/>
      </p:transition>
    </mc:Choice>
    <mc:Fallback xmlns="">
      <p:transition spd="slow" advClick="0" advTm="2000"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id="{A104B22B-5164-9127-838B-AF800D868E63}"/>
              </a:ext>
            </a:extLst>
          </p:cNvPr>
          <p:cNvSpPr/>
          <p:nvPr/>
        </p:nvSpPr>
        <p:spPr>
          <a:xfrm>
            <a:off x="-1587" y="4922589"/>
            <a:ext cx="12193587" cy="1935411"/>
          </a:xfrm>
          <a:custGeom>
            <a:avLst/>
            <a:gdLst>
              <a:gd name="connsiteX0" fmla="*/ 12084289 w 12196762"/>
              <a:gd name="connsiteY0" fmla="*/ 0 h 5829300"/>
              <a:gd name="connsiteX1" fmla="*/ 12196762 w 12196762"/>
              <a:gd name="connsiteY1" fmla="*/ 2675 h 5829300"/>
              <a:gd name="connsiteX2" fmla="*/ 12196762 w 12196762"/>
              <a:gd name="connsiteY2" fmla="*/ 4626631 h 5829300"/>
              <a:gd name="connsiteX3" fmla="*/ 12196762 w 12196762"/>
              <a:gd name="connsiteY3" fmla="*/ 4645587 h 5829300"/>
              <a:gd name="connsiteX4" fmla="*/ 12196762 w 12196762"/>
              <a:gd name="connsiteY4" fmla="*/ 5829300 h 5829300"/>
              <a:gd name="connsiteX5" fmla="*/ 0 w 12196762"/>
              <a:gd name="connsiteY5" fmla="*/ 5829300 h 5829300"/>
              <a:gd name="connsiteX6" fmla="*/ 0 w 12196762"/>
              <a:gd name="connsiteY6" fmla="*/ 4520401 h 5829300"/>
              <a:gd name="connsiteX7" fmla="*/ 47925 w 12196762"/>
              <a:gd name="connsiteY7" fmla="*/ 4471791 h 5829300"/>
              <a:gd name="connsiteX8" fmla="*/ 5044927 w 12196762"/>
              <a:gd name="connsiteY8" fmla="*/ 2952345 h 5829300"/>
              <a:gd name="connsiteX9" fmla="*/ 9377714 w 12196762"/>
              <a:gd name="connsiteY9" fmla="*/ 1333806 h 5829300"/>
              <a:gd name="connsiteX10" fmla="*/ 12084289 w 12196762"/>
              <a:gd name="connsiteY10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6762" h="5829300">
                <a:moveTo>
                  <a:pt x="12084289" y="0"/>
                </a:moveTo>
                <a:lnTo>
                  <a:pt x="12196762" y="2675"/>
                </a:lnTo>
                <a:lnTo>
                  <a:pt x="12196762" y="4626631"/>
                </a:lnTo>
                <a:lnTo>
                  <a:pt x="12196762" y="4645587"/>
                </a:lnTo>
                <a:lnTo>
                  <a:pt x="12196762" y="5829300"/>
                </a:lnTo>
                <a:lnTo>
                  <a:pt x="0" y="5829300"/>
                </a:lnTo>
                <a:lnTo>
                  <a:pt x="0" y="4520401"/>
                </a:lnTo>
                <a:lnTo>
                  <a:pt x="47925" y="4471791"/>
                </a:lnTo>
                <a:cubicBezTo>
                  <a:pt x="539982" y="3982556"/>
                  <a:pt x="2167686" y="2648505"/>
                  <a:pt x="5044927" y="2952345"/>
                </a:cubicBezTo>
                <a:cubicBezTo>
                  <a:pt x="8058105" y="3269828"/>
                  <a:pt x="8083895" y="3160887"/>
                  <a:pt x="9377714" y="1333806"/>
                </a:cubicBezTo>
                <a:cubicBezTo>
                  <a:pt x="10038593" y="400034"/>
                  <a:pt x="11084816" y="2450"/>
                  <a:pt x="12084289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id="{6345F276-A17E-65AD-FBA9-532E5BEB5DC3}"/>
              </a:ext>
            </a:extLst>
          </p:cNvPr>
          <p:cNvSpPr/>
          <p:nvPr/>
        </p:nvSpPr>
        <p:spPr>
          <a:xfrm>
            <a:off x="0" y="5431540"/>
            <a:ext cx="12193587" cy="1935411"/>
          </a:xfrm>
          <a:custGeom>
            <a:avLst/>
            <a:gdLst>
              <a:gd name="connsiteX0" fmla="*/ 12084289 w 12196762"/>
              <a:gd name="connsiteY0" fmla="*/ 0 h 5829300"/>
              <a:gd name="connsiteX1" fmla="*/ 12196762 w 12196762"/>
              <a:gd name="connsiteY1" fmla="*/ 2675 h 5829300"/>
              <a:gd name="connsiteX2" fmla="*/ 12196762 w 12196762"/>
              <a:gd name="connsiteY2" fmla="*/ 4626631 h 5829300"/>
              <a:gd name="connsiteX3" fmla="*/ 12196762 w 12196762"/>
              <a:gd name="connsiteY3" fmla="*/ 4645587 h 5829300"/>
              <a:gd name="connsiteX4" fmla="*/ 12196762 w 12196762"/>
              <a:gd name="connsiteY4" fmla="*/ 5829300 h 5829300"/>
              <a:gd name="connsiteX5" fmla="*/ 0 w 12196762"/>
              <a:gd name="connsiteY5" fmla="*/ 5829300 h 5829300"/>
              <a:gd name="connsiteX6" fmla="*/ 0 w 12196762"/>
              <a:gd name="connsiteY6" fmla="*/ 4520401 h 5829300"/>
              <a:gd name="connsiteX7" fmla="*/ 47925 w 12196762"/>
              <a:gd name="connsiteY7" fmla="*/ 4471791 h 5829300"/>
              <a:gd name="connsiteX8" fmla="*/ 5044927 w 12196762"/>
              <a:gd name="connsiteY8" fmla="*/ 2952345 h 5829300"/>
              <a:gd name="connsiteX9" fmla="*/ 9377714 w 12196762"/>
              <a:gd name="connsiteY9" fmla="*/ 1333806 h 5829300"/>
              <a:gd name="connsiteX10" fmla="*/ 12084289 w 12196762"/>
              <a:gd name="connsiteY10" fmla="*/ 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6762" h="5829300">
                <a:moveTo>
                  <a:pt x="12084289" y="0"/>
                </a:moveTo>
                <a:lnTo>
                  <a:pt x="12196762" y="2675"/>
                </a:lnTo>
                <a:lnTo>
                  <a:pt x="12196762" y="4626631"/>
                </a:lnTo>
                <a:lnTo>
                  <a:pt x="12196762" y="4645587"/>
                </a:lnTo>
                <a:lnTo>
                  <a:pt x="12196762" y="5829300"/>
                </a:lnTo>
                <a:lnTo>
                  <a:pt x="0" y="5829300"/>
                </a:lnTo>
                <a:lnTo>
                  <a:pt x="0" y="4520401"/>
                </a:lnTo>
                <a:lnTo>
                  <a:pt x="47925" y="4471791"/>
                </a:lnTo>
                <a:cubicBezTo>
                  <a:pt x="539982" y="3982556"/>
                  <a:pt x="2167686" y="2648505"/>
                  <a:pt x="5044927" y="2952345"/>
                </a:cubicBezTo>
                <a:cubicBezTo>
                  <a:pt x="8058105" y="3269828"/>
                  <a:pt x="8083895" y="3160887"/>
                  <a:pt x="9377714" y="1333806"/>
                </a:cubicBezTo>
                <a:cubicBezTo>
                  <a:pt x="10038593" y="400034"/>
                  <a:pt x="11084816" y="2450"/>
                  <a:pt x="12084289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18399" y="591587"/>
            <a:ext cx="1936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6000" b="1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Yuanti SC" charset="-122"/>
                <a:sym typeface="Source Han Serif SC" panose="02020400000000000000" pitchFamily="18" charset="-122"/>
              </a:rPr>
              <a:t>目录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43079D5C-0301-6A2F-FC52-B4DA2EAE0B8F}"/>
              </a:ext>
            </a:extLst>
          </p:cNvPr>
          <p:cNvGrpSpPr/>
          <p:nvPr/>
        </p:nvGrpSpPr>
        <p:grpSpPr>
          <a:xfrm>
            <a:off x="1782734" y="2498709"/>
            <a:ext cx="4382697" cy="892552"/>
            <a:chOff x="4880061" y="1163543"/>
            <a:chExt cx="4382697" cy="892552"/>
          </a:xfrm>
        </p:grpSpPr>
        <p:sp>
          <p:nvSpPr>
            <p:cNvPr id="13" name="椭圆 1"/>
            <p:cNvSpPr>
              <a:spLocks noChangeArrowheads="1"/>
            </p:cNvSpPr>
            <p:nvPr/>
          </p:nvSpPr>
          <p:spPr bwMode="auto">
            <a:xfrm>
              <a:off x="4880061" y="1266406"/>
              <a:ext cx="727831" cy="727831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000"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4" name="TextBox 32"/>
            <p:cNvSpPr txBox="1">
              <a:spLocks noChangeArrowheads="1"/>
            </p:cNvSpPr>
            <p:nvPr/>
          </p:nvSpPr>
          <p:spPr bwMode="auto">
            <a:xfrm>
              <a:off x="4911193" y="1344581"/>
              <a:ext cx="66877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3C3AB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Source Han Serif SC" panose="02020400000000000000" pitchFamily="18" charset="-122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773600" y="1163543"/>
              <a:ext cx="348915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Avenir Medium Oblique" charset="0"/>
                  <a:sym typeface="+mn-ea"/>
                </a:rPr>
                <a:t>项目整体概述</a:t>
              </a:r>
            </a:p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Source Han Serif SC" panose="02020400000000000000" pitchFamily="18" charset="-122"/>
                </a:rPr>
                <a:t>Lorem ipsum dolor sit a met, connecter adipescent elite. Ut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Yuanti SC" charset="-122"/>
                <a:sym typeface="Source Han Serif SC" panose="02020400000000000000" pitchFamily="18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DDE377B5-50C5-5C22-3A94-522A8906435C}"/>
              </a:ext>
            </a:extLst>
          </p:cNvPr>
          <p:cNvGrpSpPr/>
          <p:nvPr/>
        </p:nvGrpSpPr>
        <p:grpSpPr>
          <a:xfrm>
            <a:off x="6521743" y="2504886"/>
            <a:ext cx="4382697" cy="892552"/>
            <a:chOff x="4880061" y="2302109"/>
            <a:chExt cx="4382697" cy="892552"/>
          </a:xfrm>
        </p:grpSpPr>
        <p:sp>
          <p:nvSpPr>
            <p:cNvPr id="16" name="椭圆 1"/>
            <p:cNvSpPr>
              <a:spLocks noChangeArrowheads="1"/>
            </p:cNvSpPr>
            <p:nvPr/>
          </p:nvSpPr>
          <p:spPr bwMode="auto">
            <a:xfrm>
              <a:off x="4880061" y="2408393"/>
              <a:ext cx="727831" cy="727831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000" b="1"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17" name="TextBox 32"/>
            <p:cNvSpPr txBox="1">
              <a:spLocks noChangeArrowheads="1"/>
            </p:cNvSpPr>
            <p:nvPr/>
          </p:nvSpPr>
          <p:spPr bwMode="auto">
            <a:xfrm>
              <a:off x="4911193" y="2486568"/>
              <a:ext cx="66877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Source Han Serif SC" panose="02020400000000000000" pitchFamily="18" charset="-122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773600" y="2302109"/>
              <a:ext cx="348915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Avenir Medium Oblique" charset="0"/>
                  <a:sym typeface="+mn-ea"/>
                </a:rPr>
                <a:t>市场前景分析</a:t>
              </a:r>
            </a:p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Source Han Serif SC" panose="02020400000000000000" pitchFamily="18" charset="-122"/>
                </a:rPr>
                <a:t>Lorem ipsum dolor sit a met, connecter adipescent elite. Ut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Yuanti SC" charset="-122"/>
                <a:sym typeface="Source Han Serif SC" panose="02020400000000000000" pitchFamily="18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761CF16C-C4B2-586C-5209-D6756146F885}"/>
              </a:ext>
            </a:extLst>
          </p:cNvPr>
          <p:cNvGrpSpPr/>
          <p:nvPr/>
        </p:nvGrpSpPr>
        <p:grpSpPr>
          <a:xfrm>
            <a:off x="1782734" y="4071514"/>
            <a:ext cx="4382697" cy="1076325"/>
            <a:chOff x="4880061" y="3440676"/>
            <a:chExt cx="4382697" cy="1076325"/>
          </a:xfrm>
        </p:grpSpPr>
        <p:sp>
          <p:nvSpPr>
            <p:cNvPr id="19" name="椭圆 1"/>
            <p:cNvSpPr>
              <a:spLocks noChangeArrowheads="1"/>
            </p:cNvSpPr>
            <p:nvPr/>
          </p:nvSpPr>
          <p:spPr bwMode="auto">
            <a:xfrm>
              <a:off x="4880061" y="3526251"/>
              <a:ext cx="727831" cy="727831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000"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0" name="TextBox 32"/>
            <p:cNvSpPr txBox="1">
              <a:spLocks noChangeArrowheads="1"/>
            </p:cNvSpPr>
            <p:nvPr/>
          </p:nvSpPr>
          <p:spPr bwMode="auto">
            <a:xfrm>
              <a:off x="4911193" y="3604426"/>
              <a:ext cx="66877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Source Han Serif SC" panose="02020400000000000000" pitchFamily="18" charset="-122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773600" y="3440676"/>
              <a:ext cx="3489158" cy="107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Avenir Medium Oblique" charset="0"/>
                  <a:sym typeface="+mn-ea"/>
                </a:rPr>
                <a:t>开发进度规划</a:t>
              </a:r>
            </a:p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Source Han Serif SC" panose="02020400000000000000" pitchFamily="18" charset="-122"/>
                </a:rPr>
                <a:t>Lorem ipsum dolor sit a met, connecter adipescent elite. Ut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Yuanti SC" charset="-122"/>
                <a:sym typeface="Source Han Serif SC" panose="02020400000000000000" pitchFamily="18" charset="-122"/>
              </a:endParaRPr>
            </a:p>
            <a:p>
              <a:endPara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Yuanti SC" charset="-122"/>
                <a:sym typeface="Source Han Serif SC" panose="02020400000000000000" pitchFamily="18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1D2079F7-81A7-D14F-7985-499223170649}"/>
              </a:ext>
            </a:extLst>
          </p:cNvPr>
          <p:cNvGrpSpPr/>
          <p:nvPr/>
        </p:nvGrpSpPr>
        <p:grpSpPr>
          <a:xfrm>
            <a:off x="6519456" y="4055772"/>
            <a:ext cx="4382697" cy="892552"/>
            <a:chOff x="4880061" y="4528431"/>
            <a:chExt cx="4382697" cy="892552"/>
          </a:xfrm>
        </p:grpSpPr>
        <p:sp>
          <p:nvSpPr>
            <p:cNvPr id="5" name="椭圆 1"/>
            <p:cNvSpPr>
              <a:spLocks noChangeArrowheads="1"/>
            </p:cNvSpPr>
            <p:nvPr/>
          </p:nvSpPr>
          <p:spPr bwMode="auto">
            <a:xfrm>
              <a:off x="4880061" y="4614006"/>
              <a:ext cx="727831" cy="727831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000"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6" name="TextBox 32"/>
            <p:cNvSpPr txBox="1">
              <a:spLocks noChangeArrowheads="1"/>
            </p:cNvSpPr>
            <p:nvPr/>
          </p:nvSpPr>
          <p:spPr bwMode="auto">
            <a:xfrm>
              <a:off x="4907675" y="4692181"/>
              <a:ext cx="66877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Source Han Serif SC" panose="02020400000000000000" pitchFamily="18" charset="-122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773600" y="4528431"/>
              <a:ext cx="348915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Avenir Medium Oblique" charset="0"/>
                  <a:sym typeface="+mn-ea"/>
                </a:rPr>
                <a:t>投资收益说明</a:t>
              </a:r>
            </a:p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Source Han Serif SC" panose="02020400000000000000" pitchFamily="18" charset="-122"/>
                </a:rPr>
                <a:t>Lorem ipsum dolor sit a met, connecter adipescent elite. Ut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Yuanti SC" charset="-122"/>
                <a:sym typeface="Source Han Serif SC" panose="02020400000000000000" pitchFamily="18" charset="-122"/>
              </a:endParaRP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id="{6944E84E-038D-4378-A76B-930FDE8FEA77}"/>
              </a:ext>
            </a:extLst>
          </p:cNvPr>
          <p:cNvSpPr txBox="1"/>
          <p:nvPr/>
        </p:nvSpPr>
        <p:spPr>
          <a:xfrm>
            <a:off x="632649" y="1592669"/>
            <a:ext cx="2230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2400" b="1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Yuanti SC" charset="-122"/>
                <a:sym typeface="Source Han Serif SC" panose="02020400000000000000" pitchFamily="18" charset="-122"/>
              </a:rPr>
              <a:t>CONTENTS</a:t>
            </a:r>
            <a:endParaRPr kumimoji="1" lang="zh-CN" altLang="en-US" sz="2400" b="1" dirty="0">
              <a:solidFill>
                <a:schemeClr val="accent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Yuanti SC" charset="-122"/>
              <a:sym typeface="Source Han Serif SC" panose="02020400000000000000" pitchFamily="18" charset="-122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798EBB0E-EF9F-C151-BA9E-EE9CB1E8D23F}"/>
              </a:ext>
            </a:extLst>
          </p:cNvPr>
          <p:cNvSpPr/>
          <p:nvPr/>
        </p:nvSpPr>
        <p:spPr>
          <a:xfrm>
            <a:off x="9487695" y="-1051548"/>
            <a:ext cx="2285906" cy="2254490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5"/>
          <p:cNvSpPr txBox="1"/>
          <p:nvPr/>
        </p:nvSpPr>
        <p:spPr>
          <a:xfrm>
            <a:off x="5721099" y="2241853"/>
            <a:ext cx="5273863" cy="963080"/>
          </a:xfrm>
          <a:prstGeom prst="rect">
            <a:avLst/>
          </a:prstGeom>
          <a:noFill/>
        </p:spPr>
        <p:txBody>
          <a:bodyPr wrap="none" lIns="0" tIns="0" rIns="0" bIns="0" anchor="ctr" anchorCtr="0">
            <a:noAutofit/>
          </a:bodyPr>
          <a:lstStyle/>
          <a:p>
            <a:pPr algn="r"/>
            <a:r>
              <a:rPr lang="zh-CN" altLang="en-US" sz="6600" b="1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Avenir Medium Oblique" charset="0"/>
                <a:sym typeface="+mn-ea"/>
              </a:rPr>
              <a:t>项目整体概述</a:t>
            </a:r>
          </a:p>
        </p:txBody>
      </p:sp>
      <p:sp>
        <p:nvSpPr>
          <p:cNvPr id="14" name="TextBox 35"/>
          <p:cNvSpPr txBox="1"/>
          <p:nvPr/>
        </p:nvSpPr>
        <p:spPr>
          <a:xfrm>
            <a:off x="7884645" y="1093017"/>
            <a:ext cx="3110318" cy="1183771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/>
          </a:bodyPr>
          <a:lstStyle/>
          <a:p>
            <a:pPr algn="r"/>
            <a:r>
              <a:rPr lang="en-US" altLang="zh-CN" sz="4800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rPr>
              <a:t>PART 01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2767160-8543-4B57-B41F-E72EDDDFE507}"/>
              </a:ext>
            </a:extLst>
          </p:cNvPr>
          <p:cNvSpPr txBox="1"/>
          <p:nvPr/>
        </p:nvSpPr>
        <p:spPr>
          <a:xfrm>
            <a:off x="5721099" y="3338796"/>
            <a:ext cx="5273863" cy="516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宋体 CN" panose="02020400000000000000" pitchFamily="18" charset="-122"/>
                <a:ea typeface="思源黑体 CN Medium" panose="020B0600000000000000" pitchFamily="34" charset="-122"/>
                <a:sym typeface="Arial" panose="020B0604020202020204" pitchFamily="34" charset="0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20A58A3A-0510-4962-B355-DBFAA0A77465}"/>
              </a:ext>
            </a:extLst>
          </p:cNvPr>
          <p:cNvSpPr txBox="1"/>
          <p:nvPr/>
        </p:nvSpPr>
        <p:spPr>
          <a:xfrm>
            <a:off x="1282617" y="631926"/>
            <a:ext cx="1171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rPr>
              <a:t>LOGO</a:t>
            </a:r>
            <a:endParaRPr lang="zh-CN" altLang="en-US" sz="2400" b="1" dirty="0">
              <a:latin typeface="思源黑体 CN Bold" panose="020B0800000000000000" pitchFamily="34" charset="-122"/>
              <a:ea typeface="思源黑体 CN Bold" panose="020B0800000000000000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26" name="Oval 52">
            <a:extLst>
              <a:ext uri="{FF2B5EF4-FFF2-40B4-BE49-F238E27FC236}">
                <a16:creationId xmlns:a16="http://schemas.microsoft.com/office/drawing/2014/main" id="{6376BBA0-01D0-4ED4-BCEB-80FB7E7E3CB7}"/>
              </a:ext>
            </a:extLst>
          </p:cNvPr>
          <p:cNvSpPr/>
          <p:nvPr/>
        </p:nvSpPr>
        <p:spPr>
          <a:xfrm>
            <a:off x="681182" y="671199"/>
            <a:ext cx="380727" cy="380828"/>
          </a:xfrm>
          <a:custGeom>
            <a:avLst/>
            <a:gdLst>
              <a:gd name="T0" fmla="*/ 4772 w 7922"/>
              <a:gd name="T1" fmla="*/ 5491 h 7922"/>
              <a:gd name="T2" fmla="*/ 3405 w 7922"/>
              <a:gd name="T3" fmla="*/ 4124 h 7922"/>
              <a:gd name="T4" fmla="*/ 6555 w 7922"/>
              <a:gd name="T5" fmla="*/ 973 h 7922"/>
              <a:gd name="T6" fmla="*/ 3961 w 7922"/>
              <a:gd name="T7" fmla="*/ 0 h 7922"/>
              <a:gd name="T8" fmla="*/ 0 w 7922"/>
              <a:gd name="T9" fmla="*/ 3961 h 7922"/>
              <a:gd name="T10" fmla="*/ 3961 w 7922"/>
              <a:gd name="T11" fmla="*/ 7922 h 7922"/>
              <a:gd name="T12" fmla="*/ 7922 w 7922"/>
              <a:gd name="T13" fmla="*/ 3961 h 7922"/>
              <a:gd name="T14" fmla="*/ 7673 w 7922"/>
              <a:gd name="T15" fmla="*/ 2589 h 7922"/>
              <a:gd name="T16" fmla="*/ 4772 w 7922"/>
              <a:gd name="T17" fmla="*/ 5491 h 7922"/>
              <a:gd name="T18" fmla="*/ 2648 w 7922"/>
              <a:gd name="T19" fmla="*/ 6240 h 7922"/>
              <a:gd name="T20" fmla="*/ 3158 w 7922"/>
              <a:gd name="T21" fmla="*/ 4371 h 7922"/>
              <a:gd name="T22" fmla="*/ 4525 w 7922"/>
              <a:gd name="T23" fmla="*/ 5737 h 7922"/>
              <a:gd name="T24" fmla="*/ 2648 w 7922"/>
              <a:gd name="T25" fmla="*/ 6240 h 7922"/>
              <a:gd name="T26" fmla="*/ 2648 w 7922"/>
              <a:gd name="T27" fmla="*/ 6240 h 7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922" h="7922">
                <a:moveTo>
                  <a:pt x="4772" y="5491"/>
                </a:moveTo>
                <a:lnTo>
                  <a:pt x="3405" y="4124"/>
                </a:lnTo>
                <a:lnTo>
                  <a:pt x="6555" y="973"/>
                </a:lnTo>
                <a:cubicBezTo>
                  <a:pt x="5860" y="369"/>
                  <a:pt x="4954" y="0"/>
                  <a:pt x="3961" y="0"/>
                </a:cubicBezTo>
                <a:cubicBezTo>
                  <a:pt x="1773" y="0"/>
                  <a:pt x="0" y="1773"/>
                  <a:pt x="0" y="3961"/>
                </a:cubicBezTo>
                <a:cubicBezTo>
                  <a:pt x="0" y="6148"/>
                  <a:pt x="1773" y="7922"/>
                  <a:pt x="3961" y="7922"/>
                </a:cubicBezTo>
                <a:cubicBezTo>
                  <a:pt x="6148" y="7922"/>
                  <a:pt x="7922" y="6148"/>
                  <a:pt x="7922" y="3961"/>
                </a:cubicBezTo>
                <a:cubicBezTo>
                  <a:pt x="7922" y="3478"/>
                  <a:pt x="7830" y="3017"/>
                  <a:pt x="7673" y="2589"/>
                </a:cubicBezTo>
                <a:lnTo>
                  <a:pt x="4772" y="5491"/>
                </a:lnTo>
                <a:close/>
                <a:moveTo>
                  <a:pt x="2648" y="6240"/>
                </a:moveTo>
                <a:lnTo>
                  <a:pt x="3158" y="4371"/>
                </a:lnTo>
                <a:lnTo>
                  <a:pt x="4525" y="5737"/>
                </a:lnTo>
                <a:lnTo>
                  <a:pt x="2648" y="6240"/>
                </a:lnTo>
                <a:close/>
                <a:moveTo>
                  <a:pt x="2648" y="6240"/>
                </a:move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57238479-C62E-2D97-2B19-EAC1112A5BF8}"/>
              </a:ext>
            </a:extLst>
          </p:cNvPr>
          <p:cNvGrpSpPr/>
          <p:nvPr/>
        </p:nvGrpSpPr>
        <p:grpSpPr>
          <a:xfrm flipH="1">
            <a:off x="0" y="2101514"/>
            <a:ext cx="12193588" cy="4756485"/>
            <a:chOff x="-1588" y="1299991"/>
            <a:chExt cx="12193588" cy="5558010"/>
          </a:xfrm>
        </p:grpSpPr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18052F7E-C1E0-54F2-5C99-69D038A4759F}"/>
                </a:ext>
              </a:extLst>
            </p:cNvPr>
            <p:cNvSpPr/>
            <p:nvPr/>
          </p:nvSpPr>
          <p:spPr>
            <a:xfrm>
              <a:off x="-1587" y="1299991"/>
              <a:ext cx="12193587" cy="5558009"/>
            </a:xfrm>
            <a:custGeom>
              <a:avLst/>
              <a:gdLst>
                <a:gd name="connsiteX0" fmla="*/ 12084289 w 12196762"/>
                <a:gd name="connsiteY0" fmla="*/ 0 h 5829300"/>
                <a:gd name="connsiteX1" fmla="*/ 12196762 w 12196762"/>
                <a:gd name="connsiteY1" fmla="*/ 2675 h 5829300"/>
                <a:gd name="connsiteX2" fmla="*/ 12196762 w 12196762"/>
                <a:gd name="connsiteY2" fmla="*/ 4626631 h 5829300"/>
                <a:gd name="connsiteX3" fmla="*/ 12196762 w 12196762"/>
                <a:gd name="connsiteY3" fmla="*/ 4645587 h 5829300"/>
                <a:gd name="connsiteX4" fmla="*/ 12196762 w 12196762"/>
                <a:gd name="connsiteY4" fmla="*/ 5829300 h 5829300"/>
                <a:gd name="connsiteX5" fmla="*/ 0 w 12196762"/>
                <a:gd name="connsiteY5" fmla="*/ 5829300 h 5829300"/>
                <a:gd name="connsiteX6" fmla="*/ 0 w 12196762"/>
                <a:gd name="connsiteY6" fmla="*/ 4520401 h 5829300"/>
                <a:gd name="connsiteX7" fmla="*/ 47925 w 12196762"/>
                <a:gd name="connsiteY7" fmla="*/ 4471791 h 5829300"/>
                <a:gd name="connsiteX8" fmla="*/ 5044927 w 12196762"/>
                <a:gd name="connsiteY8" fmla="*/ 2952345 h 5829300"/>
                <a:gd name="connsiteX9" fmla="*/ 9377714 w 12196762"/>
                <a:gd name="connsiteY9" fmla="*/ 1333806 h 5829300"/>
                <a:gd name="connsiteX10" fmla="*/ 12084289 w 12196762"/>
                <a:gd name="connsiteY10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6762" h="5829300">
                  <a:moveTo>
                    <a:pt x="12084289" y="0"/>
                  </a:moveTo>
                  <a:lnTo>
                    <a:pt x="12196762" y="2675"/>
                  </a:lnTo>
                  <a:lnTo>
                    <a:pt x="12196762" y="4626631"/>
                  </a:lnTo>
                  <a:lnTo>
                    <a:pt x="12196762" y="4645587"/>
                  </a:lnTo>
                  <a:lnTo>
                    <a:pt x="12196762" y="5829300"/>
                  </a:lnTo>
                  <a:lnTo>
                    <a:pt x="0" y="5829300"/>
                  </a:lnTo>
                  <a:lnTo>
                    <a:pt x="0" y="4520401"/>
                  </a:lnTo>
                  <a:lnTo>
                    <a:pt x="47925" y="4471791"/>
                  </a:lnTo>
                  <a:cubicBezTo>
                    <a:pt x="539982" y="3982556"/>
                    <a:pt x="2167686" y="2648505"/>
                    <a:pt x="5044927" y="2952345"/>
                  </a:cubicBezTo>
                  <a:cubicBezTo>
                    <a:pt x="8058105" y="3269828"/>
                    <a:pt x="8083895" y="3160887"/>
                    <a:pt x="9377714" y="1333806"/>
                  </a:cubicBezTo>
                  <a:cubicBezTo>
                    <a:pt x="10038593" y="400034"/>
                    <a:pt x="11084816" y="2450"/>
                    <a:pt x="12084289" y="0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3699E695-4EBE-7E71-EB32-6CD389BE20D7}"/>
                </a:ext>
              </a:extLst>
            </p:cNvPr>
            <p:cNvSpPr/>
            <p:nvPr/>
          </p:nvSpPr>
          <p:spPr>
            <a:xfrm>
              <a:off x="-1588" y="1868556"/>
              <a:ext cx="12193587" cy="4780721"/>
            </a:xfrm>
            <a:custGeom>
              <a:avLst/>
              <a:gdLst>
                <a:gd name="connsiteX0" fmla="*/ 12084289 w 12196762"/>
                <a:gd name="connsiteY0" fmla="*/ 0 h 5829300"/>
                <a:gd name="connsiteX1" fmla="*/ 12196762 w 12196762"/>
                <a:gd name="connsiteY1" fmla="*/ 2675 h 5829300"/>
                <a:gd name="connsiteX2" fmla="*/ 12196762 w 12196762"/>
                <a:gd name="connsiteY2" fmla="*/ 4626631 h 5829300"/>
                <a:gd name="connsiteX3" fmla="*/ 12196762 w 12196762"/>
                <a:gd name="connsiteY3" fmla="*/ 4645587 h 5829300"/>
                <a:gd name="connsiteX4" fmla="*/ 12196762 w 12196762"/>
                <a:gd name="connsiteY4" fmla="*/ 5829300 h 5829300"/>
                <a:gd name="connsiteX5" fmla="*/ 0 w 12196762"/>
                <a:gd name="connsiteY5" fmla="*/ 5829300 h 5829300"/>
                <a:gd name="connsiteX6" fmla="*/ 0 w 12196762"/>
                <a:gd name="connsiteY6" fmla="*/ 4520401 h 5829300"/>
                <a:gd name="connsiteX7" fmla="*/ 47925 w 12196762"/>
                <a:gd name="connsiteY7" fmla="*/ 4471791 h 5829300"/>
                <a:gd name="connsiteX8" fmla="*/ 5044927 w 12196762"/>
                <a:gd name="connsiteY8" fmla="*/ 2952345 h 5829300"/>
                <a:gd name="connsiteX9" fmla="*/ 9377714 w 12196762"/>
                <a:gd name="connsiteY9" fmla="*/ 1333806 h 5829300"/>
                <a:gd name="connsiteX10" fmla="*/ 12084289 w 12196762"/>
                <a:gd name="connsiteY10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6762" h="5829300">
                  <a:moveTo>
                    <a:pt x="12084289" y="0"/>
                  </a:moveTo>
                  <a:lnTo>
                    <a:pt x="12196762" y="2675"/>
                  </a:lnTo>
                  <a:lnTo>
                    <a:pt x="12196762" y="4626631"/>
                  </a:lnTo>
                  <a:lnTo>
                    <a:pt x="12196762" y="4645587"/>
                  </a:lnTo>
                  <a:lnTo>
                    <a:pt x="12196762" y="5829300"/>
                  </a:lnTo>
                  <a:lnTo>
                    <a:pt x="0" y="5829300"/>
                  </a:lnTo>
                  <a:lnTo>
                    <a:pt x="0" y="4520401"/>
                  </a:lnTo>
                  <a:lnTo>
                    <a:pt x="47925" y="4471791"/>
                  </a:lnTo>
                  <a:cubicBezTo>
                    <a:pt x="539982" y="3982556"/>
                    <a:pt x="2167686" y="2648505"/>
                    <a:pt x="5044927" y="2952345"/>
                  </a:cubicBezTo>
                  <a:cubicBezTo>
                    <a:pt x="8058105" y="3269828"/>
                    <a:pt x="8083895" y="3160887"/>
                    <a:pt x="9377714" y="1333806"/>
                  </a:cubicBezTo>
                  <a:cubicBezTo>
                    <a:pt x="10038593" y="400034"/>
                    <a:pt x="11084816" y="2450"/>
                    <a:pt x="1208428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A4E32CB3-AA99-58EF-D9AC-654CC3E3D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7" y="2961861"/>
              <a:ext cx="12193587" cy="3896140"/>
            </a:xfrm>
            <a:custGeom>
              <a:avLst/>
              <a:gdLst>
                <a:gd name="connsiteX0" fmla="*/ 11464917 w 12193587"/>
                <a:gd name="connsiteY0" fmla="*/ 473 h 4499383"/>
                <a:gd name="connsiteX1" fmla="*/ 12193587 w 12193587"/>
                <a:gd name="connsiteY1" fmla="*/ 70720 h 4499383"/>
                <a:gd name="connsiteX2" fmla="*/ 12193587 w 12193587"/>
                <a:gd name="connsiteY2" fmla="*/ 3427756 h 4499383"/>
                <a:gd name="connsiteX3" fmla="*/ 12193587 w 12193587"/>
                <a:gd name="connsiteY3" fmla="*/ 3444158 h 4499383"/>
                <a:gd name="connsiteX4" fmla="*/ 12193587 w 12193587"/>
                <a:gd name="connsiteY4" fmla="*/ 4499383 h 4499383"/>
                <a:gd name="connsiteX5" fmla="*/ 63499 w 12193587"/>
                <a:gd name="connsiteY5" fmla="*/ 4499383 h 4499383"/>
                <a:gd name="connsiteX6" fmla="*/ 0 w 12193587"/>
                <a:gd name="connsiteY6" fmla="*/ 4499383 h 4499383"/>
                <a:gd name="connsiteX7" fmla="*/ 0 w 12193587"/>
                <a:gd name="connsiteY7" fmla="*/ 3326182 h 4499383"/>
                <a:gd name="connsiteX8" fmla="*/ 46870 w 12193587"/>
                <a:gd name="connsiteY8" fmla="*/ 3279210 h 4499383"/>
                <a:gd name="connsiteX9" fmla="*/ 5043802 w 12193587"/>
                <a:gd name="connsiteY9" fmla="*/ 1678161 h 4499383"/>
                <a:gd name="connsiteX10" fmla="*/ 9375130 w 12193587"/>
                <a:gd name="connsiteY10" fmla="*/ 792428 h 4499383"/>
                <a:gd name="connsiteX11" fmla="*/ 11464917 w 12193587"/>
                <a:gd name="connsiteY11" fmla="*/ 473 h 4499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3587" h="4499383">
                  <a:moveTo>
                    <a:pt x="11464917" y="473"/>
                  </a:moveTo>
                  <a:cubicBezTo>
                    <a:pt x="11901645" y="-6722"/>
                    <a:pt x="12193587" y="70720"/>
                    <a:pt x="12193587" y="70720"/>
                  </a:cubicBezTo>
                  <a:cubicBezTo>
                    <a:pt x="12193587" y="3427756"/>
                    <a:pt x="12193587" y="3427756"/>
                    <a:pt x="12193587" y="3427756"/>
                  </a:cubicBezTo>
                  <a:cubicBezTo>
                    <a:pt x="12193587" y="3444158"/>
                    <a:pt x="12193587" y="3444158"/>
                    <a:pt x="12193587" y="3444158"/>
                  </a:cubicBezTo>
                  <a:cubicBezTo>
                    <a:pt x="12193587" y="4499383"/>
                    <a:pt x="12193587" y="4499383"/>
                    <a:pt x="12193587" y="4499383"/>
                  </a:cubicBezTo>
                  <a:cubicBezTo>
                    <a:pt x="2951615" y="4499383"/>
                    <a:pt x="641122" y="4499383"/>
                    <a:pt x="63499" y="4499383"/>
                  </a:cubicBezTo>
                  <a:lnTo>
                    <a:pt x="0" y="4499383"/>
                  </a:lnTo>
                  <a:lnTo>
                    <a:pt x="0" y="3326182"/>
                  </a:lnTo>
                  <a:lnTo>
                    <a:pt x="46870" y="3279210"/>
                  </a:lnTo>
                  <a:cubicBezTo>
                    <a:pt x="539220" y="2793143"/>
                    <a:pt x="2166176" y="1407862"/>
                    <a:pt x="5043802" y="1678161"/>
                  </a:cubicBezTo>
                  <a:cubicBezTo>
                    <a:pt x="8057169" y="1962470"/>
                    <a:pt x="7772539" y="2189371"/>
                    <a:pt x="9375130" y="792428"/>
                  </a:cubicBezTo>
                  <a:cubicBezTo>
                    <a:pt x="10102561" y="158883"/>
                    <a:pt x="10903410" y="9723"/>
                    <a:pt x="11464917" y="473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20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id="{2144D518-1573-C147-A02C-E502587737D5}"/>
              </a:ext>
            </a:extLst>
          </p:cNvPr>
          <p:cNvSpPr/>
          <p:nvPr/>
        </p:nvSpPr>
        <p:spPr>
          <a:xfrm>
            <a:off x="9961428" y="-1170547"/>
            <a:ext cx="1895910" cy="1869854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id="{749DA8BF-F2CE-0411-402D-EA7F88A86C00}"/>
              </a:ext>
            </a:extLst>
          </p:cNvPr>
          <p:cNvSpPr/>
          <p:nvPr/>
        </p:nvSpPr>
        <p:spPr>
          <a:xfrm>
            <a:off x="3560017" y="3523723"/>
            <a:ext cx="1552310" cy="1530976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id="{75BFEF2B-C4E7-14D0-9055-1B394F8D6F3A}"/>
              </a:ext>
            </a:extLst>
          </p:cNvPr>
          <p:cNvSpPr/>
          <p:nvPr/>
        </p:nvSpPr>
        <p:spPr>
          <a:xfrm>
            <a:off x="3950452" y="1578361"/>
            <a:ext cx="713808" cy="703998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ïSlîḋê">
            <a:extLst>
              <a:ext uri="{FF2B5EF4-FFF2-40B4-BE49-F238E27FC236}">
                <a16:creationId xmlns:a16="http://schemas.microsoft.com/office/drawing/2014/main" id="{885C705C-A292-4036-A4E9-46B353386275}"/>
              </a:ext>
            </a:extLst>
          </p:cNvPr>
          <p:cNvGrpSpPr/>
          <p:nvPr/>
        </p:nvGrpSpPr>
        <p:grpSpPr>
          <a:xfrm>
            <a:off x="6692078" y="1689451"/>
            <a:ext cx="4466271" cy="4270505"/>
            <a:chOff x="6399038" y="1536439"/>
            <a:chExt cx="4466271" cy="4270505"/>
          </a:xfrm>
        </p:grpSpPr>
        <p:grpSp>
          <p:nvGrpSpPr>
            <p:cNvPr id="6" name="î$liḋè">
              <a:extLst>
                <a:ext uri="{FF2B5EF4-FFF2-40B4-BE49-F238E27FC236}">
                  <a16:creationId xmlns:a16="http://schemas.microsoft.com/office/drawing/2014/main" id="{25AC1725-865B-4019-8AB7-C7492058416A}"/>
                </a:ext>
              </a:extLst>
            </p:cNvPr>
            <p:cNvGrpSpPr/>
            <p:nvPr/>
          </p:nvGrpSpPr>
          <p:grpSpPr>
            <a:xfrm>
              <a:off x="6399038" y="1536439"/>
              <a:ext cx="4466271" cy="1186822"/>
              <a:chOff x="4366580" y="1118690"/>
              <a:chExt cx="4466271" cy="1186822"/>
            </a:xfrm>
          </p:grpSpPr>
          <p:sp>
            <p:nvSpPr>
              <p:cNvPr id="17" name="iṩḻïďe">
                <a:extLst>
                  <a:ext uri="{FF2B5EF4-FFF2-40B4-BE49-F238E27FC236}">
                    <a16:creationId xmlns:a16="http://schemas.microsoft.com/office/drawing/2014/main" id="{F7465AF2-355D-4E06-AB7F-02325B20D270}"/>
                  </a:ext>
                </a:extLst>
              </p:cNvPr>
              <p:cNvSpPr/>
              <p:nvPr/>
            </p:nvSpPr>
            <p:spPr>
              <a:xfrm>
                <a:off x="4366580" y="1377490"/>
                <a:ext cx="4466271" cy="928022"/>
              </a:xfrm>
              <a:prstGeom prst="roundRect">
                <a:avLst>
                  <a:gd name="adj" fmla="val 7053"/>
                </a:avLst>
              </a:prstGeom>
              <a:solidFill>
                <a:schemeClr val="tx1">
                  <a:lumMod val="25000"/>
                  <a:lumOff val="75000"/>
                  <a:alpha val="20000"/>
                </a:schemeClr>
              </a:solidFill>
              <a:ln w="60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" name="ísļíḑê">
                <a:extLst>
                  <a:ext uri="{FF2B5EF4-FFF2-40B4-BE49-F238E27FC236}">
                    <a16:creationId xmlns:a16="http://schemas.microsoft.com/office/drawing/2014/main" id="{8228F6EA-27C6-4F10-AC7B-F24B86C3151C}"/>
                  </a:ext>
                </a:extLst>
              </p:cNvPr>
              <p:cNvSpPr/>
              <p:nvPr/>
            </p:nvSpPr>
            <p:spPr>
              <a:xfrm>
                <a:off x="4563521" y="1118690"/>
                <a:ext cx="2046433" cy="468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54000" rIns="108000" bIns="54000" rtlCol="0" anchor="ctr" anchorCtr="0">
                <a:spAutoFit/>
              </a:bodyPr>
              <a:lstStyle/>
              <a:p>
                <a:endParaRPr kumimoji="1" lang="en-US" altLang="zh-CN" sz="12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íṧ1íḓé">
              <a:extLst>
                <a:ext uri="{FF2B5EF4-FFF2-40B4-BE49-F238E27FC236}">
                  <a16:creationId xmlns:a16="http://schemas.microsoft.com/office/drawing/2014/main" id="{3F58DC67-FF34-4E52-8970-50CC57E00170}"/>
                </a:ext>
              </a:extLst>
            </p:cNvPr>
            <p:cNvGrpSpPr/>
            <p:nvPr/>
          </p:nvGrpSpPr>
          <p:grpSpPr>
            <a:xfrm>
              <a:off x="6399038" y="3078282"/>
              <a:ext cx="4466271" cy="1186821"/>
              <a:chOff x="4366580" y="1118691"/>
              <a:chExt cx="4466271" cy="1186821"/>
            </a:xfrm>
          </p:grpSpPr>
          <p:sp>
            <p:nvSpPr>
              <p:cNvPr id="13" name="îṧḻîḋé">
                <a:extLst>
                  <a:ext uri="{FF2B5EF4-FFF2-40B4-BE49-F238E27FC236}">
                    <a16:creationId xmlns:a16="http://schemas.microsoft.com/office/drawing/2014/main" id="{150326D5-F99B-4A69-B58A-3DA89A55F044}"/>
                  </a:ext>
                </a:extLst>
              </p:cNvPr>
              <p:cNvSpPr/>
              <p:nvPr/>
            </p:nvSpPr>
            <p:spPr>
              <a:xfrm>
                <a:off x="4366580" y="1377490"/>
                <a:ext cx="4466271" cy="928022"/>
              </a:xfrm>
              <a:prstGeom prst="roundRect">
                <a:avLst>
                  <a:gd name="adj" fmla="val 7053"/>
                </a:avLst>
              </a:prstGeom>
              <a:solidFill>
                <a:schemeClr val="tx1">
                  <a:lumMod val="25000"/>
                  <a:lumOff val="75000"/>
                  <a:alpha val="20000"/>
                </a:schemeClr>
              </a:solidFill>
              <a:ln w="60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" name="îṩ1ïde">
                <a:extLst>
                  <a:ext uri="{FF2B5EF4-FFF2-40B4-BE49-F238E27FC236}">
                    <a16:creationId xmlns:a16="http://schemas.microsoft.com/office/drawing/2014/main" id="{B5F89B70-0456-410F-91A7-27C1249058C7}"/>
                  </a:ext>
                </a:extLst>
              </p:cNvPr>
              <p:cNvSpPr/>
              <p:nvPr/>
            </p:nvSpPr>
            <p:spPr>
              <a:xfrm>
                <a:off x="4563521" y="1118691"/>
                <a:ext cx="2046433" cy="468000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54000" rIns="108000" bIns="54000" rtlCol="0" anchor="ctr" anchorCtr="0">
                <a:spAutoFit/>
              </a:bodyPr>
              <a:lstStyle/>
              <a:p>
                <a:endParaRPr kumimoji="1" lang="en-US" altLang="zh-CN" sz="12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" name="isļíḍe">
              <a:extLst>
                <a:ext uri="{FF2B5EF4-FFF2-40B4-BE49-F238E27FC236}">
                  <a16:creationId xmlns:a16="http://schemas.microsoft.com/office/drawing/2014/main" id="{48ED2C67-4019-43D9-B122-330CC51856AE}"/>
                </a:ext>
              </a:extLst>
            </p:cNvPr>
            <p:cNvGrpSpPr/>
            <p:nvPr/>
          </p:nvGrpSpPr>
          <p:grpSpPr>
            <a:xfrm>
              <a:off x="6399038" y="4620123"/>
              <a:ext cx="4466271" cy="1186821"/>
              <a:chOff x="4366580" y="1118691"/>
              <a:chExt cx="4466271" cy="1186821"/>
            </a:xfrm>
          </p:grpSpPr>
          <p:sp>
            <p:nvSpPr>
              <p:cNvPr id="9" name="ïšlîḓe">
                <a:extLst>
                  <a:ext uri="{FF2B5EF4-FFF2-40B4-BE49-F238E27FC236}">
                    <a16:creationId xmlns:a16="http://schemas.microsoft.com/office/drawing/2014/main" id="{ED7C2F30-3D2D-41DE-A3D6-5DABF0FC174C}"/>
                  </a:ext>
                </a:extLst>
              </p:cNvPr>
              <p:cNvSpPr/>
              <p:nvPr/>
            </p:nvSpPr>
            <p:spPr>
              <a:xfrm>
                <a:off x="4366580" y="1377490"/>
                <a:ext cx="4466271" cy="928022"/>
              </a:xfrm>
              <a:prstGeom prst="roundRect">
                <a:avLst>
                  <a:gd name="adj" fmla="val 7053"/>
                </a:avLst>
              </a:prstGeom>
              <a:solidFill>
                <a:schemeClr val="tx1">
                  <a:lumMod val="25000"/>
                  <a:lumOff val="75000"/>
                  <a:alpha val="20000"/>
                </a:schemeClr>
              </a:solidFill>
              <a:ln w="60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" name="íS1íḍè">
                <a:extLst>
                  <a:ext uri="{FF2B5EF4-FFF2-40B4-BE49-F238E27FC236}">
                    <a16:creationId xmlns:a16="http://schemas.microsoft.com/office/drawing/2014/main" id="{3396E928-61B7-444F-A036-11D8F66793B9}"/>
                  </a:ext>
                </a:extLst>
              </p:cNvPr>
              <p:cNvSpPr/>
              <p:nvPr/>
            </p:nvSpPr>
            <p:spPr>
              <a:xfrm>
                <a:off x="4563521" y="1118691"/>
                <a:ext cx="2046433" cy="468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08000" tIns="54000" rIns="108000" bIns="54000" rtlCol="0" anchor="ctr" anchorCtr="0">
                <a:spAutoFit/>
              </a:bodyPr>
              <a:lstStyle/>
              <a:p>
                <a:endParaRPr kumimoji="1" lang="en-US" altLang="zh-CN" sz="1200" b="1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29" name="image4.jpg">
            <a:extLst>
              <a:ext uri="{FF2B5EF4-FFF2-40B4-BE49-F238E27FC236}">
                <a16:creationId xmlns:a16="http://schemas.microsoft.com/office/drawing/2014/main" id="{F7054339-998F-45C1-93E9-7A6E4870B3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8857" y="1875738"/>
            <a:ext cx="4950055" cy="408421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rgbClr val="FFFFFF"/>
            </a:solidFill>
            <a:miter/>
          </a:ln>
          <a:effectLst>
            <a:outerShdw blurRad="63500" rotWithShape="0">
              <a:srgbClr val="000000">
                <a:alpha val="40000"/>
              </a:srgbClr>
            </a:outerShdw>
          </a:effectLst>
        </p:spPr>
      </p:pic>
      <p:sp>
        <p:nvSpPr>
          <p:cNvPr id="130" name="7999">
            <a:extLst>
              <a:ext uri="{FF2B5EF4-FFF2-40B4-BE49-F238E27FC236}">
                <a16:creationId xmlns:a16="http://schemas.microsoft.com/office/drawing/2014/main" id="{3A5A0E6B-504B-47B0-8C22-FA640C1A8591}"/>
              </a:ext>
            </a:extLst>
          </p:cNvPr>
          <p:cNvSpPr txBox="1"/>
          <p:nvPr/>
        </p:nvSpPr>
        <p:spPr>
          <a:xfrm>
            <a:off x="7119378" y="1675899"/>
            <a:ext cx="1585713" cy="5104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4290" tIns="34290" rIns="34290" bIns="34290" numCol="1" anchor="t">
            <a:spAutoFit/>
          </a:bodyPr>
          <a:lstStyle>
            <a:lvl1pPr algn="ctr">
              <a:defRPr sz="3200">
                <a:solidFill>
                  <a:srgbClr val="FFFFFF"/>
                </a:solidFill>
                <a:latin typeface="思源黑体 CN Medium"/>
                <a:ea typeface="思源黑体 CN Medium"/>
                <a:cs typeface="思源黑体 CN Medium"/>
                <a:sym typeface="思源黑体 CN Medium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1" name="7999">
            <a:extLst>
              <a:ext uri="{FF2B5EF4-FFF2-40B4-BE49-F238E27FC236}">
                <a16:creationId xmlns:a16="http://schemas.microsoft.com/office/drawing/2014/main" id="{25951F5A-71A9-4CBF-BF3F-A57FB0A7F7DD}"/>
              </a:ext>
            </a:extLst>
          </p:cNvPr>
          <p:cNvSpPr txBox="1"/>
          <p:nvPr/>
        </p:nvSpPr>
        <p:spPr>
          <a:xfrm>
            <a:off x="7119377" y="3204875"/>
            <a:ext cx="1585713" cy="5104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4290" tIns="34290" rIns="34290" bIns="34290" numCol="1" anchor="t">
            <a:spAutoFit/>
          </a:bodyPr>
          <a:lstStyle>
            <a:lvl1pPr algn="ctr">
              <a:defRPr sz="3200">
                <a:solidFill>
                  <a:srgbClr val="FFFFFF"/>
                </a:solidFill>
                <a:latin typeface="思源黑体 CN Medium"/>
                <a:ea typeface="思源黑体 CN Medium"/>
                <a:cs typeface="思源黑体 CN Medium"/>
                <a:sym typeface="思源黑体 CN Medium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2" name="7999">
            <a:extLst>
              <a:ext uri="{FF2B5EF4-FFF2-40B4-BE49-F238E27FC236}">
                <a16:creationId xmlns:a16="http://schemas.microsoft.com/office/drawing/2014/main" id="{AC9611D5-9BF5-4F82-9E0E-7F9324275B15}"/>
              </a:ext>
            </a:extLst>
          </p:cNvPr>
          <p:cNvSpPr txBox="1"/>
          <p:nvPr/>
        </p:nvSpPr>
        <p:spPr>
          <a:xfrm>
            <a:off x="7057043" y="4746716"/>
            <a:ext cx="1585713" cy="5104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4290" tIns="34290" rIns="34290" bIns="34290" numCol="1" anchor="t">
            <a:spAutoFit/>
          </a:bodyPr>
          <a:lstStyle>
            <a:lvl1pPr algn="ctr">
              <a:defRPr sz="3200">
                <a:solidFill>
                  <a:srgbClr val="FFFFFF"/>
                </a:solidFill>
                <a:latin typeface="思源黑体 CN Medium"/>
                <a:ea typeface="思源黑体 CN Medium"/>
                <a:cs typeface="思源黑体 CN Medium"/>
                <a:sym typeface="思源黑体 CN Medium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" name="文本框 132">
            <a:extLst>
              <a:ext uri="{FF2B5EF4-FFF2-40B4-BE49-F238E27FC236}">
                <a16:creationId xmlns:a16="http://schemas.microsoft.com/office/drawing/2014/main" id="{71F3B70E-8124-4DDB-A1E2-FD52B910AF82}"/>
              </a:ext>
            </a:extLst>
          </p:cNvPr>
          <p:cNvSpPr txBox="1"/>
          <p:nvPr/>
        </p:nvSpPr>
        <p:spPr>
          <a:xfrm>
            <a:off x="6838373" y="2220067"/>
            <a:ext cx="4319976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134" name="文本框 133">
            <a:extLst>
              <a:ext uri="{FF2B5EF4-FFF2-40B4-BE49-F238E27FC236}">
                <a16:creationId xmlns:a16="http://schemas.microsoft.com/office/drawing/2014/main" id="{2CC19F61-82D5-4800-B239-B33D6AB681EB}"/>
              </a:ext>
            </a:extLst>
          </p:cNvPr>
          <p:cNvSpPr txBox="1"/>
          <p:nvPr/>
        </p:nvSpPr>
        <p:spPr>
          <a:xfrm>
            <a:off x="6838373" y="3735789"/>
            <a:ext cx="4319976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135" name="文本框 134">
            <a:extLst>
              <a:ext uri="{FF2B5EF4-FFF2-40B4-BE49-F238E27FC236}">
                <a16:creationId xmlns:a16="http://schemas.microsoft.com/office/drawing/2014/main" id="{F51F0B97-223B-40AC-A203-4D77595CA1C8}"/>
              </a:ext>
            </a:extLst>
          </p:cNvPr>
          <p:cNvSpPr txBox="1"/>
          <p:nvPr/>
        </p:nvSpPr>
        <p:spPr>
          <a:xfrm>
            <a:off x="6838373" y="5258852"/>
            <a:ext cx="4319976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grpSp>
        <p:nvGrpSpPr>
          <p:cNvPr id="136" name="组合 135">
            <a:extLst>
              <a:ext uri="{FF2B5EF4-FFF2-40B4-BE49-F238E27FC236}">
                <a16:creationId xmlns:a16="http://schemas.microsoft.com/office/drawing/2014/main" id="{B1954827-0C75-4B97-88F1-F1F8D30BAEFD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CC5326CB-3E97-49D4-B13B-F90BAE75E02D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项目整体概述</a:t>
              </a:r>
            </a:p>
          </p:txBody>
        </p:sp>
        <p:sp>
          <p:nvSpPr>
            <p:cNvPr id="139" name="椭圆 138">
              <a:extLst>
                <a:ext uri="{FF2B5EF4-FFF2-40B4-BE49-F238E27FC236}">
                  <a16:creationId xmlns:a16="http://schemas.microsoft.com/office/drawing/2014/main" id="{B7C68DA3-72E9-4AEA-A7C4-86B6742EAFD0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7231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$ľiḍé">
            <a:extLst>
              <a:ext uri="{FF2B5EF4-FFF2-40B4-BE49-F238E27FC236}">
                <a16:creationId xmlns:a16="http://schemas.microsoft.com/office/drawing/2014/main" id="{EED37663-819F-4671-B671-C3286AE4E231}"/>
              </a:ext>
            </a:extLst>
          </p:cNvPr>
          <p:cNvGrpSpPr/>
          <p:nvPr/>
        </p:nvGrpSpPr>
        <p:grpSpPr>
          <a:xfrm>
            <a:off x="4337039" y="2562031"/>
            <a:ext cx="3582089" cy="3391618"/>
            <a:chOff x="4304955" y="1733191"/>
            <a:chExt cx="3582089" cy="3391618"/>
          </a:xfrm>
        </p:grpSpPr>
        <p:sp>
          <p:nvSpPr>
            <p:cNvPr id="22" name="i$ḻïḍé">
              <a:extLst>
                <a:ext uri="{FF2B5EF4-FFF2-40B4-BE49-F238E27FC236}">
                  <a16:creationId xmlns:a16="http://schemas.microsoft.com/office/drawing/2014/main" id="{84D18910-A95D-4A05-AA9B-0E6C2F7B1622}"/>
                </a:ext>
              </a:extLst>
            </p:cNvPr>
            <p:cNvSpPr/>
            <p:nvPr/>
          </p:nvSpPr>
          <p:spPr bwMode="auto">
            <a:xfrm>
              <a:off x="4304955" y="2348639"/>
              <a:ext cx="1780805" cy="1780805"/>
            </a:xfrm>
            <a:custGeom>
              <a:avLst/>
              <a:gdLst>
                <a:gd name="T0" fmla="*/ 7669 w 7670"/>
                <a:gd name="T1" fmla="*/ 3834 h 7669"/>
                <a:gd name="T2" fmla="*/ 7155 w 7670"/>
                <a:gd name="T3" fmla="*/ 5750 h 7669"/>
                <a:gd name="T4" fmla="*/ 5751 w 7670"/>
                <a:gd name="T5" fmla="*/ 7154 h 7669"/>
                <a:gd name="T6" fmla="*/ 3834 w 7670"/>
                <a:gd name="T7" fmla="*/ 7668 h 7669"/>
                <a:gd name="T8" fmla="*/ 1917 w 7670"/>
                <a:gd name="T9" fmla="*/ 7154 h 7669"/>
                <a:gd name="T10" fmla="*/ 514 w 7670"/>
                <a:gd name="T11" fmla="*/ 5750 h 7669"/>
                <a:gd name="T12" fmla="*/ 0 w 7670"/>
                <a:gd name="T13" fmla="*/ 3834 h 7669"/>
                <a:gd name="T14" fmla="*/ 514 w 7670"/>
                <a:gd name="T15" fmla="*/ 1917 h 7669"/>
                <a:gd name="T16" fmla="*/ 1917 w 7670"/>
                <a:gd name="T17" fmla="*/ 514 h 7669"/>
                <a:gd name="T18" fmla="*/ 3834 w 7670"/>
                <a:gd name="T19" fmla="*/ 0 h 7669"/>
                <a:gd name="T20" fmla="*/ 5751 w 7670"/>
                <a:gd name="T21" fmla="*/ 514 h 7669"/>
                <a:gd name="T22" fmla="*/ 7155 w 7670"/>
                <a:gd name="T23" fmla="*/ 1917 h 7669"/>
                <a:gd name="T24" fmla="*/ 7669 w 7670"/>
                <a:gd name="T25" fmla="*/ 3834 h 7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70" h="7669">
                  <a:moveTo>
                    <a:pt x="7669" y="3834"/>
                  </a:moveTo>
                  <a:cubicBezTo>
                    <a:pt x="7669" y="4539"/>
                    <a:pt x="7508" y="5139"/>
                    <a:pt x="7155" y="5750"/>
                  </a:cubicBezTo>
                  <a:cubicBezTo>
                    <a:pt x="6802" y="6362"/>
                    <a:pt x="6362" y="6801"/>
                    <a:pt x="5751" y="7154"/>
                  </a:cubicBezTo>
                  <a:cubicBezTo>
                    <a:pt x="5139" y="7507"/>
                    <a:pt x="4540" y="7668"/>
                    <a:pt x="3834" y="7668"/>
                  </a:cubicBezTo>
                  <a:cubicBezTo>
                    <a:pt x="3128" y="7668"/>
                    <a:pt x="2528" y="7507"/>
                    <a:pt x="1917" y="7154"/>
                  </a:cubicBezTo>
                  <a:cubicBezTo>
                    <a:pt x="1306" y="6801"/>
                    <a:pt x="866" y="6362"/>
                    <a:pt x="514" y="5750"/>
                  </a:cubicBezTo>
                  <a:cubicBezTo>
                    <a:pt x="161" y="5139"/>
                    <a:pt x="0" y="4539"/>
                    <a:pt x="0" y="3834"/>
                  </a:cubicBezTo>
                  <a:cubicBezTo>
                    <a:pt x="0" y="3128"/>
                    <a:pt x="161" y="2528"/>
                    <a:pt x="514" y="1917"/>
                  </a:cubicBezTo>
                  <a:cubicBezTo>
                    <a:pt x="866" y="1306"/>
                    <a:pt x="1306" y="867"/>
                    <a:pt x="1917" y="514"/>
                  </a:cubicBezTo>
                  <a:cubicBezTo>
                    <a:pt x="2528" y="161"/>
                    <a:pt x="3128" y="0"/>
                    <a:pt x="3834" y="0"/>
                  </a:cubicBezTo>
                  <a:cubicBezTo>
                    <a:pt x="4540" y="0"/>
                    <a:pt x="5139" y="161"/>
                    <a:pt x="5751" y="514"/>
                  </a:cubicBezTo>
                  <a:cubicBezTo>
                    <a:pt x="6362" y="867"/>
                    <a:pt x="6802" y="1306"/>
                    <a:pt x="7155" y="1917"/>
                  </a:cubicBezTo>
                  <a:cubicBezTo>
                    <a:pt x="7508" y="2528"/>
                    <a:pt x="7669" y="3128"/>
                    <a:pt x="7669" y="3834"/>
                  </a:cubicBez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iṣľïḍê">
              <a:extLst>
                <a:ext uri="{FF2B5EF4-FFF2-40B4-BE49-F238E27FC236}">
                  <a16:creationId xmlns:a16="http://schemas.microsoft.com/office/drawing/2014/main" id="{0840229B-94EA-4AC9-B51B-F94675953B4B}"/>
                </a:ext>
              </a:extLst>
            </p:cNvPr>
            <p:cNvSpPr/>
            <p:nvPr/>
          </p:nvSpPr>
          <p:spPr bwMode="auto">
            <a:xfrm>
              <a:off x="4628551" y="3344004"/>
              <a:ext cx="1780805" cy="1780805"/>
            </a:xfrm>
            <a:custGeom>
              <a:avLst/>
              <a:gdLst>
                <a:gd name="T0" fmla="*/ 7668 w 7669"/>
                <a:gd name="T1" fmla="*/ 3834 h 7670"/>
                <a:gd name="T2" fmla="*/ 7155 w 7669"/>
                <a:gd name="T3" fmla="*/ 5751 h 7670"/>
                <a:gd name="T4" fmla="*/ 5751 w 7669"/>
                <a:gd name="T5" fmla="*/ 7155 h 7670"/>
                <a:gd name="T6" fmla="*/ 3834 w 7669"/>
                <a:gd name="T7" fmla="*/ 7669 h 7670"/>
                <a:gd name="T8" fmla="*/ 1917 w 7669"/>
                <a:gd name="T9" fmla="*/ 7155 h 7670"/>
                <a:gd name="T10" fmla="*/ 514 w 7669"/>
                <a:gd name="T11" fmla="*/ 5751 h 7670"/>
                <a:gd name="T12" fmla="*/ 0 w 7669"/>
                <a:gd name="T13" fmla="*/ 3834 h 7670"/>
                <a:gd name="T14" fmla="*/ 514 w 7669"/>
                <a:gd name="T15" fmla="*/ 1917 h 7670"/>
                <a:gd name="T16" fmla="*/ 1917 w 7669"/>
                <a:gd name="T17" fmla="*/ 514 h 7670"/>
                <a:gd name="T18" fmla="*/ 3834 w 7669"/>
                <a:gd name="T19" fmla="*/ 0 h 7670"/>
                <a:gd name="T20" fmla="*/ 5751 w 7669"/>
                <a:gd name="T21" fmla="*/ 514 h 7670"/>
                <a:gd name="T22" fmla="*/ 7155 w 7669"/>
                <a:gd name="T23" fmla="*/ 1917 h 7670"/>
                <a:gd name="T24" fmla="*/ 7668 w 7669"/>
                <a:gd name="T25" fmla="*/ 3834 h 7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69" h="7670">
                  <a:moveTo>
                    <a:pt x="7668" y="3834"/>
                  </a:moveTo>
                  <a:cubicBezTo>
                    <a:pt x="7668" y="4540"/>
                    <a:pt x="7507" y="5140"/>
                    <a:pt x="7155" y="5751"/>
                  </a:cubicBezTo>
                  <a:cubicBezTo>
                    <a:pt x="6802" y="6363"/>
                    <a:pt x="6362" y="6802"/>
                    <a:pt x="5751" y="7155"/>
                  </a:cubicBezTo>
                  <a:cubicBezTo>
                    <a:pt x="5139" y="7508"/>
                    <a:pt x="4540" y="7669"/>
                    <a:pt x="3834" y="7669"/>
                  </a:cubicBezTo>
                  <a:cubicBezTo>
                    <a:pt x="3128" y="7669"/>
                    <a:pt x="2528" y="7508"/>
                    <a:pt x="1917" y="7155"/>
                  </a:cubicBezTo>
                  <a:cubicBezTo>
                    <a:pt x="1306" y="6802"/>
                    <a:pt x="866" y="6363"/>
                    <a:pt x="514" y="5751"/>
                  </a:cubicBezTo>
                  <a:cubicBezTo>
                    <a:pt x="161" y="5140"/>
                    <a:pt x="0" y="4540"/>
                    <a:pt x="0" y="3834"/>
                  </a:cubicBezTo>
                  <a:cubicBezTo>
                    <a:pt x="0" y="3128"/>
                    <a:pt x="161" y="2528"/>
                    <a:pt x="514" y="1917"/>
                  </a:cubicBezTo>
                  <a:cubicBezTo>
                    <a:pt x="866" y="1306"/>
                    <a:pt x="1306" y="867"/>
                    <a:pt x="1917" y="514"/>
                  </a:cubicBezTo>
                  <a:cubicBezTo>
                    <a:pt x="2528" y="161"/>
                    <a:pt x="3128" y="0"/>
                    <a:pt x="3834" y="0"/>
                  </a:cubicBezTo>
                  <a:cubicBezTo>
                    <a:pt x="4540" y="0"/>
                    <a:pt x="5139" y="161"/>
                    <a:pt x="5751" y="514"/>
                  </a:cubicBezTo>
                  <a:cubicBezTo>
                    <a:pt x="6362" y="867"/>
                    <a:pt x="6802" y="1306"/>
                    <a:pt x="7155" y="1917"/>
                  </a:cubicBezTo>
                  <a:cubicBezTo>
                    <a:pt x="7507" y="2528"/>
                    <a:pt x="7668" y="3128"/>
                    <a:pt x="7668" y="3834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íṧļîḍê">
              <a:extLst>
                <a:ext uri="{FF2B5EF4-FFF2-40B4-BE49-F238E27FC236}">
                  <a16:creationId xmlns:a16="http://schemas.microsoft.com/office/drawing/2014/main" id="{41F86574-39AD-4214-9DB0-2D5EEA1B7DB6}"/>
                </a:ext>
              </a:extLst>
            </p:cNvPr>
            <p:cNvSpPr/>
            <p:nvPr/>
          </p:nvSpPr>
          <p:spPr bwMode="auto">
            <a:xfrm>
              <a:off x="5675119" y="3344004"/>
              <a:ext cx="1780805" cy="1780805"/>
            </a:xfrm>
            <a:custGeom>
              <a:avLst/>
              <a:gdLst>
                <a:gd name="T0" fmla="*/ 7668 w 7669"/>
                <a:gd name="T1" fmla="*/ 3834 h 7670"/>
                <a:gd name="T2" fmla="*/ 7155 w 7669"/>
                <a:gd name="T3" fmla="*/ 5751 h 7670"/>
                <a:gd name="T4" fmla="*/ 5751 w 7669"/>
                <a:gd name="T5" fmla="*/ 7155 h 7670"/>
                <a:gd name="T6" fmla="*/ 3834 w 7669"/>
                <a:gd name="T7" fmla="*/ 7669 h 7670"/>
                <a:gd name="T8" fmla="*/ 1918 w 7669"/>
                <a:gd name="T9" fmla="*/ 7155 h 7670"/>
                <a:gd name="T10" fmla="*/ 514 w 7669"/>
                <a:gd name="T11" fmla="*/ 5751 h 7670"/>
                <a:gd name="T12" fmla="*/ 0 w 7669"/>
                <a:gd name="T13" fmla="*/ 3834 h 7670"/>
                <a:gd name="T14" fmla="*/ 514 w 7669"/>
                <a:gd name="T15" fmla="*/ 1917 h 7670"/>
                <a:gd name="T16" fmla="*/ 1918 w 7669"/>
                <a:gd name="T17" fmla="*/ 514 h 7670"/>
                <a:gd name="T18" fmla="*/ 3834 w 7669"/>
                <a:gd name="T19" fmla="*/ 0 h 7670"/>
                <a:gd name="T20" fmla="*/ 5751 w 7669"/>
                <a:gd name="T21" fmla="*/ 514 h 7670"/>
                <a:gd name="T22" fmla="*/ 7155 w 7669"/>
                <a:gd name="T23" fmla="*/ 1917 h 7670"/>
                <a:gd name="T24" fmla="*/ 7668 w 7669"/>
                <a:gd name="T25" fmla="*/ 3834 h 7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69" h="7670">
                  <a:moveTo>
                    <a:pt x="7668" y="3834"/>
                  </a:moveTo>
                  <a:cubicBezTo>
                    <a:pt x="7668" y="4540"/>
                    <a:pt x="7508" y="5140"/>
                    <a:pt x="7155" y="5751"/>
                  </a:cubicBezTo>
                  <a:cubicBezTo>
                    <a:pt x="6802" y="6363"/>
                    <a:pt x="6362" y="6802"/>
                    <a:pt x="5751" y="7155"/>
                  </a:cubicBezTo>
                  <a:cubicBezTo>
                    <a:pt x="5140" y="7508"/>
                    <a:pt x="4540" y="7669"/>
                    <a:pt x="3834" y="7669"/>
                  </a:cubicBezTo>
                  <a:cubicBezTo>
                    <a:pt x="3128" y="7669"/>
                    <a:pt x="2529" y="7508"/>
                    <a:pt x="1918" y="7155"/>
                  </a:cubicBezTo>
                  <a:cubicBezTo>
                    <a:pt x="1306" y="6802"/>
                    <a:pt x="867" y="6363"/>
                    <a:pt x="514" y="5751"/>
                  </a:cubicBezTo>
                  <a:cubicBezTo>
                    <a:pt x="161" y="5140"/>
                    <a:pt x="0" y="4540"/>
                    <a:pt x="0" y="3834"/>
                  </a:cubicBezTo>
                  <a:cubicBezTo>
                    <a:pt x="0" y="3128"/>
                    <a:pt x="161" y="2528"/>
                    <a:pt x="514" y="1917"/>
                  </a:cubicBezTo>
                  <a:cubicBezTo>
                    <a:pt x="867" y="1306"/>
                    <a:pt x="1306" y="867"/>
                    <a:pt x="1918" y="514"/>
                  </a:cubicBezTo>
                  <a:cubicBezTo>
                    <a:pt x="2529" y="161"/>
                    <a:pt x="3128" y="0"/>
                    <a:pt x="3834" y="0"/>
                  </a:cubicBezTo>
                  <a:cubicBezTo>
                    <a:pt x="4540" y="0"/>
                    <a:pt x="5140" y="161"/>
                    <a:pt x="5751" y="514"/>
                  </a:cubicBezTo>
                  <a:cubicBezTo>
                    <a:pt x="6362" y="867"/>
                    <a:pt x="6802" y="1306"/>
                    <a:pt x="7155" y="1917"/>
                  </a:cubicBezTo>
                  <a:cubicBezTo>
                    <a:pt x="7508" y="2528"/>
                    <a:pt x="7668" y="3128"/>
                    <a:pt x="7668" y="3834"/>
                  </a:cubicBez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iṩḻíḑè">
              <a:extLst>
                <a:ext uri="{FF2B5EF4-FFF2-40B4-BE49-F238E27FC236}">
                  <a16:creationId xmlns:a16="http://schemas.microsoft.com/office/drawing/2014/main" id="{A666641B-276D-435E-8790-948DB2BCA986}"/>
                </a:ext>
              </a:extLst>
            </p:cNvPr>
            <p:cNvSpPr/>
            <p:nvPr/>
          </p:nvSpPr>
          <p:spPr bwMode="auto">
            <a:xfrm>
              <a:off x="6041725" y="2240090"/>
              <a:ext cx="1845319" cy="1997901"/>
            </a:xfrm>
            <a:custGeom>
              <a:avLst/>
              <a:gdLst>
                <a:gd name="T0" fmla="*/ 7293 w 7948"/>
                <a:gd name="T1" fmla="*/ 3116 h 8602"/>
                <a:gd name="T2" fmla="*/ 2461 w 7948"/>
                <a:gd name="T3" fmla="*/ 655 h 8602"/>
                <a:gd name="T4" fmla="*/ 0 w 7948"/>
                <a:gd name="T5" fmla="*/ 3116 h 8602"/>
                <a:gd name="T6" fmla="*/ 0 w 7948"/>
                <a:gd name="T7" fmla="*/ 5485 h 8602"/>
                <a:gd name="T8" fmla="*/ 4831 w 7948"/>
                <a:gd name="T9" fmla="*/ 7947 h 8602"/>
                <a:gd name="T10" fmla="*/ 7293 w 7948"/>
                <a:gd name="T11" fmla="*/ 3116 h 8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48" h="8602">
                  <a:moveTo>
                    <a:pt x="7293" y="3116"/>
                  </a:moveTo>
                  <a:cubicBezTo>
                    <a:pt x="6638" y="1102"/>
                    <a:pt x="4475" y="0"/>
                    <a:pt x="2461" y="655"/>
                  </a:cubicBezTo>
                  <a:cubicBezTo>
                    <a:pt x="1249" y="1049"/>
                    <a:pt x="367" y="1990"/>
                    <a:pt x="0" y="3116"/>
                  </a:cubicBezTo>
                  <a:cubicBezTo>
                    <a:pt x="242" y="3860"/>
                    <a:pt x="260" y="4685"/>
                    <a:pt x="0" y="5485"/>
                  </a:cubicBezTo>
                  <a:cubicBezTo>
                    <a:pt x="654" y="7499"/>
                    <a:pt x="2817" y="8601"/>
                    <a:pt x="4831" y="7947"/>
                  </a:cubicBezTo>
                  <a:cubicBezTo>
                    <a:pt x="6845" y="7293"/>
                    <a:pt x="7947" y="5129"/>
                    <a:pt x="7293" y="3116"/>
                  </a:cubicBez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îşlïḓe">
              <a:extLst>
                <a:ext uri="{FF2B5EF4-FFF2-40B4-BE49-F238E27FC236}">
                  <a16:creationId xmlns:a16="http://schemas.microsoft.com/office/drawing/2014/main" id="{AE107C9F-3BB5-4B71-A17F-59363A53CAFA}"/>
                </a:ext>
              </a:extLst>
            </p:cNvPr>
            <p:cNvSpPr/>
            <p:nvPr/>
          </p:nvSpPr>
          <p:spPr bwMode="auto">
            <a:xfrm>
              <a:off x="5194845" y="1733191"/>
              <a:ext cx="1737794" cy="1780804"/>
            </a:xfrm>
            <a:custGeom>
              <a:avLst/>
              <a:gdLst>
                <a:gd name="T0" fmla="*/ 3647 w 7482"/>
                <a:gd name="T1" fmla="*/ 0 h 7669"/>
                <a:gd name="T2" fmla="*/ 0 w 7482"/>
                <a:gd name="T3" fmla="*/ 2649 h 7669"/>
                <a:gd name="T4" fmla="*/ 1185 w 7482"/>
                <a:gd name="T5" fmla="*/ 2838 h 7669"/>
                <a:gd name="T6" fmla="*/ 3647 w 7482"/>
                <a:gd name="T7" fmla="*/ 7668 h 7669"/>
                <a:gd name="T8" fmla="*/ 7481 w 7482"/>
                <a:gd name="T9" fmla="*/ 3835 h 7669"/>
                <a:gd name="T10" fmla="*/ 3647 w 7482"/>
                <a:gd name="T11" fmla="*/ 0 h 7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82" h="7669">
                  <a:moveTo>
                    <a:pt x="3647" y="0"/>
                  </a:moveTo>
                  <a:cubicBezTo>
                    <a:pt x="1943" y="0"/>
                    <a:pt x="499" y="1112"/>
                    <a:pt x="0" y="2649"/>
                  </a:cubicBezTo>
                  <a:cubicBezTo>
                    <a:pt x="392" y="2649"/>
                    <a:pt x="792" y="2710"/>
                    <a:pt x="1185" y="2838"/>
                  </a:cubicBezTo>
                  <a:cubicBezTo>
                    <a:pt x="3199" y="3492"/>
                    <a:pt x="4301" y="5655"/>
                    <a:pt x="3647" y="7668"/>
                  </a:cubicBezTo>
                  <a:cubicBezTo>
                    <a:pt x="5764" y="7668"/>
                    <a:pt x="7481" y="5952"/>
                    <a:pt x="7481" y="3835"/>
                  </a:cubicBezTo>
                  <a:cubicBezTo>
                    <a:pt x="7480" y="1717"/>
                    <a:pt x="5764" y="0"/>
                    <a:pt x="3647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iŝlîḓè">
              <a:extLst>
                <a:ext uri="{FF2B5EF4-FFF2-40B4-BE49-F238E27FC236}">
                  <a16:creationId xmlns:a16="http://schemas.microsoft.com/office/drawing/2014/main" id="{ED07970F-FEE9-4C4C-B80D-9AE5A22406CC}"/>
                </a:ext>
              </a:extLst>
            </p:cNvPr>
            <p:cNvSpPr/>
            <p:nvPr/>
          </p:nvSpPr>
          <p:spPr bwMode="auto">
            <a:xfrm>
              <a:off x="6659221" y="3683985"/>
              <a:ext cx="645145" cy="663578"/>
            </a:xfrm>
            <a:custGeom>
              <a:avLst/>
              <a:gdLst>
                <a:gd name="T0" fmla="*/ 0 w 2780"/>
                <a:gd name="T1" fmla="*/ 0 h 2859"/>
                <a:gd name="T2" fmla="*/ 2779 w 2780"/>
                <a:gd name="T3" fmla="*/ 904 h 2859"/>
                <a:gd name="T4" fmla="*/ 608 w 2780"/>
                <a:gd name="T5" fmla="*/ 2858 h 2859"/>
                <a:gd name="T6" fmla="*/ 0 w 2780"/>
                <a:gd name="T7" fmla="*/ 0 h 2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80" h="2859">
                  <a:moveTo>
                    <a:pt x="0" y="0"/>
                  </a:moveTo>
                  <a:lnTo>
                    <a:pt x="2779" y="904"/>
                  </a:lnTo>
                  <a:lnTo>
                    <a:pt x="608" y="2858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ïṡliḑé">
              <a:extLst>
                <a:ext uri="{FF2B5EF4-FFF2-40B4-BE49-F238E27FC236}">
                  <a16:creationId xmlns:a16="http://schemas.microsoft.com/office/drawing/2014/main" id="{E42C1D64-F1A3-47F3-9E84-C8791A46A0A0}"/>
                </a:ext>
              </a:extLst>
            </p:cNvPr>
            <p:cNvSpPr/>
            <p:nvPr/>
          </p:nvSpPr>
          <p:spPr bwMode="auto">
            <a:xfrm>
              <a:off x="6395019" y="2430561"/>
              <a:ext cx="674842" cy="620568"/>
            </a:xfrm>
            <a:custGeom>
              <a:avLst/>
              <a:gdLst>
                <a:gd name="T0" fmla="*/ 1718 w 2907"/>
                <a:gd name="T1" fmla="*/ 0 h 2671"/>
                <a:gd name="T2" fmla="*/ 2906 w 2907"/>
                <a:gd name="T3" fmla="*/ 2670 h 2671"/>
                <a:gd name="T4" fmla="*/ 0 w 2907"/>
                <a:gd name="T5" fmla="*/ 2364 h 2671"/>
                <a:gd name="T6" fmla="*/ 1718 w 2907"/>
                <a:gd name="T7" fmla="*/ 0 h 2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7" h="2671">
                  <a:moveTo>
                    <a:pt x="1718" y="0"/>
                  </a:moveTo>
                  <a:lnTo>
                    <a:pt x="2906" y="2670"/>
                  </a:lnTo>
                  <a:lnTo>
                    <a:pt x="0" y="2364"/>
                  </a:lnTo>
                  <a:lnTo>
                    <a:pt x="1718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íš1îde">
              <a:extLst>
                <a:ext uri="{FF2B5EF4-FFF2-40B4-BE49-F238E27FC236}">
                  <a16:creationId xmlns:a16="http://schemas.microsoft.com/office/drawing/2014/main" id="{BDE52E76-739A-42F6-8659-C2FAC0A31685}"/>
                </a:ext>
              </a:extLst>
            </p:cNvPr>
            <p:cNvSpPr/>
            <p:nvPr/>
          </p:nvSpPr>
          <p:spPr bwMode="auto">
            <a:xfrm>
              <a:off x="5242975" y="2393696"/>
              <a:ext cx="674842" cy="620568"/>
            </a:xfrm>
            <a:custGeom>
              <a:avLst/>
              <a:gdLst>
                <a:gd name="T0" fmla="*/ 0 w 2907"/>
                <a:gd name="T1" fmla="*/ 306 h 2671"/>
                <a:gd name="T2" fmla="*/ 2906 w 2907"/>
                <a:gd name="T3" fmla="*/ 0 h 2671"/>
                <a:gd name="T4" fmla="*/ 1718 w 2907"/>
                <a:gd name="T5" fmla="*/ 2670 h 2671"/>
                <a:gd name="T6" fmla="*/ 0 w 2907"/>
                <a:gd name="T7" fmla="*/ 306 h 2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7" h="2671">
                  <a:moveTo>
                    <a:pt x="0" y="306"/>
                  </a:moveTo>
                  <a:lnTo>
                    <a:pt x="2906" y="0"/>
                  </a:lnTo>
                  <a:lnTo>
                    <a:pt x="1718" y="2670"/>
                  </a:lnTo>
                  <a:lnTo>
                    <a:pt x="0" y="306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íśľiḓe">
              <a:extLst>
                <a:ext uri="{FF2B5EF4-FFF2-40B4-BE49-F238E27FC236}">
                  <a16:creationId xmlns:a16="http://schemas.microsoft.com/office/drawing/2014/main" id="{4B80C4BB-A661-4796-AED2-84114D1473CA}"/>
                </a:ext>
              </a:extLst>
            </p:cNvPr>
            <p:cNvSpPr/>
            <p:nvPr/>
          </p:nvSpPr>
          <p:spPr bwMode="auto">
            <a:xfrm>
              <a:off x="5483625" y="4154020"/>
              <a:ext cx="587799" cy="678938"/>
            </a:xfrm>
            <a:custGeom>
              <a:avLst/>
              <a:gdLst>
                <a:gd name="T0" fmla="*/ 2529 w 2532"/>
                <a:gd name="T1" fmla="*/ 0 h 2923"/>
                <a:gd name="T2" fmla="*/ 2531 w 2532"/>
                <a:gd name="T3" fmla="*/ 2922 h 2923"/>
                <a:gd name="T4" fmla="*/ 0 w 2532"/>
                <a:gd name="T5" fmla="*/ 1463 h 2923"/>
                <a:gd name="T6" fmla="*/ 2529 w 2532"/>
                <a:gd name="T7" fmla="*/ 0 h 2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2" h="2923">
                  <a:moveTo>
                    <a:pt x="2529" y="0"/>
                  </a:moveTo>
                  <a:lnTo>
                    <a:pt x="2531" y="2922"/>
                  </a:lnTo>
                  <a:lnTo>
                    <a:pt x="0" y="1463"/>
                  </a:lnTo>
                  <a:lnTo>
                    <a:pt x="2529" y="0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iṩḻiḓê">
              <a:extLst>
                <a:ext uri="{FF2B5EF4-FFF2-40B4-BE49-F238E27FC236}">
                  <a16:creationId xmlns:a16="http://schemas.microsoft.com/office/drawing/2014/main" id="{3365F78D-2C8A-4B5D-A0D6-A4B36EC78854}"/>
                </a:ext>
              </a:extLst>
            </p:cNvPr>
            <p:cNvSpPr/>
            <p:nvPr/>
          </p:nvSpPr>
          <p:spPr bwMode="auto">
            <a:xfrm>
              <a:off x="4796494" y="3285635"/>
              <a:ext cx="646169" cy="663578"/>
            </a:xfrm>
            <a:custGeom>
              <a:avLst/>
              <a:gdLst>
                <a:gd name="T0" fmla="*/ 610 w 2781"/>
                <a:gd name="T1" fmla="*/ 0 h 2858"/>
                <a:gd name="T2" fmla="*/ 2780 w 2781"/>
                <a:gd name="T3" fmla="*/ 1956 h 2858"/>
                <a:gd name="T4" fmla="*/ 0 w 2781"/>
                <a:gd name="T5" fmla="*/ 2857 h 2858"/>
                <a:gd name="T6" fmla="*/ 610 w 2781"/>
                <a:gd name="T7" fmla="*/ 0 h 2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81" h="2858">
                  <a:moveTo>
                    <a:pt x="610" y="0"/>
                  </a:moveTo>
                  <a:lnTo>
                    <a:pt x="2780" y="1956"/>
                  </a:lnTo>
                  <a:lnTo>
                    <a:pt x="0" y="2857"/>
                  </a:lnTo>
                  <a:lnTo>
                    <a:pt x="61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" name="TextBox 76">
            <a:extLst>
              <a:ext uri="{FF2B5EF4-FFF2-40B4-BE49-F238E27FC236}">
                <a16:creationId xmlns:a16="http://schemas.microsoft.com/office/drawing/2014/main" id="{8B63DA34-27D8-447E-8D15-3FF240B858E6}"/>
              </a:ext>
            </a:extLst>
          </p:cNvPr>
          <p:cNvSpPr txBox="1"/>
          <p:nvPr/>
        </p:nvSpPr>
        <p:spPr>
          <a:xfrm>
            <a:off x="7813505" y="3167794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14C1163A-9CCF-4D16-B96D-93447497C93D}"/>
              </a:ext>
            </a:extLst>
          </p:cNvPr>
          <p:cNvSpPr txBox="1"/>
          <p:nvPr/>
        </p:nvSpPr>
        <p:spPr>
          <a:xfrm>
            <a:off x="7918643" y="3602961"/>
            <a:ext cx="2535555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39" name="TextBox 76">
            <a:extLst>
              <a:ext uri="{FF2B5EF4-FFF2-40B4-BE49-F238E27FC236}">
                <a16:creationId xmlns:a16="http://schemas.microsoft.com/office/drawing/2014/main" id="{72A8BC7E-70C8-4F1A-87F3-F815437F43E1}"/>
              </a:ext>
            </a:extLst>
          </p:cNvPr>
          <p:cNvSpPr txBox="1"/>
          <p:nvPr/>
        </p:nvSpPr>
        <p:spPr>
          <a:xfrm>
            <a:off x="7520292" y="4837725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41EB1D5B-D0C9-4A91-9B71-CFE632943E4E}"/>
              </a:ext>
            </a:extLst>
          </p:cNvPr>
          <p:cNvSpPr txBox="1"/>
          <p:nvPr/>
        </p:nvSpPr>
        <p:spPr>
          <a:xfrm>
            <a:off x="7625430" y="5272892"/>
            <a:ext cx="2535555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41" name="TextBox 76">
            <a:extLst>
              <a:ext uri="{FF2B5EF4-FFF2-40B4-BE49-F238E27FC236}">
                <a16:creationId xmlns:a16="http://schemas.microsoft.com/office/drawing/2014/main" id="{54016D24-1F50-4741-B9C8-AD7504A20924}"/>
              </a:ext>
            </a:extLst>
          </p:cNvPr>
          <p:cNvSpPr txBox="1"/>
          <p:nvPr/>
        </p:nvSpPr>
        <p:spPr>
          <a:xfrm>
            <a:off x="2382688" y="3167794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87FB4D59-8CFA-40B9-B7FD-C257627060AD}"/>
              </a:ext>
            </a:extLst>
          </p:cNvPr>
          <p:cNvSpPr txBox="1"/>
          <p:nvPr/>
        </p:nvSpPr>
        <p:spPr>
          <a:xfrm>
            <a:off x="1476325" y="3602961"/>
            <a:ext cx="2535555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43" name="TextBox 76">
            <a:extLst>
              <a:ext uri="{FF2B5EF4-FFF2-40B4-BE49-F238E27FC236}">
                <a16:creationId xmlns:a16="http://schemas.microsoft.com/office/drawing/2014/main" id="{D506D4FE-AA49-4567-9A04-1E6437EED562}"/>
              </a:ext>
            </a:extLst>
          </p:cNvPr>
          <p:cNvSpPr txBox="1"/>
          <p:nvPr/>
        </p:nvSpPr>
        <p:spPr>
          <a:xfrm>
            <a:off x="2894021" y="4837725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F371D9B0-5C47-4EF5-A754-9D7BF6186E82}"/>
              </a:ext>
            </a:extLst>
          </p:cNvPr>
          <p:cNvSpPr txBox="1"/>
          <p:nvPr/>
        </p:nvSpPr>
        <p:spPr>
          <a:xfrm>
            <a:off x="1987658" y="5272892"/>
            <a:ext cx="2535555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45" name="TextBox 76">
            <a:extLst>
              <a:ext uri="{FF2B5EF4-FFF2-40B4-BE49-F238E27FC236}">
                <a16:creationId xmlns:a16="http://schemas.microsoft.com/office/drawing/2014/main" id="{F974B0A5-F44A-47C7-BF39-81002C68B48E}"/>
              </a:ext>
            </a:extLst>
          </p:cNvPr>
          <p:cNvSpPr txBox="1"/>
          <p:nvPr/>
        </p:nvSpPr>
        <p:spPr>
          <a:xfrm>
            <a:off x="5335531" y="1364514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45739D39-DD72-4F92-AF59-52651E87CB75}"/>
              </a:ext>
            </a:extLst>
          </p:cNvPr>
          <p:cNvSpPr txBox="1"/>
          <p:nvPr/>
        </p:nvSpPr>
        <p:spPr>
          <a:xfrm>
            <a:off x="4216804" y="1862220"/>
            <a:ext cx="3822560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35" name="studying_385590">
            <a:extLst>
              <a:ext uri="{FF2B5EF4-FFF2-40B4-BE49-F238E27FC236}">
                <a16:creationId xmlns:a16="http://schemas.microsoft.com/office/drawing/2014/main" id="{8AABB11E-2548-7E99-5C50-6517BD36AEAB}"/>
              </a:ext>
            </a:extLst>
          </p:cNvPr>
          <p:cNvSpPr/>
          <p:nvPr/>
        </p:nvSpPr>
        <p:spPr>
          <a:xfrm>
            <a:off x="6138472" y="3130617"/>
            <a:ext cx="402811" cy="402203"/>
          </a:xfrm>
          <a:custGeom>
            <a:avLst/>
            <a:gdLst>
              <a:gd name="connsiteX0" fmla="*/ 532769 w 607639"/>
              <a:gd name="connsiteY0" fmla="*/ 484785 h 606722"/>
              <a:gd name="connsiteX1" fmla="*/ 607639 w 607639"/>
              <a:gd name="connsiteY1" fmla="*/ 484785 h 606722"/>
              <a:gd name="connsiteX2" fmla="*/ 607639 w 607639"/>
              <a:gd name="connsiteY2" fmla="*/ 544907 h 606722"/>
              <a:gd name="connsiteX3" fmla="*/ 532769 w 607639"/>
              <a:gd name="connsiteY3" fmla="*/ 544907 h 606722"/>
              <a:gd name="connsiteX4" fmla="*/ 95952 w 607639"/>
              <a:gd name="connsiteY4" fmla="*/ 477593 h 606722"/>
              <a:gd name="connsiteX5" fmla="*/ 95952 w 607639"/>
              <a:gd name="connsiteY5" fmla="*/ 513585 h 606722"/>
              <a:gd name="connsiteX6" fmla="*/ 381140 w 607639"/>
              <a:gd name="connsiteY6" fmla="*/ 513585 h 606722"/>
              <a:gd name="connsiteX7" fmla="*/ 381140 w 607639"/>
              <a:gd name="connsiteY7" fmla="*/ 477593 h 606722"/>
              <a:gd name="connsiteX8" fmla="*/ 95952 w 607639"/>
              <a:gd name="connsiteY8" fmla="*/ 417516 h 606722"/>
              <a:gd name="connsiteX9" fmla="*/ 95952 w 607639"/>
              <a:gd name="connsiteY9" fmla="*/ 453508 h 606722"/>
              <a:gd name="connsiteX10" fmla="*/ 381140 w 607639"/>
              <a:gd name="connsiteY10" fmla="*/ 453508 h 606722"/>
              <a:gd name="connsiteX11" fmla="*/ 381140 w 607639"/>
              <a:gd name="connsiteY11" fmla="*/ 417516 h 606722"/>
              <a:gd name="connsiteX12" fmla="*/ 95952 w 607639"/>
              <a:gd name="connsiteY12" fmla="*/ 273278 h 606722"/>
              <a:gd name="connsiteX13" fmla="*/ 95952 w 607639"/>
              <a:gd name="connsiteY13" fmla="*/ 309360 h 606722"/>
              <a:gd name="connsiteX14" fmla="*/ 381140 w 607639"/>
              <a:gd name="connsiteY14" fmla="*/ 309360 h 606722"/>
              <a:gd name="connsiteX15" fmla="*/ 381140 w 607639"/>
              <a:gd name="connsiteY15" fmla="*/ 273278 h 606722"/>
              <a:gd name="connsiteX16" fmla="*/ 95952 w 607639"/>
              <a:gd name="connsiteY16" fmla="*/ 213201 h 606722"/>
              <a:gd name="connsiteX17" fmla="*/ 95952 w 607639"/>
              <a:gd name="connsiteY17" fmla="*/ 249283 h 606722"/>
              <a:gd name="connsiteX18" fmla="*/ 381140 w 607639"/>
              <a:gd name="connsiteY18" fmla="*/ 249283 h 606722"/>
              <a:gd name="connsiteX19" fmla="*/ 381140 w 607639"/>
              <a:gd name="connsiteY19" fmla="*/ 213201 h 606722"/>
              <a:gd name="connsiteX20" fmla="*/ 95952 w 607639"/>
              <a:gd name="connsiteY20" fmla="*/ 153125 h 606722"/>
              <a:gd name="connsiteX21" fmla="*/ 95952 w 607639"/>
              <a:gd name="connsiteY21" fmla="*/ 189206 h 606722"/>
              <a:gd name="connsiteX22" fmla="*/ 381140 w 607639"/>
              <a:gd name="connsiteY22" fmla="*/ 189206 h 606722"/>
              <a:gd name="connsiteX23" fmla="*/ 381140 w 607639"/>
              <a:gd name="connsiteY23" fmla="*/ 153125 h 606722"/>
              <a:gd name="connsiteX24" fmla="*/ 163956 w 607639"/>
              <a:gd name="connsiteY24" fmla="*/ 93048 h 606722"/>
              <a:gd name="connsiteX25" fmla="*/ 163956 w 607639"/>
              <a:gd name="connsiteY25" fmla="*/ 129129 h 606722"/>
              <a:gd name="connsiteX26" fmla="*/ 313137 w 607639"/>
              <a:gd name="connsiteY26" fmla="*/ 129129 h 606722"/>
              <a:gd name="connsiteX27" fmla="*/ 313137 w 607639"/>
              <a:gd name="connsiteY27" fmla="*/ 93048 h 606722"/>
              <a:gd name="connsiteX28" fmla="*/ 570249 w 607639"/>
              <a:gd name="connsiteY28" fmla="*/ 49114 h 606722"/>
              <a:gd name="connsiteX29" fmla="*/ 607639 w 607639"/>
              <a:gd name="connsiteY29" fmla="*/ 110087 h 606722"/>
              <a:gd name="connsiteX30" fmla="*/ 607639 w 607639"/>
              <a:gd name="connsiteY30" fmla="*/ 448726 h 606722"/>
              <a:gd name="connsiteX31" fmla="*/ 532769 w 607639"/>
              <a:gd name="connsiteY31" fmla="*/ 448726 h 606722"/>
              <a:gd name="connsiteX32" fmla="*/ 532769 w 607639"/>
              <a:gd name="connsiteY32" fmla="*/ 110087 h 606722"/>
              <a:gd name="connsiteX33" fmla="*/ 0 w 607639"/>
              <a:gd name="connsiteY33" fmla="*/ 0 h 606722"/>
              <a:gd name="connsiteX34" fmla="*/ 477093 w 607639"/>
              <a:gd name="connsiteY34" fmla="*/ 0 h 606722"/>
              <a:gd name="connsiteX35" fmla="*/ 477093 w 607639"/>
              <a:gd name="connsiteY35" fmla="*/ 606722 h 606722"/>
              <a:gd name="connsiteX36" fmla="*/ 0 w 607639"/>
              <a:gd name="connsiteY36" fmla="*/ 606722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7639" h="606722">
                <a:moveTo>
                  <a:pt x="532769" y="484785"/>
                </a:moveTo>
                <a:lnTo>
                  <a:pt x="607639" y="484785"/>
                </a:lnTo>
                <a:lnTo>
                  <a:pt x="607639" y="544907"/>
                </a:lnTo>
                <a:lnTo>
                  <a:pt x="532769" y="544907"/>
                </a:lnTo>
                <a:close/>
                <a:moveTo>
                  <a:pt x="95952" y="477593"/>
                </a:moveTo>
                <a:lnTo>
                  <a:pt x="95952" y="513585"/>
                </a:lnTo>
                <a:lnTo>
                  <a:pt x="381140" y="513585"/>
                </a:lnTo>
                <a:lnTo>
                  <a:pt x="381140" y="477593"/>
                </a:lnTo>
                <a:close/>
                <a:moveTo>
                  <a:pt x="95952" y="417516"/>
                </a:moveTo>
                <a:lnTo>
                  <a:pt x="95952" y="453508"/>
                </a:lnTo>
                <a:lnTo>
                  <a:pt x="381140" y="453508"/>
                </a:lnTo>
                <a:lnTo>
                  <a:pt x="381140" y="417516"/>
                </a:lnTo>
                <a:close/>
                <a:moveTo>
                  <a:pt x="95952" y="273278"/>
                </a:moveTo>
                <a:lnTo>
                  <a:pt x="95952" y="309360"/>
                </a:lnTo>
                <a:lnTo>
                  <a:pt x="381140" y="309360"/>
                </a:lnTo>
                <a:lnTo>
                  <a:pt x="381140" y="273278"/>
                </a:lnTo>
                <a:close/>
                <a:moveTo>
                  <a:pt x="95952" y="213201"/>
                </a:moveTo>
                <a:lnTo>
                  <a:pt x="95952" y="249283"/>
                </a:lnTo>
                <a:lnTo>
                  <a:pt x="381140" y="249283"/>
                </a:lnTo>
                <a:lnTo>
                  <a:pt x="381140" y="213201"/>
                </a:lnTo>
                <a:close/>
                <a:moveTo>
                  <a:pt x="95952" y="153125"/>
                </a:moveTo>
                <a:lnTo>
                  <a:pt x="95952" y="189206"/>
                </a:lnTo>
                <a:lnTo>
                  <a:pt x="381140" y="189206"/>
                </a:lnTo>
                <a:lnTo>
                  <a:pt x="381140" y="153125"/>
                </a:lnTo>
                <a:close/>
                <a:moveTo>
                  <a:pt x="163956" y="93048"/>
                </a:moveTo>
                <a:lnTo>
                  <a:pt x="163956" y="129129"/>
                </a:lnTo>
                <a:lnTo>
                  <a:pt x="313137" y="129129"/>
                </a:lnTo>
                <a:lnTo>
                  <a:pt x="313137" y="93048"/>
                </a:lnTo>
                <a:close/>
                <a:moveTo>
                  <a:pt x="570249" y="49114"/>
                </a:moveTo>
                <a:lnTo>
                  <a:pt x="607639" y="110087"/>
                </a:lnTo>
                <a:lnTo>
                  <a:pt x="607639" y="448726"/>
                </a:lnTo>
                <a:lnTo>
                  <a:pt x="532769" y="448726"/>
                </a:lnTo>
                <a:lnTo>
                  <a:pt x="532769" y="110087"/>
                </a:lnTo>
                <a:close/>
                <a:moveTo>
                  <a:pt x="0" y="0"/>
                </a:moveTo>
                <a:lnTo>
                  <a:pt x="477093" y="0"/>
                </a:lnTo>
                <a:lnTo>
                  <a:pt x="477093" y="606722"/>
                </a:lnTo>
                <a:lnTo>
                  <a:pt x="0" y="6067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tudying_385590">
            <a:extLst>
              <a:ext uri="{FF2B5EF4-FFF2-40B4-BE49-F238E27FC236}">
                <a16:creationId xmlns:a16="http://schemas.microsoft.com/office/drawing/2014/main" id="{3C44CFE5-667A-8D51-13B0-7E4496C7A2C1}"/>
              </a:ext>
            </a:extLst>
          </p:cNvPr>
          <p:cNvSpPr/>
          <p:nvPr/>
        </p:nvSpPr>
        <p:spPr>
          <a:xfrm>
            <a:off x="6982772" y="3917858"/>
            <a:ext cx="402811" cy="402203"/>
          </a:xfrm>
          <a:custGeom>
            <a:avLst/>
            <a:gdLst>
              <a:gd name="connsiteX0" fmla="*/ 532769 w 607639"/>
              <a:gd name="connsiteY0" fmla="*/ 484785 h 606722"/>
              <a:gd name="connsiteX1" fmla="*/ 607639 w 607639"/>
              <a:gd name="connsiteY1" fmla="*/ 484785 h 606722"/>
              <a:gd name="connsiteX2" fmla="*/ 607639 w 607639"/>
              <a:gd name="connsiteY2" fmla="*/ 544907 h 606722"/>
              <a:gd name="connsiteX3" fmla="*/ 532769 w 607639"/>
              <a:gd name="connsiteY3" fmla="*/ 544907 h 606722"/>
              <a:gd name="connsiteX4" fmla="*/ 95952 w 607639"/>
              <a:gd name="connsiteY4" fmla="*/ 477593 h 606722"/>
              <a:gd name="connsiteX5" fmla="*/ 95952 w 607639"/>
              <a:gd name="connsiteY5" fmla="*/ 513585 h 606722"/>
              <a:gd name="connsiteX6" fmla="*/ 381140 w 607639"/>
              <a:gd name="connsiteY6" fmla="*/ 513585 h 606722"/>
              <a:gd name="connsiteX7" fmla="*/ 381140 w 607639"/>
              <a:gd name="connsiteY7" fmla="*/ 477593 h 606722"/>
              <a:gd name="connsiteX8" fmla="*/ 95952 w 607639"/>
              <a:gd name="connsiteY8" fmla="*/ 417516 h 606722"/>
              <a:gd name="connsiteX9" fmla="*/ 95952 w 607639"/>
              <a:gd name="connsiteY9" fmla="*/ 453508 h 606722"/>
              <a:gd name="connsiteX10" fmla="*/ 381140 w 607639"/>
              <a:gd name="connsiteY10" fmla="*/ 453508 h 606722"/>
              <a:gd name="connsiteX11" fmla="*/ 381140 w 607639"/>
              <a:gd name="connsiteY11" fmla="*/ 417516 h 606722"/>
              <a:gd name="connsiteX12" fmla="*/ 95952 w 607639"/>
              <a:gd name="connsiteY12" fmla="*/ 273278 h 606722"/>
              <a:gd name="connsiteX13" fmla="*/ 95952 w 607639"/>
              <a:gd name="connsiteY13" fmla="*/ 309360 h 606722"/>
              <a:gd name="connsiteX14" fmla="*/ 381140 w 607639"/>
              <a:gd name="connsiteY14" fmla="*/ 309360 h 606722"/>
              <a:gd name="connsiteX15" fmla="*/ 381140 w 607639"/>
              <a:gd name="connsiteY15" fmla="*/ 273278 h 606722"/>
              <a:gd name="connsiteX16" fmla="*/ 95952 w 607639"/>
              <a:gd name="connsiteY16" fmla="*/ 213201 h 606722"/>
              <a:gd name="connsiteX17" fmla="*/ 95952 w 607639"/>
              <a:gd name="connsiteY17" fmla="*/ 249283 h 606722"/>
              <a:gd name="connsiteX18" fmla="*/ 381140 w 607639"/>
              <a:gd name="connsiteY18" fmla="*/ 249283 h 606722"/>
              <a:gd name="connsiteX19" fmla="*/ 381140 w 607639"/>
              <a:gd name="connsiteY19" fmla="*/ 213201 h 606722"/>
              <a:gd name="connsiteX20" fmla="*/ 95952 w 607639"/>
              <a:gd name="connsiteY20" fmla="*/ 153125 h 606722"/>
              <a:gd name="connsiteX21" fmla="*/ 95952 w 607639"/>
              <a:gd name="connsiteY21" fmla="*/ 189206 h 606722"/>
              <a:gd name="connsiteX22" fmla="*/ 381140 w 607639"/>
              <a:gd name="connsiteY22" fmla="*/ 189206 h 606722"/>
              <a:gd name="connsiteX23" fmla="*/ 381140 w 607639"/>
              <a:gd name="connsiteY23" fmla="*/ 153125 h 606722"/>
              <a:gd name="connsiteX24" fmla="*/ 163956 w 607639"/>
              <a:gd name="connsiteY24" fmla="*/ 93048 h 606722"/>
              <a:gd name="connsiteX25" fmla="*/ 163956 w 607639"/>
              <a:gd name="connsiteY25" fmla="*/ 129129 h 606722"/>
              <a:gd name="connsiteX26" fmla="*/ 313137 w 607639"/>
              <a:gd name="connsiteY26" fmla="*/ 129129 h 606722"/>
              <a:gd name="connsiteX27" fmla="*/ 313137 w 607639"/>
              <a:gd name="connsiteY27" fmla="*/ 93048 h 606722"/>
              <a:gd name="connsiteX28" fmla="*/ 570249 w 607639"/>
              <a:gd name="connsiteY28" fmla="*/ 49114 h 606722"/>
              <a:gd name="connsiteX29" fmla="*/ 607639 w 607639"/>
              <a:gd name="connsiteY29" fmla="*/ 110087 h 606722"/>
              <a:gd name="connsiteX30" fmla="*/ 607639 w 607639"/>
              <a:gd name="connsiteY30" fmla="*/ 448726 h 606722"/>
              <a:gd name="connsiteX31" fmla="*/ 532769 w 607639"/>
              <a:gd name="connsiteY31" fmla="*/ 448726 h 606722"/>
              <a:gd name="connsiteX32" fmla="*/ 532769 w 607639"/>
              <a:gd name="connsiteY32" fmla="*/ 110087 h 606722"/>
              <a:gd name="connsiteX33" fmla="*/ 0 w 607639"/>
              <a:gd name="connsiteY33" fmla="*/ 0 h 606722"/>
              <a:gd name="connsiteX34" fmla="*/ 477093 w 607639"/>
              <a:gd name="connsiteY34" fmla="*/ 0 h 606722"/>
              <a:gd name="connsiteX35" fmla="*/ 477093 w 607639"/>
              <a:gd name="connsiteY35" fmla="*/ 606722 h 606722"/>
              <a:gd name="connsiteX36" fmla="*/ 0 w 607639"/>
              <a:gd name="connsiteY36" fmla="*/ 606722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7639" h="606722">
                <a:moveTo>
                  <a:pt x="532769" y="484785"/>
                </a:moveTo>
                <a:lnTo>
                  <a:pt x="607639" y="484785"/>
                </a:lnTo>
                <a:lnTo>
                  <a:pt x="607639" y="544907"/>
                </a:lnTo>
                <a:lnTo>
                  <a:pt x="532769" y="544907"/>
                </a:lnTo>
                <a:close/>
                <a:moveTo>
                  <a:pt x="95952" y="477593"/>
                </a:moveTo>
                <a:lnTo>
                  <a:pt x="95952" y="513585"/>
                </a:lnTo>
                <a:lnTo>
                  <a:pt x="381140" y="513585"/>
                </a:lnTo>
                <a:lnTo>
                  <a:pt x="381140" y="477593"/>
                </a:lnTo>
                <a:close/>
                <a:moveTo>
                  <a:pt x="95952" y="417516"/>
                </a:moveTo>
                <a:lnTo>
                  <a:pt x="95952" y="453508"/>
                </a:lnTo>
                <a:lnTo>
                  <a:pt x="381140" y="453508"/>
                </a:lnTo>
                <a:lnTo>
                  <a:pt x="381140" y="417516"/>
                </a:lnTo>
                <a:close/>
                <a:moveTo>
                  <a:pt x="95952" y="273278"/>
                </a:moveTo>
                <a:lnTo>
                  <a:pt x="95952" y="309360"/>
                </a:lnTo>
                <a:lnTo>
                  <a:pt x="381140" y="309360"/>
                </a:lnTo>
                <a:lnTo>
                  <a:pt x="381140" y="273278"/>
                </a:lnTo>
                <a:close/>
                <a:moveTo>
                  <a:pt x="95952" y="213201"/>
                </a:moveTo>
                <a:lnTo>
                  <a:pt x="95952" y="249283"/>
                </a:lnTo>
                <a:lnTo>
                  <a:pt x="381140" y="249283"/>
                </a:lnTo>
                <a:lnTo>
                  <a:pt x="381140" y="213201"/>
                </a:lnTo>
                <a:close/>
                <a:moveTo>
                  <a:pt x="95952" y="153125"/>
                </a:moveTo>
                <a:lnTo>
                  <a:pt x="95952" y="189206"/>
                </a:lnTo>
                <a:lnTo>
                  <a:pt x="381140" y="189206"/>
                </a:lnTo>
                <a:lnTo>
                  <a:pt x="381140" y="153125"/>
                </a:lnTo>
                <a:close/>
                <a:moveTo>
                  <a:pt x="163956" y="93048"/>
                </a:moveTo>
                <a:lnTo>
                  <a:pt x="163956" y="129129"/>
                </a:lnTo>
                <a:lnTo>
                  <a:pt x="313137" y="129129"/>
                </a:lnTo>
                <a:lnTo>
                  <a:pt x="313137" y="93048"/>
                </a:lnTo>
                <a:close/>
                <a:moveTo>
                  <a:pt x="570249" y="49114"/>
                </a:moveTo>
                <a:lnTo>
                  <a:pt x="607639" y="110087"/>
                </a:lnTo>
                <a:lnTo>
                  <a:pt x="607639" y="448726"/>
                </a:lnTo>
                <a:lnTo>
                  <a:pt x="532769" y="448726"/>
                </a:lnTo>
                <a:lnTo>
                  <a:pt x="532769" y="110087"/>
                </a:lnTo>
                <a:close/>
                <a:moveTo>
                  <a:pt x="0" y="0"/>
                </a:moveTo>
                <a:lnTo>
                  <a:pt x="477093" y="0"/>
                </a:lnTo>
                <a:lnTo>
                  <a:pt x="477093" y="606722"/>
                </a:lnTo>
                <a:lnTo>
                  <a:pt x="0" y="6067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tudying_385590">
            <a:extLst>
              <a:ext uri="{FF2B5EF4-FFF2-40B4-BE49-F238E27FC236}">
                <a16:creationId xmlns:a16="http://schemas.microsoft.com/office/drawing/2014/main" id="{70C711C6-1597-2155-01CE-4F210426F7A1}"/>
              </a:ext>
            </a:extLst>
          </p:cNvPr>
          <p:cNvSpPr/>
          <p:nvPr/>
        </p:nvSpPr>
        <p:spPr>
          <a:xfrm>
            <a:off x="6420101" y="5202470"/>
            <a:ext cx="402811" cy="402203"/>
          </a:xfrm>
          <a:custGeom>
            <a:avLst/>
            <a:gdLst>
              <a:gd name="connsiteX0" fmla="*/ 532769 w 607639"/>
              <a:gd name="connsiteY0" fmla="*/ 484785 h 606722"/>
              <a:gd name="connsiteX1" fmla="*/ 607639 w 607639"/>
              <a:gd name="connsiteY1" fmla="*/ 484785 h 606722"/>
              <a:gd name="connsiteX2" fmla="*/ 607639 w 607639"/>
              <a:gd name="connsiteY2" fmla="*/ 544907 h 606722"/>
              <a:gd name="connsiteX3" fmla="*/ 532769 w 607639"/>
              <a:gd name="connsiteY3" fmla="*/ 544907 h 606722"/>
              <a:gd name="connsiteX4" fmla="*/ 95952 w 607639"/>
              <a:gd name="connsiteY4" fmla="*/ 477593 h 606722"/>
              <a:gd name="connsiteX5" fmla="*/ 95952 w 607639"/>
              <a:gd name="connsiteY5" fmla="*/ 513585 h 606722"/>
              <a:gd name="connsiteX6" fmla="*/ 381140 w 607639"/>
              <a:gd name="connsiteY6" fmla="*/ 513585 h 606722"/>
              <a:gd name="connsiteX7" fmla="*/ 381140 w 607639"/>
              <a:gd name="connsiteY7" fmla="*/ 477593 h 606722"/>
              <a:gd name="connsiteX8" fmla="*/ 95952 w 607639"/>
              <a:gd name="connsiteY8" fmla="*/ 417516 h 606722"/>
              <a:gd name="connsiteX9" fmla="*/ 95952 w 607639"/>
              <a:gd name="connsiteY9" fmla="*/ 453508 h 606722"/>
              <a:gd name="connsiteX10" fmla="*/ 381140 w 607639"/>
              <a:gd name="connsiteY10" fmla="*/ 453508 h 606722"/>
              <a:gd name="connsiteX11" fmla="*/ 381140 w 607639"/>
              <a:gd name="connsiteY11" fmla="*/ 417516 h 606722"/>
              <a:gd name="connsiteX12" fmla="*/ 95952 w 607639"/>
              <a:gd name="connsiteY12" fmla="*/ 273278 h 606722"/>
              <a:gd name="connsiteX13" fmla="*/ 95952 w 607639"/>
              <a:gd name="connsiteY13" fmla="*/ 309360 h 606722"/>
              <a:gd name="connsiteX14" fmla="*/ 381140 w 607639"/>
              <a:gd name="connsiteY14" fmla="*/ 309360 h 606722"/>
              <a:gd name="connsiteX15" fmla="*/ 381140 w 607639"/>
              <a:gd name="connsiteY15" fmla="*/ 273278 h 606722"/>
              <a:gd name="connsiteX16" fmla="*/ 95952 w 607639"/>
              <a:gd name="connsiteY16" fmla="*/ 213201 h 606722"/>
              <a:gd name="connsiteX17" fmla="*/ 95952 w 607639"/>
              <a:gd name="connsiteY17" fmla="*/ 249283 h 606722"/>
              <a:gd name="connsiteX18" fmla="*/ 381140 w 607639"/>
              <a:gd name="connsiteY18" fmla="*/ 249283 h 606722"/>
              <a:gd name="connsiteX19" fmla="*/ 381140 w 607639"/>
              <a:gd name="connsiteY19" fmla="*/ 213201 h 606722"/>
              <a:gd name="connsiteX20" fmla="*/ 95952 w 607639"/>
              <a:gd name="connsiteY20" fmla="*/ 153125 h 606722"/>
              <a:gd name="connsiteX21" fmla="*/ 95952 w 607639"/>
              <a:gd name="connsiteY21" fmla="*/ 189206 h 606722"/>
              <a:gd name="connsiteX22" fmla="*/ 381140 w 607639"/>
              <a:gd name="connsiteY22" fmla="*/ 189206 h 606722"/>
              <a:gd name="connsiteX23" fmla="*/ 381140 w 607639"/>
              <a:gd name="connsiteY23" fmla="*/ 153125 h 606722"/>
              <a:gd name="connsiteX24" fmla="*/ 163956 w 607639"/>
              <a:gd name="connsiteY24" fmla="*/ 93048 h 606722"/>
              <a:gd name="connsiteX25" fmla="*/ 163956 w 607639"/>
              <a:gd name="connsiteY25" fmla="*/ 129129 h 606722"/>
              <a:gd name="connsiteX26" fmla="*/ 313137 w 607639"/>
              <a:gd name="connsiteY26" fmla="*/ 129129 h 606722"/>
              <a:gd name="connsiteX27" fmla="*/ 313137 w 607639"/>
              <a:gd name="connsiteY27" fmla="*/ 93048 h 606722"/>
              <a:gd name="connsiteX28" fmla="*/ 570249 w 607639"/>
              <a:gd name="connsiteY28" fmla="*/ 49114 h 606722"/>
              <a:gd name="connsiteX29" fmla="*/ 607639 w 607639"/>
              <a:gd name="connsiteY29" fmla="*/ 110087 h 606722"/>
              <a:gd name="connsiteX30" fmla="*/ 607639 w 607639"/>
              <a:gd name="connsiteY30" fmla="*/ 448726 h 606722"/>
              <a:gd name="connsiteX31" fmla="*/ 532769 w 607639"/>
              <a:gd name="connsiteY31" fmla="*/ 448726 h 606722"/>
              <a:gd name="connsiteX32" fmla="*/ 532769 w 607639"/>
              <a:gd name="connsiteY32" fmla="*/ 110087 h 606722"/>
              <a:gd name="connsiteX33" fmla="*/ 0 w 607639"/>
              <a:gd name="connsiteY33" fmla="*/ 0 h 606722"/>
              <a:gd name="connsiteX34" fmla="*/ 477093 w 607639"/>
              <a:gd name="connsiteY34" fmla="*/ 0 h 606722"/>
              <a:gd name="connsiteX35" fmla="*/ 477093 w 607639"/>
              <a:gd name="connsiteY35" fmla="*/ 606722 h 606722"/>
              <a:gd name="connsiteX36" fmla="*/ 0 w 607639"/>
              <a:gd name="connsiteY36" fmla="*/ 606722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7639" h="606722">
                <a:moveTo>
                  <a:pt x="532769" y="484785"/>
                </a:moveTo>
                <a:lnTo>
                  <a:pt x="607639" y="484785"/>
                </a:lnTo>
                <a:lnTo>
                  <a:pt x="607639" y="544907"/>
                </a:lnTo>
                <a:lnTo>
                  <a:pt x="532769" y="544907"/>
                </a:lnTo>
                <a:close/>
                <a:moveTo>
                  <a:pt x="95952" y="477593"/>
                </a:moveTo>
                <a:lnTo>
                  <a:pt x="95952" y="513585"/>
                </a:lnTo>
                <a:lnTo>
                  <a:pt x="381140" y="513585"/>
                </a:lnTo>
                <a:lnTo>
                  <a:pt x="381140" y="477593"/>
                </a:lnTo>
                <a:close/>
                <a:moveTo>
                  <a:pt x="95952" y="417516"/>
                </a:moveTo>
                <a:lnTo>
                  <a:pt x="95952" y="453508"/>
                </a:lnTo>
                <a:lnTo>
                  <a:pt x="381140" y="453508"/>
                </a:lnTo>
                <a:lnTo>
                  <a:pt x="381140" y="417516"/>
                </a:lnTo>
                <a:close/>
                <a:moveTo>
                  <a:pt x="95952" y="273278"/>
                </a:moveTo>
                <a:lnTo>
                  <a:pt x="95952" y="309360"/>
                </a:lnTo>
                <a:lnTo>
                  <a:pt x="381140" y="309360"/>
                </a:lnTo>
                <a:lnTo>
                  <a:pt x="381140" y="273278"/>
                </a:lnTo>
                <a:close/>
                <a:moveTo>
                  <a:pt x="95952" y="213201"/>
                </a:moveTo>
                <a:lnTo>
                  <a:pt x="95952" y="249283"/>
                </a:lnTo>
                <a:lnTo>
                  <a:pt x="381140" y="249283"/>
                </a:lnTo>
                <a:lnTo>
                  <a:pt x="381140" y="213201"/>
                </a:lnTo>
                <a:close/>
                <a:moveTo>
                  <a:pt x="95952" y="153125"/>
                </a:moveTo>
                <a:lnTo>
                  <a:pt x="95952" y="189206"/>
                </a:lnTo>
                <a:lnTo>
                  <a:pt x="381140" y="189206"/>
                </a:lnTo>
                <a:lnTo>
                  <a:pt x="381140" y="153125"/>
                </a:lnTo>
                <a:close/>
                <a:moveTo>
                  <a:pt x="163956" y="93048"/>
                </a:moveTo>
                <a:lnTo>
                  <a:pt x="163956" y="129129"/>
                </a:lnTo>
                <a:lnTo>
                  <a:pt x="313137" y="129129"/>
                </a:lnTo>
                <a:lnTo>
                  <a:pt x="313137" y="93048"/>
                </a:lnTo>
                <a:close/>
                <a:moveTo>
                  <a:pt x="570249" y="49114"/>
                </a:moveTo>
                <a:lnTo>
                  <a:pt x="607639" y="110087"/>
                </a:lnTo>
                <a:lnTo>
                  <a:pt x="607639" y="448726"/>
                </a:lnTo>
                <a:lnTo>
                  <a:pt x="532769" y="448726"/>
                </a:lnTo>
                <a:lnTo>
                  <a:pt x="532769" y="110087"/>
                </a:lnTo>
                <a:close/>
                <a:moveTo>
                  <a:pt x="0" y="0"/>
                </a:moveTo>
                <a:lnTo>
                  <a:pt x="477093" y="0"/>
                </a:lnTo>
                <a:lnTo>
                  <a:pt x="477093" y="606722"/>
                </a:lnTo>
                <a:lnTo>
                  <a:pt x="0" y="6067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tudying_385590">
            <a:extLst>
              <a:ext uri="{FF2B5EF4-FFF2-40B4-BE49-F238E27FC236}">
                <a16:creationId xmlns:a16="http://schemas.microsoft.com/office/drawing/2014/main" id="{31EE7866-39DD-B611-4DD6-7266DBA61DA1}"/>
              </a:ext>
            </a:extLst>
          </p:cNvPr>
          <p:cNvSpPr/>
          <p:nvPr/>
        </p:nvSpPr>
        <p:spPr>
          <a:xfrm>
            <a:off x="4982514" y="4862144"/>
            <a:ext cx="402811" cy="402203"/>
          </a:xfrm>
          <a:custGeom>
            <a:avLst/>
            <a:gdLst>
              <a:gd name="connsiteX0" fmla="*/ 532769 w 607639"/>
              <a:gd name="connsiteY0" fmla="*/ 484785 h 606722"/>
              <a:gd name="connsiteX1" fmla="*/ 607639 w 607639"/>
              <a:gd name="connsiteY1" fmla="*/ 484785 h 606722"/>
              <a:gd name="connsiteX2" fmla="*/ 607639 w 607639"/>
              <a:gd name="connsiteY2" fmla="*/ 544907 h 606722"/>
              <a:gd name="connsiteX3" fmla="*/ 532769 w 607639"/>
              <a:gd name="connsiteY3" fmla="*/ 544907 h 606722"/>
              <a:gd name="connsiteX4" fmla="*/ 95952 w 607639"/>
              <a:gd name="connsiteY4" fmla="*/ 477593 h 606722"/>
              <a:gd name="connsiteX5" fmla="*/ 95952 w 607639"/>
              <a:gd name="connsiteY5" fmla="*/ 513585 h 606722"/>
              <a:gd name="connsiteX6" fmla="*/ 381140 w 607639"/>
              <a:gd name="connsiteY6" fmla="*/ 513585 h 606722"/>
              <a:gd name="connsiteX7" fmla="*/ 381140 w 607639"/>
              <a:gd name="connsiteY7" fmla="*/ 477593 h 606722"/>
              <a:gd name="connsiteX8" fmla="*/ 95952 w 607639"/>
              <a:gd name="connsiteY8" fmla="*/ 417516 h 606722"/>
              <a:gd name="connsiteX9" fmla="*/ 95952 w 607639"/>
              <a:gd name="connsiteY9" fmla="*/ 453508 h 606722"/>
              <a:gd name="connsiteX10" fmla="*/ 381140 w 607639"/>
              <a:gd name="connsiteY10" fmla="*/ 453508 h 606722"/>
              <a:gd name="connsiteX11" fmla="*/ 381140 w 607639"/>
              <a:gd name="connsiteY11" fmla="*/ 417516 h 606722"/>
              <a:gd name="connsiteX12" fmla="*/ 95952 w 607639"/>
              <a:gd name="connsiteY12" fmla="*/ 273278 h 606722"/>
              <a:gd name="connsiteX13" fmla="*/ 95952 w 607639"/>
              <a:gd name="connsiteY13" fmla="*/ 309360 h 606722"/>
              <a:gd name="connsiteX14" fmla="*/ 381140 w 607639"/>
              <a:gd name="connsiteY14" fmla="*/ 309360 h 606722"/>
              <a:gd name="connsiteX15" fmla="*/ 381140 w 607639"/>
              <a:gd name="connsiteY15" fmla="*/ 273278 h 606722"/>
              <a:gd name="connsiteX16" fmla="*/ 95952 w 607639"/>
              <a:gd name="connsiteY16" fmla="*/ 213201 h 606722"/>
              <a:gd name="connsiteX17" fmla="*/ 95952 w 607639"/>
              <a:gd name="connsiteY17" fmla="*/ 249283 h 606722"/>
              <a:gd name="connsiteX18" fmla="*/ 381140 w 607639"/>
              <a:gd name="connsiteY18" fmla="*/ 249283 h 606722"/>
              <a:gd name="connsiteX19" fmla="*/ 381140 w 607639"/>
              <a:gd name="connsiteY19" fmla="*/ 213201 h 606722"/>
              <a:gd name="connsiteX20" fmla="*/ 95952 w 607639"/>
              <a:gd name="connsiteY20" fmla="*/ 153125 h 606722"/>
              <a:gd name="connsiteX21" fmla="*/ 95952 w 607639"/>
              <a:gd name="connsiteY21" fmla="*/ 189206 h 606722"/>
              <a:gd name="connsiteX22" fmla="*/ 381140 w 607639"/>
              <a:gd name="connsiteY22" fmla="*/ 189206 h 606722"/>
              <a:gd name="connsiteX23" fmla="*/ 381140 w 607639"/>
              <a:gd name="connsiteY23" fmla="*/ 153125 h 606722"/>
              <a:gd name="connsiteX24" fmla="*/ 163956 w 607639"/>
              <a:gd name="connsiteY24" fmla="*/ 93048 h 606722"/>
              <a:gd name="connsiteX25" fmla="*/ 163956 w 607639"/>
              <a:gd name="connsiteY25" fmla="*/ 129129 h 606722"/>
              <a:gd name="connsiteX26" fmla="*/ 313137 w 607639"/>
              <a:gd name="connsiteY26" fmla="*/ 129129 h 606722"/>
              <a:gd name="connsiteX27" fmla="*/ 313137 w 607639"/>
              <a:gd name="connsiteY27" fmla="*/ 93048 h 606722"/>
              <a:gd name="connsiteX28" fmla="*/ 570249 w 607639"/>
              <a:gd name="connsiteY28" fmla="*/ 49114 h 606722"/>
              <a:gd name="connsiteX29" fmla="*/ 607639 w 607639"/>
              <a:gd name="connsiteY29" fmla="*/ 110087 h 606722"/>
              <a:gd name="connsiteX30" fmla="*/ 607639 w 607639"/>
              <a:gd name="connsiteY30" fmla="*/ 448726 h 606722"/>
              <a:gd name="connsiteX31" fmla="*/ 532769 w 607639"/>
              <a:gd name="connsiteY31" fmla="*/ 448726 h 606722"/>
              <a:gd name="connsiteX32" fmla="*/ 532769 w 607639"/>
              <a:gd name="connsiteY32" fmla="*/ 110087 h 606722"/>
              <a:gd name="connsiteX33" fmla="*/ 0 w 607639"/>
              <a:gd name="connsiteY33" fmla="*/ 0 h 606722"/>
              <a:gd name="connsiteX34" fmla="*/ 477093 w 607639"/>
              <a:gd name="connsiteY34" fmla="*/ 0 h 606722"/>
              <a:gd name="connsiteX35" fmla="*/ 477093 w 607639"/>
              <a:gd name="connsiteY35" fmla="*/ 606722 h 606722"/>
              <a:gd name="connsiteX36" fmla="*/ 0 w 607639"/>
              <a:gd name="connsiteY36" fmla="*/ 606722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7639" h="606722">
                <a:moveTo>
                  <a:pt x="532769" y="484785"/>
                </a:moveTo>
                <a:lnTo>
                  <a:pt x="607639" y="484785"/>
                </a:lnTo>
                <a:lnTo>
                  <a:pt x="607639" y="544907"/>
                </a:lnTo>
                <a:lnTo>
                  <a:pt x="532769" y="544907"/>
                </a:lnTo>
                <a:close/>
                <a:moveTo>
                  <a:pt x="95952" y="477593"/>
                </a:moveTo>
                <a:lnTo>
                  <a:pt x="95952" y="513585"/>
                </a:lnTo>
                <a:lnTo>
                  <a:pt x="381140" y="513585"/>
                </a:lnTo>
                <a:lnTo>
                  <a:pt x="381140" y="477593"/>
                </a:lnTo>
                <a:close/>
                <a:moveTo>
                  <a:pt x="95952" y="417516"/>
                </a:moveTo>
                <a:lnTo>
                  <a:pt x="95952" y="453508"/>
                </a:lnTo>
                <a:lnTo>
                  <a:pt x="381140" y="453508"/>
                </a:lnTo>
                <a:lnTo>
                  <a:pt x="381140" y="417516"/>
                </a:lnTo>
                <a:close/>
                <a:moveTo>
                  <a:pt x="95952" y="273278"/>
                </a:moveTo>
                <a:lnTo>
                  <a:pt x="95952" y="309360"/>
                </a:lnTo>
                <a:lnTo>
                  <a:pt x="381140" y="309360"/>
                </a:lnTo>
                <a:lnTo>
                  <a:pt x="381140" y="273278"/>
                </a:lnTo>
                <a:close/>
                <a:moveTo>
                  <a:pt x="95952" y="213201"/>
                </a:moveTo>
                <a:lnTo>
                  <a:pt x="95952" y="249283"/>
                </a:lnTo>
                <a:lnTo>
                  <a:pt x="381140" y="249283"/>
                </a:lnTo>
                <a:lnTo>
                  <a:pt x="381140" y="213201"/>
                </a:lnTo>
                <a:close/>
                <a:moveTo>
                  <a:pt x="95952" y="153125"/>
                </a:moveTo>
                <a:lnTo>
                  <a:pt x="95952" y="189206"/>
                </a:lnTo>
                <a:lnTo>
                  <a:pt x="381140" y="189206"/>
                </a:lnTo>
                <a:lnTo>
                  <a:pt x="381140" y="153125"/>
                </a:lnTo>
                <a:close/>
                <a:moveTo>
                  <a:pt x="163956" y="93048"/>
                </a:moveTo>
                <a:lnTo>
                  <a:pt x="163956" y="129129"/>
                </a:lnTo>
                <a:lnTo>
                  <a:pt x="313137" y="129129"/>
                </a:lnTo>
                <a:lnTo>
                  <a:pt x="313137" y="93048"/>
                </a:lnTo>
                <a:close/>
                <a:moveTo>
                  <a:pt x="570249" y="49114"/>
                </a:moveTo>
                <a:lnTo>
                  <a:pt x="607639" y="110087"/>
                </a:lnTo>
                <a:lnTo>
                  <a:pt x="607639" y="448726"/>
                </a:lnTo>
                <a:lnTo>
                  <a:pt x="532769" y="448726"/>
                </a:lnTo>
                <a:lnTo>
                  <a:pt x="532769" y="110087"/>
                </a:lnTo>
                <a:close/>
                <a:moveTo>
                  <a:pt x="0" y="0"/>
                </a:moveTo>
                <a:lnTo>
                  <a:pt x="477093" y="0"/>
                </a:lnTo>
                <a:lnTo>
                  <a:pt x="477093" y="606722"/>
                </a:lnTo>
                <a:lnTo>
                  <a:pt x="0" y="6067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tudying_385590">
            <a:extLst>
              <a:ext uri="{FF2B5EF4-FFF2-40B4-BE49-F238E27FC236}">
                <a16:creationId xmlns:a16="http://schemas.microsoft.com/office/drawing/2014/main" id="{063B7384-DA60-F384-E590-DCDFC090F5DB}"/>
              </a:ext>
            </a:extLst>
          </p:cNvPr>
          <p:cNvSpPr/>
          <p:nvPr/>
        </p:nvSpPr>
        <p:spPr>
          <a:xfrm>
            <a:off x="4758994" y="3683623"/>
            <a:ext cx="402811" cy="402203"/>
          </a:xfrm>
          <a:custGeom>
            <a:avLst/>
            <a:gdLst>
              <a:gd name="connsiteX0" fmla="*/ 532769 w 607639"/>
              <a:gd name="connsiteY0" fmla="*/ 484785 h 606722"/>
              <a:gd name="connsiteX1" fmla="*/ 607639 w 607639"/>
              <a:gd name="connsiteY1" fmla="*/ 484785 h 606722"/>
              <a:gd name="connsiteX2" fmla="*/ 607639 w 607639"/>
              <a:gd name="connsiteY2" fmla="*/ 544907 h 606722"/>
              <a:gd name="connsiteX3" fmla="*/ 532769 w 607639"/>
              <a:gd name="connsiteY3" fmla="*/ 544907 h 606722"/>
              <a:gd name="connsiteX4" fmla="*/ 95952 w 607639"/>
              <a:gd name="connsiteY4" fmla="*/ 477593 h 606722"/>
              <a:gd name="connsiteX5" fmla="*/ 95952 w 607639"/>
              <a:gd name="connsiteY5" fmla="*/ 513585 h 606722"/>
              <a:gd name="connsiteX6" fmla="*/ 381140 w 607639"/>
              <a:gd name="connsiteY6" fmla="*/ 513585 h 606722"/>
              <a:gd name="connsiteX7" fmla="*/ 381140 w 607639"/>
              <a:gd name="connsiteY7" fmla="*/ 477593 h 606722"/>
              <a:gd name="connsiteX8" fmla="*/ 95952 w 607639"/>
              <a:gd name="connsiteY8" fmla="*/ 417516 h 606722"/>
              <a:gd name="connsiteX9" fmla="*/ 95952 w 607639"/>
              <a:gd name="connsiteY9" fmla="*/ 453508 h 606722"/>
              <a:gd name="connsiteX10" fmla="*/ 381140 w 607639"/>
              <a:gd name="connsiteY10" fmla="*/ 453508 h 606722"/>
              <a:gd name="connsiteX11" fmla="*/ 381140 w 607639"/>
              <a:gd name="connsiteY11" fmla="*/ 417516 h 606722"/>
              <a:gd name="connsiteX12" fmla="*/ 95952 w 607639"/>
              <a:gd name="connsiteY12" fmla="*/ 273278 h 606722"/>
              <a:gd name="connsiteX13" fmla="*/ 95952 w 607639"/>
              <a:gd name="connsiteY13" fmla="*/ 309360 h 606722"/>
              <a:gd name="connsiteX14" fmla="*/ 381140 w 607639"/>
              <a:gd name="connsiteY14" fmla="*/ 309360 h 606722"/>
              <a:gd name="connsiteX15" fmla="*/ 381140 w 607639"/>
              <a:gd name="connsiteY15" fmla="*/ 273278 h 606722"/>
              <a:gd name="connsiteX16" fmla="*/ 95952 w 607639"/>
              <a:gd name="connsiteY16" fmla="*/ 213201 h 606722"/>
              <a:gd name="connsiteX17" fmla="*/ 95952 w 607639"/>
              <a:gd name="connsiteY17" fmla="*/ 249283 h 606722"/>
              <a:gd name="connsiteX18" fmla="*/ 381140 w 607639"/>
              <a:gd name="connsiteY18" fmla="*/ 249283 h 606722"/>
              <a:gd name="connsiteX19" fmla="*/ 381140 w 607639"/>
              <a:gd name="connsiteY19" fmla="*/ 213201 h 606722"/>
              <a:gd name="connsiteX20" fmla="*/ 95952 w 607639"/>
              <a:gd name="connsiteY20" fmla="*/ 153125 h 606722"/>
              <a:gd name="connsiteX21" fmla="*/ 95952 w 607639"/>
              <a:gd name="connsiteY21" fmla="*/ 189206 h 606722"/>
              <a:gd name="connsiteX22" fmla="*/ 381140 w 607639"/>
              <a:gd name="connsiteY22" fmla="*/ 189206 h 606722"/>
              <a:gd name="connsiteX23" fmla="*/ 381140 w 607639"/>
              <a:gd name="connsiteY23" fmla="*/ 153125 h 606722"/>
              <a:gd name="connsiteX24" fmla="*/ 163956 w 607639"/>
              <a:gd name="connsiteY24" fmla="*/ 93048 h 606722"/>
              <a:gd name="connsiteX25" fmla="*/ 163956 w 607639"/>
              <a:gd name="connsiteY25" fmla="*/ 129129 h 606722"/>
              <a:gd name="connsiteX26" fmla="*/ 313137 w 607639"/>
              <a:gd name="connsiteY26" fmla="*/ 129129 h 606722"/>
              <a:gd name="connsiteX27" fmla="*/ 313137 w 607639"/>
              <a:gd name="connsiteY27" fmla="*/ 93048 h 606722"/>
              <a:gd name="connsiteX28" fmla="*/ 570249 w 607639"/>
              <a:gd name="connsiteY28" fmla="*/ 49114 h 606722"/>
              <a:gd name="connsiteX29" fmla="*/ 607639 w 607639"/>
              <a:gd name="connsiteY29" fmla="*/ 110087 h 606722"/>
              <a:gd name="connsiteX30" fmla="*/ 607639 w 607639"/>
              <a:gd name="connsiteY30" fmla="*/ 448726 h 606722"/>
              <a:gd name="connsiteX31" fmla="*/ 532769 w 607639"/>
              <a:gd name="connsiteY31" fmla="*/ 448726 h 606722"/>
              <a:gd name="connsiteX32" fmla="*/ 532769 w 607639"/>
              <a:gd name="connsiteY32" fmla="*/ 110087 h 606722"/>
              <a:gd name="connsiteX33" fmla="*/ 0 w 607639"/>
              <a:gd name="connsiteY33" fmla="*/ 0 h 606722"/>
              <a:gd name="connsiteX34" fmla="*/ 477093 w 607639"/>
              <a:gd name="connsiteY34" fmla="*/ 0 h 606722"/>
              <a:gd name="connsiteX35" fmla="*/ 477093 w 607639"/>
              <a:gd name="connsiteY35" fmla="*/ 606722 h 606722"/>
              <a:gd name="connsiteX36" fmla="*/ 0 w 607639"/>
              <a:gd name="connsiteY36" fmla="*/ 606722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7639" h="606722">
                <a:moveTo>
                  <a:pt x="532769" y="484785"/>
                </a:moveTo>
                <a:lnTo>
                  <a:pt x="607639" y="484785"/>
                </a:lnTo>
                <a:lnTo>
                  <a:pt x="607639" y="544907"/>
                </a:lnTo>
                <a:lnTo>
                  <a:pt x="532769" y="544907"/>
                </a:lnTo>
                <a:close/>
                <a:moveTo>
                  <a:pt x="95952" y="477593"/>
                </a:moveTo>
                <a:lnTo>
                  <a:pt x="95952" y="513585"/>
                </a:lnTo>
                <a:lnTo>
                  <a:pt x="381140" y="513585"/>
                </a:lnTo>
                <a:lnTo>
                  <a:pt x="381140" y="477593"/>
                </a:lnTo>
                <a:close/>
                <a:moveTo>
                  <a:pt x="95952" y="417516"/>
                </a:moveTo>
                <a:lnTo>
                  <a:pt x="95952" y="453508"/>
                </a:lnTo>
                <a:lnTo>
                  <a:pt x="381140" y="453508"/>
                </a:lnTo>
                <a:lnTo>
                  <a:pt x="381140" y="417516"/>
                </a:lnTo>
                <a:close/>
                <a:moveTo>
                  <a:pt x="95952" y="273278"/>
                </a:moveTo>
                <a:lnTo>
                  <a:pt x="95952" y="309360"/>
                </a:lnTo>
                <a:lnTo>
                  <a:pt x="381140" y="309360"/>
                </a:lnTo>
                <a:lnTo>
                  <a:pt x="381140" y="273278"/>
                </a:lnTo>
                <a:close/>
                <a:moveTo>
                  <a:pt x="95952" y="213201"/>
                </a:moveTo>
                <a:lnTo>
                  <a:pt x="95952" y="249283"/>
                </a:lnTo>
                <a:lnTo>
                  <a:pt x="381140" y="249283"/>
                </a:lnTo>
                <a:lnTo>
                  <a:pt x="381140" y="213201"/>
                </a:lnTo>
                <a:close/>
                <a:moveTo>
                  <a:pt x="95952" y="153125"/>
                </a:moveTo>
                <a:lnTo>
                  <a:pt x="95952" y="189206"/>
                </a:lnTo>
                <a:lnTo>
                  <a:pt x="381140" y="189206"/>
                </a:lnTo>
                <a:lnTo>
                  <a:pt x="381140" y="153125"/>
                </a:lnTo>
                <a:close/>
                <a:moveTo>
                  <a:pt x="163956" y="93048"/>
                </a:moveTo>
                <a:lnTo>
                  <a:pt x="163956" y="129129"/>
                </a:lnTo>
                <a:lnTo>
                  <a:pt x="313137" y="129129"/>
                </a:lnTo>
                <a:lnTo>
                  <a:pt x="313137" y="93048"/>
                </a:lnTo>
                <a:close/>
                <a:moveTo>
                  <a:pt x="570249" y="49114"/>
                </a:moveTo>
                <a:lnTo>
                  <a:pt x="607639" y="110087"/>
                </a:lnTo>
                <a:lnTo>
                  <a:pt x="607639" y="448726"/>
                </a:lnTo>
                <a:lnTo>
                  <a:pt x="532769" y="448726"/>
                </a:lnTo>
                <a:lnTo>
                  <a:pt x="532769" y="110087"/>
                </a:lnTo>
                <a:close/>
                <a:moveTo>
                  <a:pt x="0" y="0"/>
                </a:moveTo>
                <a:lnTo>
                  <a:pt x="477093" y="0"/>
                </a:lnTo>
                <a:lnTo>
                  <a:pt x="477093" y="606722"/>
                </a:lnTo>
                <a:lnTo>
                  <a:pt x="0" y="6067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B5EC76B1-80AF-7840-1F08-86A632216BE0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75282E24-F34C-01D2-83FF-43C3EE94A583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项目整体概述</a:t>
              </a:r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id="{5E0F4E12-9574-9F6F-6359-D8AF770C3DC3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1204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Rectangle"/>
          <p:cNvSpPr/>
          <p:nvPr/>
        </p:nvSpPr>
        <p:spPr>
          <a:xfrm>
            <a:off x="1703749" y="3593979"/>
            <a:ext cx="8663001" cy="63042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599" name="Shape"/>
          <p:cNvSpPr/>
          <p:nvPr/>
        </p:nvSpPr>
        <p:spPr>
          <a:xfrm>
            <a:off x="611559" y="3291375"/>
            <a:ext cx="1349102" cy="6682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250" y="0"/>
                </a:lnTo>
                <a:lnTo>
                  <a:pt x="21600" y="10800"/>
                </a:lnTo>
                <a:lnTo>
                  <a:pt x="1625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00" name="Shape"/>
          <p:cNvSpPr/>
          <p:nvPr/>
        </p:nvSpPr>
        <p:spPr>
          <a:xfrm flipH="1">
            <a:off x="10283649" y="3291375"/>
            <a:ext cx="1349103" cy="6682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250" y="0"/>
                </a:lnTo>
                <a:lnTo>
                  <a:pt x="21600" y="10800"/>
                </a:lnTo>
                <a:lnTo>
                  <a:pt x="1625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605" name="Group"/>
          <p:cNvGrpSpPr/>
          <p:nvPr/>
        </p:nvGrpSpPr>
        <p:grpSpPr>
          <a:xfrm>
            <a:off x="4004162" y="3267600"/>
            <a:ext cx="652761" cy="652761"/>
            <a:chOff x="0" y="0"/>
            <a:chExt cx="652760" cy="652760"/>
          </a:xfrm>
        </p:grpSpPr>
        <p:grpSp>
          <p:nvGrpSpPr>
            <p:cNvPr id="603" name="Group"/>
            <p:cNvGrpSpPr/>
            <p:nvPr/>
          </p:nvGrpSpPr>
          <p:grpSpPr>
            <a:xfrm>
              <a:off x="0" y="0"/>
              <a:ext cx="652761" cy="652761"/>
              <a:chOff x="0" y="0"/>
              <a:chExt cx="652760" cy="652760"/>
            </a:xfrm>
          </p:grpSpPr>
          <p:sp>
            <p:nvSpPr>
              <p:cNvPr id="601" name="Circle"/>
              <p:cNvSpPr/>
              <p:nvPr/>
            </p:nvSpPr>
            <p:spPr>
              <a:xfrm>
                <a:off x="0" y="0"/>
                <a:ext cx="652761" cy="65276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25400" cap="flat">
                <a:noFill/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1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2" name="Circle"/>
              <p:cNvSpPr/>
              <p:nvPr/>
            </p:nvSpPr>
            <p:spPr>
              <a:xfrm>
                <a:off x="64577" y="64577"/>
                <a:ext cx="523606" cy="5236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>
                <a:outerShdw blurRad="76200" dist="38100" dir="2700000" rotWithShape="0">
                  <a:srgbClr val="595959">
                    <a:alpha val="64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1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04" name="Shape"/>
            <p:cNvSpPr/>
            <p:nvPr/>
          </p:nvSpPr>
          <p:spPr>
            <a:xfrm>
              <a:off x="203473" y="176046"/>
              <a:ext cx="278000" cy="284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93" y="14400"/>
                  </a:moveTo>
                  <a:cubicBezTo>
                    <a:pt x="366" y="14400"/>
                    <a:pt x="366" y="14400"/>
                    <a:pt x="366" y="14400"/>
                  </a:cubicBezTo>
                  <a:cubicBezTo>
                    <a:pt x="0" y="14400"/>
                    <a:pt x="0" y="14400"/>
                    <a:pt x="0" y="14040"/>
                  </a:cubicBezTo>
                  <a:cubicBezTo>
                    <a:pt x="0" y="14040"/>
                    <a:pt x="0" y="13680"/>
                    <a:pt x="366" y="13680"/>
                  </a:cubicBezTo>
                  <a:cubicBezTo>
                    <a:pt x="4393" y="13680"/>
                    <a:pt x="4393" y="13680"/>
                    <a:pt x="4393" y="13680"/>
                  </a:cubicBezTo>
                  <a:cubicBezTo>
                    <a:pt x="4759" y="13680"/>
                    <a:pt x="4759" y="14040"/>
                    <a:pt x="4759" y="14040"/>
                  </a:cubicBezTo>
                  <a:cubicBezTo>
                    <a:pt x="4759" y="14400"/>
                    <a:pt x="4759" y="14400"/>
                    <a:pt x="4393" y="14400"/>
                  </a:cubicBezTo>
                  <a:close/>
                  <a:moveTo>
                    <a:pt x="10251" y="6840"/>
                  </a:moveTo>
                  <a:cubicBezTo>
                    <a:pt x="6590" y="3240"/>
                    <a:pt x="6590" y="3240"/>
                    <a:pt x="6590" y="3240"/>
                  </a:cubicBezTo>
                  <a:cubicBezTo>
                    <a:pt x="6590" y="2880"/>
                    <a:pt x="6224" y="2880"/>
                    <a:pt x="5858" y="2880"/>
                  </a:cubicBezTo>
                  <a:cubicBezTo>
                    <a:pt x="5492" y="2880"/>
                    <a:pt x="5125" y="2880"/>
                    <a:pt x="4759" y="3240"/>
                  </a:cubicBezTo>
                  <a:cubicBezTo>
                    <a:pt x="2929" y="5040"/>
                    <a:pt x="2929" y="5040"/>
                    <a:pt x="2929" y="5040"/>
                  </a:cubicBezTo>
                  <a:cubicBezTo>
                    <a:pt x="2929" y="5400"/>
                    <a:pt x="2563" y="5400"/>
                    <a:pt x="2563" y="5760"/>
                  </a:cubicBezTo>
                  <a:cubicBezTo>
                    <a:pt x="2563" y="6120"/>
                    <a:pt x="2929" y="6480"/>
                    <a:pt x="2929" y="6840"/>
                  </a:cubicBezTo>
                  <a:cubicBezTo>
                    <a:pt x="6590" y="10440"/>
                    <a:pt x="6590" y="10440"/>
                    <a:pt x="6590" y="10440"/>
                  </a:cubicBezTo>
                  <a:cubicBezTo>
                    <a:pt x="6224" y="13320"/>
                    <a:pt x="6224" y="13320"/>
                    <a:pt x="6224" y="13320"/>
                  </a:cubicBezTo>
                  <a:cubicBezTo>
                    <a:pt x="6224" y="13320"/>
                    <a:pt x="5858" y="12960"/>
                    <a:pt x="5492" y="12960"/>
                  </a:cubicBezTo>
                  <a:cubicBezTo>
                    <a:pt x="1098" y="8640"/>
                    <a:pt x="1098" y="8640"/>
                    <a:pt x="1098" y="8640"/>
                  </a:cubicBezTo>
                  <a:cubicBezTo>
                    <a:pt x="366" y="7920"/>
                    <a:pt x="0" y="6840"/>
                    <a:pt x="0" y="5760"/>
                  </a:cubicBezTo>
                  <a:cubicBezTo>
                    <a:pt x="0" y="5040"/>
                    <a:pt x="366" y="3960"/>
                    <a:pt x="1098" y="3240"/>
                  </a:cubicBezTo>
                  <a:cubicBezTo>
                    <a:pt x="3295" y="1440"/>
                    <a:pt x="3295" y="1440"/>
                    <a:pt x="3295" y="1440"/>
                  </a:cubicBezTo>
                  <a:cubicBezTo>
                    <a:pt x="4027" y="720"/>
                    <a:pt x="4759" y="360"/>
                    <a:pt x="5858" y="360"/>
                  </a:cubicBezTo>
                  <a:cubicBezTo>
                    <a:pt x="6956" y="360"/>
                    <a:pt x="7688" y="720"/>
                    <a:pt x="8420" y="1440"/>
                  </a:cubicBezTo>
                  <a:cubicBezTo>
                    <a:pt x="12814" y="5760"/>
                    <a:pt x="12814" y="5760"/>
                    <a:pt x="12814" y="5760"/>
                  </a:cubicBezTo>
                  <a:cubicBezTo>
                    <a:pt x="13180" y="6120"/>
                    <a:pt x="13180" y="6120"/>
                    <a:pt x="13546" y="6480"/>
                  </a:cubicBezTo>
                  <a:lnTo>
                    <a:pt x="10251" y="6840"/>
                  </a:lnTo>
                  <a:close/>
                  <a:moveTo>
                    <a:pt x="2197" y="19800"/>
                  </a:moveTo>
                  <a:cubicBezTo>
                    <a:pt x="2197" y="19800"/>
                    <a:pt x="2197" y="19800"/>
                    <a:pt x="1831" y="19800"/>
                  </a:cubicBezTo>
                  <a:cubicBezTo>
                    <a:pt x="1831" y="19800"/>
                    <a:pt x="1831" y="19800"/>
                    <a:pt x="1831" y="19800"/>
                  </a:cubicBezTo>
                  <a:cubicBezTo>
                    <a:pt x="1464" y="19440"/>
                    <a:pt x="1464" y="19440"/>
                    <a:pt x="1831" y="19080"/>
                  </a:cubicBezTo>
                  <a:cubicBezTo>
                    <a:pt x="5125" y="15840"/>
                    <a:pt x="5125" y="15840"/>
                    <a:pt x="5125" y="15840"/>
                  </a:cubicBezTo>
                  <a:cubicBezTo>
                    <a:pt x="5125" y="15840"/>
                    <a:pt x="5492" y="15840"/>
                    <a:pt x="5492" y="15840"/>
                  </a:cubicBezTo>
                  <a:cubicBezTo>
                    <a:pt x="5858" y="16200"/>
                    <a:pt x="5858" y="16200"/>
                    <a:pt x="5492" y="16560"/>
                  </a:cubicBezTo>
                  <a:lnTo>
                    <a:pt x="2197" y="19800"/>
                  </a:lnTo>
                  <a:close/>
                  <a:moveTo>
                    <a:pt x="7688" y="21240"/>
                  </a:moveTo>
                  <a:cubicBezTo>
                    <a:pt x="7688" y="21240"/>
                    <a:pt x="7688" y="21600"/>
                    <a:pt x="7322" y="21600"/>
                  </a:cubicBezTo>
                  <a:cubicBezTo>
                    <a:pt x="7322" y="21600"/>
                    <a:pt x="6956" y="21240"/>
                    <a:pt x="6956" y="21240"/>
                  </a:cubicBezTo>
                  <a:cubicBezTo>
                    <a:pt x="6956" y="16920"/>
                    <a:pt x="6956" y="16920"/>
                    <a:pt x="6956" y="16920"/>
                  </a:cubicBezTo>
                  <a:cubicBezTo>
                    <a:pt x="6956" y="16920"/>
                    <a:pt x="7322" y="16560"/>
                    <a:pt x="7322" y="16560"/>
                  </a:cubicBezTo>
                  <a:cubicBezTo>
                    <a:pt x="7688" y="16560"/>
                    <a:pt x="7688" y="16920"/>
                    <a:pt x="7688" y="16920"/>
                  </a:cubicBezTo>
                  <a:lnTo>
                    <a:pt x="7688" y="21240"/>
                  </a:lnTo>
                  <a:close/>
                  <a:moveTo>
                    <a:pt x="20502" y="18360"/>
                  </a:moveTo>
                  <a:cubicBezTo>
                    <a:pt x="18305" y="20160"/>
                    <a:pt x="18305" y="20160"/>
                    <a:pt x="18305" y="20160"/>
                  </a:cubicBezTo>
                  <a:cubicBezTo>
                    <a:pt x="17573" y="20880"/>
                    <a:pt x="16841" y="21240"/>
                    <a:pt x="15742" y="21240"/>
                  </a:cubicBezTo>
                  <a:cubicBezTo>
                    <a:pt x="14644" y="21240"/>
                    <a:pt x="13912" y="20880"/>
                    <a:pt x="13180" y="20160"/>
                  </a:cubicBezTo>
                  <a:cubicBezTo>
                    <a:pt x="8786" y="15840"/>
                    <a:pt x="8786" y="15840"/>
                    <a:pt x="8786" y="15840"/>
                  </a:cubicBezTo>
                  <a:cubicBezTo>
                    <a:pt x="8420" y="15840"/>
                    <a:pt x="8420" y="15480"/>
                    <a:pt x="8054" y="15120"/>
                  </a:cubicBezTo>
                  <a:cubicBezTo>
                    <a:pt x="11349" y="15120"/>
                    <a:pt x="11349" y="15120"/>
                    <a:pt x="11349" y="15120"/>
                  </a:cubicBezTo>
                  <a:cubicBezTo>
                    <a:pt x="15010" y="18360"/>
                    <a:pt x="15010" y="18360"/>
                    <a:pt x="15010" y="18360"/>
                  </a:cubicBezTo>
                  <a:cubicBezTo>
                    <a:pt x="15376" y="19080"/>
                    <a:pt x="16108" y="19080"/>
                    <a:pt x="16475" y="18360"/>
                  </a:cubicBezTo>
                  <a:cubicBezTo>
                    <a:pt x="18671" y="16560"/>
                    <a:pt x="18671" y="16560"/>
                    <a:pt x="18671" y="16560"/>
                  </a:cubicBezTo>
                  <a:cubicBezTo>
                    <a:pt x="18671" y="16560"/>
                    <a:pt x="19037" y="16200"/>
                    <a:pt x="19037" y="15840"/>
                  </a:cubicBezTo>
                  <a:cubicBezTo>
                    <a:pt x="19037" y="15480"/>
                    <a:pt x="18671" y="15120"/>
                    <a:pt x="18671" y="14760"/>
                  </a:cubicBezTo>
                  <a:cubicBezTo>
                    <a:pt x="15010" y="11520"/>
                    <a:pt x="15010" y="11520"/>
                    <a:pt x="15010" y="11520"/>
                  </a:cubicBezTo>
                  <a:cubicBezTo>
                    <a:pt x="15376" y="8280"/>
                    <a:pt x="15376" y="8280"/>
                    <a:pt x="15376" y="8280"/>
                  </a:cubicBezTo>
                  <a:cubicBezTo>
                    <a:pt x="15376" y="8280"/>
                    <a:pt x="15742" y="8640"/>
                    <a:pt x="16108" y="8640"/>
                  </a:cubicBezTo>
                  <a:cubicBezTo>
                    <a:pt x="20502" y="12960"/>
                    <a:pt x="20502" y="12960"/>
                    <a:pt x="20502" y="12960"/>
                  </a:cubicBezTo>
                  <a:cubicBezTo>
                    <a:pt x="21234" y="13680"/>
                    <a:pt x="21600" y="14760"/>
                    <a:pt x="21600" y="15840"/>
                  </a:cubicBezTo>
                  <a:cubicBezTo>
                    <a:pt x="21600" y="16920"/>
                    <a:pt x="21234" y="17640"/>
                    <a:pt x="20502" y="18360"/>
                  </a:cubicBezTo>
                  <a:close/>
                  <a:moveTo>
                    <a:pt x="14644" y="4680"/>
                  </a:moveTo>
                  <a:cubicBezTo>
                    <a:pt x="14644" y="5040"/>
                    <a:pt x="14278" y="5040"/>
                    <a:pt x="14278" y="5040"/>
                  </a:cubicBezTo>
                  <a:cubicBezTo>
                    <a:pt x="13912" y="5040"/>
                    <a:pt x="13546" y="5040"/>
                    <a:pt x="13546" y="4680"/>
                  </a:cubicBezTo>
                  <a:cubicBezTo>
                    <a:pt x="13546" y="360"/>
                    <a:pt x="13546" y="360"/>
                    <a:pt x="13546" y="360"/>
                  </a:cubicBezTo>
                  <a:cubicBezTo>
                    <a:pt x="13546" y="360"/>
                    <a:pt x="13912" y="0"/>
                    <a:pt x="14278" y="0"/>
                  </a:cubicBezTo>
                  <a:cubicBezTo>
                    <a:pt x="14278" y="0"/>
                    <a:pt x="14644" y="360"/>
                    <a:pt x="14644" y="360"/>
                  </a:cubicBezTo>
                  <a:lnTo>
                    <a:pt x="14644" y="4680"/>
                  </a:lnTo>
                  <a:close/>
                  <a:moveTo>
                    <a:pt x="16475" y="5760"/>
                  </a:moveTo>
                  <a:cubicBezTo>
                    <a:pt x="16475" y="5760"/>
                    <a:pt x="16475" y="5760"/>
                    <a:pt x="16108" y="5760"/>
                  </a:cubicBezTo>
                  <a:cubicBezTo>
                    <a:pt x="16108" y="5760"/>
                    <a:pt x="16108" y="5760"/>
                    <a:pt x="15742" y="5760"/>
                  </a:cubicBezTo>
                  <a:cubicBezTo>
                    <a:pt x="15742" y="5760"/>
                    <a:pt x="15742" y="5400"/>
                    <a:pt x="15742" y="5040"/>
                  </a:cubicBezTo>
                  <a:cubicBezTo>
                    <a:pt x="19403" y="1800"/>
                    <a:pt x="19403" y="1800"/>
                    <a:pt x="19403" y="1800"/>
                  </a:cubicBezTo>
                  <a:cubicBezTo>
                    <a:pt x="19403" y="1800"/>
                    <a:pt x="19769" y="1800"/>
                    <a:pt x="19769" y="1800"/>
                  </a:cubicBezTo>
                  <a:cubicBezTo>
                    <a:pt x="20136" y="2160"/>
                    <a:pt x="20136" y="2160"/>
                    <a:pt x="19769" y="2520"/>
                  </a:cubicBezTo>
                  <a:lnTo>
                    <a:pt x="16475" y="5760"/>
                  </a:lnTo>
                  <a:close/>
                  <a:moveTo>
                    <a:pt x="21234" y="7920"/>
                  </a:moveTo>
                  <a:cubicBezTo>
                    <a:pt x="17207" y="7920"/>
                    <a:pt x="17207" y="7920"/>
                    <a:pt x="17207" y="7920"/>
                  </a:cubicBezTo>
                  <a:cubicBezTo>
                    <a:pt x="16841" y="7920"/>
                    <a:pt x="16475" y="7920"/>
                    <a:pt x="16475" y="7560"/>
                  </a:cubicBezTo>
                  <a:cubicBezTo>
                    <a:pt x="16475" y="7200"/>
                    <a:pt x="16841" y="7200"/>
                    <a:pt x="17207" y="7200"/>
                  </a:cubicBezTo>
                  <a:cubicBezTo>
                    <a:pt x="21234" y="7200"/>
                    <a:pt x="21234" y="7200"/>
                    <a:pt x="21234" y="7200"/>
                  </a:cubicBezTo>
                  <a:cubicBezTo>
                    <a:pt x="21600" y="7200"/>
                    <a:pt x="21600" y="7200"/>
                    <a:pt x="21600" y="7560"/>
                  </a:cubicBezTo>
                  <a:cubicBezTo>
                    <a:pt x="21600" y="7920"/>
                    <a:pt x="21600" y="7920"/>
                    <a:pt x="21234" y="792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>
              <a:outerShdw blurRad="63500" dist="38100" dir="2700000" rotWithShape="0">
                <a:srgbClr val="000000">
                  <a:alpha val="2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lnSpc>
                  <a:spcPct val="130000"/>
                </a:lnSpc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10" name="Group"/>
          <p:cNvGrpSpPr/>
          <p:nvPr/>
        </p:nvGrpSpPr>
        <p:grpSpPr>
          <a:xfrm>
            <a:off x="7408723" y="3267600"/>
            <a:ext cx="652761" cy="652761"/>
            <a:chOff x="0" y="0"/>
            <a:chExt cx="652760" cy="652760"/>
          </a:xfrm>
        </p:grpSpPr>
        <p:grpSp>
          <p:nvGrpSpPr>
            <p:cNvPr id="608" name="Group"/>
            <p:cNvGrpSpPr/>
            <p:nvPr/>
          </p:nvGrpSpPr>
          <p:grpSpPr>
            <a:xfrm>
              <a:off x="0" y="0"/>
              <a:ext cx="652761" cy="652761"/>
              <a:chOff x="0" y="0"/>
              <a:chExt cx="652760" cy="652760"/>
            </a:xfrm>
          </p:grpSpPr>
          <p:sp>
            <p:nvSpPr>
              <p:cNvPr id="606" name="Circle"/>
              <p:cNvSpPr/>
              <p:nvPr/>
            </p:nvSpPr>
            <p:spPr>
              <a:xfrm>
                <a:off x="0" y="0"/>
                <a:ext cx="652761" cy="652761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25400" cap="flat">
                <a:noFill/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1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7" name="Circle"/>
              <p:cNvSpPr/>
              <p:nvPr/>
            </p:nvSpPr>
            <p:spPr>
              <a:xfrm>
                <a:off x="64577" y="64577"/>
                <a:ext cx="523606" cy="5236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>
                <a:outerShdw blurRad="76200" dist="38100" dir="2700000" rotWithShape="0">
                  <a:srgbClr val="595959">
                    <a:alpha val="64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1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09" name="Shape"/>
            <p:cNvSpPr/>
            <p:nvPr/>
          </p:nvSpPr>
          <p:spPr>
            <a:xfrm>
              <a:off x="232989" y="170925"/>
              <a:ext cx="236409" cy="236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68" y="21168"/>
                  </a:moveTo>
                  <a:cubicBezTo>
                    <a:pt x="21168" y="21600"/>
                    <a:pt x="20736" y="21600"/>
                    <a:pt x="20736" y="21600"/>
                  </a:cubicBezTo>
                  <a:cubicBezTo>
                    <a:pt x="18576" y="21600"/>
                    <a:pt x="18576" y="21600"/>
                    <a:pt x="18576" y="21600"/>
                  </a:cubicBezTo>
                  <a:cubicBezTo>
                    <a:pt x="17712" y="21600"/>
                    <a:pt x="17280" y="21168"/>
                    <a:pt x="17280" y="20736"/>
                  </a:cubicBezTo>
                  <a:cubicBezTo>
                    <a:pt x="16848" y="11664"/>
                    <a:pt x="9936" y="4752"/>
                    <a:pt x="864" y="4320"/>
                  </a:cubicBezTo>
                  <a:cubicBezTo>
                    <a:pt x="432" y="3888"/>
                    <a:pt x="0" y="3456"/>
                    <a:pt x="0" y="3024"/>
                  </a:cubicBezTo>
                  <a:cubicBezTo>
                    <a:pt x="0" y="864"/>
                    <a:pt x="0" y="864"/>
                    <a:pt x="0" y="864"/>
                  </a:cubicBezTo>
                  <a:cubicBezTo>
                    <a:pt x="0" y="864"/>
                    <a:pt x="0" y="432"/>
                    <a:pt x="0" y="432"/>
                  </a:cubicBezTo>
                  <a:cubicBezTo>
                    <a:pt x="432" y="0"/>
                    <a:pt x="432" y="0"/>
                    <a:pt x="864" y="0"/>
                  </a:cubicBezTo>
                  <a:cubicBezTo>
                    <a:pt x="864" y="0"/>
                    <a:pt x="864" y="0"/>
                    <a:pt x="864" y="0"/>
                  </a:cubicBezTo>
                  <a:cubicBezTo>
                    <a:pt x="6480" y="432"/>
                    <a:pt x="11232" y="2592"/>
                    <a:pt x="15120" y="6480"/>
                  </a:cubicBezTo>
                  <a:cubicBezTo>
                    <a:pt x="19008" y="10368"/>
                    <a:pt x="21168" y="15120"/>
                    <a:pt x="21600" y="20736"/>
                  </a:cubicBezTo>
                  <a:cubicBezTo>
                    <a:pt x="21600" y="20736"/>
                    <a:pt x="21600" y="21168"/>
                    <a:pt x="21168" y="21168"/>
                  </a:cubicBezTo>
                  <a:close/>
                  <a:moveTo>
                    <a:pt x="13392" y="21168"/>
                  </a:moveTo>
                  <a:cubicBezTo>
                    <a:pt x="13392" y="21600"/>
                    <a:pt x="12960" y="21600"/>
                    <a:pt x="12528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9936" y="21600"/>
                    <a:pt x="9936" y="21168"/>
                    <a:pt x="9504" y="20736"/>
                  </a:cubicBezTo>
                  <a:cubicBezTo>
                    <a:pt x="9072" y="15984"/>
                    <a:pt x="5616" y="12528"/>
                    <a:pt x="864" y="12096"/>
                  </a:cubicBezTo>
                  <a:cubicBezTo>
                    <a:pt x="432" y="11664"/>
                    <a:pt x="0" y="11232"/>
                    <a:pt x="0" y="10800"/>
                  </a:cubicBezTo>
                  <a:cubicBezTo>
                    <a:pt x="0" y="8640"/>
                    <a:pt x="0" y="8640"/>
                    <a:pt x="0" y="8640"/>
                  </a:cubicBezTo>
                  <a:cubicBezTo>
                    <a:pt x="0" y="8640"/>
                    <a:pt x="0" y="8208"/>
                    <a:pt x="432" y="8208"/>
                  </a:cubicBezTo>
                  <a:cubicBezTo>
                    <a:pt x="432" y="7776"/>
                    <a:pt x="432" y="7776"/>
                    <a:pt x="864" y="7776"/>
                  </a:cubicBezTo>
                  <a:cubicBezTo>
                    <a:pt x="864" y="7776"/>
                    <a:pt x="864" y="7776"/>
                    <a:pt x="864" y="7776"/>
                  </a:cubicBezTo>
                  <a:cubicBezTo>
                    <a:pt x="4320" y="8208"/>
                    <a:pt x="7344" y="9504"/>
                    <a:pt x="9504" y="12096"/>
                  </a:cubicBezTo>
                  <a:cubicBezTo>
                    <a:pt x="12096" y="14256"/>
                    <a:pt x="13392" y="17280"/>
                    <a:pt x="13824" y="20736"/>
                  </a:cubicBezTo>
                  <a:cubicBezTo>
                    <a:pt x="13824" y="20736"/>
                    <a:pt x="13824" y="21168"/>
                    <a:pt x="13392" y="21168"/>
                  </a:cubicBezTo>
                  <a:close/>
                  <a:moveTo>
                    <a:pt x="3024" y="21600"/>
                  </a:moveTo>
                  <a:cubicBezTo>
                    <a:pt x="1296" y="21600"/>
                    <a:pt x="0" y="20304"/>
                    <a:pt x="0" y="18576"/>
                  </a:cubicBezTo>
                  <a:cubicBezTo>
                    <a:pt x="0" y="17280"/>
                    <a:pt x="1296" y="15552"/>
                    <a:pt x="3024" y="15552"/>
                  </a:cubicBezTo>
                  <a:cubicBezTo>
                    <a:pt x="4320" y="15552"/>
                    <a:pt x="5616" y="17280"/>
                    <a:pt x="5616" y="18576"/>
                  </a:cubicBezTo>
                  <a:cubicBezTo>
                    <a:pt x="5616" y="20304"/>
                    <a:pt x="4320" y="21600"/>
                    <a:pt x="3024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st="38100" dir="2700000" rotWithShape="0">
                <a:srgbClr val="000000">
                  <a:alpha val="2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lnSpc>
                  <a:spcPct val="130000"/>
                </a:lnSpc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15" name="Group"/>
          <p:cNvGrpSpPr/>
          <p:nvPr/>
        </p:nvGrpSpPr>
        <p:grpSpPr>
          <a:xfrm>
            <a:off x="5706443" y="3267600"/>
            <a:ext cx="652761" cy="652761"/>
            <a:chOff x="0" y="0"/>
            <a:chExt cx="652760" cy="652760"/>
          </a:xfrm>
        </p:grpSpPr>
        <p:grpSp>
          <p:nvGrpSpPr>
            <p:cNvPr id="613" name="Group"/>
            <p:cNvGrpSpPr/>
            <p:nvPr/>
          </p:nvGrpSpPr>
          <p:grpSpPr>
            <a:xfrm>
              <a:off x="0" y="0"/>
              <a:ext cx="652761" cy="652761"/>
              <a:chOff x="0" y="0"/>
              <a:chExt cx="652760" cy="652760"/>
            </a:xfrm>
          </p:grpSpPr>
          <p:sp>
            <p:nvSpPr>
              <p:cNvPr id="611" name="Circle"/>
              <p:cNvSpPr/>
              <p:nvPr/>
            </p:nvSpPr>
            <p:spPr>
              <a:xfrm>
                <a:off x="0" y="0"/>
                <a:ext cx="652761" cy="652761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25400" cap="flat">
                <a:noFill/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1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2" name="Circle"/>
              <p:cNvSpPr/>
              <p:nvPr/>
            </p:nvSpPr>
            <p:spPr>
              <a:xfrm>
                <a:off x="64577" y="64577"/>
                <a:ext cx="523606" cy="5236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>
                <a:outerShdw blurRad="76200" dist="38100" dir="2700000" rotWithShape="0">
                  <a:srgbClr val="595959">
                    <a:alpha val="64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1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14" name="Shape"/>
            <p:cNvSpPr/>
            <p:nvPr/>
          </p:nvSpPr>
          <p:spPr>
            <a:xfrm>
              <a:off x="170918" y="190748"/>
              <a:ext cx="280187" cy="278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36" y="21600"/>
                  </a:moveTo>
                  <a:cubicBezTo>
                    <a:pt x="19403" y="21600"/>
                    <a:pt x="19037" y="21600"/>
                    <a:pt x="18671" y="21234"/>
                  </a:cubicBezTo>
                  <a:cubicBezTo>
                    <a:pt x="14278" y="16841"/>
                    <a:pt x="14278" y="16841"/>
                    <a:pt x="14278" y="16841"/>
                  </a:cubicBezTo>
                  <a:cubicBezTo>
                    <a:pt x="12814" y="17939"/>
                    <a:pt x="10983" y="18305"/>
                    <a:pt x="9153" y="18305"/>
                  </a:cubicBezTo>
                  <a:cubicBezTo>
                    <a:pt x="4027" y="18305"/>
                    <a:pt x="0" y="14278"/>
                    <a:pt x="0" y="9153"/>
                  </a:cubicBezTo>
                  <a:cubicBezTo>
                    <a:pt x="0" y="4027"/>
                    <a:pt x="4027" y="0"/>
                    <a:pt x="9153" y="0"/>
                  </a:cubicBezTo>
                  <a:cubicBezTo>
                    <a:pt x="14278" y="0"/>
                    <a:pt x="18305" y="4027"/>
                    <a:pt x="18305" y="9153"/>
                  </a:cubicBezTo>
                  <a:cubicBezTo>
                    <a:pt x="18305" y="10983"/>
                    <a:pt x="17573" y="12814"/>
                    <a:pt x="16841" y="14278"/>
                  </a:cubicBezTo>
                  <a:cubicBezTo>
                    <a:pt x="21234" y="19037"/>
                    <a:pt x="21234" y="19037"/>
                    <a:pt x="21234" y="19037"/>
                  </a:cubicBezTo>
                  <a:cubicBezTo>
                    <a:pt x="21600" y="19037"/>
                    <a:pt x="21600" y="19769"/>
                    <a:pt x="21600" y="20136"/>
                  </a:cubicBezTo>
                  <a:cubicBezTo>
                    <a:pt x="21600" y="20868"/>
                    <a:pt x="20868" y="21600"/>
                    <a:pt x="20136" y="21600"/>
                  </a:cubicBezTo>
                  <a:close/>
                  <a:moveTo>
                    <a:pt x="9153" y="3295"/>
                  </a:moveTo>
                  <a:cubicBezTo>
                    <a:pt x="5858" y="3295"/>
                    <a:pt x="3295" y="5858"/>
                    <a:pt x="3295" y="9153"/>
                  </a:cubicBezTo>
                  <a:cubicBezTo>
                    <a:pt x="3295" y="12447"/>
                    <a:pt x="5858" y="15010"/>
                    <a:pt x="9153" y="15010"/>
                  </a:cubicBezTo>
                  <a:cubicBezTo>
                    <a:pt x="12447" y="15010"/>
                    <a:pt x="15010" y="12447"/>
                    <a:pt x="15010" y="9153"/>
                  </a:cubicBezTo>
                  <a:cubicBezTo>
                    <a:pt x="15010" y="5858"/>
                    <a:pt x="12447" y="3295"/>
                    <a:pt x="9153" y="3295"/>
                  </a:cubicBezTo>
                  <a:close/>
                  <a:moveTo>
                    <a:pt x="13180" y="9519"/>
                  </a:moveTo>
                  <a:cubicBezTo>
                    <a:pt x="13180" y="9885"/>
                    <a:pt x="13180" y="9885"/>
                    <a:pt x="12814" y="9885"/>
                  </a:cubicBezTo>
                  <a:cubicBezTo>
                    <a:pt x="5492" y="9885"/>
                    <a:pt x="5492" y="9885"/>
                    <a:pt x="5492" y="9885"/>
                  </a:cubicBezTo>
                  <a:cubicBezTo>
                    <a:pt x="5125" y="9885"/>
                    <a:pt x="4759" y="9885"/>
                    <a:pt x="4759" y="9519"/>
                  </a:cubicBezTo>
                  <a:cubicBezTo>
                    <a:pt x="4759" y="8786"/>
                    <a:pt x="4759" y="8786"/>
                    <a:pt x="4759" y="8786"/>
                  </a:cubicBezTo>
                  <a:cubicBezTo>
                    <a:pt x="4759" y="8420"/>
                    <a:pt x="5125" y="8420"/>
                    <a:pt x="5492" y="8420"/>
                  </a:cubicBezTo>
                  <a:cubicBezTo>
                    <a:pt x="12814" y="8420"/>
                    <a:pt x="12814" y="8420"/>
                    <a:pt x="12814" y="8420"/>
                  </a:cubicBezTo>
                  <a:cubicBezTo>
                    <a:pt x="13180" y="8420"/>
                    <a:pt x="13180" y="8420"/>
                    <a:pt x="13180" y="8786"/>
                  </a:cubicBezTo>
                  <a:lnTo>
                    <a:pt x="13180" y="9519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>
              <a:outerShdw blurRad="63500" dist="38100" dir="2700000" rotWithShape="0">
                <a:srgbClr val="000000">
                  <a:alpha val="2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lnSpc>
                  <a:spcPct val="130000"/>
                </a:lnSpc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20" name="Group"/>
          <p:cNvGrpSpPr/>
          <p:nvPr/>
        </p:nvGrpSpPr>
        <p:grpSpPr>
          <a:xfrm>
            <a:off x="9111005" y="3267600"/>
            <a:ext cx="652761" cy="652761"/>
            <a:chOff x="0" y="0"/>
            <a:chExt cx="652760" cy="652760"/>
          </a:xfrm>
        </p:grpSpPr>
        <p:grpSp>
          <p:nvGrpSpPr>
            <p:cNvPr id="618" name="Group"/>
            <p:cNvGrpSpPr/>
            <p:nvPr/>
          </p:nvGrpSpPr>
          <p:grpSpPr>
            <a:xfrm>
              <a:off x="0" y="0"/>
              <a:ext cx="652761" cy="652761"/>
              <a:chOff x="0" y="0"/>
              <a:chExt cx="652760" cy="652760"/>
            </a:xfrm>
          </p:grpSpPr>
          <p:sp>
            <p:nvSpPr>
              <p:cNvPr id="616" name="Circle"/>
              <p:cNvSpPr/>
              <p:nvPr/>
            </p:nvSpPr>
            <p:spPr>
              <a:xfrm>
                <a:off x="0" y="0"/>
                <a:ext cx="652761" cy="652761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25400" cap="flat">
                <a:noFill/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1000">
                    <a:solidFill>
                      <a:srgbClr val="FFFFFF"/>
                    </a:solidFill>
                  </a:defRPr>
                </a:pPr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617" name="Circle"/>
              <p:cNvSpPr/>
              <p:nvPr/>
            </p:nvSpPr>
            <p:spPr>
              <a:xfrm>
                <a:off x="64577" y="64577"/>
                <a:ext cx="523606" cy="5236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>
                <a:outerShdw blurRad="76200" dist="38100" dir="2700000" rotWithShape="0">
                  <a:srgbClr val="595959">
                    <a:alpha val="64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1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19" name="Shape"/>
            <p:cNvSpPr/>
            <p:nvPr/>
          </p:nvSpPr>
          <p:spPr>
            <a:xfrm>
              <a:off x="153452" y="210519"/>
              <a:ext cx="345857" cy="238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552"/>
                  </a:moveTo>
                  <a:cubicBezTo>
                    <a:pt x="21600" y="19008"/>
                    <a:pt x="19529" y="21600"/>
                    <a:pt x="17162" y="21600"/>
                  </a:cubicBezTo>
                  <a:cubicBezTo>
                    <a:pt x="17162" y="21600"/>
                    <a:pt x="17162" y="21600"/>
                    <a:pt x="17162" y="21600"/>
                  </a:cubicBezTo>
                  <a:cubicBezTo>
                    <a:pt x="4438" y="21600"/>
                    <a:pt x="4438" y="21600"/>
                    <a:pt x="4438" y="21600"/>
                  </a:cubicBezTo>
                  <a:cubicBezTo>
                    <a:pt x="4438" y="21600"/>
                    <a:pt x="4438" y="21600"/>
                    <a:pt x="4438" y="21600"/>
                  </a:cubicBezTo>
                  <a:cubicBezTo>
                    <a:pt x="4142" y="21600"/>
                    <a:pt x="4142" y="21600"/>
                    <a:pt x="4142" y="21600"/>
                  </a:cubicBezTo>
                  <a:cubicBezTo>
                    <a:pt x="4142" y="21600"/>
                    <a:pt x="4142" y="21600"/>
                    <a:pt x="4142" y="21600"/>
                  </a:cubicBezTo>
                  <a:cubicBezTo>
                    <a:pt x="1775" y="21600"/>
                    <a:pt x="0" y="18576"/>
                    <a:pt x="0" y="15120"/>
                  </a:cubicBezTo>
                  <a:cubicBezTo>
                    <a:pt x="0" y="12960"/>
                    <a:pt x="888" y="11232"/>
                    <a:pt x="2071" y="9936"/>
                  </a:cubicBezTo>
                  <a:cubicBezTo>
                    <a:pt x="2071" y="9504"/>
                    <a:pt x="2071" y="9072"/>
                    <a:pt x="2071" y="8640"/>
                  </a:cubicBezTo>
                  <a:cubicBezTo>
                    <a:pt x="2071" y="6480"/>
                    <a:pt x="3255" y="4320"/>
                    <a:pt x="5030" y="4320"/>
                  </a:cubicBezTo>
                  <a:cubicBezTo>
                    <a:pt x="5622" y="4320"/>
                    <a:pt x="6214" y="4752"/>
                    <a:pt x="6805" y="5184"/>
                  </a:cubicBezTo>
                  <a:cubicBezTo>
                    <a:pt x="7693" y="2160"/>
                    <a:pt x="10060" y="0"/>
                    <a:pt x="12427" y="0"/>
                  </a:cubicBezTo>
                  <a:cubicBezTo>
                    <a:pt x="15978" y="0"/>
                    <a:pt x="18937" y="4320"/>
                    <a:pt x="18937" y="9072"/>
                  </a:cubicBezTo>
                  <a:cubicBezTo>
                    <a:pt x="18937" y="9504"/>
                    <a:pt x="18937" y="9504"/>
                    <a:pt x="18937" y="9936"/>
                  </a:cubicBezTo>
                  <a:cubicBezTo>
                    <a:pt x="20416" y="10800"/>
                    <a:pt x="21600" y="12960"/>
                    <a:pt x="21600" y="15552"/>
                  </a:cubicBezTo>
                  <a:close/>
                  <a:moveTo>
                    <a:pt x="7989" y="18144"/>
                  </a:moveTo>
                  <a:cubicBezTo>
                    <a:pt x="8877" y="18144"/>
                    <a:pt x="9764" y="17712"/>
                    <a:pt x="10356" y="16416"/>
                  </a:cubicBezTo>
                  <a:cubicBezTo>
                    <a:pt x="10060" y="15984"/>
                    <a:pt x="9764" y="15552"/>
                    <a:pt x="9468" y="14688"/>
                  </a:cubicBezTo>
                  <a:cubicBezTo>
                    <a:pt x="9173" y="15552"/>
                    <a:pt x="8581" y="15984"/>
                    <a:pt x="7989" y="15984"/>
                  </a:cubicBezTo>
                  <a:cubicBezTo>
                    <a:pt x="7397" y="15984"/>
                    <a:pt x="6510" y="15120"/>
                    <a:pt x="6510" y="13824"/>
                  </a:cubicBezTo>
                  <a:cubicBezTo>
                    <a:pt x="6510" y="12960"/>
                    <a:pt x="7397" y="12096"/>
                    <a:pt x="7989" y="12096"/>
                  </a:cubicBezTo>
                  <a:cubicBezTo>
                    <a:pt x="10356" y="12096"/>
                    <a:pt x="10948" y="18144"/>
                    <a:pt x="14203" y="18144"/>
                  </a:cubicBezTo>
                  <a:cubicBezTo>
                    <a:pt x="15978" y="18144"/>
                    <a:pt x="17162" y="16416"/>
                    <a:pt x="17162" y="13824"/>
                  </a:cubicBezTo>
                  <a:cubicBezTo>
                    <a:pt x="17162" y="11232"/>
                    <a:pt x="15682" y="9936"/>
                    <a:pt x="14203" y="9936"/>
                  </a:cubicBezTo>
                  <a:cubicBezTo>
                    <a:pt x="13019" y="9936"/>
                    <a:pt x="12427" y="10368"/>
                    <a:pt x="11540" y="11232"/>
                  </a:cubicBezTo>
                  <a:cubicBezTo>
                    <a:pt x="11836" y="12096"/>
                    <a:pt x="12132" y="12528"/>
                    <a:pt x="12723" y="12960"/>
                  </a:cubicBezTo>
                  <a:cubicBezTo>
                    <a:pt x="13019" y="12528"/>
                    <a:pt x="13611" y="12096"/>
                    <a:pt x="14203" y="12096"/>
                  </a:cubicBezTo>
                  <a:cubicBezTo>
                    <a:pt x="14795" y="12096"/>
                    <a:pt x="15386" y="12960"/>
                    <a:pt x="15386" y="13824"/>
                  </a:cubicBezTo>
                  <a:cubicBezTo>
                    <a:pt x="15386" y="15120"/>
                    <a:pt x="14795" y="15984"/>
                    <a:pt x="14203" y="15984"/>
                  </a:cubicBezTo>
                  <a:cubicBezTo>
                    <a:pt x="11836" y="15984"/>
                    <a:pt x="11244" y="9936"/>
                    <a:pt x="7989" y="9936"/>
                  </a:cubicBezTo>
                  <a:cubicBezTo>
                    <a:pt x="6214" y="9936"/>
                    <a:pt x="4734" y="11232"/>
                    <a:pt x="4734" y="13824"/>
                  </a:cubicBezTo>
                  <a:cubicBezTo>
                    <a:pt x="4734" y="16416"/>
                    <a:pt x="6214" y="18144"/>
                    <a:pt x="7989" y="18144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>
              <a:outerShdw blurRad="63500" dist="38100" dir="2700000" rotWithShape="0">
                <a:srgbClr val="000000">
                  <a:alpha val="2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lnSpc>
                  <a:spcPct val="130000"/>
                </a:lnSpc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621" name="Rectangle"/>
          <p:cNvSpPr/>
          <p:nvPr/>
        </p:nvSpPr>
        <p:spPr>
          <a:xfrm>
            <a:off x="2484276" y="1434871"/>
            <a:ext cx="2893208" cy="1588644"/>
          </a:xfrm>
          <a:prstGeom prst="rect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  <a:latin typeface="思源黑体 CN Bold"/>
                <a:ea typeface="思源黑体 CN Bold"/>
                <a:cs typeface="思源黑体 CN Bold"/>
                <a:sym typeface="思源黑体 CN Bold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25" name="Rectangle"/>
          <p:cNvSpPr/>
          <p:nvPr/>
        </p:nvSpPr>
        <p:spPr>
          <a:xfrm>
            <a:off x="6356586" y="1434871"/>
            <a:ext cx="2893207" cy="1588644"/>
          </a:xfrm>
          <a:prstGeom prst="rect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  <a:latin typeface="思源黑体 CN Bold"/>
                <a:ea typeface="思源黑体 CN Bold"/>
                <a:cs typeface="思源黑体 CN Bold"/>
                <a:sym typeface="思源黑体 CN Bold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29" name="Rectangle"/>
          <p:cNvSpPr/>
          <p:nvPr/>
        </p:nvSpPr>
        <p:spPr>
          <a:xfrm>
            <a:off x="1447524" y="4214992"/>
            <a:ext cx="2893207" cy="1588643"/>
          </a:xfrm>
          <a:prstGeom prst="rect">
            <a:avLst/>
          </a:prstGeom>
          <a:noFill/>
          <a:ln w="28575" cap="flat">
            <a:solidFill>
              <a:schemeClr val="accent2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  <a:latin typeface="思源黑体 CN Bold"/>
                <a:ea typeface="思源黑体 CN Bold"/>
                <a:cs typeface="思源黑体 CN Bold"/>
                <a:sym typeface="思源黑体 CN Bold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33" name="Rectangle"/>
          <p:cNvSpPr/>
          <p:nvPr/>
        </p:nvSpPr>
        <p:spPr>
          <a:xfrm>
            <a:off x="4696375" y="4214992"/>
            <a:ext cx="2893207" cy="1588643"/>
          </a:xfrm>
          <a:prstGeom prst="rect">
            <a:avLst/>
          </a:prstGeom>
          <a:noFill/>
          <a:ln w="28575" cap="flat">
            <a:solidFill>
              <a:schemeClr val="accent2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  <a:latin typeface="思源黑体 CN Bold"/>
                <a:ea typeface="思源黑体 CN Bold"/>
                <a:cs typeface="思源黑体 CN Bold"/>
                <a:sym typeface="思源黑体 CN Bold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37" name="Rectangle"/>
          <p:cNvSpPr/>
          <p:nvPr/>
        </p:nvSpPr>
        <p:spPr>
          <a:xfrm>
            <a:off x="7945227" y="4214992"/>
            <a:ext cx="2893207" cy="1588643"/>
          </a:xfrm>
          <a:prstGeom prst="rect">
            <a:avLst/>
          </a:prstGeom>
          <a:noFill/>
          <a:ln w="28575" cap="flat">
            <a:solidFill>
              <a:schemeClr val="accent2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lnSpc>
                <a:spcPct val="130000"/>
              </a:lnSpc>
              <a:defRPr>
                <a:solidFill>
                  <a:srgbClr val="FFFFFF"/>
                </a:solidFill>
                <a:latin typeface="思源黑体 CN Bold"/>
                <a:ea typeface="思源黑体 CN Bold"/>
                <a:cs typeface="思源黑体 CN Bold"/>
                <a:sym typeface="思源黑体 CN Bold"/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645" name="Group"/>
          <p:cNvGrpSpPr/>
          <p:nvPr/>
        </p:nvGrpSpPr>
        <p:grpSpPr>
          <a:xfrm>
            <a:off x="2301881" y="3267600"/>
            <a:ext cx="652761" cy="652761"/>
            <a:chOff x="0" y="0"/>
            <a:chExt cx="652760" cy="652760"/>
          </a:xfrm>
        </p:grpSpPr>
        <p:grpSp>
          <p:nvGrpSpPr>
            <p:cNvPr id="643" name="Group"/>
            <p:cNvGrpSpPr/>
            <p:nvPr/>
          </p:nvGrpSpPr>
          <p:grpSpPr>
            <a:xfrm>
              <a:off x="0" y="0"/>
              <a:ext cx="652761" cy="652761"/>
              <a:chOff x="0" y="0"/>
              <a:chExt cx="652760" cy="652760"/>
            </a:xfrm>
          </p:grpSpPr>
          <p:sp>
            <p:nvSpPr>
              <p:cNvPr id="641" name="Circle"/>
              <p:cNvSpPr/>
              <p:nvPr/>
            </p:nvSpPr>
            <p:spPr>
              <a:xfrm>
                <a:off x="0" y="0"/>
                <a:ext cx="652761" cy="65276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25400" cap="flat">
                <a:noFill/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1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2" name="Circle"/>
              <p:cNvSpPr/>
              <p:nvPr/>
            </p:nvSpPr>
            <p:spPr>
              <a:xfrm>
                <a:off x="64577" y="64577"/>
                <a:ext cx="523606" cy="52360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>
                <a:outerShdw blurRad="76200" dist="38100" dir="2700000" rotWithShape="0">
                  <a:srgbClr val="595959">
                    <a:alpha val="64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lnSpc>
                    <a:spcPct val="130000"/>
                  </a:lnSpc>
                  <a:defRPr sz="1000">
                    <a:solidFill>
                      <a:srgbClr val="FFFFFF"/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44" name="Shape"/>
            <p:cNvSpPr/>
            <p:nvPr/>
          </p:nvSpPr>
          <p:spPr>
            <a:xfrm>
              <a:off x="178753" y="170924"/>
              <a:ext cx="300830" cy="297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1679" y="19528"/>
                  </a:moveTo>
                  <a:cubicBezTo>
                    <a:pt x="11679" y="14693"/>
                    <a:pt x="11679" y="14693"/>
                    <a:pt x="11679" y="14693"/>
                  </a:cubicBezTo>
                  <a:cubicBezTo>
                    <a:pt x="9921" y="14693"/>
                    <a:pt x="9921" y="14693"/>
                    <a:pt x="9921" y="14693"/>
                  </a:cubicBezTo>
                  <a:cubicBezTo>
                    <a:pt x="9921" y="19528"/>
                    <a:pt x="9921" y="19528"/>
                    <a:pt x="9921" y="19528"/>
                  </a:cubicBezTo>
                  <a:cubicBezTo>
                    <a:pt x="5777" y="19151"/>
                    <a:pt x="2449" y="15823"/>
                    <a:pt x="2009" y="11679"/>
                  </a:cubicBezTo>
                  <a:cubicBezTo>
                    <a:pt x="6907" y="11679"/>
                    <a:pt x="6907" y="11679"/>
                    <a:pt x="6907" y="11679"/>
                  </a:cubicBezTo>
                  <a:cubicBezTo>
                    <a:pt x="6907" y="9921"/>
                    <a:pt x="6907" y="9921"/>
                    <a:pt x="6907" y="9921"/>
                  </a:cubicBezTo>
                  <a:cubicBezTo>
                    <a:pt x="2009" y="9921"/>
                    <a:pt x="2009" y="9921"/>
                    <a:pt x="2009" y="9921"/>
                  </a:cubicBezTo>
                  <a:cubicBezTo>
                    <a:pt x="2449" y="5777"/>
                    <a:pt x="5777" y="2449"/>
                    <a:pt x="9921" y="2072"/>
                  </a:cubicBezTo>
                  <a:cubicBezTo>
                    <a:pt x="9921" y="6907"/>
                    <a:pt x="9921" y="6907"/>
                    <a:pt x="9921" y="6907"/>
                  </a:cubicBezTo>
                  <a:cubicBezTo>
                    <a:pt x="11679" y="6907"/>
                    <a:pt x="11679" y="6907"/>
                    <a:pt x="11679" y="6907"/>
                  </a:cubicBezTo>
                  <a:cubicBezTo>
                    <a:pt x="11679" y="2072"/>
                    <a:pt x="11679" y="2072"/>
                    <a:pt x="11679" y="2072"/>
                  </a:cubicBezTo>
                  <a:cubicBezTo>
                    <a:pt x="15823" y="2449"/>
                    <a:pt x="19151" y="5777"/>
                    <a:pt x="19528" y="9921"/>
                  </a:cubicBezTo>
                  <a:cubicBezTo>
                    <a:pt x="14693" y="9921"/>
                    <a:pt x="14693" y="9921"/>
                    <a:pt x="14693" y="9921"/>
                  </a:cubicBezTo>
                  <a:cubicBezTo>
                    <a:pt x="14693" y="11679"/>
                    <a:pt x="14693" y="11679"/>
                    <a:pt x="14693" y="11679"/>
                  </a:cubicBezTo>
                  <a:cubicBezTo>
                    <a:pt x="19528" y="11679"/>
                    <a:pt x="19528" y="11679"/>
                    <a:pt x="19528" y="11679"/>
                  </a:cubicBezTo>
                  <a:cubicBezTo>
                    <a:pt x="19151" y="15823"/>
                    <a:pt x="15823" y="19151"/>
                    <a:pt x="11679" y="19528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>
              <a:outerShdw blurRad="63500" dist="38100" dir="2700000" rotWithShape="0">
                <a:srgbClr val="000000">
                  <a:alpha val="20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>
                <a:lnSpc>
                  <a:spcPct val="130000"/>
                </a:lnSpc>
                <a:defRPr sz="2000">
                  <a:latin typeface="+mj-lt"/>
                  <a:ea typeface="+mj-ea"/>
                  <a:cs typeface="+mj-cs"/>
                  <a:sym typeface="Helvetica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A8FC833A-07F6-4D6D-AE62-718F0BF6CCD4}"/>
              </a:ext>
            </a:extLst>
          </p:cNvPr>
          <p:cNvGrpSpPr/>
          <p:nvPr/>
        </p:nvGrpSpPr>
        <p:grpSpPr>
          <a:xfrm>
            <a:off x="2719234" y="1649590"/>
            <a:ext cx="2399584" cy="1315271"/>
            <a:chOff x="1402713" y="1703638"/>
            <a:chExt cx="3007109" cy="1315271"/>
          </a:xfrm>
        </p:grpSpPr>
        <p:sp>
          <p:nvSpPr>
            <p:cNvPr id="57" name="TextBox 76">
              <a:extLst>
                <a:ext uri="{FF2B5EF4-FFF2-40B4-BE49-F238E27FC236}">
                  <a16:creationId xmlns:a16="http://schemas.microsoft.com/office/drawing/2014/main" id="{7FA67074-E047-4E0F-8B82-225A468D0395}"/>
                </a:ext>
              </a:extLst>
            </p:cNvPr>
            <p:cNvSpPr txBox="1"/>
            <p:nvPr/>
          </p:nvSpPr>
          <p:spPr>
            <a:xfrm>
              <a:off x="1867320" y="1703638"/>
              <a:ext cx="2041670" cy="533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310355E6-A646-47D3-8C60-DC902AA6DAB9}"/>
                </a:ext>
              </a:extLst>
            </p:cNvPr>
            <p:cNvSpPr txBox="1"/>
            <p:nvPr/>
          </p:nvSpPr>
          <p:spPr>
            <a:xfrm>
              <a:off x="1402713" y="2109045"/>
              <a:ext cx="3007109" cy="909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您的内容打在这里，或者通过复制您的文本在此框中选择粘贴并选择只保留。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F6BB8BB9-FEB7-4C6C-A316-C0D79742F9AA}"/>
              </a:ext>
            </a:extLst>
          </p:cNvPr>
          <p:cNvGrpSpPr/>
          <p:nvPr/>
        </p:nvGrpSpPr>
        <p:grpSpPr>
          <a:xfrm>
            <a:off x="6603397" y="1621013"/>
            <a:ext cx="2399584" cy="1321548"/>
            <a:chOff x="1402713" y="1697361"/>
            <a:chExt cx="3007109" cy="1321548"/>
          </a:xfrm>
        </p:grpSpPr>
        <p:sp>
          <p:nvSpPr>
            <p:cNvPr id="60" name="TextBox 76">
              <a:extLst>
                <a:ext uri="{FF2B5EF4-FFF2-40B4-BE49-F238E27FC236}">
                  <a16:creationId xmlns:a16="http://schemas.microsoft.com/office/drawing/2014/main" id="{CF243DF6-07ED-4296-901D-2BDC2C89AE0A}"/>
                </a:ext>
              </a:extLst>
            </p:cNvPr>
            <p:cNvSpPr txBox="1"/>
            <p:nvPr/>
          </p:nvSpPr>
          <p:spPr>
            <a:xfrm>
              <a:off x="1910841" y="1697361"/>
              <a:ext cx="1990852" cy="533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0F9EFD1E-884F-4381-8FF6-E4E5DC72A95E}"/>
                </a:ext>
              </a:extLst>
            </p:cNvPr>
            <p:cNvSpPr txBox="1"/>
            <p:nvPr/>
          </p:nvSpPr>
          <p:spPr>
            <a:xfrm>
              <a:off x="1402713" y="2109045"/>
              <a:ext cx="3007109" cy="909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您的内容打在这里，或者通过复制您的文本在此框中选择粘贴并选择只保留。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BE9AA1C2-459F-49E3-B625-0C2D9B7F7296}"/>
              </a:ext>
            </a:extLst>
          </p:cNvPr>
          <p:cNvGrpSpPr/>
          <p:nvPr/>
        </p:nvGrpSpPr>
        <p:grpSpPr>
          <a:xfrm>
            <a:off x="1698183" y="4449564"/>
            <a:ext cx="2399584" cy="1309974"/>
            <a:chOff x="1402713" y="1708935"/>
            <a:chExt cx="3007109" cy="1309974"/>
          </a:xfrm>
        </p:grpSpPr>
        <p:sp>
          <p:nvSpPr>
            <p:cNvPr id="63" name="TextBox 76">
              <a:extLst>
                <a:ext uri="{FF2B5EF4-FFF2-40B4-BE49-F238E27FC236}">
                  <a16:creationId xmlns:a16="http://schemas.microsoft.com/office/drawing/2014/main" id="{FF9FDA42-3C53-40E5-AED9-5A19F3973452}"/>
                </a:ext>
              </a:extLst>
            </p:cNvPr>
            <p:cNvSpPr txBox="1"/>
            <p:nvPr/>
          </p:nvSpPr>
          <p:spPr>
            <a:xfrm>
              <a:off x="1983301" y="1708935"/>
              <a:ext cx="1987966" cy="533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63D2CF09-873F-4242-ADE5-D0DD45B0733B}"/>
                </a:ext>
              </a:extLst>
            </p:cNvPr>
            <p:cNvSpPr txBox="1"/>
            <p:nvPr/>
          </p:nvSpPr>
          <p:spPr>
            <a:xfrm>
              <a:off x="1402713" y="2109045"/>
              <a:ext cx="3007109" cy="909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您的内容打在这里，或者通过复制您的文本在此框中选择粘贴并选择只保留。</a:t>
              </a: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DE47A078-D6D3-4A34-B1E1-6760F9019622}"/>
              </a:ext>
            </a:extLst>
          </p:cNvPr>
          <p:cNvGrpSpPr/>
          <p:nvPr/>
        </p:nvGrpSpPr>
        <p:grpSpPr>
          <a:xfrm>
            <a:off x="4918707" y="4413756"/>
            <a:ext cx="2399584" cy="1300032"/>
            <a:chOff x="1402713" y="1718877"/>
            <a:chExt cx="3007109" cy="1300032"/>
          </a:xfrm>
        </p:grpSpPr>
        <p:sp>
          <p:nvSpPr>
            <p:cNvPr id="66" name="TextBox 76">
              <a:extLst>
                <a:ext uri="{FF2B5EF4-FFF2-40B4-BE49-F238E27FC236}">
                  <a16:creationId xmlns:a16="http://schemas.microsoft.com/office/drawing/2014/main" id="{FFDD2FE1-56FA-413B-89F8-17AAE00A48A5}"/>
                </a:ext>
              </a:extLst>
            </p:cNvPr>
            <p:cNvSpPr txBox="1"/>
            <p:nvPr/>
          </p:nvSpPr>
          <p:spPr>
            <a:xfrm>
              <a:off x="1967899" y="1718877"/>
              <a:ext cx="1904682" cy="533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C0517974-385C-4599-9528-93A8409C863E}"/>
                </a:ext>
              </a:extLst>
            </p:cNvPr>
            <p:cNvSpPr txBox="1"/>
            <p:nvPr/>
          </p:nvSpPr>
          <p:spPr>
            <a:xfrm>
              <a:off x="1402713" y="2109045"/>
              <a:ext cx="3007109" cy="909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您的内容打在这里，或者通过复制您的文本在此框中选择粘贴并选择只保留。</a:t>
              </a: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D9D2A4BE-9D7C-47BD-9D89-AD07BDF69CC0}"/>
              </a:ext>
            </a:extLst>
          </p:cNvPr>
          <p:cNvGrpSpPr/>
          <p:nvPr/>
        </p:nvGrpSpPr>
        <p:grpSpPr>
          <a:xfrm>
            <a:off x="8192038" y="4449564"/>
            <a:ext cx="2399584" cy="1309974"/>
            <a:chOff x="1402713" y="1708935"/>
            <a:chExt cx="3007109" cy="1309974"/>
          </a:xfrm>
        </p:grpSpPr>
        <p:sp>
          <p:nvSpPr>
            <p:cNvPr id="69" name="TextBox 76">
              <a:extLst>
                <a:ext uri="{FF2B5EF4-FFF2-40B4-BE49-F238E27FC236}">
                  <a16:creationId xmlns:a16="http://schemas.microsoft.com/office/drawing/2014/main" id="{C86590D4-54BE-4CC1-9C6E-900EA386BA17}"/>
                </a:ext>
              </a:extLst>
            </p:cNvPr>
            <p:cNvSpPr txBox="1"/>
            <p:nvPr/>
          </p:nvSpPr>
          <p:spPr>
            <a:xfrm>
              <a:off x="2014023" y="1708935"/>
              <a:ext cx="1906499" cy="533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11F40AE3-40DA-4F5B-B5F3-C3447AC79034}"/>
                </a:ext>
              </a:extLst>
            </p:cNvPr>
            <p:cNvSpPr txBox="1"/>
            <p:nvPr/>
          </p:nvSpPr>
          <p:spPr>
            <a:xfrm>
              <a:off x="1402713" y="2109045"/>
              <a:ext cx="3007109" cy="909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您的内容打在这里，或者通过复制您的文本在此框中选择粘贴并选择只保留。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F8E36B23-CAA7-701B-1FD7-71A01B644EE0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4A0B694F-9713-8271-7772-13D10C3CB30E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项目整体概述</a:t>
              </a:r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id="{C6F35A7A-87FF-7871-FD20-61EB0C3D38B8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:fade thruBlk="1"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6" grpId="0" animBg="1" advAuto="0"/>
      <p:bldP spid="599" grpId="0" animBg="1" advAuto="0"/>
      <p:bldP spid="600" grpId="0" animBg="1" advAuto="0"/>
      <p:bldP spid="605" grpId="0" animBg="1" advAuto="0"/>
      <p:bldP spid="610" grpId="0" animBg="1" advAuto="0"/>
      <p:bldP spid="615" grpId="0" animBg="1" advAuto="0"/>
      <p:bldP spid="620" grpId="0" animBg="1" advAuto="0"/>
      <p:bldP spid="645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iṩľïďê">
            <a:extLst>
              <a:ext uri="{FF2B5EF4-FFF2-40B4-BE49-F238E27FC236}">
                <a16:creationId xmlns:a16="http://schemas.microsoft.com/office/drawing/2014/main" id="{C6E4EE7A-8D3F-4BD4-B71B-3D4947C65FB1}"/>
              </a:ext>
            </a:extLst>
          </p:cNvPr>
          <p:cNvGrpSpPr/>
          <p:nvPr/>
        </p:nvGrpSpPr>
        <p:grpSpPr>
          <a:xfrm>
            <a:off x="3911553" y="2098586"/>
            <a:ext cx="4368894" cy="4035514"/>
            <a:chOff x="3911553" y="1614443"/>
            <a:chExt cx="4368894" cy="4035514"/>
          </a:xfrm>
        </p:grpSpPr>
        <p:grpSp>
          <p:nvGrpSpPr>
            <p:cNvPr id="4" name="íṧľïḋé">
              <a:extLst>
                <a:ext uri="{FF2B5EF4-FFF2-40B4-BE49-F238E27FC236}">
                  <a16:creationId xmlns:a16="http://schemas.microsoft.com/office/drawing/2014/main" id="{3E434F3E-F8B4-4BFD-A238-F2EA63CE7435}"/>
                </a:ext>
              </a:extLst>
            </p:cNvPr>
            <p:cNvGrpSpPr/>
            <p:nvPr/>
          </p:nvGrpSpPr>
          <p:grpSpPr>
            <a:xfrm>
              <a:off x="3911553" y="1614443"/>
              <a:ext cx="4368894" cy="4035514"/>
              <a:chOff x="4011101" y="1666020"/>
              <a:chExt cx="4368894" cy="4035514"/>
            </a:xfrm>
          </p:grpSpPr>
          <p:sp>
            <p:nvSpPr>
              <p:cNvPr id="21" name="ísļïḍe">
                <a:extLst>
                  <a:ext uri="{FF2B5EF4-FFF2-40B4-BE49-F238E27FC236}">
                    <a16:creationId xmlns:a16="http://schemas.microsoft.com/office/drawing/2014/main" id="{42DC6EE7-0CB5-4A53-BAF5-0E33A943B573}"/>
                  </a:ext>
                </a:extLst>
              </p:cNvPr>
              <p:cNvSpPr/>
              <p:nvPr/>
            </p:nvSpPr>
            <p:spPr>
              <a:xfrm rot="16200000" flipV="1">
                <a:off x="6199742" y="3521281"/>
                <a:ext cx="1013589" cy="3346917"/>
              </a:xfrm>
              <a:custGeom>
                <a:avLst/>
                <a:gdLst>
                  <a:gd name="connsiteX0" fmla="*/ 0 w 1041355"/>
                  <a:gd name="connsiteY0" fmla="*/ 499990 h 4145773"/>
                  <a:gd name="connsiteX1" fmla="*/ 520677 w 1041355"/>
                  <a:gd name="connsiteY1" fmla="*/ 0 h 4145773"/>
                  <a:gd name="connsiteX2" fmla="*/ 1041355 w 1041355"/>
                  <a:gd name="connsiteY2" fmla="*/ 499990 h 4145773"/>
                  <a:gd name="connsiteX3" fmla="*/ 1040980 w 1041355"/>
                  <a:gd name="connsiteY3" fmla="*/ 499990 h 4145773"/>
                  <a:gd name="connsiteX4" fmla="*/ 1040980 w 1041355"/>
                  <a:gd name="connsiteY4" fmla="*/ 4145773 h 4145773"/>
                  <a:gd name="connsiteX5" fmla="*/ 374 w 1041355"/>
                  <a:gd name="connsiteY5" fmla="*/ 3103323 h 4145773"/>
                  <a:gd name="connsiteX6" fmla="*/ 374 w 1041355"/>
                  <a:gd name="connsiteY6" fmla="*/ 499990 h 414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355" h="4145773">
                    <a:moveTo>
                      <a:pt x="0" y="499990"/>
                    </a:moveTo>
                    <a:lnTo>
                      <a:pt x="520677" y="0"/>
                    </a:lnTo>
                    <a:lnTo>
                      <a:pt x="1041355" y="499990"/>
                    </a:lnTo>
                    <a:lnTo>
                      <a:pt x="1040980" y="499990"/>
                    </a:lnTo>
                    <a:lnTo>
                      <a:pt x="1040980" y="4145773"/>
                    </a:lnTo>
                    <a:lnTo>
                      <a:pt x="374" y="3103323"/>
                    </a:lnTo>
                    <a:lnTo>
                      <a:pt x="374" y="4999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wrap="none" lIns="288000" tIns="0" rIns="216000" bIns="648000" anchor="t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ïṧḷïďè">
                <a:extLst>
                  <a:ext uri="{FF2B5EF4-FFF2-40B4-BE49-F238E27FC236}">
                    <a16:creationId xmlns:a16="http://schemas.microsoft.com/office/drawing/2014/main" id="{64A26088-578E-4AF8-9563-27E20EAC4F7F}"/>
                  </a:ext>
                </a:extLst>
              </p:cNvPr>
              <p:cNvSpPr/>
              <p:nvPr/>
            </p:nvSpPr>
            <p:spPr>
              <a:xfrm rot="16200000" flipH="1" flipV="1">
                <a:off x="6202338" y="1499243"/>
                <a:ext cx="1008397" cy="3346917"/>
              </a:xfrm>
              <a:custGeom>
                <a:avLst/>
                <a:gdLst>
                  <a:gd name="connsiteX0" fmla="*/ 0 w 1041355"/>
                  <a:gd name="connsiteY0" fmla="*/ 499990 h 4145773"/>
                  <a:gd name="connsiteX1" fmla="*/ 520677 w 1041355"/>
                  <a:gd name="connsiteY1" fmla="*/ 0 h 4145773"/>
                  <a:gd name="connsiteX2" fmla="*/ 1041355 w 1041355"/>
                  <a:gd name="connsiteY2" fmla="*/ 499990 h 4145773"/>
                  <a:gd name="connsiteX3" fmla="*/ 1040980 w 1041355"/>
                  <a:gd name="connsiteY3" fmla="*/ 499990 h 4145773"/>
                  <a:gd name="connsiteX4" fmla="*/ 1040980 w 1041355"/>
                  <a:gd name="connsiteY4" fmla="*/ 4145773 h 4145773"/>
                  <a:gd name="connsiteX5" fmla="*/ 374 w 1041355"/>
                  <a:gd name="connsiteY5" fmla="*/ 3103323 h 4145773"/>
                  <a:gd name="connsiteX6" fmla="*/ 374 w 1041355"/>
                  <a:gd name="connsiteY6" fmla="*/ 499990 h 414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355" h="4145773">
                    <a:moveTo>
                      <a:pt x="0" y="499990"/>
                    </a:moveTo>
                    <a:lnTo>
                      <a:pt x="520677" y="0"/>
                    </a:lnTo>
                    <a:lnTo>
                      <a:pt x="1041355" y="499990"/>
                    </a:lnTo>
                    <a:lnTo>
                      <a:pt x="1040980" y="499990"/>
                    </a:lnTo>
                    <a:lnTo>
                      <a:pt x="1040980" y="4145773"/>
                    </a:lnTo>
                    <a:lnTo>
                      <a:pt x="374" y="3103323"/>
                    </a:lnTo>
                    <a:lnTo>
                      <a:pt x="374" y="4999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wrap="none" lIns="0" tIns="0" rIns="0" bIns="3600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ïṧḻïdé">
                <a:extLst>
                  <a:ext uri="{FF2B5EF4-FFF2-40B4-BE49-F238E27FC236}">
                    <a16:creationId xmlns:a16="http://schemas.microsoft.com/office/drawing/2014/main" id="{EA8492A6-20B8-42FF-92FD-34380385B936}"/>
                  </a:ext>
                </a:extLst>
              </p:cNvPr>
              <p:cNvSpPr/>
              <p:nvPr/>
            </p:nvSpPr>
            <p:spPr>
              <a:xfrm rot="5400000" flipH="1" flipV="1">
                <a:off x="5176603" y="2506257"/>
                <a:ext cx="1016928" cy="3346917"/>
              </a:xfrm>
              <a:custGeom>
                <a:avLst/>
                <a:gdLst>
                  <a:gd name="connsiteX0" fmla="*/ 0 w 1041355"/>
                  <a:gd name="connsiteY0" fmla="*/ 499990 h 4145773"/>
                  <a:gd name="connsiteX1" fmla="*/ 520677 w 1041355"/>
                  <a:gd name="connsiteY1" fmla="*/ 0 h 4145773"/>
                  <a:gd name="connsiteX2" fmla="*/ 1041355 w 1041355"/>
                  <a:gd name="connsiteY2" fmla="*/ 499990 h 4145773"/>
                  <a:gd name="connsiteX3" fmla="*/ 1040980 w 1041355"/>
                  <a:gd name="connsiteY3" fmla="*/ 499990 h 4145773"/>
                  <a:gd name="connsiteX4" fmla="*/ 1040980 w 1041355"/>
                  <a:gd name="connsiteY4" fmla="*/ 4145773 h 4145773"/>
                  <a:gd name="connsiteX5" fmla="*/ 374 w 1041355"/>
                  <a:gd name="connsiteY5" fmla="*/ 3103323 h 4145773"/>
                  <a:gd name="connsiteX6" fmla="*/ 374 w 1041355"/>
                  <a:gd name="connsiteY6" fmla="*/ 499990 h 414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355" h="4145773">
                    <a:moveTo>
                      <a:pt x="0" y="499990"/>
                    </a:moveTo>
                    <a:lnTo>
                      <a:pt x="520677" y="0"/>
                    </a:lnTo>
                    <a:lnTo>
                      <a:pt x="1041355" y="499990"/>
                    </a:lnTo>
                    <a:lnTo>
                      <a:pt x="1040980" y="499990"/>
                    </a:lnTo>
                    <a:lnTo>
                      <a:pt x="1040980" y="4145773"/>
                    </a:lnTo>
                    <a:lnTo>
                      <a:pt x="374" y="3103323"/>
                    </a:lnTo>
                    <a:lnTo>
                      <a:pt x="374" y="49999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wrap="none" lIns="0" rIns="0" bIns="6480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ïśḷiḑè">
                <a:extLst>
                  <a:ext uri="{FF2B5EF4-FFF2-40B4-BE49-F238E27FC236}">
                    <a16:creationId xmlns:a16="http://schemas.microsoft.com/office/drawing/2014/main" id="{B5493334-E331-4A45-B885-B8AADFB98D9B}"/>
                  </a:ext>
                </a:extLst>
              </p:cNvPr>
              <p:cNvSpPr/>
              <p:nvPr/>
            </p:nvSpPr>
            <p:spPr>
              <a:xfrm rot="5400000" flipV="1">
                <a:off x="5182031" y="495090"/>
                <a:ext cx="1005057" cy="3346917"/>
              </a:xfrm>
              <a:custGeom>
                <a:avLst/>
                <a:gdLst>
                  <a:gd name="connsiteX0" fmla="*/ 0 w 1041355"/>
                  <a:gd name="connsiteY0" fmla="*/ 499990 h 4145773"/>
                  <a:gd name="connsiteX1" fmla="*/ 520677 w 1041355"/>
                  <a:gd name="connsiteY1" fmla="*/ 0 h 4145773"/>
                  <a:gd name="connsiteX2" fmla="*/ 1041355 w 1041355"/>
                  <a:gd name="connsiteY2" fmla="*/ 499990 h 4145773"/>
                  <a:gd name="connsiteX3" fmla="*/ 1040980 w 1041355"/>
                  <a:gd name="connsiteY3" fmla="*/ 499990 h 4145773"/>
                  <a:gd name="connsiteX4" fmla="*/ 1040980 w 1041355"/>
                  <a:gd name="connsiteY4" fmla="*/ 4145773 h 4145773"/>
                  <a:gd name="connsiteX5" fmla="*/ 374 w 1041355"/>
                  <a:gd name="connsiteY5" fmla="*/ 3103323 h 4145773"/>
                  <a:gd name="connsiteX6" fmla="*/ 374 w 1041355"/>
                  <a:gd name="connsiteY6" fmla="*/ 499990 h 414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1355" h="4145773">
                    <a:moveTo>
                      <a:pt x="0" y="499990"/>
                    </a:moveTo>
                    <a:lnTo>
                      <a:pt x="520677" y="0"/>
                    </a:lnTo>
                    <a:lnTo>
                      <a:pt x="1041355" y="499990"/>
                    </a:lnTo>
                    <a:lnTo>
                      <a:pt x="1040980" y="499990"/>
                    </a:lnTo>
                    <a:lnTo>
                      <a:pt x="1040980" y="4145773"/>
                    </a:lnTo>
                    <a:lnTo>
                      <a:pt x="374" y="3103323"/>
                    </a:lnTo>
                    <a:lnTo>
                      <a:pt x="374" y="49999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wrap="none" lIns="0" tIns="0" rIns="0" bIns="3600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60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3" name="ïṥḷïḑe">
              <a:extLst>
                <a:ext uri="{FF2B5EF4-FFF2-40B4-BE49-F238E27FC236}">
                  <a16:creationId xmlns:a16="http://schemas.microsoft.com/office/drawing/2014/main" id="{7D6E3D4A-D973-4CC4-BF05-740279B06CE8}"/>
                </a:ext>
              </a:extLst>
            </p:cNvPr>
            <p:cNvCxnSpPr/>
            <p:nvPr/>
          </p:nvCxnSpPr>
          <p:spPr>
            <a:xfrm>
              <a:off x="5751649" y="1933649"/>
              <a:ext cx="0" cy="40651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íšľîde">
              <a:extLst>
                <a:ext uri="{FF2B5EF4-FFF2-40B4-BE49-F238E27FC236}">
                  <a16:creationId xmlns:a16="http://schemas.microsoft.com/office/drawing/2014/main" id="{7DB7C9C4-D1BF-42B4-9B1F-B3CBC82C939A}"/>
                </a:ext>
              </a:extLst>
            </p:cNvPr>
            <p:cNvCxnSpPr/>
            <p:nvPr/>
          </p:nvCxnSpPr>
          <p:spPr>
            <a:xfrm>
              <a:off x="5751649" y="3906293"/>
              <a:ext cx="0" cy="40651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íšḷíḓê">
              <a:extLst>
                <a:ext uri="{FF2B5EF4-FFF2-40B4-BE49-F238E27FC236}">
                  <a16:creationId xmlns:a16="http://schemas.microsoft.com/office/drawing/2014/main" id="{5947A20A-0D9B-4228-8FB9-130DA87C427B}"/>
                </a:ext>
              </a:extLst>
            </p:cNvPr>
            <p:cNvCxnSpPr/>
            <p:nvPr/>
          </p:nvCxnSpPr>
          <p:spPr>
            <a:xfrm>
              <a:off x="6330064" y="2944693"/>
              <a:ext cx="0" cy="40651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íṩḷîḑé">
              <a:extLst>
                <a:ext uri="{FF2B5EF4-FFF2-40B4-BE49-F238E27FC236}">
                  <a16:creationId xmlns:a16="http://schemas.microsoft.com/office/drawing/2014/main" id="{8B57D788-BBE7-4203-BBC7-CC14B792E59E}"/>
                </a:ext>
              </a:extLst>
            </p:cNvPr>
            <p:cNvCxnSpPr/>
            <p:nvPr/>
          </p:nvCxnSpPr>
          <p:spPr>
            <a:xfrm>
              <a:off x="6330064" y="4908043"/>
              <a:ext cx="0" cy="40651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6">
            <a:extLst>
              <a:ext uri="{FF2B5EF4-FFF2-40B4-BE49-F238E27FC236}">
                <a16:creationId xmlns:a16="http://schemas.microsoft.com/office/drawing/2014/main" id="{476AE9A7-511D-4BFA-A38A-91733AF129C2}"/>
              </a:ext>
            </a:extLst>
          </p:cNvPr>
          <p:cNvSpPr txBox="1"/>
          <p:nvPr/>
        </p:nvSpPr>
        <p:spPr>
          <a:xfrm>
            <a:off x="8279940" y="2914039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97A6A127-F8E6-4825-ABF4-2E00C5D0E56F}"/>
              </a:ext>
            </a:extLst>
          </p:cNvPr>
          <p:cNvSpPr txBox="1"/>
          <p:nvPr/>
        </p:nvSpPr>
        <p:spPr>
          <a:xfrm>
            <a:off x="8385078" y="3349206"/>
            <a:ext cx="2535555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27" name="TextBox 76">
            <a:extLst>
              <a:ext uri="{FF2B5EF4-FFF2-40B4-BE49-F238E27FC236}">
                <a16:creationId xmlns:a16="http://schemas.microsoft.com/office/drawing/2014/main" id="{ED29A715-65BF-4DDD-B978-1590CE3A9F8D}"/>
              </a:ext>
            </a:extLst>
          </p:cNvPr>
          <p:cNvSpPr txBox="1"/>
          <p:nvPr/>
        </p:nvSpPr>
        <p:spPr>
          <a:xfrm>
            <a:off x="8256742" y="5008216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3AE9AD06-7F58-461A-893D-4D92B58480FA}"/>
              </a:ext>
            </a:extLst>
          </p:cNvPr>
          <p:cNvSpPr txBox="1"/>
          <p:nvPr/>
        </p:nvSpPr>
        <p:spPr>
          <a:xfrm>
            <a:off x="8361880" y="5443383"/>
            <a:ext cx="2535555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29" name="TextBox 76">
            <a:extLst>
              <a:ext uri="{FF2B5EF4-FFF2-40B4-BE49-F238E27FC236}">
                <a16:creationId xmlns:a16="http://schemas.microsoft.com/office/drawing/2014/main" id="{70AA2A81-70A0-439C-B2A9-0B2D3E05BF0E}"/>
              </a:ext>
            </a:extLst>
          </p:cNvPr>
          <p:cNvSpPr txBox="1"/>
          <p:nvPr/>
        </p:nvSpPr>
        <p:spPr>
          <a:xfrm>
            <a:off x="2177730" y="2024578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8D9D7388-A012-49B2-AC68-48ACE3EF275D}"/>
              </a:ext>
            </a:extLst>
          </p:cNvPr>
          <p:cNvSpPr txBox="1"/>
          <p:nvPr/>
        </p:nvSpPr>
        <p:spPr>
          <a:xfrm>
            <a:off x="1271367" y="2459745"/>
            <a:ext cx="2535555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31" name="TextBox 76">
            <a:extLst>
              <a:ext uri="{FF2B5EF4-FFF2-40B4-BE49-F238E27FC236}">
                <a16:creationId xmlns:a16="http://schemas.microsoft.com/office/drawing/2014/main" id="{9FA6294E-5A2B-4575-ACF5-5D336628361F}"/>
              </a:ext>
            </a:extLst>
          </p:cNvPr>
          <p:cNvSpPr txBox="1"/>
          <p:nvPr/>
        </p:nvSpPr>
        <p:spPr>
          <a:xfrm>
            <a:off x="2177730" y="3992298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B0F84E33-9836-4F10-A163-6BE4C3BFD7DE}"/>
              </a:ext>
            </a:extLst>
          </p:cNvPr>
          <p:cNvSpPr txBox="1"/>
          <p:nvPr/>
        </p:nvSpPr>
        <p:spPr>
          <a:xfrm>
            <a:off x="1271367" y="4427465"/>
            <a:ext cx="2535555" cy="909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您的内容打在这里，或者通过复制您的文本在此框中选择粘贴并选择只保留。</a:t>
            </a:r>
          </a:p>
        </p:txBody>
      </p:sp>
      <p:sp>
        <p:nvSpPr>
          <p:cNvPr id="33" name="checked-buttom_3651">
            <a:extLst>
              <a:ext uri="{FF2B5EF4-FFF2-40B4-BE49-F238E27FC236}">
                <a16:creationId xmlns:a16="http://schemas.microsoft.com/office/drawing/2014/main" id="{18DA099A-8542-428C-B7F1-C19C11A6489C}"/>
              </a:ext>
            </a:extLst>
          </p:cNvPr>
          <p:cNvSpPr/>
          <p:nvPr/>
        </p:nvSpPr>
        <p:spPr>
          <a:xfrm>
            <a:off x="6053817" y="2419964"/>
            <a:ext cx="417136" cy="416638"/>
          </a:xfrm>
          <a:custGeom>
            <a:avLst/>
            <a:gdLst>
              <a:gd name="T0" fmla="*/ 202 w 403"/>
              <a:gd name="T1" fmla="*/ 0 h 403"/>
              <a:gd name="T2" fmla="*/ 0 w 403"/>
              <a:gd name="T3" fmla="*/ 202 h 403"/>
              <a:gd name="T4" fmla="*/ 202 w 403"/>
              <a:gd name="T5" fmla="*/ 403 h 403"/>
              <a:gd name="T6" fmla="*/ 403 w 403"/>
              <a:gd name="T7" fmla="*/ 202 h 403"/>
              <a:gd name="T8" fmla="*/ 202 w 403"/>
              <a:gd name="T9" fmla="*/ 0 h 403"/>
              <a:gd name="T10" fmla="*/ 171 w 403"/>
              <a:gd name="T11" fmla="*/ 322 h 403"/>
              <a:gd name="T12" fmla="*/ 155 w 403"/>
              <a:gd name="T13" fmla="*/ 322 h 403"/>
              <a:gd name="T14" fmla="*/ 152 w 403"/>
              <a:gd name="T15" fmla="*/ 318 h 403"/>
              <a:gd name="T16" fmla="*/ 152 w 403"/>
              <a:gd name="T17" fmla="*/ 318 h 403"/>
              <a:gd name="T18" fmla="*/ 148 w 403"/>
              <a:gd name="T19" fmla="*/ 314 h 403"/>
              <a:gd name="T20" fmla="*/ 131 w 403"/>
              <a:gd name="T21" fmla="*/ 298 h 403"/>
              <a:gd name="T22" fmla="*/ 130 w 403"/>
              <a:gd name="T23" fmla="*/ 297 h 403"/>
              <a:gd name="T24" fmla="*/ 53 w 403"/>
              <a:gd name="T25" fmla="*/ 219 h 403"/>
              <a:gd name="T26" fmla="*/ 53 w 403"/>
              <a:gd name="T27" fmla="*/ 203 h 403"/>
              <a:gd name="T28" fmla="*/ 77 w 403"/>
              <a:gd name="T29" fmla="*/ 179 h 403"/>
              <a:gd name="T30" fmla="*/ 94 w 403"/>
              <a:gd name="T31" fmla="*/ 179 h 403"/>
              <a:gd name="T32" fmla="*/ 163 w 403"/>
              <a:gd name="T33" fmla="*/ 249 h 403"/>
              <a:gd name="T34" fmla="*/ 310 w 403"/>
              <a:gd name="T35" fmla="*/ 102 h 403"/>
              <a:gd name="T36" fmla="*/ 326 w 403"/>
              <a:gd name="T37" fmla="*/ 102 h 403"/>
              <a:gd name="T38" fmla="*/ 350 w 403"/>
              <a:gd name="T39" fmla="*/ 127 h 403"/>
              <a:gd name="T40" fmla="*/ 350 w 403"/>
              <a:gd name="T41" fmla="*/ 143 h 403"/>
              <a:gd name="T42" fmla="*/ 171 w 403"/>
              <a:gd name="T43" fmla="*/ 32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3" h="403">
                <a:moveTo>
                  <a:pt x="202" y="0"/>
                </a:moveTo>
                <a:cubicBezTo>
                  <a:pt x="90" y="0"/>
                  <a:pt x="0" y="90"/>
                  <a:pt x="0" y="202"/>
                </a:cubicBezTo>
                <a:cubicBezTo>
                  <a:pt x="0" y="313"/>
                  <a:pt x="90" y="403"/>
                  <a:pt x="202" y="403"/>
                </a:cubicBezTo>
                <a:cubicBezTo>
                  <a:pt x="313" y="403"/>
                  <a:pt x="403" y="313"/>
                  <a:pt x="403" y="202"/>
                </a:cubicBezTo>
                <a:cubicBezTo>
                  <a:pt x="403" y="90"/>
                  <a:pt x="313" y="0"/>
                  <a:pt x="202" y="0"/>
                </a:cubicBezTo>
                <a:close/>
                <a:moveTo>
                  <a:pt x="171" y="322"/>
                </a:moveTo>
                <a:cubicBezTo>
                  <a:pt x="167" y="326"/>
                  <a:pt x="160" y="326"/>
                  <a:pt x="155" y="322"/>
                </a:cubicBezTo>
                <a:lnTo>
                  <a:pt x="152" y="318"/>
                </a:lnTo>
                <a:lnTo>
                  <a:pt x="152" y="318"/>
                </a:lnTo>
                <a:lnTo>
                  <a:pt x="148" y="314"/>
                </a:lnTo>
                <a:lnTo>
                  <a:pt x="131" y="298"/>
                </a:lnTo>
                <a:lnTo>
                  <a:pt x="130" y="297"/>
                </a:lnTo>
                <a:lnTo>
                  <a:pt x="53" y="219"/>
                </a:lnTo>
                <a:cubicBezTo>
                  <a:pt x="49" y="215"/>
                  <a:pt x="49" y="207"/>
                  <a:pt x="53" y="203"/>
                </a:cubicBezTo>
                <a:lnTo>
                  <a:pt x="77" y="179"/>
                </a:lnTo>
                <a:cubicBezTo>
                  <a:pt x="82" y="174"/>
                  <a:pt x="89" y="174"/>
                  <a:pt x="94" y="179"/>
                </a:cubicBezTo>
                <a:lnTo>
                  <a:pt x="163" y="249"/>
                </a:lnTo>
                <a:lnTo>
                  <a:pt x="310" y="102"/>
                </a:lnTo>
                <a:cubicBezTo>
                  <a:pt x="314" y="98"/>
                  <a:pt x="322" y="98"/>
                  <a:pt x="326" y="102"/>
                </a:cubicBezTo>
                <a:lnTo>
                  <a:pt x="350" y="127"/>
                </a:lnTo>
                <a:cubicBezTo>
                  <a:pt x="355" y="131"/>
                  <a:pt x="355" y="138"/>
                  <a:pt x="350" y="143"/>
                </a:cubicBezTo>
                <a:lnTo>
                  <a:pt x="171" y="3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hecked-buttom_3651">
            <a:extLst>
              <a:ext uri="{FF2B5EF4-FFF2-40B4-BE49-F238E27FC236}">
                <a16:creationId xmlns:a16="http://schemas.microsoft.com/office/drawing/2014/main" id="{93259E51-20E2-467E-B1FC-0623E5941C46}"/>
              </a:ext>
            </a:extLst>
          </p:cNvPr>
          <p:cNvSpPr/>
          <p:nvPr/>
        </p:nvSpPr>
        <p:spPr>
          <a:xfrm>
            <a:off x="5652045" y="3434003"/>
            <a:ext cx="417136" cy="416638"/>
          </a:xfrm>
          <a:custGeom>
            <a:avLst/>
            <a:gdLst>
              <a:gd name="T0" fmla="*/ 202 w 403"/>
              <a:gd name="T1" fmla="*/ 0 h 403"/>
              <a:gd name="T2" fmla="*/ 0 w 403"/>
              <a:gd name="T3" fmla="*/ 202 h 403"/>
              <a:gd name="T4" fmla="*/ 202 w 403"/>
              <a:gd name="T5" fmla="*/ 403 h 403"/>
              <a:gd name="T6" fmla="*/ 403 w 403"/>
              <a:gd name="T7" fmla="*/ 202 h 403"/>
              <a:gd name="T8" fmla="*/ 202 w 403"/>
              <a:gd name="T9" fmla="*/ 0 h 403"/>
              <a:gd name="T10" fmla="*/ 171 w 403"/>
              <a:gd name="T11" fmla="*/ 322 h 403"/>
              <a:gd name="T12" fmla="*/ 155 w 403"/>
              <a:gd name="T13" fmla="*/ 322 h 403"/>
              <a:gd name="T14" fmla="*/ 152 w 403"/>
              <a:gd name="T15" fmla="*/ 318 h 403"/>
              <a:gd name="T16" fmla="*/ 152 w 403"/>
              <a:gd name="T17" fmla="*/ 318 h 403"/>
              <a:gd name="T18" fmla="*/ 148 w 403"/>
              <a:gd name="T19" fmla="*/ 314 h 403"/>
              <a:gd name="T20" fmla="*/ 131 w 403"/>
              <a:gd name="T21" fmla="*/ 298 h 403"/>
              <a:gd name="T22" fmla="*/ 130 w 403"/>
              <a:gd name="T23" fmla="*/ 297 h 403"/>
              <a:gd name="T24" fmla="*/ 53 w 403"/>
              <a:gd name="T25" fmla="*/ 219 h 403"/>
              <a:gd name="T26" fmla="*/ 53 w 403"/>
              <a:gd name="T27" fmla="*/ 203 h 403"/>
              <a:gd name="T28" fmla="*/ 77 w 403"/>
              <a:gd name="T29" fmla="*/ 179 h 403"/>
              <a:gd name="T30" fmla="*/ 94 w 403"/>
              <a:gd name="T31" fmla="*/ 179 h 403"/>
              <a:gd name="T32" fmla="*/ 163 w 403"/>
              <a:gd name="T33" fmla="*/ 249 h 403"/>
              <a:gd name="T34" fmla="*/ 310 w 403"/>
              <a:gd name="T35" fmla="*/ 102 h 403"/>
              <a:gd name="T36" fmla="*/ 326 w 403"/>
              <a:gd name="T37" fmla="*/ 102 h 403"/>
              <a:gd name="T38" fmla="*/ 350 w 403"/>
              <a:gd name="T39" fmla="*/ 127 h 403"/>
              <a:gd name="T40" fmla="*/ 350 w 403"/>
              <a:gd name="T41" fmla="*/ 143 h 403"/>
              <a:gd name="T42" fmla="*/ 171 w 403"/>
              <a:gd name="T43" fmla="*/ 32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3" h="403">
                <a:moveTo>
                  <a:pt x="202" y="0"/>
                </a:moveTo>
                <a:cubicBezTo>
                  <a:pt x="90" y="0"/>
                  <a:pt x="0" y="90"/>
                  <a:pt x="0" y="202"/>
                </a:cubicBezTo>
                <a:cubicBezTo>
                  <a:pt x="0" y="313"/>
                  <a:pt x="90" y="403"/>
                  <a:pt x="202" y="403"/>
                </a:cubicBezTo>
                <a:cubicBezTo>
                  <a:pt x="313" y="403"/>
                  <a:pt x="403" y="313"/>
                  <a:pt x="403" y="202"/>
                </a:cubicBezTo>
                <a:cubicBezTo>
                  <a:pt x="403" y="90"/>
                  <a:pt x="313" y="0"/>
                  <a:pt x="202" y="0"/>
                </a:cubicBezTo>
                <a:close/>
                <a:moveTo>
                  <a:pt x="171" y="322"/>
                </a:moveTo>
                <a:cubicBezTo>
                  <a:pt x="167" y="326"/>
                  <a:pt x="160" y="326"/>
                  <a:pt x="155" y="322"/>
                </a:cubicBezTo>
                <a:lnTo>
                  <a:pt x="152" y="318"/>
                </a:lnTo>
                <a:lnTo>
                  <a:pt x="152" y="318"/>
                </a:lnTo>
                <a:lnTo>
                  <a:pt x="148" y="314"/>
                </a:lnTo>
                <a:lnTo>
                  <a:pt x="131" y="298"/>
                </a:lnTo>
                <a:lnTo>
                  <a:pt x="130" y="297"/>
                </a:lnTo>
                <a:lnTo>
                  <a:pt x="53" y="219"/>
                </a:lnTo>
                <a:cubicBezTo>
                  <a:pt x="49" y="215"/>
                  <a:pt x="49" y="207"/>
                  <a:pt x="53" y="203"/>
                </a:cubicBezTo>
                <a:lnTo>
                  <a:pt x="77" y="179"/>
                </a:lnTo>
                <a:cubicBezTo>
                  <a:pt x="82" y="174"/>
                  <a:pt x="89" y="174"/>
                  <a:pt x="94" y="179"/>
                </a:cubicBezTo>
                <a:lnTo>
                  <a:pt x="163" y="249"/>
                </a:lnTo>
                <a:lnTo>
                  <a:pt x="310" y="102"/>
                </a:lnTo>
                <a:cubicBezTo>
                  <a:pt x="314" y="98"/>
                  <a:pt x="322" y="98"/>
                  <a:pt x="326" y="102"/>
                </a:cubicBezTo>
                <a:lnTo>
                  <a:pt x="350" y="127"/>
                </a:lnTo>
                <a:cubicBezTo>
                  <a:pt x="355" y="131"/>
                  <a:pt x="355" y="138"/>
                  <a:pt x="350" y="143"/>
                </a:cubicBezTo>
                <a:lnTo>
                  <a:pt x="171" y="3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hecked-buttom_3651">
            <a:extLst>
              <a:ext uri="{FF2B5EF4-FFF2-40B4-BE49-F238E27FC236}">
                <a16:creationId xmlns:a16="http://schemas.microsoft.com/office/drawing/2014/main" id="{DE8C5BA1-D4B7-42FB-B4EF-B40D7BBFFBC1}"/>
              </a:ext>
            </a:extLst>
          </p:cNvPr>
          <p:cNvSpPr/>
          <p:nvPr/>
        </p:nvSpPr>
        <p:spPr>
          <a:xfrm>
            <a:off x="6029082" y="4390436"/>
            <a:ext cx="417136" cy="416638"/>
          </a:xfrm>
          <a:custGeom>
            <a:avLst/>
            <a:gdLst>
              <a:gd name="T0" fmla="*/ 202 w 403"/>
              <a:gd name="T1" fmla="*/ 0 h 403"/>
              <a:gd name="T2" fmla="*/ 0 w 403"/>
              <a:gd name="T3" fmla="*/ 202 h 403"/>
              <a:gd name="T4" fmla="*/ 202 w 403"/>
              <a:gd name="T5" fmla="*/ 403 h 403"/>
              <a:gd name="T6" fmla="*/ 403 w 403"/>
              <a:gd name="T7" fmla="*/ 202 h 403"/>
              <a:gd name="T8" fmla="*/ 202 w 403"/>
              <a:gd name="T9" fmla="*/ 0 h 403"/>
              <a:gd name="T10" fmla="*/ 171 w 403"/>
              <a:gd name="T11" fmla="*/ 322 h 403"/>
              <a:gd name="T12" fmla="*/ 155 w 403"/>
              <a:gd name="T13" fmla="*/ 322 h 403"/>
              <a:gd name="T14" fmla="*/ 152 w 403"/>
              <a:gd name="T15" fmla="*/ 318 h 403"/>
              <a:gd name="T16" fmla="*/ 152 w 403"/>
              <a:gd name="T17" fmla="*/ 318 h 403"/>
              <a:gd name="T18" fmla="*/ 148 w 403"/>
              <a:gd name="T19" fmla="*/ 314 h 403"/>
              <a:gd name="T20" fmla="*/ 131 w 403"/>
              <a:gd name="T21" fmla="*/ 298 h 403"/>
              <a:gd name="T22" fmla="*/ 130 w 403"/>
              <a:gd name="T23" fmla="*/ 297 h 403"/>
              <a:gd name="T24" fmla="*/ 53 w 403"/>
              <a:gd name="T25" fmla="*/ 219 h 403"/>
              <a:gd name="T26" fmla="*/ 53 w 403"/>
              <a:gd name="T27" fmla="*/ 203 h 403"/>
              <a:gd name="T28" fmla="*/ 77 w 403"/>
              <a:gd name="T29" fmla="*/ 179 h 403"/>
              <a:gd name="T30" fmla="*/ 94 w 403"/>
              <a:gd name="T31" fmla="*/ 179 h 403"/>
              <a:gd name="T32" fmla="*/ 163 w 403"/>
              <a:gd name="T33" fmla="*/ 249 h 403"/>
              <a:gd name="T34" fmla="*/ 310 w 403"/>
              <a:gd name="T35" fmla="*/ 102 h 403"/>
              <a:gd name="T36" fmla="*/ 326 w 403"/>
              <a:gd name="T37" fmla="*/ 102 h 403"/>
              <a:gd name="T38" fmla="*/ 350 w 403"/>
              <a:gd name="T39" fmla="*/ 127 h 403"/>
              <a:gd name="T40" fmla="*/ 350 w 403"/>
              <a:gd name="T41" fmla="*/ 143 h 403"/>
              <a:gd name="T42" fmla="*/ 171 w 403"/>
              <a:gd name="T43" fmla="*/ 32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3" h="403">
                <a:moveTo>
                  <a:pt x="202" y="0"/>
                </a:moveTo>
                <a:cubicBezTo>
                  <a:pt x="90" y="0"/>
                  <a:pt x="0" y="90"/>
                  <a:pt x="0" y="202"/>
                </a:cubicBezTo>
                <a:cubicBezTo>
                  <a:pt x="0" y="313"/>
                  <a:pt x="90" y="403"/>
                  <a:pt x="202" y="403"/>
                </a:cubicBezTo>
                <a:cubicBezTo>
                  <a:pt x="313" y="403"/>
                  <a:pt x="403" y="313"/>
                  <a:pt x="403" y="202"/>
                </a:cubicBezTo>
                <a:cubicBezTo>
                  <a:pt x="403" y="90"/>
                  <a:pt x="313" y="0"/>
                  <a:pt x="202" y="0"/>
                </a:cubicBezTo>
                <a:close/>
                <a:moveTo>
                  <a:pt x="171" y="322"/>
                </a:moveTo>
                <a:cubicBezTo>
                  <a:pt x="167" y="326"/>
                  <a:pt x="160" y="326"/>
                  <a:pt x="155" y="322"/>
                </a:cubicBezTo>
                <a:lnTo>
                  <a:pt x="152" y="318"/>
                </a:lnTo>
                <a:lnTo>
                  <a:pt x="152" y="318"/>
                </a:lnTo>
                <a:lnTo>
                  <a:pt x="148" y="314"/>
                </a:lnTo>
                <a:lnTo>
                  <a:pt x="131" y="298"/>
                </a:lnTo>
                <a:lnTo>
                  <a:pt x="130" y="297"/>
                </a:lnTo>
                <a:lnTo>
                  <a:pt x="53" y="219"/>
                </a:lnTo>
                <a:cubicBezTo>
                  <a:pt x="49" y="215"/>
                  <a:pt x="49" y="207"/>
                  <a:pt x="53" y="203"/>
                </a:cubicBezTo>
                <a:lnTo>
                  <a:pt x="77" y="179"/>
                </a:lnTo>
                <a:cubicBezTo>
                  <a:pt x="82" y="174"/>
                  <a:pt x="89" y="174"/>
                  <a:pt x="94" y="179"/>
                </a:cubicBezTo>
                <a:lnTo>
                  <a:pt x="163" y="249"/>
                </a:lnTo>
                <a:lnTo>
                  <a:pt x="310" y="102"/>
                </a:lnTo>
                <a:cubicBezTo>
                  <a:pt x="314" y="98"/>
                  <a:pt x="322" y="98"/>
                  <a:pt x="326" y="102"/>
                </a:cubicBezTo>
                <a:lnTo>
                  <a:pt x="350" y="127"/>
                </a:lnTo>
                <a:cubicBezTo>
                  <a:pt x="355" y="131"/>
                  <a:pt x="355" y="138"/>
                  <a:pt x="350" y="143"/>
                </a:cubicBezTo>
                <a:lnTo>
                  <a:pt x="171" y="3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hecked-buttom_3651">
            <a:extLst>
              <a:ext uri="{FF2B5EF4-FFF2-40B4-BE49-F238E27FC236}">
                <a16:creationId xmlns:a16="http://schemas.microsoft.com/office/drawing/2014/main" id="{32C8498E-8023-454A-9373-A85E76215AA2}"/>
              </a:ext>
            </a:extLst>
          </p:cNvPr>
          <p:cNvSpPr/>
          <p:nvPr/>
        </p:nvSpPr>
        <p:spPr>
          <a:xfrm>
            <a:off x="5745078" y="5382058"/>
            <a:ext cx="417136" cy="416638"/>
          </a:xfrm>
          <a:custGeom>
            <a:avLst/>
            <a:gdLst>
              <a:gd name="T0" fmla="*/ 202 w 403"/>
              <a:gd name="T1" fmla="*/ 0 h 403"/>
              <a:gd name="T2" fmla="*/ 0 w 403"/>
              <a:gd name="T3" fmla="*/ 202 h 403"/>
              <a:gd name="T4" fmla="*/ 202 w 403"/>
              <a:gd name="T5" fmla="*/ 403 h 403"/>
              <a:gd name="T6" fmla="*/ 403 w 403"/>
              <a:gd name="T7" fmla="*/ 202 h 403"/>
              <a:gd name="T8" fmla="*/ 202 w 403"/>
              <a:gd name="T9" fmla="*/ 0 h 403"/>
              <a:gd name="T10" fmla="*/ 171 w 403"/>
              <a:gd name="T11" fmla="*/ 322 h 403"/>
              <a:gd name="T12" fmla="*/ 155 w 403"/>
              <a:gd name="T13" fmla="*/ 322 h 403"/>
              <a:gd name="T14" fmla="*/ 152 w 403"/>
              <a:gd name="T15" fmla="*/ 318 h 403"/>
              <a:gd name="T16" fmla="*/ 152 w 403"/>
              <a:gd name="T17" fmla="*/ 318 h 403"/>
              <a:gd name="T18" fmla="*/ 148 w 403"/>
              <a:gd name="T19" fmla="*/ 314 h 403"/>
              <a:gd name="T20" fmla="*/ 131 w 403"/>
              <a:gd name="T21" fmla="*/ 298 h 403"/>
              <a:gd name="T22" fmla="*/ 130 w 403"/>
              <a:gd name="T23" fmla="*/ 297 h 403"/>
              <a:gd name="T24" fmla="*/ 53 w 403"/>
              <a:gd name="T25" fmla="*/ 219 h 403"/>
              <a:gd name="T26" fmla="*/ 53 w 403"/>
              <a:gd name="T27" fmla="*/ 203 h 403"/>
              <a:gd name="T28" fmla="*/ 77 w 403"/>
              <a:gd name="T29" fmla="*/ 179 h 403"/>
              <a:gd name="T30" fmla="*/ 94 w 403"/>
              <a:gd name="T31" fmla="*/ 179 h 403"/>
              <a:gd name="T32" fmla="*/ 163 w 403"/>
              <a:gd name="T33" fmla="*/ 249 h 403"/>
              <a:gd name="T34" fmla="*/ 310 w 403"/>
              <a:gd name="T35" fmla="*/ 102 h 403"/>
              <a:gd name="T36" fmla="*/ 326 w 403"/>
              <a:gd name="T37" fmla="*/ 102 h 403"/>
              <a:gd name="T38" fmla="*/ 350 w 403"/>
              <a:gd name="T39" fmla="*/ 127 h 403"/>
              <a:gd name="T40" fmla="*/ 350 w 403"/>
              <a:gd name="T41" fmla="*/ 143 h 403"/>
              <a:gd name="T42" fmla="*/ 171 w 403"/>
              <a:gd name="T43" fmla="*/ 32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3" h="403">
                <a:moveTo>
                  <a:pt x="202" y="0"/>
                </a:moveTo>
                <a:cubicBezTo>
                  <a:pt x="90" y="0"/>
                  <a:pt x="0" y="90"/>
                  <a:pt x="0" y="202"/>
                </a:cubicBezTo>
                <a:cubicBezTo>
                  <a:pt x="0" y="313"/>
                  <a:pt x="90" y="403"/>
                  <a:pt x="202" y="403"/>
                </a:cubicBezTo>
                <a:cubicBezTo>
                  <a:pt x="313" y="403"/>
                  <a:pt x="403" y="313"/>
                  <a:pt x="403" y="202"/>
                </a:cubicBezTo>
                <a:cubicBezTo>
                  <a:pt x="403" y="90"/>
                  <a:pt x="313" y="0"/>
                  <a:pt x="202" y="0"/>
                </a:cubicBezTo>
                <a:close/>
                <a:moveTo>
                  <a:pt x="171" y="322"/>
                </a:moveTo>
                <a:cubicBezTo>
                  <a:pt x="167" y="326"/>
                  <a:pt x="160" y="326"/>
                  <a:pt x="155" y="322"/>
                </a:cubicBezTo>
                <a:lnTo>
                  <a:pt x="152" y="318"/>
                </a:lnTo>
                <a:lnTo>
                  <a:pt x="152" y="318"/>
                </a:lnTo>
                <a:lnTo>
                  <a:pt x="148" y="314"/>
                </a:lnTo>
                <a:lnTo>
                  <a:pt x="131" y="298"/>
                </a:lnTo>
                <a:lnTo>
                  <a:pt x="130" y="297"/>
                </a:lnTo>
                <a:lnTo>
                  <a:pt x="53" y="219"/>
                </a:lnTo>
                <a:cubicBezTo>
                  <a:pt x="49" y="215"/>
                  <a:pt x="49" y="207"/>
                  <a:pt x="53" y="203"/>
                </a:cubicBezTo>
                <a:lnTo>
                  <a:pt x="77" y="179"/>
                </a:lnTo>
                <a:cubicBezTo>
                  <a:pt x="82" y="174"/>
                  <a:pt x="89" y="174"/>
                  <a:pt x="94" y="179"/>
                </a:cubicBezTo>
                <a:lnTo>
                  <a:pt x="163" y="249"/>
                </a:lnTo>
                <a:lnTo>
                  <a:pt x="310" y="102"/>
                </a:lnTo>
                <a:cubicBezTo>
                  <a:pt x="314" y="98"/>
                  <a:pt x="322" y="98"/>
                  <a:pt x="326" y="102"/>
                </a:cubicBezTo>
                <a:lnTo>
                  <a:pt x="350" y="127"/>
                </a:lnTo>
                <a:cubicBezTo>
                  <a:pt x="355" y="131"/>
                  <a:pt x="355" y="138"/>
                  <a:pt x="350" y="143"/>
                </a:cubicBezTo>
                <a:lnTo>
                  <a:pt x="171" y="3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76">
            <a:extLst>
              <a:ext uri="{FF2B5EF4-FFF2-40B4-BE49-F238E27FC236}">
                <a16:creationId xmlns:a16="http://schemas.microsoft.com/office/drawing/2014/main" id="{927F98F0-3D6D-7198-1BFE-ED3A06F2F6B8}"/>
              </a:ext>
            </a:extLst>
          </p:cNvPr>
          <p:cNvSpPr txBox="1"/>
          <p:nvPr/>
        </p:nvSpPr>
        <p:spPr>
          <a:xfrm>
            <a:off x="4061272" y="2334342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8" name="TextBox 76">
            <a:extLst>
              <a:ext uri="{FF2B5EF4-FFF2-40B4-BE49-F238E27FC236}">
                <a16:creationId xmlns:a16="http://schemas.microsoft.com/office/drawing/2014/main" id="{ABCBCADA-7EAE-3B9D-A61D-2A7CAC34E5EA}"/>
              </a:ext>
            </a:extLst>
          </p:cNvPr>
          <p:cNvSpPr txBox="1"/>
          <p:nvPr/>
        </p:nvSpPr>
        <p:spPr>
          <a:xfrm>
            <a:off x="4061272" y="4303882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9" name="TextBox 76">
            <a:extLst>
              <a:ext uri="{FF2B5EF4-FFF2-40B4-BE49-F238E27FC236}">
                <a16:creationId xmlns:a16="http://schemas.microsoft.com/office/drawing/2014/main" id="{E222545B-B174-3743-F29B-54E786490938}"/>
              </a:ext>
            </a:extLst>
          </p:cNvPr>
          <p:cNvSpPr txBox="1"/>
          <p:nvPr/>
        </p:nvSpPr>
        <p:spPr>
          <a:xfrm>
            <a:off x="6139760" y="3342393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TextBox 76">
            <a:extLst>
              <a:ext uri="{FF2B5EF4-FFF2-40B4-BE49-F238E27FC236}">
                <a16:creationId xmlns:a16="http://schemas.microsoft.com/office/drawing/2014/main" id="{92600569-E4ED-0BCA-4AB1-7D540DE64883}"/>
              </a:ext>
            </a:extLst>
          </p:cNvPr>
          <p:cNvSpPr txBox="1"/>
          <p:nvPr/>
        </p:nvSpPr>
        <p:spPr>
          <a:xfrm>
            <a:off x="6139760" y="5328592"/>
            <a:ext cx="1629192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951CC830-2404-D6E3-274D-4CC1DBD1FA2E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FC61FE2A-995D-E51A-51C1-5637DA38D061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项目整体概述</a:t>
              </a:r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1FDFC1D7-BD9B-8960-0FA8-499A52A8680F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2814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5"/>
          <p:cNvSpPr txBox="1"/>
          <p:nvPr/>
        </p:nvSpPr>
        <p:spPr>
          <a:xfrm>
            <a:off x="5721099" y="2241853"/>
            <a:ext cx="5273863" cy="963080"/>
          </a:xfrm>
          <a:prstGeom prst="rect">
            <a:avLst/>
          </a:prstGeom>
          <a:noFill/>
        </p:spPr>
        <p:txBody>
          <a:bodyPr wrap="none" lIns="0" tIns="0" rIns="0" bIns="0" anchor="ctr" anchorCtr="0">
            <a:noAutofit/>
          </a:bodyPr>
          <a:lstStyle/>
          <a:p>
            <a:pPr algn="r"/>
            <a:r>
              <a:rPr lang="zh-CN" altLang="en-US" sz="6600" b="1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Avenir Medium Oblique" charset="0"/>
                <a:sym typeface="+mn-ea"/>
              </a:rPr>
              <a:t>市场前景分析</a:t>
            </a:r>
          </a:p>
        </p:txBody>
      </p:sp>
      <p:sp>
        <p:nvSpPr>
          <p:cNvPr id="14" name="TextBox 35"/>
          <p:cNvSpPr txBox="1"/>
          <p:nvPr/>
        </p:nvSpPr>
        <p:spPr>
          <a:xfrm>
            <a:off x="7884645" y="1093017"/>
            <a:ext cx="3110318" cy="1183771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/>
          </a:bodyPr>
          <a:lstStyle/>
          <a:p>
            <a:pPr algn="r"/>
            <a:r>
              <a:rPr lang="en-US" altLang="zh-CN" sz="4800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rPr>
              <a:t>PART 02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2767160-8543-4B57-B41F-E72EDDDFE507}"/>
              </a:ext>
            </a:extLst>
          </p:cNvPr>
          <p:cNvSpPr txBox="1"/>
          <p:nvPr/>
        </p:nvSpPr>
        <p:spPr>
          <a:xfrm>
            <a:off x="5721099" y="3338796"/>
            <a:ext cx="5273863" cy="5168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宋体 CN" panose="02020400000000000000" pitchFamily="18" charset="-122"/>
                <a:ea typeface="思源黑体 CN Medium" panose="020B0600000000000000" pitchFamily="34" charset="-122"/>
                <a:sym typeface="Arial" panose="020B0604020202020204" pitchFamily="34" charset="0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20A58A3A-0510-4962-B355-DBFAA0A77465}"/>
              </a:ext>
            </a:extLst>
          </p:cNvPr>
          <p:cNvSpPr txBox="1"/>
          <p:nvPr/>
        </p:nvSpPr>
        <p:spPr>
          <a:xfrm>
            <a:off x="1282617" y="631926"/>
            <a:ext cx="1171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latin typeface="思源黑体 CN Bold" panose="020B0800000000000000" pitchFamily="34" charset="-122"/>
                <a:ea typeface="思源黑体 CN Bold" panose="020B0800000000000000" pitchFamily="34" charset="-122"/>
                <a:sym typeface="Source Han Serif SC" panose="02020400000000000000" pitchFamily="18" charset="-122"/>
              </a:rPr>
              <a:t>LOGO</a:t>
            </a:r>
            <a:endParaRPr lang="zh-CN" altLang="en-US" sz="2400" b="1" dirty="0">
              <a:latin typeface="思源黑体 CN Bold" panose="020B0800000000000000" pitchFamily="34" charset="-122"/>
              <a:ea typeface="思源黑体 CN Bold" panose="020B0800000000000000" pitchFamily="34" charset="-122"/>
              <a:sym typeface="Source Han Serif SC" panose="02020400000000000000" pitchFamily="18" charset="-122"/>
            </a:endParaRPr>
          </a:p>
        </p:txBody>
      </p:sp>
      <p:sp>
        <p:nvSpPr>
          <p:cNvPr id="26" name="Oval 52">
            <a:extLst>
              <a:ext uri="{FF2B5EF4-FFF2-40B4-BE49-F238E27FC236}">
                <a16:creationId xmlns:a16="http://schemas.microsoft.com/office/drawing/2014/main" id="{6376BBA0-01D0-4ED4-BCEB-80FB7E7E3CB7}"/>
              </a:ext>
            </a:extLst>
          </p:cNvPr>
          <p:cNvSpPr/>
          <p:nvPr/>
        </p:nvSpPr>
        <p:spPr>
          <a:xfrm>
            <a:off x="681182" y="671199"/>
            <a:ext cx="380727" cy="380828"/>
          </a:xfrm>
          <a:custGeom>
            <a:avLst/>
            <a:gdLst>
              <a:gd name="T0" fmla="*/ 4772 w 7922"/>
              <a:gd name="T1" fmla="*/ 5491 h 7922"/>
              <a:gd name="T2" fmla="*/ 3405 w 7922"/>
              <a:gd name="T3" fmla="*/ 4124 h 7922"/>
              <a:gd name="T4" fmla="*/ 6555 w 7922"/>
              <a:gd name="T5" fmla="*/ 973 h 7922"/>
              <a:gd name="T6" fmla="*/ 3961 w 7922"/>
              <a:gd name="T7" fmla="*/ 0 h 7922"/>
              <a:gd name="T8" fmla="*/ 0 w 7922"/>
              <a:gd name="T9" fmla="*/ 3961 h 7922"/>
              <a:gd name="T10" fmla="*/ 3961 w 7922"/>
              <a:gd name="T11" fmla="*/ 7922 h 7922"/>
              <a:gd name="T12" fmla="*/ 7922 w 7922"/>
              <a:gd name="T13" fmla="*/ 3961 h 7922"/>
              <a:gd name="T14" fmla="*/ 7673 w 7922"/>
              <a:gd name="T15" fmla="*/ 2589 h 7922"/>
              <a:gd name="T16" fmla="*/ 4772 w 7922"/>
              <a:gd name="T17" fmla="*/ 5491 h 7922"/>
              <a:gd name="T18" fmla="*/ 2648 w 7922"/>
              <a:gd name="T19" fmla="*/ 6240 h 7922"/>
              <a:gd name="T20" fmla="*/ 3158 w 7922"/>
              <a:gd name="T21" fmla="*/ 4371 h 7922"/>
              <a:gd name="T22" fmla="*/ 4525 w 7922"/>
              <a:gd name="T23" fmla="*/ 5737 h 7922"/>
              <a:gd name="T24" fmla="*/ 2648 w 7922"/>
              <a:gd name="T25" fmla="*/ 6240 h 7922"/>
              <a:gd name="T26" fmla="*/ 2648 w 7922"/>
              <a:gd name="T27" fmla="*/ 6240 h 7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922" h="7922">
                <a:moveTo>
                  <a:pt x="4772" y="5491"/>
                </a:moveTo>
                <a:lnTo>
                  <a:pt x="3405" y="4124"/>
                </a:lnTo>
                <a:lnTo>
                  <a:pt x="6555" y="973"/>
                </a:lnTo>
                <a:cubicBezTo>
                  <a:pt x="5860" y="369"/>
                  <a:pt x="4954" y="0"/>
                  <a:pt x="3961" y="0"/>
                </a:cubicBezTo>
                <a:cubicBezTo>
                  <a:pt x="1773" y="0"/>
                  <a:pt x="0" y="1773"/>
                  <a:pt x="0" y="3961"/>
                </a:cubicBezTo>
                <a:cubicBezTo>
                  <a:pt x="0" y="6148"/>
                  <a:pt x="1773" y="7922"/>
                  <a:pt x="3961" y="7922"/>
                </a:cubicBezTo>
                <a:cubicBezTo>
                  <a:pt x="6148" y="7922"/>
                  <a:pt x="7922" y="6148"/>
                  <a:pt x="7922" y="3961"/>
                </a:cubicBezTo>
                <a:cubicBezTo>
                  <a:pt x="7922" y="3478"/>
                  <a:pt x="7830" y="3017"/>
                  <a:pt x="7673" y="2589"/>
                </a:cubicBezTo>
                <a:lnTo>
                  <a:pt x="4772" y="5491"/>
                </a:lnTo>
                <a:close/>
                <a:moveTo>
                  <a:pt x="2648" y="6240"/>
                </a:moveTo>
                <a:lnTo>
                  <a:pt x="3158" y="4371"/>
                </a:lnTo>
                <a:lnTo>
                  <a:pt x="4525" y="5737"/>
                </a:lnTo>
                <a:lnTo>
                  <a:pt x="2648" y="6240"/>
                </a:lnTo>
                <a:close/>
                <a:moveTo>
                  <a:pt x="2648" y="6240"/>
                </a:move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57238479-C62E-2D97-2B19-EAC1112A5BF8}"/>
              </a:ext>
            </a:extLst>
          </p:cNvPr>
          <p:cNvGrpSpPr/>
          <p:nvPr/>
        </p:nvGrpSpPr>
        <p:grpSpPr>
          <a:xfrm flipH="1">
            <a:off x="0" y="2101514"/>
            <a:ext cx="12193588" cy="4756485"/>
            <a:chOff x="-1588" y="1299991"/>
            <a:chExt cx="12193588" cy="5558010"/>
          </a:xfrm>
        </p:grpSpPr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18052F7E-C1E0-54F2-5C99-69D038A4759F}"/>
                </a:ext>
              </a:extLst>
            </p:cNvPr>
            <p:cNvSpPr/>
            <p:nvPr/>
          </p:nvSpPr>
          <p:spPr>
            <a:xfrm>
              <a:off x="-1587" y="1299991"/>
              <a:ext cx="12193587" cy="5558009"/>
            </a:xfrm>
            <a:custGeom>
              <a:avLst/>
              <a:gdLst>
                <a:gd name="connsiteX0" fmla="*/ 12084289 w 12196762"/>
                <a:gd name="connsiteY0" fmla="*/ 0 h 5829300"/>
                <a:gd name="connsiteX1" fmla="*/ 12196762 w 12196762"/>
                <a:gd name="connsiteY1" fmla="*/ 2675 h 5829300"/>
                <a:gd name="connsiteX2" fmla="*/ 12196762 w 12196762"/>
                <a:gd name="connsiteY2" fmla="*/ 4626631 h 5829300"/>
                <a:gd name="connsiteX3" fmla="*/ 12196762 w 12196762"/>
                <a:gd name="connsiteY3" fmla="*/ 4645587 h 5829300"/>
                <a:gd name="connsiteX4" fmla="*/ 12196762 w 12196762"/>
                <a:gd name="connsiteY4" fmla="*/ 5829300 h 5829300"/>
                <a:gd name="connsiteX5" fmla="*/ 0 w 12196762"/>
                <a:gd name="connsiteY5" fmla="*/ 5829300 h 5829300"/>
                <a:gd name="connsiteX6" fmla="*/ 0 w 12196762"/>
                <a:gd name="connsiteY6" fmla="*/ 4520401 h 5829300"/>
                <a:gd name="connsiteX7" fmla="*/ 47925 w 12196762"/>
                <a:gd name="connsiteY7" fmla="*/ 4471791 h 5829300"/>
                <a:gd name="connsiteX8" fmla="*/ 5044927 w 12196762"/>
                <a:gd name="connsiteY8" fmla="*/ 2952345 h 5829300"/>
                <a:gd name="connsiteX9" fmla="*/ 9377714 w 12196762"/>
                <a:gd name="connsiteY9" fmla="*/ 1333806 h 5829300"/>
                <a:gd name="connsiteX10" fmla="*/ 12084289 w 12196762"/>
                <a:gd name="connsiteY10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6762" h="5829300">
                  <a:moveTo>
                    <a:pt x="12084289" y="0"/>
                  </a:moveTo>
                  <a:lnTo>
                    <a:pt x="12196762" y="2675"/>
                  </a:lnTo>
                  <a:lnTo>
                    <a:pt x="12196762" y="4626631"/>
                  </a:lnTo>
                  <a:lnTo>
                    <a:pt x="12196762" y="4645587"/>
                  </a:lnTo>
                  <a:lnTo>
                    <a:pt x="12196762" y="5829300"/>
                  </a:lnTo>
                  <a:lnTo>
                    <a:pt x="0" y="5829300"/>
                  </a:lnTo>
                  <a:lnTo>
                    <a:pt x="0" y="4520401"/>
                  </a:lnTo>
                  <a:lnTo>
                    <a:pt x="47925" y="4471791"/>
                  </a:lnTo>
                  <a:cubicBezTo>
                    <a:pt x="539982" y="3982556"/>
                    <a:pt x="2167686" y="2648505"/>
                    <a:pt x="5044927" y="2952345"/>
                  </a:cubicBezTo>
                  <a:cubicBezTo>
                    <a:pt x="8058105" y="3269828"/>
                    <a:pt x="8083895" y="3160887"/>
                    <a:pt x="9377714" y="1333806"/>
                  </a:cubicBezTo>
                  <a:cubicBezTo>
                    <a:pt x="10038593" y="400034"/>
                    <a:pt x="11084816" y="2450"/>
                    <a:pt x="12084289" y="0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3699E695-4EBE-7E71-EB32-6CD389BE20D7}"/>
                </a:ext>
              </a:extLst>
            </p:cNvPr>
            <p:cNvSpPr/>
            <p:nvPr/>
          </p:nvSpPr>
          <p:spPr>
            <a:xfrm>
              <a:off x="-1588" y="1868556"/>
              <a:ext cx="12193587" cy="4780721"/>
            </a:xfrm>
            <a:custGeom>
              <a:avLst/>
              <a:gdLst>
                <a:gd name="connsiteX0" fmla="*/ 12084289 w 12196762"/>
                <a:gd name="connsiteY0" fmla="*/ 0 h 5829300"/>
                <a:gd name="connsiteX1" fmla="*/ 12196762 w 12196762"/>
                <a:gd name="connsiteY1" fmla="*/ 2675 h 5829300"/>
                <a:gd name="connsiteX2" fmla="*/ 12196762 w 12196762"/>
                <a:gd name="connsiteY2" fmla="*/ 4626631 h 5829300"/>
                <a:gd name="connsiteX3" fmla="*/ 12196762 w 12196762"/>
                <a:gd name="connsiteY3" fmla="*/ 4645587 h 5829300"/>
                <a:gd name="connsiteX4" fmla="*/ 12196762 w 12196762"/>
                <a:gd name="connsiteY4" fmla="*/ 5829300 h 5829300"/>
                <a:gd name="connsiteX5" fmla="*/ 0 w 12196762"/>
                <a:gd name="connsiteY5" fmla="*/ 5829300 h 5829300"/>
                <a:gd name="connsiteX6" fmla="*/ 0 w 12196762"/>
                <a:gd name="connsiteY6" fmla="*/ 4520401 h 5829300"/>
                <a:gd name="connsiteX7" fmla="*/ 47925 w 12196762"/>
                <a:gd name="connsiteY7" fmla="*/ 4471791 h 5829300"/>
                <a:gd name="connsiteX8" fmla="*/ 5044927 w 12196762"/>
                <a:gd name="connsiteY8" fmla="*/ 2952345 h 5829300"/>
                <a:gd name="connsiteX9" fmla="*/ 9377714 w 12196762"/>
                <a:gd name="connsiteY9" fmla="*/ 1333806 h 5829300"/>
                <a:gd name="connsiteX10" fmla="*/ 12084289 w 12196762"/>
                <a:gd name="connsiteY10" fmla="*/ 0 h 582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96762" h="5829300">
                  <a:moveTo>
                    <a:pt x="12084289" y="0"/>
                  </a:moveTo>
                  <a:lnTo>
                    <a:pt x="12196762" y="2675"/>
                  </a:lnTo>
                  <a:lnTo>
                    <a:pt x="12196762" y="4626631"/>
                  </a:lnTo>
                  <a:lnTo>
                    <a:pt x="12196762" y="4645587"/>
                  </a:lnTo>
                  <a:lnTo>
                    <a:pt x="12196762" y="5829300"/>
                  </a:lnTo>
                  <a:lnTo>
                    <a:pt x="0" y="5829300"/>
                  </a:lnTo>
                  <a:lnTo>
                    <a:pt x="0" y="4520401"/>
                  </a:lnTo>
                  <a:lnTo>
                    <a:pt x="47925" y="4471791"/>
                  </a:lnTo>
                  <a:cubicBezTo>
                    <a:pt x="539982" y="3982556"/>
                    <a:pt x="2167686" y="2648505"/>
                    <a:pt x="5044927" y="2952345"/>
                  </a:cubicBezTo>
                  <a:cubicBezTo>
                    <a:pt x="8058105" y="3269828"/>
                    <a:pt x="8083895" y="3160887"/>
                    <a:pt x="9377714" y="1333806"/>
                  </a:cubicBezTo>
                  <a:cubicBezTo>
                    <a:pt x="10038593" y="400034"/>
                    <a:pt x="11084816" y="2450"/>
                    <a:pt x="1208428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A4E32CB3-AA99-58EF-D9AC-654CC3E3D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7" y="2961861"/>
              <a:ext cx="12193587" cy="3896140"/>
            </a:xfrm>
            <a:custGeom>
              <a:avLst/>
              <a:gdLst>
                <a:gd name="connsiteX0" fmla="*/ 11464917 w 12193587"/>
                <a:gd name="connsiteY0" fmla="*/ 473 h 4499383"/>
                <a:gd name="connsiteX1" fmla="*/ 12193587 w 12193587"/>
                <a:gd name="connsiteY1" fmla="*/ 70720 h 4499383"/>
                <a:gd name="connsiteX2" fmla="*/ 12193587 w 12193587"/>
                <a:gd name="connsiteY2" fmla="*/ 3427756 h 4499383"/>
                <a:gd name="connsiteX3" fmla="*/ 12193587 w 12193587"/>
                <a:gd name="connsiteY3" fmla="*/ 3444158 h 4499383"/>
                <a:gd name="connsiteX4" fmla="*/ 12193587 w 12193587"/>
                <a:gd name="connsiteY4" fmla="*/ 4499383 h 4499383"/>
                <a:gd name="connsiteX5" fmla="*/ 63499 w 12193587"/>
                <a:gd name="connsiteY5" fmla="*/ 4499383 h 4499383"/>
                <a:gd name="connsiteX6" fmla="*/ 0 w 12193587"/>
                <a:gd name="connsiteY6" fmla="*/ 4499383 h 4499383"/>
                <a:gd name="connsiteX7" fmla="*/ 0 w 12193587"/>
                <a:gd name="connsiteY7" fmla="*/ 3326182 h 4499383"/>
                <a:gd name="connsiteX8" fmla="*/ 46870 w 12193587"/>
                <a:gd name="connsiteY8" fmla="*/ 3279210 h 4499383"/>
                <a:gd name="connsiteX9" fmla="*/ 5043802 w 12193587"/>
                <a:gd name="connsiteY9" fmla="*/ 1678161 h 4499383"/>
                <a:gd name="connsiteX10" fmla="*/ 9375130 w 12193587"/>
                <a:gd name="connsiteY10" fmla="*/ 792428 h 4499383"/>
                <a:gd name="connsiteX11" fmla="*/ 11464917 w 12193587"/>
                <a:gd name="connsiteY11" fmla="*/ 473 h 4499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3587" h="4499383">
                  <a:moveTo>
                    <a:pt x="11464917" y="473"/>
                  </a:moveTo>
                  <a:cubicBezTo>
                    <a:pt x="11901645" y="-6722"/>
                    <a:pt x="12193587" y="70720"/>
                    <a:pt x="12193587" y="70720"/>
                  </a:cubicBezTo>
                  <a:cubicBezTo>
                    <a:pt x="12193587" y="3427756"/>
                    <a:pt x="12193587" y="3427756"/>
                    <a:pt x="12193587" y="3427756"/>
                  </a:cubicBezTo>
                  <a:cubicBezTo>
                    <a:pt x="12193587" y="3444158"/>
                    <a:pt x="12193587" y="3444158"/>
                    <a:pt x="12193587" y="3444158"/>
                  </a:cubicBezTo>
                  <a:cubicBezTo>
                    <a:pt x="12193587" y="4499383"/>
                    <a:pt x="12193587" y="4499383"/>
                    <a:pt x="12193587" y="4499383"/>
                  </a:cubicBezTo>
                  <a:cubicBezTo>
                    <a:pt x="2951615" y="4499383"/>
                    <a:pt x="641122" y="4499383"/>
                    <a:pt x="63499" y="4499383"/>
                  </a:cubicBezTo>
                  <a:lnTo>
                    <a:pt x="0" y="4499383"/>
                  </a:lnTo>
                  <a:lnTo>
                    <a:pt x="0" y="3326182"/>
                  </a:lnTo>
                  <a:lnTo>
                    <a:pt x="46870" y="3279210"/>
                  </a:lnTo>
                  <a:cubicBezTo>
                    <a:pt x="539220" y="2793143"/>
                    <a:pt x="2166176" y="1407862"/>
                    <a:pt x="5043802" y="1678161"/>
                  </a:cubicBezTo>
                  <a:cubicBezTo>
                    <a:pt x="8057169" y="1962470"/>
                    <a:pt x="7772539" y="2189371"/>
                    <a:pt x="9375130" y="792428"/>
                  </a:cubicBezTo>
                  <a:cubicBezTo>
                    <a:pt x="10102561" y="158883"/>
                    <a:pt x="10903410" y="9723"/>
                    <a:pt x="11464917" y="473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20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id="{2144D518-1573-C147-A02C-E502587737D5}"/>
              </a:ext>
            </a:extLst>
          </p:cNvPr>
          <p:cNvSpPr/>
          <p:nvPr/>
        </p:nvSpPr>
        <p:spPr>
          <a:xfrm>
            <a:off x="9961428" y="-1170547"/>
            <a:ext cx="1895910" cy="1869854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id="{749DA8BF-F2CE-0411-402D-EA7F88A86C00}"/>
              </a:ext>
            </a:extLst>
          </p:cNvPr>
          <p:cNvSpPr/>
          <p:nvPr/>
        </p:nvSpPr>
        <p:spPr>
          <a:xfrm>
            <a:off x="3560017" y="3523723"/>
            <a:ext cx="1552310" cy="1530976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id="{75BFEF2B-C4E7-14D0-9055-1B394F8D6F3A}"/>
              </a:ext>
            </a:extLst>
          </p:cNvPr>
          <p:cNvSpPr/>
          <p:nvPr/>
        </p:nvSpPr>
        <p:spPr>
          <a:xfrm>
            <a:off x="3950452" y="1578361"/>
            <a:ext cx="713808" cy="703998"/>
          </a:xfrm>
          <a:custGeom>
            <a:avLst/>
            <a:gdLst>
              <a:gd name="connsiteX0" fmla="*/ 1839508 w 2762590"/>
              <a:gd name="connsiteY0" fmla="*/ 2632127 h 2724621"/>
              <a:gd name="connsiteX1" fmla="*/ 1872210 w 2762590"/>
              <a:gd name="connsiteY1" fmla="*/ 2645672 h 2724621"/>
              <a:gd name="connsiteX2" fmla="*/ 1875467 w 2762590"/>
              <a:gd name="connsiteY2" fmla="*/ 2653535 h 2724621"/>
              <a:gd name="connsiteX3" fmla="*/ 1795149 w 2762590"/>
              <a:gd name="connsiteY3" fmla="*/ 2682932 h 2724621"/>
              <a:gd name="connsiteX4" fmla="*/ 1793261 w 2762590"/>
              <a:gd name="connsiteY4" fmla="*/ 2678374 h 2724621"/>
              <a:gd name="connsiteX5" fmla="*/ 1839508 w 2762590"/>
              <a:gd name="connsiteY5" fmla="*/ 2632127 h 2724621"/>
              <a:gd name="connsiteX6" fmla="*/ 1530452 w 2762590"/>
              <a:gd name="connsiteY6" fmla="*/ 2632127 h 2724621"/>
              <a:gd name="connsiteX7" fmla="*/ 1576699 w 2762590"/>
              <a:gd name="connsiteY7" fmla="*/ 2678374 h 2724621"/>
              <a:gd name="connsiteX8" fmla="*/ 1530452 w 2762590"/>
              <a:gd name="connsiteY8" fmla="*/ 2724621 h 2724621"/>
              <a:gd name="connsiteX9" fmla="*/ 1484205 w 2762590"/>
              <a:gd name="connsiteY9" fmla="*/ 2678374 h 2724621"/>
              <a:gd name="connsiteX10" fmla="*/ 1530452 w 2762590"/>
              <a:gd name="connsiteY10" fmla="*/ 2632127 h 2724621"/>
              <a:gd name="connsiteX11" fmla="*/ 1221396 w 2762590"/>
              <a:gd name="connsiteY11" fmla="*/ 2632127 h 2724621"/>
              <a:gd name="connsiteX12" fmla="*/ 1267643 w 2762590"/>
              <a:gd name="connsiteY12" fmla="*/ 2678374 h 2724621"/>
              <a:gd name="connsiteX13" fmla="*/ 1221396 w 2762590"/>
              <a:gd name="connsiteY13" fmla="*/ 2724621 h 2724621"/>
              <a:gd name="connsiteX14" fmla="*/ 1175149 w 2762590"/>
              <a:gd name="connsiteY14" fmla="*/ 2678374 h 2724621"/>
              <a:gd name="connsiteX15" fmla="*/ 1221396 w 2762590"/>
              <a:gd name="connsiteY15" fmla="*/ 2632127 h 2724621"/>
              <a:gd name="connsiteX16" fmla="*/ 912340 w 2762590"/>
              <a:gd name="connsiteY16" fmla="*/ 2632127 h 2724621"/>
              <a:gd name="connsiteX17" fmla="*/ 958587 w 2762590"/>
              <a:gd name="connsiteY17" fmla="*/ 2678374 h 2724621"/>
              <a:gd name="connsiteX18" fmla="*/ 958114 w 2762590"/>
              <a:gd name="connsiteY18" fmla="*/ 2679518 h 2724621"/>
              <a:gd name="connsiteX19" fmla="*/ 877796 w 2762590"/>
              <a:gd name="connsiteY19" fmla="*/ 2650121 h 2724621"/>
              <a:gd name="connsiteX20" fmla="*/ 879638 w 2762590"/>
              <a:gd name="connsiteY20" fmla="*/ 2645672 h 2724621"/>
              <a:gd name="connsiteX21" fmla="*/ 912340 w 2762590"/>
              <a:gd name="connsiteY21" fmla="*/ 2632127 h 2724621"/>
              <a:gd name="connsiteX22" fmla="*/ 2148564 w 2762590"/>
              <a:gd name="connsiteY22" fmla="*/ 2368914 h 2724621"/>
              <a:gd name="connsiteX23" fmla="*/ 2194811 w 2762590"/>
              <a:gd name="connsiteY23" fmla="*/ 2415161 h 2724621"/>
              <a:gd name="connsiteX24" fmla="*/ 2148564 w 2762590"/>
              <a:gd name="connsiteY24" fmla="*/ 2461408 h 2724621"/>
              <a:gd name="connsiteX25" fmla="*/ 2102317 w 2762590"/>
              <a:gd name="connsiteY25" fmla="*/ 2415161 h 2724621"/>
              <a:gd name="connsiteX26" fmla="*/ 2148564 w 2762590"/>
              <a:gd name="connsiteY26" fmla="*/ 2368914 h 2724621"/>
              <a:gd name="connsiteX27" fmla="*/ 1839508 w 2762590"/>
              <a:gd name="connsiteY27" fmla="*/ 2368914 h 2724621"/>
              <a:gd name="connsiteX28" fmla="*/ 1885755 w 2762590"/>
              <a:gd name="connsiteY28" fmla="*/ 2415161 h 2724621"/>
              <a:gd name="connsiteX29" fmla="*/ 1839508 w 2762590"/>
              <a:gd name="connsiteY29" fmla="*/ 2461408 h 2724621"/>
              <a:gd name="connsiteX30" fmla="*/ 1793261 w 2762590"/>
              <a:gd name="connsiteY30" fmla="*/ 2415161 h 2724621"/>
              <a:gd name="connsiteX31" fmla="*/ 1839508 w 2762590"/>
              <a:gd name="connsiteY31" fmla="*/ 2368914 h 2724621"/>
              <a:gd name="connsiteX32" fmla="*/ 1530452 w 2762590"/>
              <a:gd name="connsiteY32" fmla="*/ 2368914 h 2724621"/>
              <a:gd name="connsiteX33" fmla="*/ 1576699 w 2762590"/>
              <a:gd name="connsiteY33" fmla="*/ 2415161 h 2724621"/>
              <a:gd name="connsiteX34" fmla="*/ 1530452 w 2762590"/>
              <a:gd name="connsiteY34" fmla="*/ 2461408 h 2724621"/>
              <a:gd name="connsiteX35" fmla="*/ 1484205 w 2762590"/>
              <a:gd name="connsiteY35" fmla="*/ 2415161 h 2724621"/>
              <a:gd name="connsiteX36" fmla="*/ 1530452 w 2762590"/>
              <a:gd name="connsiteY36" fmla="*/ 2368914 h 2724621"/>
              <a:gd name="connsiteX37" fmla="*/ 1221396 w 2762590"/>
              <a:gd name="connsiteY37" fmla="*/ 2368914 h 2724621"/>
              <a:gd name="connsiteX38" fmla="*/ 1267643 w 2762590"/>
              <a:gd name="connsiteY38" fmla="*/ 2415161 h 2724621"/>
              <a:gd name="connsiteX39" fmla="*/ 1221396 w 2762590"/>
              <a:gd name="connsiteY39" fmla="*/ 2461408 h 2724621"/>
              <a:gd name="connsiteX40" fmla="*/ 1175149 w 2762590"/>
              <a:gd name="connsiteY40" fmla="*/ 2415161 h 2724621"/>
              <a:gd name="connsiteX41" fmla="*/ 1221396 w 2762590"/>
              <a:gd name="connsiteY41" fmla="*/ 2368914 h 2724621"/>
              <a:gd name="connsiteX42" fmla="*/ 912340 w 2762590"/>
              <a:gd name="connsiteY42" fmla="*/ 2368914 h 2724621"/>
              <a:gd name="connsiteX43" fmla="*/ 958587 w 2762590"/>
              <a:gd name="connsiteY43" fmla="*/ 2415161 h 2724621"/>
              <a:gd name="connsiteX44" fmla="*/ 912340 w 2762590"/>
              <a:gd name="connsiteY44" fmla="*/ 2461408 h 2724621"/>
              <a:gd name="connsiteX45" fmla="*/ 866093 w 2762590"/>
              <a:gd name="connsiteY45" fmla="*/ 2415161 h 2724621"/>
              <a:gd name="connsiteX46" fmla="*/ 912340 w 2762590"/>
              <a:gd name="connsiteY46" fmla="*/ 2368914 h 2724621"/>
              <a:gd name="connsiteX47" fmla="*/ 603284 w 2762590"/>
              <a:gd name="connsiteY47" fmla="*/ 2368914 h 2724621"/>
              <a:gd name="connsiteX48" fmla="*/ 649531 w 2762590"/>
              <a:gd name="connsiteY48" fmla="*/ 2415161 h 2724621"/>
              <a:gd name="connsiteX49" fmla="*/ 603284 w 2762590"/>
              <a:gd name="connsiteY49" fmla="*/ 2461408 h 2724621"/>
              <a:gd name="connsiteX50" fmla="*/ 557037 w 2762590"/>
              <a:gd name="connsiteY50" fmla="*/ 2415161 h 2724621"/>
              <a:gd name="connsiteX51" fmla="*/ 603284 w 2762590"/>
              <a:gd name="connsiteY51" fmla="*/ 2368914 h 2724621"/>
              <a:gd name="connsiteX52" fmla="*/ 2457620 w 2762590"/>
              <a:gd name="connsiteY52" fmla="*/ 2105701 h 2724621"/>
              <a:gd name="connsiteX53" fmla="*/ 2503867 w 2762590"/>
              <a:gd name="connsiteY53" fmla="*/ 2151948 h 2724621"/>
              <a:gd name="connsiteX54" fmla="*/ 2457620 w 2762590"/>
              <a:gd name="connsiteY54" fmla="*/ 2198195 h 2724621"/>
              <a:gd name="connsiteX55" fmla="*/ 2411373 w 2762590"/>
              <a:gd name="connsiteY55" fmla="*/ 2151948 h 2724621"/>
              <a:gd name="connsiteX56" fmla="*/ 2457620 w 2762590"/>
              <a:gd name="connsiteY56" fmla="*/ 2105701 h 2724621"/>
              <a:gd name="connsiteX57" fmla="*/ 2148564 w 2762590"/>
              <a:gd name="connsiteY57" fmla="*/ 2105701 h 2724621"/>
              <a:gd name="connsiteX58" fmla="*/ 2194811 w 2762590"/>
              <a:gd name="connsiteY58" fmla="*/ 2151948 h 2724621"/>
              <a:gd name="connsiteX59" fmla="*/ 2148564 w 2762590"/>
              <a:gd name="connsiteY59" fmla="*/ 2198195 h 2724621"/>
              <a:gd name="connsiteX60" fmla="*/ 2102317 w 2762590"/>
              <a:gd name="connsiteY60" fmla="*/ 2151948 h 2724621"/>
              <a:gd name="connsiteX61" fmla="*/ 2148564 w 2762590"/>
              <a:gd name="connsiteY61" fmla="*/ 2105701 h 2724621"/>
              <a:gd name="connsiteX62" fmla="*/ 1839508 w 2762590"/>
              <a:gd name="connsiteY62" fmla="*/ 2105701 h 2724621"/>
              <a:gd name="connsiteX63" fmla="*/ 1885755 w 2762590"/>
              <a:gd name="connsiteY63" fmla="*/ 2151948 h 2724621"/>
              <a:gd name="connsiteX64" fmla="*/ 1839508 w 2762590"/>
              <a:gd name="connsiteY64" fmla="*/ 2198195 h 2724621"/>
              <a:gd name="connsiteX65" fmla="*/ 1793261 w 2762590"/>
              <a:gd name="connsiteY65" fmla="*/ 2151948 h 2724621"/>
              <a:gd name="connsiteX66" fmla="*/ 1839508 w 2762590"/>
              <a:gd name="connsiteY66" fmla="*/ 2105701 h 2724621"/>
              <a:gd name="connsiteX67" fmla="*/ 1530452 w 2762590"/>
              <a:gd name="connsiteY67" fmla="*/ 2105701 h 2724621"/>
              <a:gd name="connsiteX68" fmla="*/ 1576699 w 2762590"/>
              <a:gd name="connsiteY68" fmla="*/ 2151948 h 2724621"/>
              <a:gd name="connsiteX69" fmla="*/ 1530452 w 2762590"/>
              <a:gd name="connsiteY69" fmla="*/ 2198195 h 2724621"/>
              <a:gd name="connsiteX70" fmla="*/ 1484205 w 2762590"/>
              <a:gd name="connsiteY70" fmla="*/ 2151948 h 2724621"/>
              <a:gd name="connsiteX71" fmla="*/ 1530452 w 2762590"/>
              <a:gd name="connsiteY71" fmla="*/ 2105701 h 2724621"/>
              <a:gd name="connsiteX72" fmla="*/ 1221396 w 2762590"/>
              <a:gd name="connsiteY72" fmla="*/ 2105701 h 2724621"/>
              <a:gd name="connsiteX73" fmla="*/ 1267643 w 2762590"/>
              <a:gd name="connsiteY73" fmla="*/ 2151948 h 2724621"/>
              <a:gd name="connsiteX74" fmla="*/ 1221396 w 2762590"/>
              <a:gd name="connsiteY74" fmla="*/ 2198195 h 2724621"/>
              <a:gd name="connsiteX75" fmla="*/ 1175149 w 2762590"/>
              <a:gd name="connsiteY75" fmla="*/ 2151948 h 2724621"/>
              <a:gd name="connsiteX76" fmla="*/ 1221396 w 2762590"/>
              <a:gd name="connsiteY76" fmla="*/ 2105701 h 2724621"/>
              <a:gd name="connsiteX77" fmla="*/ 912340 w 2762590"/>
              <a:gd name="connsiteY77" fmla="*/ 2105701 h 2724621"/>
              <a:gd name="connsiteX78" fmla="*/ 958587 w 2762590"/>
              <a:gd name="connsiteY78" fmla="*/ 2151948 h 2724621"/>
              <a:gd name="connsiteX79" fmla="*/ 912340 w 2762590"/>
              <a:gd name="connsiteY79" fmla="*/ 2198195 h 2724621"/>
              <a:gd name="connsiteX80" fmla="*/ 866093 w 2762590"/>
              <a:gd name="connsiteY80" fmla="*/ 2151948 h 2724621"/>
              <a:gd name="connsiteX81" fmla="*/ 912340 w 2762590"/>
              <a:gd name="connsiteY81" fmla="*/ 2105701 h 2724621"/>
              <a:gd name="connsiteX82" fmla="*/ 603284 w 2762590"/>
              <a:gd name="connsiteY82" fmla="*/ 2105701 h 2724621"/>
              <a:gd name="connsiteX83" fmla="*/ 649531 w 2762590"/>
              <a:gd name="connsiteY83" fmla="*/ 2151948 h 2724621"/>
              <a:gd name="connsiteX84" fmla="*/ 603284 w 2762590"/>
              <a:gd name="connsiteY84" fmla="*/ 2198195 h 2724621"/>
              <a:gd name="connsiteX85" fmla="*/ 557037 w 2762590"/>
              <a:gd name="connsiteY85" fmla="*/ 2151948 h 2724621"/>
              <a:gd name="connsiteX86" fmla="*/ 603284 w 2762590"/>
              <a:gd name="connsiteY86" fmla="*/ 2105701 h 2724621"/>
              <a:gd name="connsiteX87" fmla="*/ 294228 w 2762590"/>
              <a:gd name="connsiteY87" fmla="*/ 2105701 h 2724621"/>
              <a:gd name="connsiteX88" fmla="*/ 340475 w 2762590"/>
              <a:gd name="connsiteY88" fmla="*/ 2151948 h 2724621"/>
              <a:gd name="connsiteX89" fmla="*/ 294228 w 2762590"/>
              <a:gd name="connsiteY89" fmla="*/ 2198195 h 2724621"/>
              <a:gd name="connsiteX90" fmla="*/ 279284 w 2762590"/>
              <a:gd name="connsiteY90" fmla="*/ 2195178 h 2724621"/>
              <a:gd name="connsiteX91" fmla="*/ 249252 w 2762590"/>
              <a:gd name="connsiteY91" fmla="*/ 2155017 h 2724621"/>
              <a:gd name="connsiteX92" fmla="*/ 247981 w 2762590"/>
              <a:gd name="connsiteY92" fmla="*/ 2151948 h 2724621"/>
              <a:gd name="connsiteX93" fmla="*/ 294228 w 2762590"/>
              <a:gd name="connsiteY93" fmla="*/ 2105701 h 2724621"/>
              <a:gd name="connsiteX94" fmla="*/ 2457620 w 2762590"/>
              <a:gd name="connsiteY94" fmla="*/ 1842488 h 2724621"/>
              <a:gd name="connsiteX95" fmla="*/ 2503867 w 2762590"/>
              <a:gd name="connsiteY95" fmla="*/ 1888735 h 2724621"/>
              <a:gd name="connsiteX96" fmla="*/ 2457620 w 2762590"/>
              <a:gd name="connsiteY96" fmla="*/ 1934982 h 2724621"/>
              <a:gd name="connsiteX97" fmla="*/ 2411373 w 2762590"/>
              <a:gd name="connsiteY97" fmla="*/ 1888735 h 2724621"/>
              <a:gd name="connsiteX98" fmla="*/ 2457620 w 2762590"/>
              <a:gd name="connsiteY98" fmla="*/ 1842488 h 2724621"/>
              <a:gd name="connsiteX99" fmla="*/ 2148564 w 2762590"/>
              <a:gd name="connsiteY99" fmla="*/ 1842488 h 2724621"/>
              <a:gd name="connsiteX100" fmla="*/ 2194811 w 2762590"/>
              <a:gd name="connsiteY100" fmla="*/ 1888735 h 2724621"/>
              <a:gd name="connsiteX101" fmla="*/ 2148564 w 2762590"/>
              <a:gd name="connsiteY101" fmla="*/ 1934982 h 2724621"/>
              <a:gd name="connsiteX102" fmla="*/ 2102317 w 2762590"/>
              <a:gd name="connsiteY102" fmla="*/ 1888735 h 2724621"/>
              <a:gd name="connsiteX103" fmla="*/ 2148564 w 2762590"/>
              <a:gd name="connsiteY103" fmla="*/ 1842488 h 2724621"/>
              <a:gd name="connsiteX104" fmla="*/ 1839508 w 2762590"/>
              <a:gd name="connsiteY104" fmla="*/ 1842488 h 2724621"/>
              <a:gd name="connsiteX105" fmla="*/ 1885755 w 2762590"/>
              <a:gd name="connsiteY105" fmla="*/ 1888735 h 2724621"/>
              <a:gd name="connsiteX106" fmla="*/ 1839508 w 2762590"/>
              <a:gd name="connsiteY106" fmla="*/ 1934982 h 2724621"/>
              <a:gd name="connsiteX107" fmla="*/ 1793261 w 2762590"/>
              <a:gd name="connsiteY107" fmla="*/ 1888735 h 2724621"/>
              <a:gd name="connsiteX108" fmla="*/ 1839508 w 2762590"/>
              <a:gd name="connsiteY108" fmla="*/ 1842488 h 2724621"/>
              <a:gd name="connsiteX109" fmla="*/ 1530452 w 2762590"/>
              <a:gd name="connsiteY109" fmla="*/ 1842488 h 2724621"/>
              <a:gd name="connsiteX110" fmla="*/ 1576699 w 2762590"/>
              <a:gd name="connsiteY110" fmla="*/ 1888735 h 2724621"/>
              <a:gd name="connsiteX111" fmla="*/ 1530452 w 2762590"/>
              <a:gd name="connsiteY111" fmla="*/ 1934982 h 2724621"/>
              <a:gd name="connsiteX112" fmla="*/ 1484205 w 2762590"/>
              <a:gd name="connsiteY112" fmla="*/ 1888735 h 2724621"/>
              <a:gd name="connsiteX113" fmla="*/ 1530452 w 2762590"/>
              <a:gd name="connsiteY113" fmla="*/ 1842488 h 2724621"/>
              <a:gd name="connsiteX114" fmla="*/ 1221396 w 2762590"/>
              <a:gd name="connsiteY114" fmla="*/ 1842488 h 2724621"/>
              <a:gd name="connsiteX115" fmla="*/ 1267643 w 2762590"/>
              <a:gd name="connsiteY115" fmla="*/ 1888735 h 2724621"/>
              <a:gd name="connsiteX116" fmla="*/ 1221396 w 2762590"/>
              <a:gd name="connsiteY116" fmla="*/ 1934982 h 2724621"/>
              <a:gd name="connsiteX117" fmla="*/ 1175149 w 2762590"/>
              <a:gd name="connsiteY117" fmla="*/ 1888735 h 2724621"/>
              <a:gd name="connsiteX118" fmla="*/ 1221396 w 2762590"/>
              <a:gd name="connsiteY118" fmla="*/ 1842488 h 2724621"/>
              <a:gd name="connsiteX119" fmla="*/ 912340 w 2762590"/>
              <a:gd name="connsiteY119" fmla="*/ 1842488 h 2724621"/>
              <a:gd name="connsiteX120" fmla="*/ 958587 w 2762590"/>
              <a:gd name="connsiteY120" fmla="*/ 1888735 h 2724621"/>
              <a:gd name="connsiteX121" fmla="*/ 912340 w 2762590"/>
              <a:gd name="connsiteY121" fmla="*/ 1934982 h 2724621"/>
              <a:gd name="connsiteX122" fmla="*/ 866093 w 2762590"/>
              <a:gd name="connsiteY122" fmla="*/ 1888735 h 2724621"/>
              <a:gd name="connsiteX123" fmla="*/ 912340 w 2762590"/>
              <a:gd name="connsiteY123" fmla="*/ 1842488 h 2724621"/>
              <a:gd name="connsiteX124" fmla="*/ 603284 w 2762590"/>
              <a:gd name="connsiteY124" fmla="*/ 1842488 h 2724621"/>
              <a:gd name="connsiteX125" fmla="*/ 649531 w 2762590"/>
              <a:gd name="connsiteY125" fmla="*/ 1888735 h 2724621"/>
              <a:gd name="connsiteX126" fmla="*/ 603284 w 2762590"/>
              <a:gd name="connsiteY126" fmla="*/ 1934982 h 2724621"/>
              <a:gd name="connsiteX127" fmla="*/ 557037 w 2762590"/>
              <a:gd name="connsiteY127" fmla="*/ 1888735 h 2724621"/>
              <a:gd name="connsiteX128" fmla="*/ 603284 w 2762590"/>
              <a:gd name="connsiteY128" fmla="*/ 1842488 h 2724621"/>
              <a:gd name="connsiteX129" fmla="*/ 294228 w 2762590"/>
              <a:gd name="connsiteY129" fmla="*/ 1842488 h 2724621"/>
              <a:gd name="connsiteX130" fmla="*/ 340475 w 2762590"/>
              <a:gd name="connsiteY130" fmla="*/ 1888735 h 2724621"/>
              <a:gd name="connsiteX131" fmla="*/ 294228 w 2762590"/>
              <a:gd name="connsiteY131" fmla="*/ 1934982 h 2724621"/>
              <a:gd name="connsiteX132" fmla="*/ 247981 w 2762590"/>
              <a:gd name="connsiteY132" fmla="*/ 1888735 h 2724621"/>
              <a:gd name="connsiteX133" fmla="*/ 294228 w 2762590"/>
              <a:gd name="connsiteY133" fmla="*/ 1842488 h 2724621"/>
              <a:gd name="connsiteX134" fmla="*/ 21821 w 2762590"/>
              <a:gd name="connsiteY134" fmla="*/ 1602350 h 2724621"/>
              <a:gd name="connsiteX135" fmla="*/ 31419 w 2762590"/>
              <a:gd name="connsiteY135" fmla="*/ 1625522 h 2724621"/>
              <a:gd name="connsiteX136" fmla="*/ 26990 w 2762590"/>
              <a:gd name="connsiteY136" fmla="*/ 1636216 h 2724621"/>
              <a:gd name="connsiteX137" fmla="*/ 2743170 w 2762590"/>
              <a:gd name="connsiteY137" fmla="*/ 1586621 h 2724621"/>
              <a:gd name="connsiteX138" fmla="*/ 2734527 w 2762590"/>
              <a:gd name="connsiteY138" fmla="*/ 1643250 h 2724621"/>
              <a:gd name="connsiteX139" fmla="*/ 2731940 w 2762590"/>
              <a:gd name="connsiteY139" fmla="*/ 1653312 h 2724621"/>
              <a:gd name="connsiteX140" fmla="*/ 2720429 w 2762590"/>
              <a:gd name="connsiteY140" fmla="*/ 1625522 h 2724621"/>
              <a:gd name="connsiteX141" fmla="*/ 2733974 w 2762590"/>
              <a:gd name="connsiteY141" fmla="*/ 1592820 h 2724621"/>
              <a:gd name="connsiteX142" fmla="*/ 2457620 w 2762590"/>
              <a:gd name="connsiteY142" fmla="*/ 1579275 h 2724621"/>
              <a:gd name="connsiteX143" fmla="*/ 2503867 w 2762590"/>
              <a:gd name="connsiteY143" fmla="*/ 1625522 h 2724621"/>
              <a:gd name="connsiteX144" fmla="*/ 2457620 w 2762590"/>
              <a:gd name="connsiteY144" fmla="*/ 1671769 h 2724621"/>
              <a:gd name="connsiteX145" fmla="*/ 2411373 w 2762590"/>
              <a:gd name="connsiteY145" fmla="*/ 1625522 h 2724621"/>
              <a:gd name="connsiteX146" fmla="*/ 2457620 w 2762590"/>
              <a:gd name="connsiteY146" fmla="*/ 1579275 h 2724621"/>
              <a:gd name="connsiteX147" fmla="*/ 2148564 w 2762590"/>
              <a:gd name="connsiteY147" fmla="*/ 1579275 h 2724621"/>
              <a:gd name="connsiteX148" fmla="*/ 2194811 w 2762590"/>
              <a:gd name="connsiteY148" fmla="*/ 1625522 h 2724621"/>
              <a:gd name="connsiteX149" fmla="*/ 2148564 w 2762590"/>
              <a:gd name="connsiteY149" fmla="*/ 1671769 h 2724621"/>
              <a:gd name="connsiteX150" fmla="*/ 2102317 w 2762590"/>
              <a:gd name="connsiteY150" fmla="*/ 1625522 h 2724621"/>
              <a:gd name="connsiteX151" fmla="*/ 2148564 w 2762590"/>
              <a:gd name="connsiteY151" fmla="*/ 1579275 h 2724621"/>
              <a:gd name="connsiteX152" fmla="*/ 1839508 w 2762590"/>
              <a:gd name="connsiteY152" fmla="*/ 1579275 h 2724621"/>
              <a:gd name="connsiteX153" fmla="*/ 1885755 w 2762590"/>
              <a:gd name="connsiteY153" fmla="*/ 1625522 h 2724621"/>
              <a:gd name="connsiteX154" fmla="*/ 1839508 w 2762590"/>
              <a:gd name="connsiteY154" fmla="*/ 1671769 h 2724621"/>
              <a:gd name="connsiteX155" fmla="*/ 1793261 w 2762590"/>
              <a:gd name="connsiteY155" fmla="*/ 1625522 h 2724621"/>
              <a:gd name="connsiteX156" fmla="*/ 1839508 w 2762590"/>
              <a:gd name="connsiteY156" fmla="*/ 1579275 h 2724621"/>
              <a:gd name="connsiteX157" fmla="*/ 1530452 w 2762590"/>
              <a:gd name="connsiteY157" fmla="*/ 1579275 h 2724621"/>
              <a:gd name="connsiteX158" fmla="*/ 1576699 w 2762590"/>
              <a:gd name="connsiteY158" fmla="*/ 1625522 h 2724621"/>
              <a:gd name="connsiteX159" fmla="*/ 1530452 w 2762590"/>
              <a:gd name="connsiteY159" fmla="*/ 1671769 h 2724621"/>
              <a:gd name="connsiteX160" fmla="*/ 1484205 w 2762590"/>
              <a:gd name="connsiteY160" fmla="*/ 1625522 h 2724621"/>
              <a:gd name="connsiteX161" fmla="*/ 1530452 w 2762590"/>
              <a:gd name="connsiteY161" fmla="*/ 1579275 h 2724621"/>
              <a:gd name="connsiteX162" fmla="*/ 1221396 w 2762590"/>
              <a:gd name="connsiteY162" fmla="*/ 1579275 h 2724621"/>
              <a:gd name="connsiteX163" fmla="*/ 1267643 w 2762590"/>
              <a:gd name="connsiteY163" fmla="*/ 1625522 h 2724621"/>
              <a:gd name="connsiteX164" fmla="*/ 1221396 w 2762590"/>
              <a:gd name="connsiteY164" fmla="*/ 1671769 h 2724621"/>
              <a:gd name="connsiteX165" fmla="*/ 1175149 w 2762590"/>
              <a:gd name="connsiteY165" fmla="*/ 1625522 h 2724621"/>
              <a:gd name="connsiteX166" fmla="*/ 1221396 w 2762590"/>
              <a:gd name="connsiteY166" fmla="*/ 1579275 h 2724621"/>
              <a:gd name="connsiteX167" fmla="*/ 912340 w 2762590"/>
              <a:gd name="connsiteY167" fmla="*/ 1579275 h 2724621"/>
              <a:gd name="connsiteX168" fmla="*/ 958587 w 2762590"/>
              <a:gd name="connsiteY168" fmla="*/ 1625522 h 2724621"/>
              <a:gd name="connsiteX169" fmla="*/ 912340 w 2762590"/>
              <a:gd name="connsiteY169" fmla="*/ 1671769 h 2724621"/>
              <a:gd name="connsiteX170" fmla="*/ 866093 w 2762590"/>
              <a:gd name="connsiteY170" fmla="*/ 1625522 h 2724621"/>
              <a:gd name="connsiteX171" fmla="*/ 912340 w 2762590"/>
              <a:gd name="connsiteY171" fmla="*/ 1579275 h 2724621"/>
              <a:gd name="connsiteX172" fmla="*/ 603284 w 2762590"/>
              <a:gd name="connsiteY172" fmla="*/ 1579275 h 2724621"/>
              <a:gd name="connsiteX173" fmla="*/ 649531 w 2762590"/>
              <a:gd name="connsiteY173" fmla="*/ 1625522 h 2724621"/>
              <a:gd name="connsiteX174" fmla="*/ 603284 w 2762590"/>
              <a:gd name="connsiteY174" fmla="*/ 1671769 h 2724621"/>
              <a:gd name="connsiteX175" fmla="*/ 557037 w 2762590"/>
              <a:gd name="connsiteY175" fmla="*/ 1625522 h 2724621"/>
              <a:gd name="connsiteX176" fmla="*/ 603284 w 2762590"/>
              <a:gd name="connsiteY176" fmla="*/ 1579275 h 2724621"/>
              <a:gd name="connsiteX177" fmla="*/ 294228 w 2762590"/>
              <a:gd name="connsiteY177" fmla="*/ 1579275 h 2724621"/>
              <a:gd name="connsiteX178" fmla="*/ 340475 w 2762590"/>
              <a:gd name="connsiteY178" fmla="*/ 1625522 h 2724621"/>
              <a:gd name="connsiteX179" fmla="*/ 294228 w 2762590"/>
              <a:gd name="connsiteY179" fmla="*/ 1671769 h 2724621"/>
              <a:gd name="connsiteX180" fmla="*/ 247981 w 2762590"/>
              <a:gd name="connsiteY180" fmla="*/ 1625522 h 2724621"/>
              <a:gd name="connsiteX181" fmla="*/ 294228 w 2762590"/>
              <a:gd name="connsiteY181" fmla="*/ 1579275 h 2724621"/>
              <a:gd name="connsiteX182" fmla="*/ 2290 w 2762590"/>
              <a:gd name="connsiteY182" fmla="*/ 1319518 h 2724621"/>
              <a:gd name="connsiteX183" fmla="*/ 3174 w 2762590"/>
              <a:gd name="connsiteY183" fmla="*/ 1319696 h 2724621"/>
              <a:gd name="connsiteX184" fmla="*/ 31419 w 2762590"/>
              <a:gd name="connsiteY184" fmla="*/ 1362309 h 2724621"/>
              <a:gd name="connsiteX185" fmla="*/ 3174 w 2762590"/>
              <a:gd name="connsiteY185" fmla="*/ 1404922 h 2724621"/>
              <a:gd name="connsiteX186" fmla="*/ 2034 w 2762590"/>
              <a:gd name="connsiteY186" fmla="*/ 1405152 h 2724621"/>
              <a:gd name="connsiteX187" fmla="*/ 0 w 2762590"/>
              <a:gd name="connsiteY187" fmla="*/ 1364871 h 2724621"/>
              <a:gd name="connsiteX188" fmla="*/ 2760192 w 2762590"/>
              <a:gd name="connsiteY188" fmla="*/ 1317371 h 2724621"/>
              <a:gd name="connsiteX189" fmla="*/ 2762590 w 2762590"/>
              <a:gd name="connsiteY189" fmla="*/ 1364871 h 2724621"/>
              <a:gd name="connsiteX190" fmla="*/ 2760448 w 2762590"/>
              <a:gd name="connsiteY190" fmla="*/ 1407299 h 2724621"/>
              <a:gd name="connsiteX191" fmla="*/ 2748675 w 2762590"/>
              <a:gd name="connsiteY191" fmla="*/ 1404922 h 2724621"/>
              <a:gd name="connsiteX192" fmla="*/ 2720429 w 2762590"/>
              <a:gd name="connsiteY192" fmla="*/ 1362309 h 2724621"/>
              <a:gd name="connsiteX193" fmla="*/ 2748675 w 2762590"/>
              <a:gd name="connsiteY193" fmla="*/ 1319696 h 2724621"/>
              <a:gd name="connsiteX194" fmla="*/ 2457620 w 2762590"/>
              <a:gd name="connsiteY194" fmla="*/ 1316062 h 2724621"/>
              <a:gd name="connsiteX195" fmla="*/ 2503867 w 2762590"/>
              <a:gd name="connsiteY195" fmla="*/ 1362309 h 2724621"/>
              <a:gd name="connsiteX196" fmla="*/ 2457620 w 2762590"/>
              <a:gd name="connsiteY196" fmla="*/ 1408556 h 2724621"/>
              <a:gd name="connsiteX197" fmla="*/ 2411373 w 2762590"/>
              <a:gd name="connsiteY197" fmla="*/ 1362309 h 2724621"/>
              <a:gd name="connsiteX198" fmla="*/ 2457620 w 2762590"/>
              <a:gd name="connsiteY198" fmla="*/ 1316062 h 2724621"/>
              <a:gd name="connsiteX199" fmla="*/ 2148564 w 2762590"/>
              <a:gd name="connsiteY199" fmla="*/ 1316062 h 2724621"/>
              <a:gd name="connsiteX200" fmla="*/ 2194811 w 2762590"/>
              <a:gd name="connsiteY200" fmla="*/ 1362309 h 2724621"/>
              <a:gd name="connsiteX201" fmla="*/ 2148564 w 2762590"/>
              <a:gd name="connsiteY201" fmla="*/ 1408556 h 2724621"/>
              <a:gd name="connsiteX202" fmla="*/ 2102317 w 2762590"/>
              <a:gd name="connsiteY202" fmla="*/ 1362309 h 2724621"/>
              <a:gd name="connsiteX203" fmla="*/ 2148564 w 2762590"/>
              <a:gd name="connsiteY203" fmla="*/ 1316062 h 2724621"/>
              <a:gd name="connsiteX204" fmla="*/ 1839508 w 2762590"/>
              <a:gd name="connsiteY204" fmla="*/ 1316062 h 2724621"/>
              <a:gd name="connsiteX205" fmla="*/ 1885755 w 2762590"/>
              <a:gd name="connsiteY205" fmla="*/ 1362309 h 2724621"/>
              <a:gd name="connsiteX206" fmla="*/ 1839508 w 2762590"/>
              <a:gd name="connsiteY206" fmla="*/ 1408556 h 2724621"/>
              <a:gd name="connsiteX207" fmla="*/ 1793261 w 2762590"/>
              <a:gd name="connsiteY207" fmla="*/ 1362309 h 2724621"/>
              <a:gd name="connsiteX208" fmla="*/ 1839508 w 2762590"/>
              <a:gd name="connsiteY208" fmla="*/ 1316062 h 2724621"/>
              <a:gd name="connsiteX209" fmla="*/ 1530452 w 2762590"/>
              <a:gd name="connsiteY209" fmla="*/ 1316062 h 2724621"/>
              <a:gd name="connsiteX210" fmla="*/ 1576699 w 2762590"/>
              <a:gd name="connsiteY210" fmla="*/ 1362309 h 2724621"/>
              <a:gd name="connsiteX211" fmla="*/ 1530452 w 2762590"/>
              <a:gd name="connsiteY211" fmla="*/ 1408556 h 2724621"/>
              <a:gd name="connsiteX212" fmla="*/ 1484205 w 2762590"/>
              <a:gd name="connsiteY212" fmla="*/ 1362309 h 2724621"/>
              <a:gd name="connsiteX213" fmla="*/ 1530452 w 2762590"/>
              <a:gd name="connsiteY213" fmla="*/ 1316062 h 2724621"/>
              <a:gd name="connsiteX214" fmla="*/ 1221396 w 2762590"/>
              <a:gd name="connsiteY214" fmla="*/ 1316062 h 2724621"/>
              <a:gd name="connsiteX215" fmla="*/ 1267643 w 2762590"/>
              <a:gd name="connsiteY215" fmla="*/ 1362309 h 2724621"/>
              <a:gd name="connsiteX216" fmla="*/ 1221396 w 2762590"/>
              <a:gd name="connsiteY216" fmla="*/ 1408556 h 2724621"/>
              <a:gd name="connsiteX217" fmla="*/ 1175149 w 2762590"/>
              <a:gd name="connsiteY217" fmla="*/ 1362309 h 2724621"/>
              <a:gd name="connsiteX218" fmla="*/ 1221396 w 2762590"/>
              <a:gd name="connsiteY218" fmla="*/ 1316062 h 2724621"/>
              <a:gd name="connsiteX219" fmla="*/ 912340 w 2762590"/>
              <a:gd name="connsiteY219" fmla="*/ 1316062 h 2724621"/>
              <a:gd name="connsiteX220" fmla="*/ 958587 w 2762590"/>
              <a:gd name="connsiteY220" fmla="*/ 1362309 h 2724621"/>
              <a:gd name="connsiteX221" fmla="*/ 912340 w 2762590"/>
              <a:gd name="connsiteY221" fmla="*/ 1408556 h 2724621"/>
              <a:gd name="connsiteX222" fmla="*/ 866093 w 2762590"/>
              <a:gd name="connsiteY222" fmla="*/ 1362309 h 2724621"/>
              <a:gd name="connsiteX223" fmla="*/ 912340 w 2762590"/>
              <a:gd name="connsiteY223" fmla="*/ 1316062 h 2724621"/>
              <a:gd name="connsiteX224" fmla="*/ 603284 w 2762590"/>
              <a:gd name="connsiteY224" fmla="*/ 1316062 h 2724621"/>
              <a:gd name="connsiteX225" fmla="*/ 649531 w 2762590"/>
              <a:gd name="connsiteY225" fmla="*/ 1362309 h 2724621"/>
              <a:gd name="connsiteX226" fmla="*/ 603284 w 2762590"/>
              <a:gd name="connsiteY226" fmla="*/ 1408556 h 2724621"/>
              <a:gd name="connsiteX227" fmla="*/ 557037 w 2762590"/>
              <a:gd name="connsiteY227" fmla="*/ 1362309 h 2724621"/>
              <a:gd name="connsiteX228" fmla="*/ 603284 w 2762590"/>
              <a:gd name="connsiteY228" fmla="*/ 1316062 h 2724621"/>
              <a:gd name="connsiteX229" fmla="*/ 294228 w 2762590"/>
              <a:gd name="connsiteY229" fmla="*/ 1316062 h 2724621"/>
              <a:gd name="connsiteX230" fmla="*/ 340475 w 2762590"/>
              <a:gd name="connsiteY230" fmla="*/ 1362309 h 2724621"/>
              <a:gd name="connsiteX231" fmla="*/ 294228 w 2762590"/>
              <a:gd name="connsiteY231" fmla="*/ 1408556 h 2724621"/>
              <a:gd name="connsiteX232" fmla="*/ 247981 w 2762590"/>
              <a:gd name="connsiteY232" fmla="*/ 1362309 h 2724621"/>
              <a:gd name="connsiteX233" fmla="*/ 294228 w 2762590"/>
              <a:gd name="connsiteY233" fmla="*/ 1316062 h 2724621"/>
              <a:gd name="connsiteX234" fmla="*/ 27561 w 2762590"/>
              <a:gd name="connsiteY234" fmla="*/ 1089782 h 2724621"/>
              <a:gd name="connsiteX235" fmla="*/ 31419 w 2762590"/>
              <a:gd name="connsiteY235" fmla="*/ 1099096 h 2724621"/>
              <a:gd name="connsiteX236" fmla="*/ 23059 w 2762590"/>
              <a:gd name="connsiteY236" fmla="*/ 1119279 h 2724621"/>
              <a:gd name="connsiteX237" fmla="*/ 2731127 w 2762590"/>
              <a:gd name="connsiteY237" fmla="*/ 1073269 h 2724621"/>
              <a:gd name="connsiteX238" fmla="*/ 2734527 w 2762590"/>
              <a:gd name="connsiteY238" fmla="*/ 1086492 h 2724621"/>
              <a:gd name="connsiteX239" fmla="*/ 2742298 w 2762590"/>
              <a:gd name="connsiteY239" fmla="*/ 1137410 h 2724621"/>
              <a:gd name="connsiteX240" fmla="*/ 2733974 w 2762590"/>
              <a:gd name="connsiteY240" fmla="*/ 1131798 h 2724621"/>
              <a:gd name="connsiteX241" fmla="*/ 2720429 w 2762590"/>
              <a:gd name="connsiteY241" fmla="*/ 1099096 h 2724621"/>
              <a:gd name="connsiteX242" fmla="*/ 2457620 w 2762590"/>
              <a:gd name="connsiteY242" fmla="*/ 1052849 h 2724621"/>
              <a:gd name="connsiteX243" fmla="*/ 2503867 w 2762590"/>
              <a:gd name="connsiteY243" fmla="*/ 1099096 h 2724621"/>
              <a:gd name="connsiteX244" fmla="*/ 2457620 w 2762590"/>
              <a:gd name="connsiteY244" fmla="*/ 1145343 h 2724621"/>
              <a:gd name="connsiteX245" fmla="*/ 2411373 w 2762590"/>
              <a:gd name="connsiteY245" fmla="*/ 1099096 h 2724621"/>
              <a:gd name="connsiteX246" fmla="*/ 2457620 w 2762590"/>
              <a:gd name="connsiteY246" fmla="*/ 1052849 h 2724621"/>
              <a:gd name="connsiteX247" fmla="*/ 2148564 w 2762590"/>
              <a:gd name="connsiteY247" fmla="*/ 1052849 h 2724621"/>
              <a:gd name="connsiteX248" fmla="*/ 2194811 w 2762590"/>
              <a:gd name="connsiteY248" fmla="*/ 1099096 h 2724621"/>
              <a:gd name="connsiteX249" fmla="*/ 2148564 w 2762590"/>
              <a:gd name="connsiteY249" fmla="*/ 1145343 h 2724621"/>
              <a:gd name="connsiteX250" fmla="*/ 2102317 w 2762590"/>
              <a:gd name="connsiteY250" fmla="*/ 1099096 h 2724621"/>
              <a:gd name="connsiteX251" fmla="*/ 2148564 w 2762590"/>
              <a:gd name="connsiteY251" fmla="*/ 1052849 h 2724621"/>
              <a:gd name="connsiteX252" fmla="*/ 1839508 w 2762590"/>
              <a:gd name="connsiteY252" fmla="*/ 1052849 h 2724621"/>
              <a:gd name="connsiteX253" fmla="*/ 1885755 w 2762590"/>
              <a:gd name="connsiteY253" fmla="*/ 1099096 h 2724621"/>
              <a:gd name="connsiteX254" fmla="*/ 1839508 w 2762590"/>
              <a:gd name="connsiteY254" fmla="*/ 1145343 h 2724621"/>
              <a:gd name="connsiteX255" fmla="*/ 1793261 w 2762590"/>
              <a:gd name="connsiteY255" fmla="*/ 1099096 h 2724621"/>
              <a:gd name="connsiteX256" fmla="*/ 1839508 w 2762590"/>
              <a:gd name="connsiteY256" fmla="*/ 1052849 h 2724621"/>
              <a:gd name="connsiteX257" fmla="*/ 1530452 w 2762590"/>
              <a:gd name="connsiteY257" fmla="*/ 1052849 h 2724621"/>
              <a:gd name="connsiteX258" fmla="*/ 1576699 w 2762590"/>
              <a:gd name="connsiteY258" fmla="*/ 1099096 h 2724621"/>
              <a:gd name="connsiteX259" fmla="*/ 1530452 w 2762590"/>
              <a:gd name="connsiteY259" fmla="*/ 1145343 h 2724621"/>
              <a:gd name="connsiteX260" fmla="*/ 1484205 w 2762590"/>
              <a:gd name="connsiteY260" fmla="*/ 1099096 h 2724621"/>
              <a:gd name="connsiteX261" fmla="*/ 1530452 w 2762590"/>
              <a:gd name="connsiteY261" fmla="*/ 1052849 h 2724621"/>
              <a:gd name="connsiteX262" fmla="*/ 1221396 w 2762590"/>
              <a:gd name="connsiteY262" fmla="*/ 1052849 h 2724621"/>
              <a:gd name="connsiteX263" fmla="*/ 1267643 w 2762590"/>
              <a:gd name="connsiteY263" fmla="*/ 1099096 h 2724621"/>
              <a:gd name="connsiteX264" fmla="*/ 1221396 w 2762590"/>
              <a:gd name="connsiteY264" fmla="*/ 1145343 h 2724621"/>
              <a:gd name="connsiteX265" fmla="*/ 1175149 w 2762590"/>
              <a:gd name="connsiteY265" fmla="*/ 1099096 h 2724621"/>
              <a:gd name="connsiteX266" fmla="*/ 1221396 w 2762590"/>
              <a:gd name="connsiteY266" fmla="*/ 1052849 h 2724621"/>
              <a:gd name="connsiteX267" fmla="*/ 912340 w 2762590"/>
              <a:gd name="connsiteY267" fmla="*/ 1052849 h 2724621"/>
              <a:gd name="connsiteX268" fmla="*/ 958587 w 2762590"/>
              <a:gd name="connsiteY268" fmla="*/ 1099096 h 2724621"/>
              <a:gd name="connsiteX269" fmla="*/ 912340 w 2762590"/>
              <a:gd name="connsiteY269" fmla="*/ 1145343 h 2724621"/>
              <a:gd name="connsiteX270" fmla="*/ 866093 w 2762590"/>
              <a:gd name="connsiteY270" fmla="*/ 1099096 h 2724621"/>
              <a:gd name="connsiteX271" fmla="*/ 912340 w 2762590"/>
              <a:gd name="connsiteY271" fmla="*/ 1052849 h 2724621"/>
              <a:gd name="connsiteX272" fmla="*/ 603284 w 2762590"/>
              <a:gd name="connsiteY272" fmla="*/ 1052849 h 2724621"/>
              <a:gd name="connsiteX273" fmla="*/ 649531 w 2762590"/>
              <a:gd name="connsiteY273" fmla="*/ 1099096 h 2724621"/>
              <a:gd name="connsiteX274" fmla="*/ 603284 w 2762590"/>
              <a:gd name="connsiteY274" fmla="*/ 1145343 h 2724621"/>
              <a:gd name="connsiteX275" fmla="*/ 557037 w 2762590"/>
              <a:gd name="connsiteY275" fmla="*/ 1099096 h 2724621"/>
              <a:gd name="connsiteX276" fmla="*/ 603284 w 2762590"/>
              <a:gd name="connsiteY276" fmla="*/ 1052849 h 2724621"/>
              <a:gd name="connsiteX277" fmla="*/ 294228 w 2762590"/>
              <a:gd name="connsiteY277" fmla="*/ 1052849 h 2724621"/>
              <a:gd name="connsiteX278" fmla="*/ 340475 w 2762590"/>
              <a:gd name="connsiteY278" fmla="*/ 1099096 h 2724621"/>
              <a:gd name="connsiteX279" fmla="*/ 294228 w 2762590"/>
              <a:gd name="connsiteY279" fmla="*/ 1145343 h 2724621"/>
              <a:gd name="connsiteX280" fmla="*/ 247981 w 2762590"/>
              <a:gd name="connsiteY280" fmla="*/ 1099096 h 2724621"/>
              <a:gd name="connsiteX281" fmla="*/ 294228 w 2762590"/>
              <a:gd name="connsiteY281" fmla="*/ 1052849 h 2724621"/>
              <a:gd name="connsiteX282" fmla="*/ 2457620 w 2762590"/>
              <a:gd name="connsiteY282" fmla="*/ 789636 h 2724621"/>
              <a:gd name="connsiteX283" fmla="*/ 2503867 w 2762590"/>
              <a:gd name="connsiteY283" fmla="*/ 835883 h 2724621"/>
              <a:gd name="connsiteX284" fmla="*/ 2457620 w 2762590"/>
              <a:gd name="connsiteY284" fmla="*/ 882130 h 2724621"/>
              <a:gd name="connsiteX285" fmla="*/ 2411373 w 2762590"/>
              <a:gd name="connsiteY285" fmla="*/ 835883 h 2724621"/>
              <a:gd name="connsiteX286" fmla="*/ 2457620 w 2762590"/>
              <a:gd name="connsiteY286" fmla="*/ 789636 h 2724621"/>
              <a:gd name="connsiteX287" fmla="*/ 2148564 w 2762590"/>
              <a:gd name="connsiteY287" fmla="*/ 789636 h 2724621"/>
              <a:gd name="connsiteX288" fmla="*/ 2194811 w 2762590"/>
              <a:gd name="connsiteY288" fmla="*/ 835883 h 2724621"/>
              <a:gd name="connsiteX289" fmla="*/ 2148564 w 2762590"/>
              <a:gd name="connsiteY289" fmla="*/ 882130 h 2724621"/>
              <a:gd name="connsiteX290" fmla="*/ 2102317 w 2762590"/>
              <a:gd name="connsiteY290" fmla="*/ 835883 h 2724621"/>
              <a:gd name="connsiteX291" fmla="*/ 2148564 w 2762590"/>
              <a:gd name="connsiteY291" fmla="*/ 789636 h 2724621"/>
              <a:gd name="connsiteX292" fmla="*/ 1839508 w 2762590"/>
              <a:gd name="connsiteY292" fmla="*/ 789636 h 2724621"/>
              <a:gd name="connsiteX293" fmla="*/ 1885755 w 2762590"/>
              <a:gd name="connsiteY293" fmla="*/ 835883 h 2724621"/>
              <a:gd name="connsiteX294" fmla="*/ 1839508 w 2762590"/>
              <a:gd name="connsiteY294" fmla="*/ 882130 h 2724621"/>
              <a:gd name="connsiteX295" fmla="*/ 1793261 w 2762590"/>
              <a:gd name="connsiteY295" fmla="*/ 835883 h 2724621"/>
              <a:gd name="connsiteX296" fmla="*/ 1839508 w 2762590"/>
              <a:gd name="connsiteY296" fmla="*/ 789636 h 2724621"/>
              <a:gd name="connsiteX297" fmla="*/ 1530452 w 2762590"/>
              <a:gd name="connsiteY297" fmla="*/ 789636 h 2724621"/>
              <a:gd name="connsiteX298" fmla="*/ 1576699 w 2762590"/>
              <a:gd name="connsiteY298" fmla="*/ 835883 h 2724621"/>
              <a:gd name="connsiteX299" fmla="*/ 1530452 w 2762590"/>
              <a:gd name="connsiteY299" fmla="*/ 882130 h 2724621"/>
              <a:gd name="connsiteX300" fmla="*/ 1484205 w 2762590"/>
              <a:gd name="connsiteY300" fmla="*/ 835883 h 2724621"/>
              <a:gd name="connsiteX301" fmla="*/ 1530452 w 2762590"/>
              <a:gd name="connsiteY301" fmla="*/ 789636 h 2724621"/>
              <a:gd name="connsiteX302" fmla="*/ 1221396 w 2762590"/>
              <a:gd name="connsiteY302" fmla="*/ 789636 h 2724621"/>
              <a:gd name="connsiteX303" fmla="*/ 1267643 w 2762590"/>
              <a:gd name="connsiteY303" fmla="*/ 835883 h 2724621"/>
              <a:gd name="connsiteX304" fmla="*/ 1221396 w 2762590"/>
              <a:gd name="connsiteY304" fmla="*/ 882130 h 2724621"/>
              <a:gd name="connsiteX305" fmla="*/ 1175149 w 2762590"/>
              <a:gd name="connsiteY305" fmla="*/ 835883 h 2724621"/>
              <a:gd name="connsiteX306" fmla="*/ 1221396 w 2762590"/>
              <a:gd name="connsiteY306" fmla="*/ 789636 h 2724621"/>
              <a:gd name="connsiteX307" fmla="*/ 912340 w 2762590"/>
              <a:gd name="connsiteY307" fmla="*/ 789636 h 2724621"/>
              <a:gd name="connsiteX308" fmla="*/ 958587 w 2762590"/>
              <a:gd name="connsiteY308" fmla="*/ 835883 h 2724621"/>
              <a:gd name="connsiteX309" fmla="*/ 912340 w 2762590"/>
              <a:gd name="connsiteY309" fmla="*/ 882130 h 2724621"/>
              <a:gd name="connsiteX310" fmla="*/ 866093 w 2762590"/>
              <a:gd name="connsiteY310" fmla="*/ 835883 h 2724621"/>
              <a:gd name="connsiteX311" fmla="*/ 912340 w 2762590"/>
              <a:gd name="connsiteY311" fmla="*/ 789636 h 2724621"/>
              <a:gd name="connsiteX312" fmla="*/ 603284 w 2762590"/>
              <a:gd name="connsiteY312" fmla="*/ 789636 h 2724621"/>
              <a:gd name="connsiteX313" fmla="*/ 649531 w 2762590"/>
              <a:gd name="connsiteY313" fmla="*/ 835883 h 2724621"/>
              <a:gd name="connsiteX314" fmla="*/ 603284 w 2762590"/>
              <a:gd name="connsiteY314" fmla="*/ 882130 h 2724621"/>
              <a:gd name="connsiteX315" fmla="*/ 557037 w 2762590"/>
              <a:gd name="connsiteY315" fmla="*/ 835883 h 2724621"/>
              <a:gd name="connsiteX316" fmla="*/ 603284 w 2762590"/>
              <a:gd name="connsiteY316" fmla="*/ 789636 h 2724621"/>
              <a:gd name="connsiteX317" fmla="*/ 294228 w 2762590"/>
              <a:gd name="connsiteY317" fmla="*/ 789636 h 2724621"/>
              <a:gd name="connsiteX318" fmla="*/ 340475 w 2762590"/>
              <a:gd name="connsiteY318" fmla="*/ 835883 h 2724621"/>
              <a:gd name="connsiteX319" fmla="*/ 294228 w 2762590"/>
              <a:gd name="connsiteY319" fmla="*/ 882130 h 2724621"/>
              <a:gd name="connsiteX320" fmla="*/ 247981 w 2762590"/>
              <a:gd name="connsiteY320" fmla="*/ 835883 h 2724621"/>
              <a:gd name="connsiteX321" fmla="*/ 294228 w 2762590"/>
              <a:gd name="connsiteY321" fmla="*/ 789636 h 2724621"/>
              <a:gd name="connsiteX322" fmla="*/ 2457620 w 2762590"/>
              <a:gd name="connsiteY322" fmla="*/ 526423 h 2724621"/>
              <a:gd name="connsiteX323" fmla="*/ 2475622 w 2762590"/>
              <a:gd name="connsiteY323" fmla="*/ 530057 h 2724621"/>
              <a:gd name="connsiteX324" fmla="*/ 2484323 w 2762590"/>
              <a:gd name="connsiteY324" fmla="*/ 535924 h 2724621"/>
              <a:gd name="connsiteX325" fmla="*/ 2494016 w 2762590"/>
              <a:gd name="connsiteY325" fmla="*/ 548886 h 2724621"/>
              <a:gd name="connsiteX326" fmla="*/ 2503867 w 2762590"/>
              <a:gd name="connsiteY326" fmla="*/ 572670 h 2724621"/>
              <a:gd name="connsiteX327" fmla="*/ 2457620 w 2762590"/>
              <a:gd name="connsiteY327" fmla="*/ 618917 h 2724621"/>
              <a:gd name="connsiteX328" fmla="*/ 2411373 w 2762590"/>
              <a:gd name="connsiteY328" fmla="*/ 572670 h 2724621"/>
              <a:gd name="connsiteX329" fmla="*/ 2457620 w 2762590"/>
              <a:gd name="connsiteY329" fmla="*/ 526423 h 2724621"/>
              <a:gd name="connsiteX330" fmla="*/ 2148564 w 2762590"/>
              <a:gd name="connsiteY330" fmla="*/ 526423 h 2724621"/>
              <a:gd name="connsiteX331" fmla="*/ 2194811 w 2762590"/>
              <a:gd name="connsiteY331" fmla="*/ 572670 h 2724621"/>
              <a:gd name="connsiteX332" fmla="*/ 2148564 w 2762590"/>
              <a:gd name="connsiteY332" fmla="*/ 618917 h 2724621"/>
              <a:gd name="connsiteX333" fmla="*/ 2102317 w 2762590"/>
              <a:gd name="connsiteY333" fmla="*/ 572670 h 2724621"/>
              <a:gd name="connsiteX334" fmla="*/ 2148564 w 2762590"/>
              <a:gd name="connsiteY334" fmla="*/ 526423 h 2724621"/>
              <a:gd name="connsiteX335" fmla="*/ 1839508 w 2762590"/>
              <a:gd name="connsiteY335" fmla="*/ 526423 h 2724621"/>
              <a:gd name="connsiteX336" fmla="*/ 1885755 w 2762590"/>
              <a:gd name="connsiteY336" fmla="*/ 572670 h 2724621"/>
              <a:gd name="connsiteX337" fmla="*/ 1839508 w 2762590"/>
              <a:gd name="connsiteY337" fmla="*/ 618917 h 2724621"/>
              <a:gd name="connsiteX338" fmla="*/ 1793261 w 2762590"/>
              <a:gd name="connsiteY338" fmla="*/ 572670 h 2724621"/>
              <a:gd name="connsiteX339" fmla="*/ 1839508 w 2762590"/>
              <a:gd name="connsiteY339" fmla="*/ 526423 h 2724621"/>
              <a:gd name="connsiteX340" fmla="*/ 1530452 w 2762590"/>
              <a:gd name="connsiteY340" fmla="*/ 526423 h 2724621"/>
              <a:gd name="connsiteX341" fmla="*/ 1576699 w 2762590"/>
              <a:gd name="connsiteY341" fmla="*/ 572670 h 2724621"/>
              <a:gd name="connsiteX342" fmla="*/ 1530452 w 2762590"/>
              <a:gd name="connsiteY342" fmla="*/ 618917 h 2724621"/>
              <a:gd name="connsiteX343" fmla="*/ 1484205 w 2762590"/>
              <a:gd name="connsiteY343" fmla="*/ 572670 h 2724621"/>
              <a:gd name="connsiteX344" fmla="*/ 1530452 w 2762590"/>
              <a:gd name="connsiteY344" fmla="*/ 526423 h 2724621"/>
              <a:gd name="connsiteX345" fmla="*/ 1221396 w 2762590"/>
              <a:gd name="connsiteY345" fmla="*/ 526423 h 2724621"/>
              <a:gd name="connsiteX346" fmla="*/ 1267643 w 2762590"/>
              <a:gd name="connsiteY346" fmla="*/ 572670 h 2724621"/>
              <a:gd name="connsiteX347" fmla="*/ 1221396 w 2762590"/>
              <a:gd name="connsiteY347" fmla="*/ 618917 h 2724621"/>
              <a:gd name="connsiteX348" fmla="*/ 1175149 w 2762590"/>
              <a:gd name="connsiteY348" fmla="*/ 572670 h 2724621"/>
              <a:gd name="connsiteX349" fmla="*/ 1221396 w 2762590"/>
              <a:gd name="connsiteY349" fmla="*/ 526423 h 2724621"/>
              <a:gd name="connsiteX350" fmla="*/ 912340 w 2762590"/>
              <a:gd name="connsiteY350" fmla="*/ 526423 h 2724621"/>
              <a:gd name="connsiteX351" fmla="*/ 958587 w 2762590"/>
              <a:gd name="connsiteY351" fmla="*/ 572670 h 2724621"/>
              <a:gd name="connsiteX352" fmla="*/ 912340 w 2762590"/>
              <a:gd name="connsiteY352" fmla="*/ 618917 h 2724621"/>
              <a:gd name="connsiteX353" fmla="*/ 866093 w 2762590"/>
              <a:gd name="connsiteY353" fmla="*/ 572670 h 2724621"/>
              <a:gd name="connsiteX354" fmla="*/ 912340 w 2762590"/>
              <a:gd name="connsiteY354" fmla="*/ 526423 h 2724621"/>
              <a:gd name="connsiteX355" fmla="*/ 603284 w 2762590"/>
              <a:gd name="connsiteY355" fmla="*/ 526423 h 2724621"/>
              <a:gd name="connsiteX356" fmla="*/ 649531 w 2762590"/>
              <a:gd name="connsiteY356" fmla="*/ 572670 h 2724621"/>
              <a:gd name="connsiteX357" fmla="*/ 603284 w 2762590"/>
              <a:gd name="connsiteY357" fmla="*/ 618917 h 2724621"/>
              <a:gd name="connsiteX358" fmla="*/ 557037 w 2762590"/>
              <a:gd name="connsiteY358" fmla="*/ 572670 h 2724621"/>
              <a:gd name="connsiteX359" fmla="*/ 603284 w 2762590"/>
              <a:gd name="connsiteY359" fmla="*/ 526423 h 2724621"/>
              <a:gd name="connsiteX360" fmla="*/ 294228 w 2762590"/>
              <a:gd name="connsiteY360" fmla="*/ 526423 h 2724621"/>
              <a:gd name="connsiteX361" fmla="*/ 340475 w 2762590"/>
              <a:gd name="connsiteY361" fmla="*/ 572670 h 2724621"/>
              <a:gd name="connsiteX362" fmla="*/ 294228 w 2762590"/>
              <a:gd name="connsiteY362" fmla="*/ 618917 h 2724621"/>
              <a:gd name="connsiteX363" fmla="*/ 261526 w 2762590"/>
              <a:gd name="connsiteY363" fmla="*/ 605372 h 2724621"/>
              <a:gd name="connsiteX364" fmla="*/ 248982 w 2762590"/>
              <a:gd name="connsiteY364" fmla="*/ 575087 h 2724621"/>
              <a:gd name="connsiteX365" fmla="*/ 283797 w 2762590"/>
              <a:gd name="connsiteY365" fmla="*/ 528529 h 2724621"/>
              <a:gd name="connsiteX366" fmla="*/ 2148564 w 2762590"/>
              <a:gd name="connsiteY366" fmla="*/ 263210 h 2724621"/>
              <a:gd name="connsiteX367" fmla="*/ 2194811 w 2762590"/>
              <a:gd name="connsiteY367" fmla="*/ 309457 h 2724621"/>
              <a:gd name="connsiteX368" fmla="*/ 2148564 w 2762590"/>
              <a:gd name="connsiteY368" fmla="*/ 355704 h 2724621"/>
              <a:gd name="connsiteX369" fmla="*/ 2102317 w 2762590"/>
              <a:gd name="connsiteY369" fmla="*/ 309457 h 2724621"/>
              <a:gd name="connsiteX370" fmla="*/ 2148564 w 2762590"/>
              <a:gd name="connsiteY370" fmla="*/ 263210 h 2724621"/>
              <a:gd name="connsiteX371" fmla="*/ 1839508 w 2762590"/>
              <a:gd name="connsiteY371" fmla="*/ 263210 h 2724621"/>
              <a:gd name="connsiteX372" fmla="*/ 1885755 w 2762590"/>
              <a:gd name="connsiteY372" fmla="*/ 309457 h 2724621"/>
              <a:gd name="connsiteX373" fmla="*/ 1839508 w 2762590"/>
              <a:gd name="connsiteY373" fmla="*/ 355704 h 2724621"/>
              <a:gd name="connsiteX374" fmla="*/ 1793261 w 2762590"/>
              <a:gd name="connsiteY374" fmla="*/ 309457 h 2724621"/>
              <a:gd name="connsiteX375" fmla="*/ 1839508 w 2762590"/>
              <a:gd name="connsiteY375" fmla="*/ 263210 h 2724621"/>
              <a:gd name="connsiteX376" fmla="*/ 1530452 w 2762590"/>
              <a:gd name="connsiteY376" fmla="*/ 263210 h 2724621"/>
              <a:gd name="connsiteX377" fmla="*/ 1576699 w 2762590"/>
              <a:gd name="connsiteY377" fmla="*/ 309457 h 2724621"/>
              <a:gd name="connsiteX378" fmla="*/ 1530452 w 2762590"/>
              <a:gd name="connsiteY378" fmla="*/ 355704 h 2724621"/>
              <a:gd name="connsiteX379" fmla="*/ 1484205 w 2762590"/>
              <a:gd name="connsiteY379" fmla="*/ 309457 h 2724621"/>
              <a:gd name="connsiteX380" fmla="*/ 1530452 w 2762590"/>
              <a:gd name="connsiteY380" fmla="*/ 263210 h 2724621"/>
              <a:gd name="connsiteX381" fmla="*/ 1221396 w 2762590"/>
              <a:gd name="connsiteY381" fmla="*/ 263210 h 2724621"/>
              <a:gd name="connsiteX382" fmla="*/ 1267643 w 2762590"/>
              <a:gd name="connsiteY382" fmla="*/ 309457 h 2724621"/>
              <a:gd name="connsiteX383" fmla="*/ 1221396 w 2762590"/>
              <a:gd name="connsiteY383" fmla="*/ 355704 h 2724621"/>
              <a:gd name="connsiteX384" fmla="*/ 1175149 w 2762590"/>
              <a:gd name="connsiteY384" fmla="*/ 309457 h 2724621"/>
              <a:gd name="connsiteX385" fmla="*/ 1221396 w 2762590"/>
              <a:gd name="connsiteY385" fmla="*/ 263210 h 2724621"/>
              <a:gd name="connsiteX386" fmla="*/ 912340 w 2762590"/>
              <a:gd name="connsiteY386" fmla="*/ 263210 h 2724621"/>
              <a:gd name="connsiteX387" fmla="*/ 958587 w 2762590"/>
              <a:gd name="connsiteY387" fmla="*/ 309457 h 2724621"/>
              <a:gd name="connsiteX388" fmla="*/ 912340 w 2762590"/>
              <a:gd name="connsiteY388" fmla="*/ 355704 h 2724621"/>
              <a:gd name="connsiteX389" fmla="*/ 866093 w 2762590"/>
              <a:gd name="connsiteY389" fmla="*/ 309457 h 2724621"/>
              <a:gd name="connsiteX390" fmla="*/ 912340 w 2762590"/>
              <a:gd name="connsiteY390" fmla="*/ 263210 h 2724621"/>
              <a:gd name="connsiteX391" fmla="*/ 603284 w 2762590"/>
              <a:gd name="connsiteY391" fmla="*/ 263210 h 2724621"/>
              <a:gd name="connsiteX392" fmla="*/ 649531 w 2762590"/>
              <a:gd name="connsiteY392" fmla="*/ 309457 h 2724621"/>
              <a:gd name="connsiteX393" fmla="*/ 603284 w 2762590"/>
              <a:gd name="connsiteY393" fmla="*/ 355704 h 2724621"/>
              <a:gd name="connsiteX394" fmla="*/ 557037 w 2762590"/>
              <a:gd name="connsiteY394" fmla="*/ 309457 h 2724621"/>
              <a:gd name="connsiteX395" fmla="*/ 603284 w 2762590"/>
              <a:gd name="connsiteY395" fmla="*/ 263210 h 2724621"/>
              <a:gd name="connsiteX396" fmla="*/ 956731 w 2762590"/>
              <a:gd name="connsiteY396" fmla="*/ 50731 h 2724621"/>
              <a:gd name="connsiteX397" fmla="*/ 945042 w 2762590"/>
              <a:gd name="connsiteY397" fmla="*/ 78950 h 2724621"/>
              <a:gd name="connsiteX398" fmla="*/ 912340 w 2762590"/>
              <a:gd name="connsiteY398" fmla="*/ 92495 h 2724621"/>
              <a:gd name="connsiteX399" fmla="*/ 879638 w 2762590"/>
              <a:gd name="connsiteY399" fmla="*/ 78950 h 2724621"/>
              <a:gd name="connsiteX400" fmla="*/ 879637 w 2762590"/>
              <a:gd name="connsiteY400" fmla="*/ 78947 h 2724621"/>
              <a:gd name="connsiteX401" fmla="*/ 1793307 w 2762590"/>
              <a:gd name="connsiteY401" fmla="*/ 46136 h 2724621"/>
              <a:gd name="connsiteX402" fmla="*/ 1873624 w 2762590"/>
              <a:gd name="connsiteY402" fmla="*/ 75533 h 2724621"/>
              <a:gd name="connsiteX403" fmla="*/ 1872210 w 2762590"/>
              <a:gd name="connsiteY403" fmla="*/ 78948 h 2724621"/>
              <a:gd name="connsiteX404" fmla="*/ 1839508 w 2762590"/>
              <a:gd name="connsiteY404" fmla="*/ 92493 h 2724621"/>
              <a:gd name="connsiteX405" fmla="*/ 1793261 w 2762590"/>
              <a:gd name="connsiteY405" fmla="*/ 46246 h 2724621"/>
              <a:gd name="connsiteX406" fmla="*/ 1221396 w 2762590"/>
              <a:gd name="connsiteY406" fmla="*/ 1 h 2724621"/>
              <a:gd name="connsiteX407" fmla="*/ 1267643 w 2762590"/>
              <a:gd name="connsiteY407" fmla="*/ 46248 h 2724621"/>
              <a:gd name="connsiteX408" fmla="*/ 1221396 w 2762590"/>
              <a:gd name="connsiteY408" fmla="*/ 92494 h 2724621"/>
              <a:gd name="connsiteX409" fmla="*/ 1175149 w 2762590"/>
              <a:gd name="connsiteY409" fmla="*/ 46248 h 2724621"/>
              <a:gd name="connsiteX410" fmla="*/ 1221396 w 2762590"/>
              <a:gd name="connsiteY410" fmla="*/ 1 h 2724621"/>
              <a:gd name="connsiteX411" fmla="*/ 1530452 w 2762590"/>
              <a:gd name="connsiteY411" fmla="*/ 0 h 2724621"/>
              <a:gd name="connsiteX412" fmla="*/ 1576699 w 2762590"/>
              <a:gd name="connsiteY412" fmla="*/ 46247 h 2724621"/>
              <a:gd name="connsiteX413" fmla="*/ 1530452 w 2762590"/>
              <a:gd name="connsiteY413" fmla="*/ 92494 h 2724621"/>
              <a:gd name="connsiteX414" fmla="*/ 1484205 w 2762590"/>
              <a:gd name="connsiteY414" fmla="*/ 46247 h 2724621"/>
              <a:gd name="connsiteX415" fmla="*/ 1530452 w 2762590"/>
              <a:gd name="connsiteY415" fmla="*/ 0 h 272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</a:cxnLst>
            <a:rect l="l" t="t" r="r" b="b"/>
            <a:pathLst>
              <a:path w="2762590" h="2724621">
                <a:moveTo>
                  <a:pt x="1839508" y="2632127"/>
                </a:moveTo>
                <a:cubicBezTo>
                  <a:pt x="1852279" y="2632127"/>
                  <a:pt x="1863841" y="2637303"/>
                  <a:pt x="1872210" y="2645672"/>
                </a:cubicBezTo>
                <a:lnTo>
                  <a:pt x="1875467" y="2653535"/>
                </a:lnTo>
                <a:lnTo>
                  <a:pt x="1795149" y="2682932"/>
                </a:lnTo>
                <a:lnTo>
                  <a:pt x="1793261" y="2678374"/>
                </a:lnTo>
                <a:cubicBezTo>
                  <a:pt x="1793261" y="2652832"/>
                  <a:pt x="1813966" y="2632127"/>
                  <a:pt x="1839508" y="2632127"/>
                </a:cubicBezTo>
                <a:close/>
                <a:moveTo>
                  <a:pt x="1530452" y="2632127"/>
                </a:moveTo>
                <a:cubicBezTo>
                  <a:pt x="1555994" y="2632127"/>
                  <a:pt x="1576699" y="2652832"/>
                  <a:pt x="1576699" y="2678374"/>
                </a:cubicBezTo>
                <a:cubicBezTo>
                  <a:pt x="1576699" y="2703916"/>
                  <a:pt x="1555994" y="2724621"/>
                  <a:pt x="1530452" y="2724621"/>
                </a:cubicBezTo>
                <a:cubicBezTo>
                  <a:pt x="1504910" y="2724621"/>
                  <a:pt x="1484205" y="2703916"/>
                  <a:pt x="1484205" y="2678374"/>
                </a:cubicBezTo>
                <a:cubicBezTo>
                  <a:pt x="1484205" y="2652832"/>
                  <a:pt x="1504910" y="2632127"/>
                  <a:pt x="1530452" y="2632127"/>
                </a:cubicBezTo>
                <a:close/>
                <a:moveTo>
                  <a:pt x="1221396" y="2632127"/>
                </a:moveTo>
                <a:cubicBezTo>
                  <a:pt x="1246938" y="2632127"/>
                  <a:pt x="1267643" y="2652832"/>
                  <a:pt x="1267643" y="2678374"/>
                </a:cubicBezTo>
                <a:cubicBezTo>
                  <a:pt x="1267643" y="2703916"/>
                  <a:pt x="1246938" y="2724621"/>
                  <a:pt x="1221396" y="2724621"/>
                </a:cubicBezTo>
                <a:cubicBezTo>
                  <a:pt x="1195854" y="2724621"/>
                  <a:pt x="1175149" y="2703916"/>
                  <a:pt x="1175149" y="2678374"/>
                </a:cubicBezTo>
                <a:cubicBezTo>
                  <a:pt x="1175149" y="2652832"/>
                  <a:pt x="1195854" y="2632127"/>
                  <a:pt x="1221396" y="2632127"/>
                </a:cubicBezTo>
                <a:close/>
                <a:moveTo>
                  <a:pt x="912340" y="2632127"/>
                </a:moveTo>
                <a:cubicBezTo>
                  <a:pt x="937882" y="2632127"/>
                  <a:pt x="958587" y="2652832"/>
                  <a:pt x="958587" y="2678374"/>
                </a:cubicBezTo>
                <a:lnTo>
                  <a:pt x="958114" y="2679518"/>
                </a:lnTo>
                <a:lnTo>
                  <a:pt x="877796" y="2650121"/>
                </a:lnTo>
                <a:lnTo>
                  <a:pt x="879638" y="2645672"/>
                </a:lnTo>
                <a:cubicBezTo>
                  <a:pt x="888007" y="2637303"/>
                  <a:pt x="899569" y="2632127"/>
                  <a:pt x="912340" y="2632127"/>
                </a:cubicBezTo>
                <a:close/>
                <a:moveTo>
                  <a:pt x="2148564" y="2368914"/>
                </a:moveTo>
                <a:cubicBezTo>
                  <a:pt x="2174106" y="2368914"/>
                  <a:pt x="2194811" y="2389619"/>
                  <a:pt x="2194811" y="2415161"/>
                </a:cubicBezTo>
                <a:cubicBezTo>
                  <a:pt x="2194811" y="2440703"/>
                  <a:pt x="2174106" y="2461408"/>
                  <a:pt x="2148564" y="2461408"/>
                </a:cubicBezTo>
                <a:cubicBezTo>
                  <a:pt x="2123022" y="2461408"/>
                  <a:pt x="2102317" y="2440703"/>
                  <a:pt x="2102317" y="2415161"/>
                </a:cubicBezTo>
                <a:cubicBezTo>
                  <a:pt x="2102317" y="2389619"/>
                  <a:pt x="2123022" y="2368914"/>
                  <a:pt x="2148564" y="2368914"/>
                </a:cubicBezTo>
                <a:close/>
                <a:moveTo>
                  <a:pt x="1839508" y="2368914"/>
                </a:moveTo>
                <a:cubicBezTo>
                  <a:pt x="1865050" y="2368914"/>
                  <a:pt x="1885755" y="2389619"/>
                  <a:pt x="1885755" y="2415161"/>
                </a:cubicBezTo>
                <a:cubicBezTo>
                  <a:pt x="1885755" y="2440703"/>
                  <a:pt x="1865050" y="2461408"/>
                  <a:pt x="1839508" y="2461408"/>
                </a:cubicBezTo>
                <a:cubicBezTo>
                  <a:pt x="1813966" y="2461408"/>
                  <a:pt x="1793261" y="2440703"/>
                  <a:pt x="1793261" y="2415161"/>
                </a:cubicBezTo>
                <a:cubicBezTo>
                  <a:pt x="1793261" y="2389619"/>
                  <a:pt x="1813966" y="2368914"/>
                  <a:pt x="1839508" y="2368914"/>
                </a:cubicBezTo>
                <a:close/>
                <a:moveTo>
                  <a:pt x="1530452" y="2368914"/>
                </a:moveTo>
                <a:cubicBezTo>
                  <a:pt x="1555994" y="2368914"/>
                  <a:pt x="1576699" y="2389619"/>
                  <a:pt x="1576699" y="2415161"/>
                </a:cubicBezTo>
                <a:cubicBezTo>
                  <a:pt x="1576699" y="2440703"/>
                  <a:pt x="1555994" y="2461408"/>
                  <a:pt x="1530452" y="2461408"/>
                </a:cubicBezTo>
                <a:cubicBezTo>
                  <a:pt x="1504910" y="2461408"/>
                  <a:pt x="1484205" y="2440703"/>
                  <a:pt x="1484205" y="2415161"/>
                </a:cubicBezTo>
                <a:cubicBezTo>
                  <a:pt x="1484205" y="2389619"/>
                  <a:pt x="1504910" y="2368914"/>
                  <a:pt x="1530452" y="2368914"/>
                </a:cubicBezTo>
                <a:close/>
                <a:moveTo>
                  <a:pt x="1221396" y="2368914"/>
                </a:moveTo>
                <a:cubicBezTo>
                  <a:pt x="1246938" y="2368914"/>
                  <a:pt x="1267643" y="2389619"/>
                  <a:pt x="1267643" y="2415161"/>
                </a:cubicBezTo>
                <a:cubicBezTo>
                  <a:pt x="1267643" y="2440703"/>
                  <a:pt x="1246938" y="2461408"/>
                  <a:pt x="1221396" y="2461408"/>
                </a:cubicBezTo>
                <a:cubicBezTo>
                  <a:pt x="1195854" y="2461408"/>
                  <a:pt x="1175149" y="2440703"/>
                  <a:pt x="1175149" y="2415161"/>
                </a:cubicBezTo>
                <a:cubicBezTo>
                  <a:pt x="1175149" y="2389619"/>
                  <a:pt x="1195854" y="2368914"/>
                  <a:pt x="1221396" y="2368914"/>
                </a:cubicBezTo>
                <a:close/>
                <a:moveTo>
                  <a:pt x="912340" y="2368914"/>
                </a:moveTo>
                <a:cubicBezTo>
                  <a:pt x="937882" y="2368914"/>
                  <a:pt x="958587" y="2389619"/>
                  <a:pt x="958587" y="2415161"/>
                </a:cubicBezTo>
                <a:cubicBezTo>
                  <a:pt x="958587" y="2440703"/>
                  <a:pt x="937882" y="2461408"/>
                  <a:pt x="912340" y="2461408"/>
                </a:cubicBezTo>
                <a:cubicBezTo>
                  <a:pt x="886798" y="2461408"/>
                  <a:pt x="866093" y="2440703"/>
                  <a:pt x="866093" y="2415161"/>
                </a:cubicBezTo>
                <a:cubicBezTo>
                  <a:pt x="866093" y="2389619"/>
                  <a:pt x="886798" y="2368914"/>
                  <a:pt x="912340" y="2368914"/>
                </a:cubicBezTo>
                <a:close/>
                <a:moveTo>
                  <a:pt x="603284" y="2368914"/>
                </a:moveTo>
                <a:cubicBezTo>
                  <a:pt x="628826" y="2368914"/>
                  <a:pt x="649531" y="2389619"/>
                  <a:pt x="649531" y="2415161"/>
                </a:cubicBezTo>
                <a:cubicBezTo>
                  <a:pt x="649531" y="2440703"/>
                  <a:pt x="628826" y="2461408"/>
                  <a:pt x="603284" y="2461408"/>
                </a:cubicBezTo>
                <a:cubicBezTo>
                  <a:pt x="577742" y="2461408"/>
                  <a:pt x="557037" y="2440703"/>
                  <a:pt x="557037" y="2415161"/>
                </a:cubicBezTo>
                <a:cubicBezTo>
                  <a:pt x="557037" y="2389619"/>
                  <a:pt x="577742" y="2368914"/>
                  <a:pt x="603284" y="2368914"/>
                </a:cubicBezTo>
                <a:close/>
                <a:moveTo>
                  <a:pt x="2457620" y="2105701"/>
                </a:moveTo>
                <a:cubicBezTo>
                  <a:pt x="2483162" y="2105701"/>
                  <a:pt x="2503867" y="2126406"/>
                  <a:pt x="2503867" y="2151948"/>
                </a:cubicBezTo>
                <a:cubicBezTo>
                  <a:pt x="2503867" y="2177490"/>
                  <a:pt x="2483162" y="2198195"/>
                  <a:pt x="2457620" y="2198195"/>
                </a:cubicBezTo>
                <a:cubicBezTo>
                  <a:pt x="2432078" y="2198195"/>
                  <a:pt x="2411373" y="2177490"/>
                  <a:pt x="2411373" y="2151948"/>
                </a:cubicBezTo>
                <a:cubicBezTo>
                  <a:pt x="2411373" y="2126406"/>
                  <a:pt x="2432078" y="2105701"/>
                  <a:pt x="2457620" y="2105701"/>
                </a:cubicBezTo>
                <a:close/>
                <a:moveTo>
                  <a:pt x="2148564" y="2105701"/>
                </a:moveTo>
                <a:cubicBezTo>
                  <a:pt x="2174106" y="2105701"/>
                  <a:pt x="2194811" y="2126406"/>
                  <a:pt x="2194811" y="2151948"/>
                </a:cubicBezTo>
                <a:cubicBezTo>
                  <a:pt x="2194811" y="2177490"/>
                  <a:pt x="2174106" y="2198195"/>
                  <a:pt x="2148564" y="2198195"/>
                </a:cubicBezTo>
                <a:cubicBezTo>
                  <a:pt x="2123022" y="2198195"/>
                  <a:pt x="2102317" y="2177490"/>
                  <a:pt x="2102317" y="2151948"/>
                </a:cubicBezTo>
                <a:cubicBezTo>
                  <a:pt x="2102317" y="2126406"/>
                  <a:pt x="2123022" y="2105701"/>
                  <a:pt x="2148564" y="2105701"/>
                </a:cubicBezTo>
                <a:close/>
                <a:moveTo>
                  <a:pt x="1839508" y="2105701"/>
                </a:moveTo>
                <a:cubicBezTo>
                  <a:pt x="1865050" y="2105701"/>
                  <a:pt x="1885755" y="2126406"/>
                  <a:pt x="1885755" y="2151948"/>
                </a:cubicBezTo>
                <a:cubicBezTo>
                  <a:pt x="1885755" y="2177490"/>
                  <a:pt x="1865050" y="2198195"/>
                  <a:pt x="1839508" y="2198195"/>
                </a:cubicBezTo>
                <a:cubicBezTo>
                  <a:pt x="1813966" y="2198195"/>
                  <a:pt x="1793261" y="2177490"/>
                  <a:pt x="1793261" y="2151948"/>
                </a:cubicBezTo>
                <a:cubicBezTo>
                  <a:pt x="1793261" y="2126406"/>
                  <a:pt x="1813966" y="2105701"/>
                  <a:pt x="1839508" y="2105701"/>
                </a:cubicBezTo>
                <a:close/>
                <a:moveTo>
                  <a:pt x="1530452" y="2105701"/>
                </a:moveTo>
                <a:cubicBezTo>
                  <a:pt x="1555994" y="2105701"/>
                  <a:pt x="1576699" y="2126406"/>
                  <a:pt x="1576699" y="2151948"/>
                </a:cubicBezTo>
                <a:cubicBezTo>
                  <a:pt x="1576699" y="2177490"/>
                  <a:pt x="1555994" y="2198195"/>
                  <a:pt x="1530452" y="2198195"/>
                </a:cubicBezTo>
                <a:cubicBezTo>
                  <a:pt x="1504910" y="2198195"/>
                  <a:pt x="1484205" y="2177490"/>
                  <a:pt x="1484205" y="2151948"/>
                </a:cubicBezTo>
                <a:cubicBezTo>
                  <a:pt x="1484205" y="2126406"/>
                  <a:pt x="1504910" y="2105701"/>
                  <a:pt x="1530452" y="2105701"/>
                </a:cubicBezTo>
                <a:close/>
                <a:moveTo>
                  <a:pt x="1221396" y="2105701"/>
                </a:moveTo>
                <a:cubicBezTo>
                  <a:pt x="1246938" y="2105701"/>
                  <a:pt x="1267643" y="2126406"/>
                  <a:pt x="1267643" y="2151948"/>
                </a:cubicBezTo>
                <a:cubicBezTo>
                  <a:pt x="1267643" y="2177490"/>
                  <a:pt x="1246938" y="2198195"/>
                  <a:pt x="1221396" y="2198195"/>
                </a:cubicBezTo>
                <a:cubicBezTo>
                  <a:pt x="1195854" y="2198195"/>
                  <a:pt x="1175149" y="2177490"/>
                  <a:pt x="1175149" y="2151948"/>
                </a:cubicBezTo>
                <a:cubicBezTo>
                  <a:pt x="1175149" y="2126406"/>
                  <a:pt x="1195854" y="2105701"/>
                  <a:pt x="1221396" y="2105701"/>
                </a:cubicBezTo>
                <a:close/>
                <a:moveTo>
                  <a:pt x="912340" y="2105701"/>
                </a:moveTo>
                <a:cubicBezTo>
                  <a:pt x="937882" y="2105701"/>
                  <a:pt x="958587" y="2126406"/>
                  <a:pt x="958587" y="2151948"/>
                </a:cubicBezTo>
                <a:cubicBezTo>
                  <a:pt x="958587" y="2177490"/>
                  <a:pt x="937882" y="2198195"/>
                  <a:pt x="912340" y="2198195"/>
                </a:cubicBezTo>
                <a:cubicBezTo>
                  <a:pt x="886798" y="2198195"/>
                  <a:pt x="866093" y="2177490"/>
                  <a:pt x="866093" y="2151948"/>
                </a:cubicBezTo>
                <a:cubicBezTo>
                  <a:pt x="866093" y="2126406"/>
                  <a:pt x="886798" y="2105701"/>
                  <a:pt x="912340" y="2105701"/>
                </a:cubicBezTo>
                <a:close/>
                <a:moveTo>
                  <a:pt x="603284" y="2105701"/>
                </a:moveTo>
                <a:cubicBezTo>
                  <a:pt x="628826" y="2105701"/>
                  <a:pt x="649531" y="2126406"/>
                  <a:pt x="649531" y="2151948"/>
                </a:cubicBezTo>
                <a:cubicBezTo>
                  <a:pt x="649531" y="2177490"/>
                  <a:pt x="628826" y="2198195"/>
                  <a:pt x="603284" y="2198195"/>
                </a:cubicBezTo>
                <a:cubicBezTo>
                  <a:pt x="577742" y="2198195"/>
                  <a:pt x="557037" y="2177490"/>
                  <a:pt x="557037" y="2151948"/>
                </a:cubicBezTo>
                <a:cubicBezTo>
                  <a:pt x="557037" y="2126406"/>
                  <a:pt x="577742" y="2105701"/>
                  <a:pt x="603284" y="2105701"/>
                </a:cubicBezTo>
                <a:close/>
                <a:moveTo>
                  <a:pt x="294228" y="2105701"/>
                </a:moveTo>
                <a:cubicBezTo>
                  <a:pt x="319770" y="2105701"/>
                  <a:pt x="340475" y="2126406"/>
                  <a:pt x="340475" y="2151948"/>
                </a:cubicBezTo>
                <a:cubicBezTo>
                  <a:pt x="340475" y="2177490"/>
                  <a:pt x="319770" y="2198195"/>
                  <a:pt x="294228" y="2198195"/>
                </a:cubicBezTo>
                <a:lnTo>
                  <a:pt x="279284" y="2195178"/>
                </a:lnTo>
                <a:lnTo>
                  <a:pt x="249252" y="2155017"/>
                </a:lnTo>
                <a:lnTo>
                  <a:pt x="247981" y="2151948"/>
                </a:lnTo>
                <a:cubicBezTo>
                  <a:pt x="247981" y="2126406"/>
                  <a:pt x="268686" y="2105701"/>
                  <a:pt x="294228" y="2105701"/>
                </a:cubicBezTo>
                <a:close/>
                <a:moveTo>
                  <a:pt x="2457620" y="1842488"/>
                </a:moveTo>
                <a:cubicBezTo>
                  <a:pt x="2483162" y="1842488"/>
                  <a:pt x="2503867" y="1863193"/>
                  <a:pt x="2503867" y="1888735"/>
                </a:cubicBezTo>
                <a:cubicBezTo>
                  <a:pt x="2503867" y="1914277"/>
                  <a:pt x="2483162" y="1934982"/>
                  <a:pt x="2457620" y="1934982"/>
                </a:cubicBezTo>
                <a:cubicBezTo>
                  <a:pt x="2432078" y="1934982"/>
                  <a:pt x="2411373" y="1914277"/>
                  <a:pt x="2411373" y="1888735"/>
                </a:cubicBezTo>
                <a:cubicBezTo>
                  <a:pt x="2411373" y="1863193"/>
                  <a:pt x="2432078" y="1842488"/>
                  <a:pt x="2457620" y="1842488"/>
                </a:cubicBezTo>
                <a:close/>
                <a:moveTo>
                  <a:pt x="2148564" y="1842488"/>
                </a:moveTo>
                <a:cubicBezTo>
                  <a:pt x="2174106" y="1842488"/>
                  <a:pt x="2194811" y="1863193"/>
                  <a:pt x="2194811" y="1888735"/>
                </a:cubicBezTo>
                <a:cubicBezTo>
                  <a:pt x="2194811" y="1914277"/>
                  <a:pt x="2174106" y="1934982"/>
                  <a:pt x="2148564" y="1934982"/>
                </a:cubicBezTo>
                <a:cubicBezTo>
                  <a:pt x="2123022" y="1934982"/>
                  <a:pt x="2102317" y="1914277"/>
                  <a:pt x="2102317" y="1888735"/>
                </a:cubicBezTo>
                <a:cubicBezTo>
                  <a:pt x="2102317" y="1863193"/>
                  <a:pt x="2123022" y="1842488"/>
                  <a:pt x="2148564" y="1842488"/>
                </a:cubicBezTo>
                <a:close/>
                <a:moveTo>
                  <a:pt x="1839508" y="1842488"/>
                </a:moveTo>
                <a:cubicBezTo>
                  <a:pt x="1865050" y="1842488"/>
                  <a:pt x="1885755" y="1863193"/>
                  <a:pt x="1885755" y="1888735"/>
                </a:cubicBezTo>
                <a:cubicBezTo>
                  <a:pt x="1885755" y="1914277"/>
                  <a:pt x="1865050" y="1934982"/>
                  <a:pt x="1839508" y="1934982"/>
                </a:cubicBezTo>
                <a:cubicBezTo>
                  <a:pt x="1813966" y="1934982"/>
                  <a:pt x="1793261" y="1914277"/>
                  <a:pt x="1793261" y="1888735"/>
                </a:cubicBezTo>
                <a:cubicBezTo>
                  <a:pt x="1793261" y="1863193"/>
                  <a:pt x="1813966" y="1842488"/>
                  <a:pt x="1839508" y="1842488"/>
                </a:cubicBezTo>
                <a:close/>
                <a:moveTo>
                  <a:pt x="1530452" y="1842488"/>
                </a:moveTo>
                <a:cubicBezTo>
                  <a:pt x="1555994" y="1842488"/>
                  <a:pt x="1576699" y="1863193"/>
                  <a:pt x="1576699" y="1888735"/>
                </a:cubicBezTo>
                <a:cubicBezTo>
                  <a:pt x="1576699" y="1914277"/>
                  <a:pt x="1555994" y="1934982"/>
                  <a:pt x="1530452" y="1934982"/>
                </a:cubicBezTo>
                <a:cubicBezTo>
                  <a:pt x="1504910" y="1934982"/>
                  <a:pt x="1484205" y="1914277"/>
                  <a:pt x="1484205" y="1888735"/>
                </a:cubicBezTo>
                <a:cubicBezTo>
                  <a:pt x="1484205" y="1863193"/>
                  <a:pt x="1504910" y="1842488"/>
                  <a:pt x="1530452" y="1842488"/>
                </a:cubicBezTo>
                <a:close/>
                <a:moveTo>
                  <a:pt x="1221396" y="1842488"/>
                </a:moveTo>
                <a:cubicBezTo>
                  <a:pt x="1246938" y="1842488"/>
                  <a:pt x="1267643" y="1863193"/>
                  <a:pt x="1267643" y="1888735"/>
                </a:cubicBezTo>
                <a:cubicBezTo>
                  <a:pt x="1267643" y="1914277"/>
                  <a:pt x="1246938" y="1934982"/>
                  <a:pt x="1221396" y="1934982"/>
                </a:cubicBezTo>
                <a:cubicBezTo>
                  <a:pt x="1195854" y="1934982"/>
                  <a:pt x="1175149" y="1914277"/>
                  <a:pt x="1175149" y="1888735"/>
                </a:cubicBezTo>
                <a:cubicBezTo>
                  <a:pt x="1175149" y="1863193"/>
                  <a:pt x="1195854" y="1842488"/>
                  <a:pt x="1221396" y="1842488"/>
                </a:cubicBezTo>
                <a:close/>
                <a:moveTo>
                  <a:pt x="912340" y="1842488"/>
                </a:moveTo>
                <a:cubicBezTo>
                  <a:pt x="937882" y="1842488"/>
                  <a:pt x="958587" y="1863193"/>
                  <a:pt x="958587" y="1888735"/>
                </a:cubicBezTo>
                <a:cubicBezTo>
                  <a:pt x="958587" y="1914277"/>
                  <a:pt x="937882" y="1934982"/>
                  <a:pt x="912340" y="1934982"/>
                </a:cubicBezTo>
                <a:cubicBezTo>
                  <a:pt x="886798" y="1934982"/>
                  <a:pt x="866093" y="1914277"/>
                  <a:pt x="866093" y="1888735"/>
                </a:cubicBezTo>
                <a:cubicBezTo>
                  <a:pt x="866093" y="1863193"/>
                  <a:pt x="886798" y="1842488"/>
                  <a:pt x="912340" y="1842488"/>
                </a:cubicBezTo>
                <a:close/>
                <a:moveTo>
                  <a:pt x="603284" y="1842488"/>
                </a:moveTo>
                <a:cubicBezTo>
                  <a:pt x="628826" y="1842488"/>
                  <a:pt x="649531" y="1863193"/>
                  <a:pt x="649531" y="1888735"/>
                </a:cubicBezTo>
                <a:cubicBezTo>
                  <a:pt x="649531" y="1914277"/>
                  <a:pt x="628826" y="1934982"/>
                  <a:pt x="603284" y="1934982"/>
                </a:cubicBezTo>
                <a:cubicBezTo>
                  <a:pt x="577742" y="1934982"/>
                  <a:pt x="557037" y="1914277"/>
                  <a:pt x="557037" y="1888735"/>
                </a:cubicBezTo>
                <a:cubicBezTo>
                  <a:pt x="557037" y="1863193"/>
                  <a:pt x="577742" y="1842488"/>
                  <a:pt x="603284" y="1842488"/>
                </a:cubicBezTo>
                <a:close/>
                <a:moveTo>
                  <a:pt x="294228" y="1842488"/>
                </a:moveTo>
                <a:cubicBezTo>
                  <a:pt x="319770" y="1842488"/>
                  <a:pt x="340475" y="1863193"/>
                  <a:pt x="340475" y="1888735"/>
                </a:cubicBezTo>
                <a:cubicBezTo>
                  <a:pt x="340475" y="1914277"/>
                  <a:pt x="319770" y="1934982"/>
                  <a:pt x="294228" y="1934982"/>
                </a:cubicBezTo>
                <a:cubicBezTo>
                  <a:pt x="268686" y="1934982"/>
                  <a:pt x="247981" y="1914277"/>
                  <a:pt x="247981" y="1888735"/>
                </a:cubicBezTo>
                <a:cubicBezTo>
                  <a:pt x="247981" y="1863193"/>
                  <a:pt x="268686" y="1842488"/>
                  <a:pt x="294228" y="1842488"/>
                </a:cubicBezTo>
                <a:close/>
                <a:moveTo>
                  <a:pt x="21821" y="1602350"/>
                </a:moveTo>
                <a:lnTo>
                  <a:pt x="31419" y="1625522"/>
                </a:lnTo>
                <a:lnTo>
                  <a:pt x="26990" y="1636216"/>
                </a:lnTo>
                <a:close/>
                <a:moveTo>
                  <a:pt x="2743170" y="1586621"/>
                </a:moveTo>
                <a:lnTo>
                  <a:pt x="2734527" y="1643250"/>
                </a:lnTo>
                <a:lnTo>
                  <a:pt x="2731940" y="1653312"/>
                </a:lnTo>
                <a:lnTo>
                  <a:pt x="2720429" y="1625522"/>
                </a:lnTo>
                <a:cubicBezTo>
                  <a:pt x="2720429" y="1612751"/>
                  <a:pt x="2725605" y="1601189"/>
                  <a:pt x="2733974" y="1592820"/>
                </a:cubicBezTo>
                <a:close/>
                <a:moveTo>
                  <a:pt x="2457620" y="1579275"/>
                </a:moveTo>
                <a:cubicBezTo>
                  <a:pt x="2483162" y="1579275"/>
                  <a:pt x="2503867" y="1599980"/>
                  <a:pt x="2503867" y="1625522"/>
                </a:cubicBezTo>
                <a:cubicBezTo>
                  <a:pt x="2503867" y="1651064"/>
                  <a:pt x="2483162" y="1671769"/>
                  <a:pt x="2457620" y="1671769"/>
                </a:cubicBezTo>
                <a:cubicBezTo>
                  <a:pt x="2432078" y="1671769"/>
                  <a:pt x="2411373" y="1651064"/>
                  <a:pt x="2411373" y="1625522"/>
                </a:cubicBezTo>
                <a:cubicBezTo>
                  <a:pt x="2411373" y="1599980"/>
                  <a:pt x="2432078" y="1579275"/>
                  <a:pt x="2457620" y="1579275"/>
                </a:cubicBezTo>
                <a:close/>
                <a:moveTo>
                  <a:pt x="2148564" y="1579275"/>
                </a:moveTo>
                <a:cubicBezTo>
                  <a:pt x="2174106" y="1579275"/>
                  <a:pt x="2194811" y="1599980"/>
                  <a:pt x="2194811" y="1625522"/>
                </a:cubicBezTo>
                <a:cubicBezTo>
                  <a:pt x="2194811" y="1651064"/>
                  <a:pt x="2174106" y="1671769"/>
                  <a:pt x="2148564" y="1671769"/>
                </a:cubicBezTo>
                <a:cubicBezTo>
                  <a:pt x="2123022" y="1671769"/>
                  <a:pt x="2102317" y="1651064"/>
                  <a:pt x="2102317" y="1625522"/>
                </a:cubicBezTo>
                <a:cubicBezTo>
                  <a:pt x="2102317" y="1599980"/>
                  <a:pt x="2123022" y="1579275"/>
                  <a:pt x="2148564" y="1579275"/>
                </a:cubicBezTo>
                <a:close/>
                <a:moveTo>
                  <a:pt x="1839508" y="1579275"/>
                </a:moveTo>
                <a:cubicBezTo>
                  <a:pt x="1865050" y="1579275"/>
                  <a:pt x="1885755" y="1599980"/>
                  <a:pt x="1885755" y="1625522"/>
                </a:cubicBezTo>
                <a:cubicBezTo>
                  <a:pt x="1885755" y="1651064"/>
                  <a:pt x="1865050" y="1671769"/>
                  <a:pt x="1839508" y="1671769"/>
                </a:cubicBezTo>
                <a:cubicBezTo>
                  <a:pt x="1813966" y="1671769"/>
                  <a:pt x="1793261" y="1651064"/>
                  <a:pt x="1793261" y="1625522"/>
                </a:cubicBezTo>
                <a:cubicBezTo>
                  <a:pt x="1793261" y="1599980"/>
                  <a:pt x="1813966" y="1579275"/>
                  <a:pt x="1839508" y="1579275"/>
                </a:cubicBezTo>
                <a:close/>
                <a:moveTo>
                  <a:pt x="1530452" y="1579275"/>
                </a:moveTo>
                <a:cubicBezTo>
                  <a:pt x="1555994" y="1579275"/>
                  <a:pt x="1576699" y="1599980"/>
                  <a:pt x="1576699" y="1625522"/>
                </a:cubicBezTo>
                <a:cubicBezTo>
                  <a:pt x="1576699" y="1651064"/>
                  <a:pt x="1555994" y="1671769"/>
                  <a:pt x="1530452" y="1671769"/>
                </a:cubicBezTo>
                <a:cubicBezTo>
                  <a:pt x="1504910" y="1671769"/>
                  <a:pt x="1484205" y="1651064"/>
                  <a:pt x="1484205" y="1625522"/>
                </a:cubicBezTo>
                <a:cubicBezTo>
                  <a:pt x="1484205" y="1599980"/>
                  <a:pt x="1504910" y="1579275"/>
                  <a:pt x="1530452" y="1579275"/>
                </a:cubicBezTo>
                <a:close/>
                <a:moveTo>
                  <a:pt x="1221396" y="1579275"/>
                </a:moveTo>
                <a:cubicBezTo>
                  <a:pt x="1246938" y="1579275"/>
                  <a:pt x="1267643" y="1599980"/>
                  <a:pt x="1267643" y="1625522"/>
                </a:cubicBezTo>
                <a:cubicBezTo>
                  <a:pt x="1267643" y="1651064"/>
                  <a:pt x="1246938" y="1671769"/>
                  <a:pt x="1221396" y="1671769"/>
                </a:cubicBezTo>
                <a:cubicBezTo>
                  <a:pt x="1195854" y="1671769"/>
                  <a:pt x="1175149" y="1651064"/>
                  <a:pt x="1175149" y="1625522"/>
                </a:cubicBezTo>
                <a:cubicBezTo>
                  <a:pt x="1175149" y="1599980"/>
                  <a:pt x="1195854" y="1579275"/>
                  <a:pt x="1221396" y="1579275"/>
                </a:cubicBezTo>
                <a:close/>
                <a:moveTo>
                  <a:pt x="912340" y="1579275"/>
                </a:moveTo>
                <a:cubicBezTo>
                  <a:pt x="937882" y="1579275"/>
                  <a:pt x="958587" y="1599980"/>
                  <a:pt x="958587" y="1625522"/>
                </a:cubicBezTo>
                <a:cubicBezTo>
                  <a:pt x="958587" y="1651064"/>
                  <a:pt x="937882" y="1671769"/>
                  <a:pt x="912340" y="1671769"/>
                </a:cubicBezTo>
                <a:cubicBezTo>
                  <a:pt x="886798" y="1671769"/>
                  <a:pt x="866093" y="1651064"/>
                  <a:pt x="866093" y="1625522"/>
                </a:cubicBezTo>
                <a:cubicBezTo>
                  <a:pt x="866093" y="1599980"/>
                  <a:pt x="886798" y="1579275"/>
                  <a:pt x="912340" y="1579275"/>
                </a:cubicBezTo>
                <a:close/>
                <a:moveTo>
                  <a:pt x="603284" y="1579275"/>
                </a:moveTo>
                <a:cubicBezTo>
                  <a:pt x="628826" y="1579275"/>
                  <a:pt x="649531" y="1599980"/>
                  <a:pt x="649531" y="1625522"/>
                </a:cubicBezTo>
                <a:cubicBezTo>
                  <a:pt x="649531" y="1651064"/>
                  <a:pt x="628826" y="1671769"/>
                  <a:pt x="603284" y="1671769"/>
                </a:cubicBezTo>
                <a:cubicBezTo>
                  <a:pt x="577742" y="1671769"/>
                  <a:pt x="557037" y="1651064"/>
                  <a:pt x="557037" y="1625522"/>
                </a:cubicBezTo>
                <a:cubicBezTo>
                  <a:pt x="557037" y="1599980"/>
                  <a:pt x="577742" y="1579275"/>
                  <a:pt x="603284" y="1579275"/>
                </a:cubicBezTo>
                <a:close/>
                <a:moveTo>
                  <a:pt x="294228" y="1579275"/>
                </a:moveTo>
                <a:cubicBezTo>
                  <a:pt x="319770" y="1579275"/>
                  <a:pt x="340475" y="1599980"/>
                  <a:pt x="340475" y="1625522"/>
                </a:cubicBezTo>
                <a:cubicBezTo>
                  <a:pt x="340475" y="1651064"/>
                  <a:pt x="319770" y="1671769"/>
                  <a:pt x="294228" y="1671769"/>
                </a:cubicBezTo>
                <a:cubicBezTo>
                  <a:pt x="268686" y="1671769"/>
                  <a:pt x="247981" y="1651064"/>
                  <a:pt x="247981" y="1625522"/>
                </a:cubicBezTo>
                <a:cubicBezTo>
                  <a:pt x="247981" y="1599980"/>
                  <a:pt x="268686" y="1579275"/>
                  <a:pt x="294228" y="1579275"/>
                </a:cubicBezTo>
                <a:close/>
                <a:moveTo>
                  <a:pt x="2290" y="1319518"/>
                </a:moveTo>
                <a:lnTo>
                  <a:pt x="3174" y="1319696"/>
                </a:lnTo>
                <a:cubicBezTo>
                  <a:pt x="19773" y="1326717"/>
                  <a:pt x="31419" y="1343153"/>
                  <a:pt x="31419" y="1362309"/>
                </a:cubicBezTo>
                <a:cubicBezTo>
                  <a:pt x="31419" y="1381466"/>
                  <a:pt x="19773" y="1397901"/>
                  <a:pt x="3174" y="1404922"/>
                </a:cubicBezTo>
                <a:lnTo>
                  <a:pt x="2034" y="1405152"/>
                </a:lnTo>
                <a:lnTo>
                  <a:pt x="0" y="1364871"/>
                </a:lnTo>
                <a:close/>
                <a:moveTo>
                  <a:pt x="2760192" y="1317371"/>
                </a:moveTo>
                <a:lnTo>
                  <a:pt x="2762590" y="1364871"/>
                </a:lnTo>
                <a:lnTo>
                  <a:pt x="2760448" y="1407299"/>
                </a:lnTo>
                <a:lnTo>
                  <a:pt x="2748675" y="1404922"/>
                </a:lnTo>
                <a:cubicBezTo>
                  <a:pt x="2732076" y="1397901"/>
                  <a:pt x="2720429" y="1381466"/>
                  <a:pt x="2720429" y="1362309"/>
                </a:cubicBezTo>
                <a:cubicBezTo>
                  <a:pt x="2720429" y="1343153"/>
                  <a:pt x="2732076" y="1326717"/>
                  <a:pt x="2748675" y="1319696"/>
                </a:cubicBezTo>
                <a:close/>
                <a:moveTo>
                  <a:pt x="2457620" y="1316062"/>
                </a:moveTo>
                <a:cubicBezTo>
                  <a:pt x="2483162" y="1316062"/>
                  <a:pt x="2503867" y="1336767"/>
                  <a:pt x="2503867" y="1362309"/>
                </a:cubicBezTo>
                <a:cubicBezTo>
                  <a:pt x="2503867" y="1387851"/>
                  <a:pt x="2483162" y="1408556"/>
                  <a:pt x="2457620" y="1408556"/>
                </a:cubicBezTo>
                <a:cubicBezTo>
                  <a:pt x="2432078" y="1408556"/>
                  <a:pt x="2411373" y="1387851"/>
                  <a:pt x="2411373" y="1362309"/>
                </a:cubicBezTo>
                <a:cubicBezTo>
                  <a:pt x="2411373" y="1336767"/>
                  <a:pt x="2432078" y="1316062"/>
                  <a:pt x="2457620" y="1316062"/>
                </a:cubicBezTo>
                <a:close/>
                <a:moveTo>
                  <a:pt x="2148564" y="1316062"/>
                </a:moveTo>
                <a:cubicBezTo>
                  <a:pt x="2174106" y="1316062"/>
                  <a:pt x="2194811" y="1336767"/>
                  <a:pt x="2194811" y="1362309"/>
                </a:cubicBezTo>
                <a:cubicBezTo>
                  <a:pt x="2194811" y="1387851"/>
                  <a:pt x="2174106" y="1408556"/>
                  <a:pt x="2148564" y="1408556"/>
                </a:cubicBezTo>
                <a:cubicBezTo>
                  <a:pt x="2123022" y="1408556"/>
                  <a:pt x="2102317" y="1387851"/>
                  <a:pt x="2102317" y="1362309"/>
                </a:cubicBezTo>
                <a:cubicBezTo>
                  <a:pt x="2102317" y="1336767"/>
                  <a:pt x="2123022" y="1316062"/>
                  <a:pt x="2148564" y="1316062"/>
                </a:cubicBezTo>
                <a:close/>
                <a:moveTo>
                  <a:pt x="1839508" y="1316062"/>
                </a:moveTo>
                <a:cubicBezTo>
                  <a:pt x="1865050" y="1316062"/>
                  <a:pt x="1885755" y="1336767"/>
                  <a:pt x="1885755" y="1362309"/>
                </a:cubicBezTo>
                <a:cubicBezTo>
                  <a:pt x="1885755" y="1387851"/>
                  <a:pt x="1865050" y="1408556"/>
                  <a:pt x="1839508" y="1408556"/>
                </a:cubicBezTo>
                <a:cubicBezTo>
                  <a:pt x="1813966" y="1408556"/>
                  <a:pt x="1793261" y="1387851"/>
                  <a:pt x="1793261" y="1362309"/>
                </a:cubicBezTo>
                <a:cubicBezTo>
                  <a:pt x="1793261" y="1336767"/>
                  <a:pt x="1813966" y="1316062"/>
                  <a:pt x="1839508" y="1316062"/>
                </a:cubicBezTo>
                <a:close/>
                <a:moveTo>
                  <a:pt x="1530452" y="1316062"/>
                </a:moveTo>
                <a:cubicBezTo>
                  <a:pt x="1555994" y="1316062"/>
                  <a:pt x="1576699" y="1336767"/>
                  <a:pt x="1576699" y="1362309"/>
                </a:cubicBezTo>
                <a:cubicBezTo>
                  <a:pt x="1576699" y="1387851"/>
                  <a:pt x="1555994" y="1408556"/>
                  <a:pt x="1530452" y="1408556"/>
                </a:cubicBezTo>
                <a:cubicBezTo>
                  <a:pt x="1504910" y="1408556"/>
                  <a:pt x="1484205" y="1387851"/>
                  <a:pt x="1484205" y="1362309"/>
                </a:cubicBezTo>
                <a:cubicBezTo>
                  <a:pt x="1484205" y="1336767"/>
                  <a:pt x="1504910" y="1316062"/>
                  <a:pt x="1530452" y="1316062"/>
                </a:cubicBezTo>
                <a:close/>
                <a:moveTo>
                  <a:pt x="1221396" y="1316062"/>
                </a:moveTo>
                <a:cubicBezTo>
                  <a:pt x="1246938" y="1316062"/>
                  <a:pt x="1267643" y="1336767"/>
                  <a:pt x="1267643" y="1362309"/>
                </a:cubicBezTo>
                <a:cubicBezTo>
                  <a:pt x="1267643" y="1387851"/>
                  <a:pt x="1246938" y="1408556"/>
                  <a:pt x="1221396" y="1408556"/>
                </a:cubicBezTo>
                <a:cubicBezTo>
                  <a:pt x="1195854" y="1408556"/>
                  <a:pt x="1175149" y="1387851"/>
                  <a:pt x="1175149" y="1362309"/>
                </a:cubicBezTo>
                <a:cubicBezTo>
                  <a:pt x="1175149" y="1336767"/>
                  <a:pt x="1195854" y="1316062"/>
                  <a:pt x="1221396" y="1316062"/>
                </a:cubicBezTo>
                <a:close/>
                <a:moveTo>
                  <a:pt x="912340" y="1316062"/>
                </a:moveTo>
                <a:cubicBezTo>
                  <a:pt x="937882" y="1316062"/>
                  <a:pt x="958587" y="1336767"/>
                  <a:pt x="958587" y="1362309"/>
                </a:cubicBezTo>
                <a:cubicBezTo>
                  <a:pt x="958587" y="1387851"/>
                  <a:pt x="937882" y="1408556"/>
                  <a:pt x="912340" y="1408556"/>
                </a:cubicBezTo>
                <a:cubicBezTo>
                  <a:pt x="886798" y="1408556"/>
                  <a:pt x="866093" y="1387851"/>
                  <a:pt x="866093" y="1362309"/>
                </a:cubicBezTo>
                <a:cubicBezTo>
                  <a:pt x="866093" y="1336767"/>
                  <a:pt x="886798" y="1316062"/>
                  <a:pt x="912340" y="1316062"/>
                </a:cubicBezTo>
                <a:close/>
                <a:moveTo>
                  <a:pt x="603284" y="1316062"/>
                </a:moveTo>
                <a:cubicBezTo>
                  <a:pt x="628826" y="1316062"/>
                  <a:pt x="649531" y="1336767"/>
                  <a:pt x="649531" y="1362309"/>
                </a:cubicBezTo>
                <a:cubicBezTo>
                  <a:pt x="649531" y="1387851"/>
                  <a:pt x="628826" y="1408556"/>
                  <a:pt x="603284" y="1408556"/>
                </a:cubicBezTo>
                <a:cubicBezTo>
                  <a:pt x="577742" y="1408556"/>
                  <a:pt x="557037" y="1387851"/>
                  <a:pt x="557037" y="1362309"/>
                </a:cubicBezTo>
                <a:cubicBezTo>
                  <a:pt x="557037" y="1336767"/>
                  <a:pt x="577742" y="1316062"/>
                  <a:pt x="603284" y="1316062"/>
                </a:cubicBezTo>
                <a:close/>
                <a:moveTo>
                  <a:pt x="294228" y="1316062"/>
                </a:moveTo>
                <a:cubicBezTo>
                  <a:pt x="319770" y="1316062"/>
                  <a:pt x="340475" y="1336767"/>
                  <a:pt x="340475" y="1362309"/>
                </a:cubicBezTo>
                <a:cubicBezTo>
                  <a:pt x="340475" y="1387851"/>
                  <a:pt x="319770" y="1408556"/>
                  <a:pt x="294228" y="1408556"/>
                </a:cubicBezTo>
                <a:cubicBezTo>
                  <a:pt x="268686" y="1408556"/>
                  <a:pt x="247981" y="1387851"/>
                  <a:pt x="247981" y="1362309"/>
                </a:cubicBezTo>
                <a:cubicBezTo>
                  <a:pt x="247981" y="1336767"/>
                  <a:pt x="268686" y="1316062"/>
                  <a:pt x="294228" y="1316062"/>
                </a:cubicBezTo>
                <a:close/>
                <a:moveTo>
                  <a:pt x="27561" y="1089782"/>
                </a:moveTo>
                <a:lnTo>
                  <a:pt x="31419" y="1099096"/>
                </a:lnTo>
                <a:lnTo>
                  <a:pt x="23059" y="1119279"/>
                </a:lnTo>
                <a:close/>
                <a:moveTo>
                  <a:pt x="2731127" y="1073269"/>
                </a:moveTo>
                <a:lnTo>
                  <a:pt x="2734527" y="1086492"/>
                </a:lnTo>
                <a:lnTo>
                  <a:pt x="2742298" y="1137410"/>
                </a:lnTo>
                <a:lnTo>
                  <a:pt x="2733974" y="1131798"/>
                </a:lnTo>
                <a:cubicBezTo>
                  <a:pt x="2725605" y="1123429"/>
                  <a:pt x="2720429" y="1111867"/>
                  <a:pt x="2720429" y="1099096"/>
                </a:cubicBezTo>
                <a:close/>
                <a:moveTo>
                  <a:pt x="2457620" y="1052849"/>
                </a:moveTo>
                <a:cubicBezTo>
                  <a:pt x="2483162" y="1052849"/>
                  <a:pt x="2503867" y="1073554"/>
                  <a:pt x="2503867" y="1099096"/>
                </a:cubicBezTo>
                <a:cubicBezTo>
                  <a:pt x="2503867" y="1124638"/>
                  <a:pt x="2483162" y="1145343"/>
                  <a:pt x="2457620" y="1145343"/>
                </a:cubicBezTo>
                <a:cubicBezTo>
                  <a:pt x="2432078" y="1145343"/>
                  <a:pt x="2411373" y="1124638"/>
                  <a:pt x="2411373" y="1099096"/>
                </a:cubicBezTo>
                <a:cubicBezTo>
                  <a:pt x="2411373" y="1073554"/>
                  <a:pt x="2432078" y="1052849"/>
                  <a:pt x="2457620" y="1052849"/>
                </a:cubicBezTo>
                <a:close/>
                <a:moveTo>
                  <a:pt x="2148564" y="1052849"/>
                </a:moveTo>
                <a:cubicBezTo>
                  <a:pt x="2174106" y="1052849"/>
                  <a:pt x="2194811" y="1073554"/>
                  <a:pt x="2194811" y="1099096"/>
                </a:cubicBezTo>
                <a:cubicBezTo>
                  <a:pt x="2194811" y="1124638"/>
                  <a:pt x="2174106" y="1145343"/>
                  <a:pt x="2148564" y="1145343"/>
                </a:cubicBezTo>
                <a:cubicBezTo>
                  <a:pt x="2123022" y="1145343"/>
                  <a:pt x="2102317" y="1124638"/>
                  <a:pt x="2102317" y="1099096"/>
                </a:cubicBezTo>
                <a:cubicBezTo>
                  <a:pt x="2102317" y="1073554"/>
                  <a:pt x="2123022" y="1052849"/>
                  <a:pt x="2148564" y="1052849"/>
                </a:cubicBezTo>
                <a:close/>
                <a:moveTo>
                  <a:pt x="1839508" y="1052849"/>
                </a:moveTo>
                <a:cubicBezTo>
                  <a:pt x="1865050" y="1052849"/>
                  <a:pt x="1885755" y="1073554"/>
                  <a:pt x="1885755" y="1099096"/>
                </a:cubicBezTo>
                <a:cubicBezTo>
                  <a:pt x="1885755" y="1124638"/>
                  <a:pt x="1865050" y="1145343"/>
                  <a:pt x="1839508" y="1145343"/>
                </a:cubicBezTo>
                <a:cubicBezTo>
                  <a:pt x="1813966" y="1145343"/>
                  <a:pt x="1793261" y="1124638"/>
                  <a:pt x="1793261" y="1099096"/>
                </a:cubicBezTo>
                <a:cubicBezTo>
                  <a:pt x="1793261" y="1073554"/>
                  <a:pt x="1813966" y="1052849"/>
                  <a:pt x="1839508" y="1052849"/>
                </a:cubicBezTo>
                <a:close/>
                <a:moveTo>
                  <a:pt x="1530452" y="1052849"/>
                </a:moveTo>
                <a:cubicBezTo>
                  <a:pt x="1555994" y="1052849"/>
                  <a:pt x="1576699" y="1073554"/>
                  <a:pt x="1576699" y="1099096"/>
                </a:cubicBezTo>
                <a:cubicBezTo>
                  <a:pt x="1576699" y="1124638"/>
                  <a:pt x="1555994" y="1145343"/>
                  <a:pt x="1530452" y="1145343"/>
                </a:cubicBezTo>
                <a:cubicBezTo>
                  <a:pt x="1504910" y="1145343"/>
                  <a:pt x="1484205" y="1124638"/>
                  <a:pt x="1484205" y="1099096"/>
                </a:cubicBezTo>
                <a:cubicBezTo>
                  <a:pt x="1484205" y="1073554"/>
                  <a:pt x="1504910" y="1052849"/>
                  <a:pt x="1530452" y="1052849"/>
                </a:cubicBezTo>
                <a:close/>
                <a:moveTo>
                  <a:pt x="1221396" y="1052849"/>
                </a:moveTo>
                <a:cubicBezTo>
                  <a:pt x="1246938" y="1052849"/>
                  <a:pt x="1267643" y="1073554"/>
                  <a:pt x="1267643" y="1099096"/>
                </a:cubicBezTo>
                <a:cubicBezTo>
                  <a:pt x="1267643" y="1124638"/>
                  <a:pt x="1246938" y="1145343"/>
                  <a:pt x="1221396" y="1145343"/>
                </a:cubicBezTo>
                <a:cubicBezTo>
                  <a:pt x="1195854" y="1145343"/>
                  <a:pt x="1175149" y="1124638"/>
                  <a:pt x="1175149" y="1099096"/>
                </a:cubicBezTo>
                <a:cubicBezTo>
                  <a:pt x="1175149" y="1073554"/>
                  <a:pt x="1195854" y="1052849"/>
                  <a:pt x="1221396" y="1052849"/>
                </a:cubicBezTo>
                <a:close/>
                <a:moveTo>
                  <a:pt x="912340" y="1052849"/>
                </a:moveTo>
                <a:cubicBezTo>
                  <a:pt x="937882" y="1052849"/>
                  <a:pt x="958587" y="1073554"/>
                  <a:pt x="958587" y="1099096"/>
                </a:cubicBezTo>
                <a:cubicBezTo>
                  <a:pt x="958587" y="1124638"/>
                  <a:pt x="937882" y="1145343"/>
                  <a:pt x="912340" y="1145343"/>
                </a:cubicBezTo>
                <a:cubicBezTo>
                  <a:pt x="886798" y="1145343"/>
                  <a:pt x="866093" y="1124638"/>
                  <a:pt x="866093" y="1099096"/>
                </a:cubicBezTo>
                <a:cubicBezTo>
                  <a:pt x="866093" y="1073554"/>
                  <a:pt x="886798" y="1052849"/>
                  <a:pt x="912340" y="1052849"/>
                </a:cubicBezTo>
                <a:close/>
                <a:moveTo>
                  <a:pt x="603284" y="1052849"/>
                </a:moveTo>
                <a:cubicBezTo>
                  <a:pt x="628826" y="1052849"/>
                  <a:pt x="649531" y="1073554"/>
                  <a:pt x="649531" y="1099096"/>
                </a:cubicBezTo>
                <a:cubicBezTo>
                  <a:pt x="649531" y="1124638"/>
                  <a:pt x="628826" y="1145343"/>
                  <a:pt x="603284" y="1145343"/>
                </a:cubicBezTo>
                <a:cubicBezTo>
                  <a:pt x="577742" y="1145343"/>
                  <a:pt x="557037" y="1124638"/>
                  <a:pt x="557037" y="1099096"/>
                </a:cubicBezTo>
                <a:cubicBezTo>
                  <a:pt x="557037" y="1073554"/>
                  <a:pt x="577742" y="1052849"/>
                  <a:pt x="603284" y="1052849"/>
                </a:cubicBezTo>
                <a:close/>
                <a:moveTo>
                  <a:pt x="294228" y="1052849"/>
                </a:moveTo>
                <a:cubicBezTo>
                  <a:pt x="319770" y="1052849"/>
                  <a:pt x="340475" y="1073554"/>
                  <a:pt x="340475" y="1099096"/>
                </a:cubicBezTo>
                <a:cubicBezTo>
                  <a:pt x="340475" y="1124638"/>
                  <a:pt x="319770" y="1145343"/>
                  <a:pt x="294228" y="1145343"/>
                </a:cubicBezTo>
                <a:cubicBezTo>
                  <a:pt x="268686" y="1145343"/>
                  <a:pt x="247981" y="1124638"/>
                  <a:pt x="247981" y="1099096"/>
                </a:cubicBezTo>
                <a:cubicBezTo>
                  <a:pt x="247981" y="1073554"/>
                  <a:pt x="268686" y="1052849"/>
                  <a:pt x="294228" y="1052849"/>
                </a:cubicBezTo>
                <a:close/>
                <a:moveTo>
                  <a:pt x="2457620" y="789636"/>
                </a:moveTo>
                <a:cubicBezTo>
                  <a:pt x="2483162" y="789636"/>
                  <a:pt x="2503867" y="810341"/>
                  <a:pt x="2503867" y="835883"/>
                </a:cubicBezTo>
                <a:cubicBezTo>
                  <a:pt x="2503867" y="861425"/>
                  <a:pt x="2483162" y="882130"/>
                  <a:pt x="2457620" y="882130"/>
                </a:cubicBezTo>
                <a:cubicBezTo>
                  <a:pt x="2432078" y="882130"/>
                  <a:pt x="2411373" y="861425"/>
                  <a:pt x="2411373" y="835883"/>
                </a:cubicBezTo>
                <a:cubicBezTo>
                  <a:pt x="2411373" y="810341"/>
                  <a:pt x="2432078" y="789636"/>
                  <a:pt x="2457620" y="789636"/>
                </a:cubicBezTo>
                <a:close/>
                <a:moveTo>
                  <a:pt x="2148564" y="789636"/>
                </a:moveTo>
                <a:cubicBezTo>
                  <a:pt x="2174106" y="789636"/>
                  <a:pt x="2194811" y="810341"/>
                  <a:pt x="2194811" y="835883"/>
                </a:cubicBezTo>
                <a:cubicBezTo>
                  <a:pt x="2194811" y="861425"/>
                  <a:pt x="2174106" y="882130"/>
                  <a:pt x="2148564" y="882130"/>
                </a:cubicBezTo>
                <a:cubicBezTo>
                  <a:pt x="2123022" y="882130"/>
                  <a:pt x="2102317" y="861425"/>
                  <a:pt x="2102317" y="835883"/>
                </a:cubicBezTo>
                <a:cubicBezTo>
                  <a:pt x="2102317" y="810341"/>
                  <a:pt x="2123022" y="789636"/>
                  <a:pt x="2148564" y="789636"/>
                </a:cubicBezTo>
                <a:close/>
                <a:moveTo>
                  <a:pt x="1839508" y="789636"/>
                </a:moveTo>
                <a:cubicBezTo>
                  <a:pt x="1865050" y="789636"/>
                  <a:pt x="1885755" y="810341"/>
                  <a:pt x="1885755" y="835883"/>
                </a:cubicBezTo>
                <a:cubicBezTo>
                  <a:pt x="1885755" y="861425"/>
                  <a:pt x="1865050" y="882130"/>
                  <a:pt x="1839508" y="882130"/>
                </a:cubicBezTo>
                <a:cubicBezTo>
                  <a:pt x="1813966" y="882130"/>
                  <a:pt x="1793261" y="861425"/>
                  <a:pt x="1793261" y="835883"/>
                </a:cubicBezTo>
                <a:cubicBezTo>
                  <a:pt x="1793261" y="810341"/>
                  <a:pt x="1813966" y="789636"/>
                  <a:pt x="1839508" y="789636"/>
                </a:cubicBezTo>
                <a:close/>
                <a:moveTo>
                  <a:pt x="1530452" y="789636"/>
                </a:moveTo>
                <a:cubicBezTo>
                  <a:pt x="1555994" y="789636"/>
                  <a:pt x="1576699" y="810341"/>
                  <a:pt x="1576699" y="835883"/>
                </a:cubicBezTo>
                <a:cubicBezTo>
                  <a:pt x="1576699" y="861425"/>
                  <a:pt x="1555994" y="882130"/>
                  <a:pt x="1530452" y="882130"/>
                </a:cubicBezTo>
                <a:cubicBezTo>
                  <a:pt x="1504910" y="882130"/>
                  <a:pt x="1484205" y="861425"/>
                  <a:pt x="1484205" y="835883"/>
                </a:cubicBezTo>
                <a:cubicBezTo>
                  <a:pt x="1484205" y="810341"/>
                  <a:pt x="1504910" y="789636"/>
                  <a:pt x="1530452" y="789636"/>
                </a:cubicBezTo>
                <a:close/>
                <a:moveTo>
                  <a:pt x="1221396" y="789636"/>
                </a:moveTo>
                <a:cubicBezTo>
                  <a:pt x="1246938" y="789636"/>
                  <a:pt x="1267643" y="810341"/>
                  <a:pt x="1267643" y="835883"/>
                </a:cubicBezTo>
                <a:cubicBezTo>
                  <a:pt x="1267643" y="861425"/>
                  <a:pt x="1246938" y="882130"/>
                  <a:pt x="1221396" y="882130"/>
                </a:cubicBezTo>
                <a:cubicBezTo>
                  <a:pt x="1195854" y="882130"/>
                  <a:pt x="1175149" y="861425"/>
                  <a:pt x="1175149" y="835883"/>
                </a:cubicBezTo>
                <a:cubicBezTo>
                  <a:pt x="1175149" y="810341"/>
                  <a:pt x="1195854" y="789636"/>
                  <a:pt x="1221396" y="789636"/>
                </a:cubicBezTo>
                <a:close/>
                <a:moveTo>
                  <a:pt x="912340" y="789636"/>
                </a:moveTo>
                <a:cubicBezTo>
                  <a:pt x="937882" y="789636"/>
                  <a:pt x="958587" y="810341"/>
                  <a:pt x="958587" y="835883"/>
                </a:cubicBezTo>
                <a:cubicBezTo>
                  <a:pt x="958587" y="861425"/>
                  <a:pt x="937882" y="882130"/>
                  <a:pt x="912340" y="882130"/>
                </a:cubicBezTo>
                <a:cubicBezTo>
                  <a:pt x="886798" y="882130"/>
                  <a:pt x="866093" y="861425"/>
                  <a:pt x="866093" y="835883"/>
                </a:cubicBezTo>
                <a:cubicBezTo>
                  <a:pt x="866093" y="810341"/>
                  <a:pt x="886798" y="789636"/>
                  <a:pt x="912340" y="789636"/>
                </a:cubicBezTo>
                <a:close/>
                <a:moveTo>
                  <a:pt x="603284" y="789636"/>
                </a:moveTo>
                <a:cubicBezTo>
                  <a:pt x="628826" y="789636"/>
                  <a:pt x="649531" y="810341"/>
                  <a:pt x="649531" y="835883"/>
                </a:cubicBezTo>
                <a:cubicBezTo>
                  <a:pt x="649531" y="861425"/>
                  <a:pt x="628826" y="882130"/>
                  <a:pt x="603284" y="882130"/>
                </a:cubicBezTo>
                <a:cubicBezTo>
                  <a:pt x="577742" y="882130"/>
                  <a:pt x="557037" y="861425"/>
                  <a:pt x="557037" y="835883"/>
                </a:cubicBezTo>
                <a:cubicBezTo>
                  <a:pt x="557037" y="810341"/>
                  <a:pt x="577742" y="789636"/>
                  <a:pt x="603284" y="789636"/>
                </a:cubicBezTo>
                <a:close/>
                <a:moveTo>
                  <a:pt x="294228" y="789636"/>
                </a:moveTo>
                <a:cubicBezTo>
                  <a:pt x="319770" y="789636"/>
                  <a:pt x="340475" y="810341"/>
                  <a:pt x="340475" y="835883"/>
                </a:cubicBezTo>
                <a:cubicBezTo>
                  <a:pt x="340475" y="861425"/>
                  <a:pt x="319770" y="882130"/>
                  <a:pt x="294228" y="882130"/>
                </a:cubicBezTo>
                <a:cubicBezTo>
                  <a:pt x="268686" y="882130"/>
                  <a:pt x="247981" y="861425"/>
                  <a:pt x="247981" y="835883"/>
                </a:cubicBezTo>
                <a:cubicBezTo>
                  <a:pt x="247981" y="810341"/>
                  <a:pt x="268686" y="789636"/>
                  <a:pt x="294228" y="789636"/>
                </a:cubicBezTo>
                <a:close/>
                <a:moveTo>
                  <a:pt x="2457620" y="526423"/>
                </a:moveTo>
                <a:cubicBezTo>
                  <a:pt x="2464006" y="526423"/>
                  <a:pt x="2470089" y="527717"/>
                  <a:pt x="2475622" y="530057"/>
                </a:cubicBezTo>
                <a:lnTo>
                  <a:pt x="2484323" y="535924"/>
                </a:lnTo>
                <a:lnTo>
                  <a:pt x="2494016" y="548886"/>
                </a:lnTo>
                <a:lnTo>
                  <a:pt x="2503867" y="572670"/>
                </a:lnTo>
                <a:cubicBezTo>
                  <a:pt x="2503867" y="598212"/>
                  <a:pt x="2483162" y="618917"/>
                  <a:pt x="2457620" y="618917"/>
                </a:cubicBezTo>
                <a:cubicBezTo>
                  <a:pt x="2432078" y="618917"/>
                  <a:pt x="2411373" y="598212"/>
                  <a:pt x="2411373" y="572670"/>
                </a:cubicBezTo>
                <a:cubicBezTo>
                  <a:pt x="2411373" y="547128"/>
                  <a:pt x="2432078" y="526423"/>
                  <a:pt x="2457620" y="526423"/>
                </a:cubicBezTo>
                <a:close/>
                <a:moveTo>
                  <a:pt x="2148564" y="526423"/>
                </a:moveTo>
                <a:cubicBezTo>
                  <a:pt x="2174106" y="526423"/>
                  <a:pt x="2194811" y="547128"/>
                  <a:pt x="2194811" y="572670"/>
                </a:cubicBezTo>
                <a:cubicBezTo>
                  <a:pt x="2194811" y="598212"/>
                  <a:pt x="2174106" y="618917"/>
                  <a:pt x="2148564" y="618917"/>
                </a:cubicBezTo>
                <a:cubicBezTo>
                  <a:pt x="2123022" y="618917"/>
                  <a:pt x="2102317" y="598212"/>
                  <a:pt x="2102317" y="572670"/>
                </a:cubicBezTo>
                <a:cubicBezTo>
                  <a:pt x="2102317" y="547128"/>
                  <a:pt x="2123022" y="526423"/>
                  <a:pt x="2148564" y="526423"/>
                </a:cubicBezTo>
                <a:close/>
                <a:moveTo>
                  <a:pt x="1839508" y="526423"/>
                </a:moveTo>
                <a:cubicBezTo>
                  <a:pt x="1865050" y="526423"/>
                  <a:pt x="1885755" y="547128"/>
                  <a:pt x="1885755" y="572670"/>
                </a:cubicBezTo>
                <a:cubicBezTo>
                  <a:pt x="1885755" y="598212"/>
                  <a:pt x="1865050" y="618917"/>
                  <a:pt x="1839508" y="618917"/>
                </a:cubicBezTo>
                <a:cubicBezTo>
                  <a:pt x="1813966" y="618917"/>
                  <a:pt x="1793261" y="598212"/>
                  <a:pt x="1793261" y="572670"/>
                </a:cubicBezTo>
                <a:cubicBezTo>
                  <a:pt x="1793261" y="547128"/>
                  <a:pt x="1813966" y="526423"/>
                  <a:pt x="1839508" y="526423"/>
                </a:cubicBezTo>
                <a:close/>
                <a:moveTo>
                  <a:pt x="1530452" y="526423"/>
                </a:moveTo>
                <a:cubicBezTo>
                  <a:pt x="1555994" y="526423"/>
                  <a:pt x="1576699" y="547128"/>
                  <a:pt x="1576699" y="572670"/>
                </a:cubicBezTo>
                <a:cubicBezTo>
                  <a:pt x="1576699" y="598212"/>
                  <a:pt x="1555994" y="618917"/>
                  <a:pt x="1530452" y="618917"/>
                </a:cubicBezTo>
                <a:cubicBezTo>
                  <a:pt x="1504910" y="618917"/>
                  <a:pt x="1484205" y="598212"/>
                  <a:pt x="1484205" y="572670"/>
                </a:cubicBezTo>
                <a:cubicBezTo>
                  <a:pt x="1484205" y="547128"/>
                  <a:pt x="1504910" y="526423"/>
                  <a:pt x="1530452" y="526423"/>
                </a:cubicBezTo>
                <a:close/>
                <a:moveTo>
                  <a:pt x="1221396" y="526423"/>
                </a:moveTo>
                <a:cubicBezTo>
                  <a:pt x="1246938" y="526423"/>
                  <a:pt x="1267643" y="547128"/>
                  <a:pt x="1267643" y="572670"/>
                </a:cubicBezTo>
                <a:cubicBezTo>
                  <a:pt x="1267643" y="598212"/>
                  <a:pt x="1246938" y="618917"/>
                  <a:pt x="1221396" y="618917"/>
                </a:cubicBezTo>
                <a:cubicBezTo>
                  <a:pt x="1195854" y="618917"/>
                  <a:pt x="1175149" y="598212"/>
                  <a:pt x="1175149" y="572670"/>
                </a:cubicBezTo>
                <a:cubicBezTo>
                  <a:pt x="1175149" y="547128"/>
                  <a:pt x="1195854" y="526423"/>
                  <a:pt x="1221396" y="526423"/>
                </a:cubicBezTo>
                <a:close/>
                <a:moveTo>
                  <a:pt x="912340" y="526423"/>
                </a:moveTo>
                <a:cubicBezTo>
                  <a:pt x="937882" y="526423"/>
                  <a:pt x="958587" y="547128"/>
                  <a:pt x="958587" y="572670"/>
                </a:cubicBezTo>
                <a:cubicBezTo>
                  <a:pt x="958587" y="598212"/>
                  <a:pt x="937882" y="618917"/>
                  <a:pt x="912340" y="618917"/>
                </a:cubicBezTo>
                <a:cubicBezTo>
                  <a:pt x="886798" y="618917"/>
                  <a:pt x="866093" y="598212"/>
                  <a:pt x="866093" y="572670"/>
                </a:cubicBezTo>
                <a:cubicBezTo>
                  <a:pt x="866093" y="547128"/>
                  <a:pt x="886798" y="526423"/>
                  <a:pt x="912340" y="526423"/>
                </a:cubicBezTo>
                <a:close/>
                <a:moveTo>
                  <a:pt x="603284" y="526423"/>
                </a:moveTo>
                <a:cubicBezTo>
                  <a:pt x="628826" y="526423"/>
                  <a:pt x="649531" y="547128"/>
                  <a:pt x="649531" y="572670"/>
                </a:cubicBezTo>
                <a:cubicBezTo>
                  <a:pt x="649531" y="598212"/>
                  <a:pt x="628826" y="618917"/>
                  <a:pt x="603284" y="618917"/>
                </a:cubicBezTo>
                <a:cubicBezTo>
                  <a:pt x="577742" y="618917"/>
                  <a:pt x="557037" y="598212"/>
                  <a:pt x="557037" y="572670"/>
                </a:cubicBezTo>
                <a:cubicBezTo>
                  <a:pt x="557037" y="547128"/>
                  <a:pt x="577742" y="526423"/>
                  <a:pt x="603284" y="526423"/>
                </a:cubicBezTo>
                <a:close/>
                <a:moveTo>
                  <a:pt x="294228" y="526423"/>
                </a:moveTo>
                <a:cubicBezTo>
                  <a:pt x="319770" y="526423"/>
                  <a:pt x="340475" y="547128"/>
                  <a:pt x="340475" y="572670"/>
                </a:cubicBezTo>
                <a:cubicBezTo>
                  <a:pt x="340475" y="598212"/>
                  <a:pt x="319770" y="618917"/>
                  <a:pt x="294228" y="618917"/>
                </a:cubicBezTo>
                <a:cubicBezTo>
                  <a:pt x="281457" y="618917"/>
                  <a:pt x="269895" y="613741"/>
                  <a:pt x="261526" y="605372"/>
                </a:cubicBezTo>
                <a:lnTo>
                  <a:pt x="248982" y="575087"/>
                </a:lnTo>
                <a:lnTo>
                  <a:pt x="283797" y="528529"/>
                </a:lnTo>
                <a:close/>
                <a:moveTo>
                  <a:pt x="2148564" y="263210"/>
                </a:moveTo>
                <a:cubicBezTo>
                  <a:pt x="2174106" y="263210"/>
                  <a:pt x="2194811" y="283915"/>
                  <a:pt x="2194811" y="309457"/>
                </a:cubicBezTo>
                <a:cubicBezTo>
                  <a:pt x="2194811" y="334999"/>
                  <a:pt x="2174106" y="355704"/>
                  <a:pt x="2148564" y="355704"/>
                </a:cubicBezTo>
                <a:cubicBezTo>
                  <a:pt x="2123022" y="355704"/>
                  <a:pt x="2102317" y="334999"/>
                  <a:pt x="2102317" y="309457"/>
                </a:cubicBezTo>
                <a:cubicBezTo>
                  <a:pt x="2102317" y="283915"/>
                  <a:pt x="2123022" y="263210"/>
                  <a:pt x="2148564" y="263210"/>
                </a:cubicBezTo>
                <a:close/>
                <a:moveTo>
                  <a:pt x="1839508" y="263210"/>
                </a:moveTo>
                <a:cubicBezTo>
                  <a:pt x="1865050" y="263210"/>
                  <a:pt x="1885755" y="283915"/>
                  <a:pt x="1885755" y="309457"/>
                </a:cubicBezTo>
                <a:cubicBezTo>
                  <a:pt x="1885755" y="334999"/>
                  <a:pt x="1865050" y="355704"/>
                  <a:pt x="1839508" y="355704"/>
                </a:cubicBezTo>
                <a:cubicBezTo>
                  <a:pt x="1813966" y="355704"/>
                  <a:pt x="1793261" y="334999"/>
                  <a:pt x="1793261" y="309457"/>
                </a:cubicBezTo>
                <a:cubicBezTo>
                  <a:pt x="1793261" y="283915"/>
                  <a:pt x="1813966" y="263210"/>
                  <a:pt x="1839508" y="263210"/>
                </a:cubicBezTo>
                <a:close/>
                <a:moveTo>
                  <a:pt x="1530452" y="263210"/>
                </a:moveTo>
                <a:cubicBezTo>
                  <a:pt x="1555994" y="263210"/>
                  <a:pt x="1576699" y="283915"/>
                  <a:pt x="1576699" y="309457"/>
                </a:cubicBezTo>
                <a:cubicBezTo>
                  <a:pt x="1576699" y="334999"/>
                  <a:pt x="1555994" y="355704"/>
                  <a:pt x="1530452" y="355704"/>
                </a:cubicBezTo>
                <a:cubicBezTo>
                  <a:pt x="1504910" y="355704"/>
                  <a:pt x="1484205" y="334999"/>
                  <a:pt x="1484205" y="309457"/>
                </a:cubicBezTo>
                <a:cubicBezTo>
                  <a:pt x="1484205" y="283915"/>
                  <a:pt x="1504910" y="263210"/>
                  <a:pt x="1530452" y="263210"/>
                </a:cubicBezTo>
                <a:close/>
                <a:moveTo>
                  <a:pt x="1221396" y="263210"/>
                </a:moveTo>
                <a:cubicBezTo>
                  <a:pt x="1246938" y="263210"/>
                  <a:pt x="1267643" y="283915"/>
                  <a:pt x="1267643" y="309457"/>
                </a:cubicBezTo>
                <a:cubicBezTo>
                  <a:pt x="1267643" y="334999"/>
                  <a:pt x="1246938" y="355704"/>
                  <a:pt x="1221396" y="355704"/>
                </a:cubicBezTo>
                <a:cubicBezTo>
                  <a:pt x="1195854" y="355704"/>
                  <a:pt x="1175149" y="334999"/>
                  <a:pt x="1175149" y="309457"/>
                </a:cubicBezTo>
                <a:cubicBezTo>
                  <a:pt x="1175149" y="283915"/>
                  <a:pt x="1195854" y="263210"/>
                  <a:pt x="1221396" y="263210"/>
                </a:cubicBezTo>
                <a:close/>
                <a:moveTo>
                  <a:pt x="912340" y="263210"/>
                </a:moveTo>
                <a:cubicBezTo>
                  <a:pt x="937882" y="263210"/>
                  <a:pt x="958587" y="283915"/>
                  <a:pt x="958587" y="309457"/>
                </a:cubicBezTo>
                <a:cubicBezTo>
                  <a:pt x="958587" y="334999"/>
                  <a:pt x="937882" y="355704"/>
                  <a:pt x="912340" y="355704"/>
                </a:cubicBezTo>
                <a:cubicBezTo>
                  <a:pt x="886798" y="355704"/>
                  <a:pt x="866093" y="334999"/>
                  <a:pt x="866093" y="309457"/>
                </a:cubicBezTo>
                <a:cubicBezTo>
                  <a:pt x="866093" y="283915"/>
                  <a:pt x="886798" y="263210"/>
                  <a:pt x="912340" y="263210"/>
                </a:cubicBezTo>
                <a:close/>
                <a:moveTo>
                  <a:pt x="603284" y="263210"/>
                </a:moveTo>
                <a:cubicBezTo>
                  <a:pt x="628826" y="263210"/>
                  <a:pt x="649531" y="283915"/>
                  <a:pt x="649531" y="309457"/>
                </a:cubicBezTo>
                <a:cubicBezTo>
                  <a:pt x="649531" y="334999"/>
                  <a:pt x="628826" y="355704"/>
                  <a:pt x="603284" y="355704"/>
                </a:cubicBezTo>
                <a:cubicBezTo>
                  <a:pt x="577742" y="355704"/>
                  <a:pt x="557037" y="334999"/>
                  <a:pt x="557037" y="309457"/>
                </a:cubicBezTo>
                <a:cubicBezTo>
                  <a:pt x="557037" y="283915"/>
                  <a:pt x="577742" y="263210"/>
                  <a:pt x="603284" y="263210"/>
                </a:cubicBezTo>
                <a:close/>
                <a:moveTo>
                  <a:pt x="956731" y="50731"/>
                </a:moveTo>
                <a:lnTo>
                  <a:pt x="945042" y="78950"/>
                </a:lnTo>
                <a:cubicBezTo>
                  <a:pt x="936673" y="87319"/>
                  <a:pt x="925111" y="92495"/>
                  <a:pt x="912340" y="92495"/>
                </a:cubicBezTo>
                <a:cubicBezTo>
                  <a:pt x="899569" y="92495"/>
                  <a:pt x="888007" y="87319"/>
                  <a:pt x="879638" y="78950"/>
                </a:cubicBezTo>
                <a:lnTo>
                  <a:pt x="879637" y="78947"/>
                </a:lnTo>
                <a:close/>
                <a:moveTo>
                  <a:pt x="1793307" y="46136"/>
                </a:moveTo>
                <a:lnTo>
                  <a:pt x="1873624" y="75533"/>
                </a:lnTo>
                <a:lnTo>
                  <a:pt x="1872210" y="78948"/>
                </a:lnTo>
                <a:cubicBezTo>
                  <a:pt x="1863841" y="87317"/>
                  <a:pt x="1852279" y="92493"/>
                  <a:pt x="1839508" y="92493"/>
                </a:cubicBezTo>
                <a:cubicBezTo>
                  <a:pt x="1813966" y="92493"/>
                  <a:pt x="1793261" y="71788"/>
                  <a:pt x="1793261" y="46246"/>
                </a:cubicBezTo>
                <a:close/>
                <a:moveTo>
                  <a:pt x="1221396" y="1"/>
                </a:moveTo>
                <a:cubicBezTo>
                  <a:pt x="1246938" y="1"/>
                  <a:pt x="1267643" y="20706"/>
                  <a:pt x="1267643" y="46248"/>
                </a:cubicBezTo>
                <a:cubicBezTo>
                  <a:pt x="1267643" y="71790"/>
                  <a:pt x="1246938" y="92494"/>
                  <a:pt x="1221396" y="92494"/>
                </a:cubicBezTo>
                <a:cubicBezTo>
                  <a:pt x="1195854" y="92494"/>
                  <a:pt x="1175149" y="71790"/>
                  <a:pt x="1175149" y="46248"/>
                </a:cubicBezTo>
                <a:cubicBezTo>
                  <a:pt x="1175149" y="20706"/>
                  <a:pt x="1195854" y="1"/>
                  <a:pt x="1221396" y="1"/>
                </a:cubicBezTo>
                <a:close/>
                <a:moveTo>
                  <a:pt x="1530452" y="0"/>
                </a:moveTo>
                <a:cubicBezTo>
                  <a:pt x="1555994" y="0"/>
                  <a:pt x="1576699" y="20705"/>
                  <a:pt x="1576699" y="46247"/>
                </a:cubicBezTo>
                <a:cubicBezTo>
                  <a:pt x="1576699" y="71789"/>
                  <a:pt x="1555994" y="92494"/>
                  <a:pt x="1530452" y="92494"/>
                </a:cubicBezTo>
                <a:cubicBezTo>
                  <a:pt x="1504910" y="92494"/>
                  <a:pt x="1484205" y="71789"/>
                  <a:pt x="1484205" y="46247"/>
                </a:cubicBezTo>
                <a:cubicBezTo>
                  <a:pt x="1484205" y="20705"/>
                  <a:pt x="1504910" y="0"/>
                  <a:pt x="15304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491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文本框 144"/>
          <p:cNvSpPr txBox="1"/>
          <p:nvPr>
            <p:custDataLst>
              <p:tags r:id="rId1"/>
            </p:custDataLst>
          </p:nvPr>
        </p:nvSpPr>
        <p:spPr>
          <a:xfrm>
            <a:off x="2667316" y="4854502"/>
            <a:ext cx="2551486" cy="652457"/>
          </a:xfrm>
          <a:prstGeom prst="rect">
            <a:avLst/>
          </a:prstGeom>
          <a:noFill/>
        </p:spPr>
        <p:txBody>
          <a:bodyPr wrap="square" lIns="91440" tIns="0" rIns="91440" bIns="46800" anchor="t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algn="r" defTabSz="913765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1400" spc="15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</a:p>
        </p:txBody>
      </p:sp>
      <p:sp>
        <p:nvSpPr>
          <p:cNvPr id="146" name="矩形 145"/>
          <p:cNvSpPr/>
          <p:nvPr>
            <p:custDataLst>
              <p:tags r:id="rId2"/>
            </p:custDataLst>
          </p:nvPr>
        </p:nvSpPr>
        <p:spPr>
          <a:xfrm>
            <a:off x="2667316" y="4391568"/>
            <a:ext cx="2551486" cy="411086"/>
          </a:xfrm>
          <a:prstGeom prst="rect">
            <a:avLst/>
          </a:prstGeom>
        </p:spPr>
        <p:txBody>
          <a:bodyPr wrap="square" lIns="91440" tIns="45720" rIns="91440" bIns="0" anchor="b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lvl="0" algn="r" defTabSz="913765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2400" b="1" spc="300">
                <a:solidFill>
                  <a:schemeClr val="tx1"/>
                </a:solidFill>
                <a:cs typeface="+mn-ea"/>
                <a:sym typeface="+mn-lt"/>
              </a:rPr>
              <a:t>添加标题</a:t>
            </a:r>
          </a:p>
        </p:txBody>
      </p:sp>
      <p:cxnSp>
        <p:nvCxnSpPr>
          <p:cNvPr id="143" name="直接连接符 142"/>
          <p:cNvCxnSpPr>
            <a:stCxn id="48" idx="0"/>
          </p:cNvCxnSpPr>
          <p:nvPr>
            <p:custDataLst>
              <p:tags r:id="rId3"/>
            </p:custDataLst>
          </p:nvPr>
        </p:nvCxnSpPr>
        <p:spPr>
          <a:xfrm>
            <a:off x="5218802" y="4093968"/>
            <a:ext cx="0" cy="1369445"/>
          </a:xfrm>
          <a:prstGeom prst="line">
            <a:avLst/>
          </a:prstGeom>
          <a:ln w="3175">
            <a:solidFill>
              <a:schemeClr val="accent2"/>
            </a:solidFill>
            <a:tailEnd type="oval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149" name="直接连接符 148"/>
          <p:cNvCxnSpPr/>
          <p:nvPr>
            <p:custDataLst>
              <p:tags r:id="rId4"/>
            </p:custDataLst>
          </p:nvPr>
        </p:nvCxnSpPr>
        <p:spPr>
          <a:xfrm>
            <a:off x="8659203" y="4093968"/>
            <a:ext cx="0" cy="1369445"/>
          </a:xfrm>
          <a:prstGeom prst="line">
            <a:avLst/>
          </a:prstGeom>
          <a:ln w="3175">
            <a:solidFill>
              <a:schemeClr val="accent2"/>
            </a:solidFill>
            <a:tailEnd type="oval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51" name="文本框 150"/>
          <p:cNvSpPr txBox="1"/>
          <p:nvPr>
            <p:custDataLst>
              <p:tags r:id="rId5"/>
            </p:custDataLst>
          </p:nvPr>
        </p:nvSpPr>
        <p:spPr>
          <a:xfrm>
            <a:off x="6107717" y="4854502"/>
            <a:ext cx="2551486" cy="652457"/>
          </a:xfrm>
          <a:prstGeom prst="rect">
            <a:avLst/>
          </a:prstGeom>
          <a:noFill/>
        </p:spPr>
        <p:txBody>
          <a:bodyPr wrap="square" lIns="91440" tIns="0" rIns="91440" bIns="46800" anchor="t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algn="r" defTabSz="913765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1400" spc="15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</a:p>
        </p:txBody>
      </p:sp>
      <p:sp>
        <p:nvSpPr>
          <p:cNvPr id="152" name="矩形 151"/>
          <p:cNvSpPr/>
          <p:nvPr>
            <p:custDataLst>
              <p:tags r:id="rId6"/>
            </p:custDataLst>
          </p:nvPr>
        </p:nvSpPr>
        <p:spPr>
          <a:xfrm>
            <a:off x="6107717" y="4391568"/>
            <a:ext cx="2551486" cy="411086"/>
          </a:xfrm>
          <a:prstGeom prst="rect">
            <a:avLst/>
          </a:prstGeom>
        </p:spPr>
        <p:txBody>
          <a:bodyPr wrap="square" lIns="91440" tIns="45720" rIns="91440" bIns="0" anchor="b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lvl="0" algn="r" defTabSz="913765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2400" b="1" spc="300">
                <a:solidFill>
                  <a:schemeClr val="tx1"/>
                </a:solidFill>
                <a:cs typeface="+mn-ea"/>
                <a:sym typeface="+mn-lt"/>
              </a:rPr>
              <a:t>添加标题</a:t>
            </a:r>
          </a:p>
        </p:txBody>
      </p:sp>
      <p:cxnSp>
        <p:nvCxnSpPr>
          <p:cNvPr id="126" name="直接连接符 125"/>
          <p:cNvCxnSpPr>
            <a:stCxn id="26" idx="0"/>
          </p:cNvCxnSpPr>
          <p:nvPr>
            <p:custDataLst>
              <p:tags r:id="rId7"/>
            </p:custDataLst>
          </p:nvPr>
        </p:nvCxnSpPr>
        <p:spPr>
          <a:xfrm flipV="1">
            <a:off x="3524277" y="2005761"/>
            <a:ext cx="0" cy="1345815"/>
          </a:xfrm>
          <a:prstGeom prst="line">
            <a:avLst/>
          </a:prstGeom>
          <a:ln w="3175">
            <a:solidFill>
              <a:schemeClr val="accent1"/>
            </a:solidFill>
            <a:tailEnd type="oval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28" name="文本框 127"/>
          <p:cNvSpPr txBox="1"/>
          <p:nvPr>
            <p:custDataLst>
              <p:tags r:id="rId8"/>
            </p:custDataLst>
          </p:nvPr>
        </p:nvSpPr>
        <p:spPr>
          <a:xfrm>
            <a:off x="3531521" y="2781673"/>
            <a:ext cx="2551486" cy="652457"/>
          </a:xfrm>
          <a:prstGeom prst="rect">
            <a:avLst/>
          </a:prstGeom>
          <a:noFill/>
        </p:spPr>
        <p:txBody>
          <a:bodyPr wrap="square" lIns="91440" tIns="0" rIns="91440" bIns="46800" anchor="t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defTabSz="913765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1400" spc="150" dirty="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</a:p>
        </p:txBody>
      </p:sp>
      <p:sp>
        <p:nvSpPr>
          <p:cNvPr id="129" name="矩形 128"/>
          <p:cNvSpPr/>
          <p:nvPr>
            <p:custDataLst>
              <p:tags r:id="rId9"/>
            </p:custDataLst>
          </p:nvPr>
        </p:nvSpPr>
        <p:spPr>
          <a:xfrm>
            <a:off x="3531521" y="2318739"/>
            <a:ext cx="2551486" cy="411086"/>
          </a:xfrm>
          <a:prstGeom prst="rect">
            <a:avLst/>
          </a:prstGeom>
        </p:spPr>
        <p:txBody>
          <a:bodyPr wrap="square" lIns="91440" tIns="45720" rIns="91440" bIns="0" anchor="b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lvl="0" defTabSz="913765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2400" b="1" spc="300" dirty="0">
                <a:solidFill>
                  <a:schemeClr val="tx1"/>
                </a:solidFill>
                <a:cs typeface="+mn-ea"/>
                <a:sym typeface="+mn-lt"/>
              </a:rPr>
              <a:t>添加标题</a:t>
            </a:r>
          </a:p>
        </p:txBody>
      </p:sp>
      <p:cxnSp>
        <p:nvCxnSpPr>
          <p:cNvPr id="133" name="直接连接符 132"/>
          <p:cNvCxnSpPr/>
          <p:nvPr>
            <p:custDataLst>
              <p:tags r:id="rId10"/>
            </p:custDataLst>
          </p:nvPr>
        </p:nvCxnSpPr>
        <p:spPr>
          <a:xfrm flipV="1">
            <a:off x="6965955" y="2005761"/>
            <a:ext cx="0" cy="1336814"/>
          </a:xfrm>
          <a:prstGeom prst="line">
            <a:avLst/>
          </a:prstGeom>
          <a:ln w="3175">
            <a:solidFill>
              <a:schemeClr val="accent1"/>
            </a:solidFill>
            <a:tailEnd type="oval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135" name="文本框 134"/>
          <p:cNvSpPr txBox="1"/>
          <p:nvPr>
            <p:custDataLst>
              <p:tags r:id="rId11"/>
            </p:custDataLst>
          </p:nvPr>
        </p:nvSpPr>
        <p:spPr>
          <a:xfrm>
            <a:off x="6973199" y="2781673"/>
            <a:ext cx="2551486" cy="652457"/>
          </a:xfrm>
          <a:prstGeom prst="rect">
            <a:avLst/>
          </a:prstGeom>
          <a:noFill/>
        </p:spPr>
        <p:txBody>
          <a:bodyPr wrap="square" lIns="91440" tIns="0" rIns="91440" bIns="46800" anchor="t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defTabSz="913765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1400" spc="150">
                <a:solidFill>
                  <a:schemeClr val="tx1"/>
                </a:solidFill>
                <a:cs typeface="+mn-ea"/>
                <a:sym typeface="+mn-lt"/>
              </a:rPr>
              <a:t>单击此处添加文本具体内容</a:t>
            </a:r>
          </a:p>
        </p:txBody>
      </p:sp>
      <p:sp>
        <p:nvSpPr>
          <p:cNvPr id="136" name="矩形 135"/>
          <p:cNvSpPr/>
          <p:nvPr>
            <p:custDataLst>
              <p:tags r:id="rId12"/>
            </p:custDataLst>
          </p:nvPr>
        </p:nvSpPr>
        <p:spPr>
          <a:xfrm>
            <a:off x="6973199" y="2318739"/>
            <a:ext cx="2551486" cy="411086"/>
          </a:xfrm>
          <a:prstGeom prst="rect">
            <a:avLst/>
          </a:prstGeom>
        </p:spPr>
        <p:txBody>
          <a:bodyPr wrap="square" lIns="91440" tIns="45720" rIns="91440" bIns="0" anchor="b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</a:defRPr>
            </a:lvl9pPr>
          </a:lstStyle>
          <a:p>
            <a:pPr lvl="0" defTabSz="913765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2400" b="1" spc="300">
                <a:solidFill>
                  <a:schemeClr val="tx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2" name="椭圆 51"/>
          <p:cNvSpPr/>
          <p:nvPr>
            <p:custDataLst>
              <p:tags r:id="rId13"/>
            </p:custDataLst>
          </p:nvPr>
        </p:nvSpPr>
        <p:spPr>
          <a:xfrm>
            <a:off x="4259204" y="3617747"/>
            <a:ext cx="209550" cy="2095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>
              <a:lnSpc>
                <a:spcPct val="15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8" name="弧形 47"/>
          <p:cNvSpPr/>
          <p:nvPr>
            <p:custDataLst>
              <p:tags r:id="rId14"/>
            </p:custDataLst>
          </p:nvPr>
        </p:nvSpPr>
        <p:spPr>
          <a:xfrm>
            <a:off x="4852018" y="3351047"/>
            <a:ext cx="742950" cy="742950"/>
          </a:xfrm>
          <a:prstGeom prst="arc">
            <a:avLst>
              <a:gd name="adj1" fmla="val 5443411"/>
              <a:gd name="adj2" fmla="val 10945048"/>
            </a:avLst>
          </a:prstGeom>
          <a:solidFill>
            <a:sysClr val="window" lastClr="FFFFFF"/>
          </a:solidFill>
          <a:ln w="28575">
            <a:solidFill>
              <a:schemeClr val="accent2"/>
            </a:solidFill>
            <a:prstDash val="solid"/>
            <a:headEnd type="oval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wrap="square" lIns="91440" tIns="45720" rIns="91440" bIns="45720" anchor="ctr">
            <a:normAutofit fontScale="92500" lnSpcReduction="10000"/>
          </a:bodyPr>
          <a:lstStyle/>
          <a:p>
            <a:pPr algn="ctr">
              <a:lnSpc>
                <a:spcPct val="13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9" name="弧形 48"/>
          <p:cNvSpPr/>
          <p:nvPr>
            <p:custDataLst>
              <p:tags r:id="rId15"/>
            </p:custDataLst>
          </p:nvPr>
        </p:nvSpPr>
        <p:spPr>
          <a:xfrm>
            <a:off x="4852018" y="3351047"/>
            <a:ext cx="742950" cy="742950"/>
          </a:xfrm>
          <a:prstGeom prst="arc">
            <a:avLst>
              <a:gd name="adj1" fmla="val 16383431"/>
              <a:gd name="adj2" fmla="val 21595007"/>
            </a:avLst>
          </a:prstGeom>
          <a:solidFill>
            <a:sysClr val="window" lastClr="FFFFFF"/>
          </a:solidFill>
          <a:ln w="28575">
            <a:solidFill>
              <a:schemeClr val="accent2"/>
            </a:solidFill>
            <a:prstDash val="solid"/>
            <a:headEnd type="oval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wrap="square" lIns="91440" tIns="45720" rIns="91440" bIns="45720" anchor="ctr">
            <a:normAutofit fontScale="90000" lnSpcReduction="10000"/>
          </a:bodyPr>
          <a:lstStyle/>
          <a:p>
            <a:pPr algn="ctr">
              <a:lnSpc>
                <a:spcPct val="13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>
            <p:custDataLst>
              <p:tags r:id="rId16"/>
            </p:custDataLst>
          </p:nvPr>
        </p:nvSpPr>
        <p:spPr>
          <a:xfrm>
            <a:off x="4838282" y="3519390"/>
            <a:ext cx="770422" cy="406265"/>
          </a:xfrm>
          <a:prstGeom prst="rect">
            <a:avLst/>
          </a:prstGeom>
          <a:noFill/>
        </p:spPr>
        <p:txBody>
          <a:bodyPr wrap="square" lIns="91440" tIns="46800" rIns="91440" bIns="45720" anchor="ctr" anchorCtr="0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b="1" spc="150" dirty="0">
                <a:cs typeface="+mn-ea"/>
                <a:sym typeface="+mn-lt"/>
              </a:rPr>
              <a:t>2</a:t>
            </a:r>
            <a:endParaRPr lang="en-US" sz="1400" b="1" spc="150" dirty="0">
              <a:cs typeface="+mn-ea"/>
              <a:sym typeface="+mn-lt"/>
            </a:endParaRPr>
          </a:p>
        </p:txBody>
      </p:sp>
      <p:sp>
        <p:nvSpPr>
          <p:cNvPr id="54" name="弧形 53"/>
          <p:cNvSpPr/>
          <p:nvPr>
            <p:custDataLst>
              <p:tags r:id="rId17"/>
            </p:custDataLst>
          </p:nvPr>
        </p:nvSpPr>
        <p:spPr>
          <a:xfrm>
            <a:off x="6571046" y="3351047"/>
            <a:ext cx="742950" cy="742950"/>
          </a:xfrm>
          <a:prstGeom prst="arc">
            <a:avLst>
              <a:gd name="adj1" fmla="val 5443411"/>
              <a:gd name="adj2" fmla="val 10945048"/>
            </a:avLst>
          </a:prstGeom>
          <a:solidFill>
            <a:sysClr val="window" lastClr="FFFFFF"/>
          </a:solidFill>
          <a:ln w="28575">
            <a:solidFill>
              <a:schemeClr val="accent1"/>
            </a:solidFill>
            <a:prstDash val="solid"/>
            <a:headEnd type="oval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wrap="square" lIns="91440" tIns="45720" rIns="91440" bIns="45720" anchor="ctr">
            <a:normAutofit fontScale="92500" lnSpcReduction="10000"/>
          </a:bodyPr>
          <a:lstStyle/>
          <a:p>
            <a:pPr algn="ctr">
              <a:lnSpc>
                <a:spcPct val="13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6" name="弧形 55"/>
          <p:cNvSpPr/>
          <p:nvPr>
            <p:custDataLst>
              <p:tags r:id="rId18"/>
            </p:custDataLst>
          </p:nvPr>
        </p:nvSpPr>
        <p:spPr>
          <a:xfrm>
            <a:off x="6571046" y="3351047"/>
            <a:ext cx="742950" cy="742950"/>
          </a:xfrm>
          <a:prstGeom prst="arc">
            <a:avLst>
              <a:gd name="adj1" fmla="val 16383431"/>
              <a:gd name="adj2" fmla="val 21595007"/>
            </a:avLst>
          </a:prstGeom>
          <a:solidFill>
            <a:sysClr val="window" lastClr="FFFFFF"/>
          </a:solidFill>
          <a:ln w="28575">
            <a:solidFill>
              <a:schemeClr val="accent1"/>
            </a:solidFill>
            <a:prstDash val="solid"/>
            <a:headEnd type="oval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wrap="square" lIns="91440" tIns="45720" rIns="91440" bIns="45720" anchor="ctr">
            <a:normAutofit fontScale="90000" lnSpcReduction="10000"/>
          </a:bodyPr>
          <a:lstStyle/>
          <a:p>
            <a:pPr algn="ctr">
              <a:lnSpc>
                <a:spcPct val="13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>
            <p:custDataLst>
              <p:tags r:id="rId19"/>
            </p:custDataLst>
          </p:nvPr>
        </p:nvSpPr>
        <p:spPr>
          <a:xfrm>
            <a:off x="6557310" y="3519390"/>
            <a:ext cx="770422" cy="406265"/>
          </a:xfrm>
          <a:prstGeom prst="rect">
            <a:avLst/>
          </a:prstGeom>
          <a:noFill/>
        </p:spPr>
        <p:txBody>
          <a:bodyPr wrap="square" lIns="91440" tIns="46800" rIns="91440" bIns="45720" anchor="ctr" anchorCtr="0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b="1" spc="150" dirty="0">
                <a:cs typeface="+mn-ea"/>
                <a:sym typeface="+mn-lt"/>
              </a:rPr>
              <a:t>3</a:t>
            </a:r>
          </a:p>
        </p:txBody>
      </p:sp>
      <p:sp>
        <p:nvSpPr>
          <p:cNvPr id="60" name="弧形 59"/>
          <p:cNvSpPr/>
          <p:nvPr>
            <p:custDataLst>
              <p:tags r:id="rId20"/>
            </p:custDataLst>
          </p:nvPr>
        </p:nvSpPr>
        <p:spPr>
          <a:xfrm>
            <a:off x="8290074" y="3351047"/>
            <a:ext cx="742950" cy="742950"/>
          </a:xfrm>
          <a:prstGeom prst="arc">
            <a:avLst>
              <a:gd name="adj1" fmla="val 5443411"/>
              <a:gd name="adj2" fmla="val 10945048"/>
            </a:avLst>
          </a:prstGeom>
          <a:solidFill>
            <a:sysClr val="window" lastClr="FFFFFF"/>
          </a:solidFill>
          <a:ln w="28575">
            <a:solidFill>
              <a:schemeClr val="accent2"/>
            </a:solidFill>
            <a:prstDash val="solid"/>
            <a:headEnd type="oval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wrap="square" lIns="91440" tIns="45720" rIns="91440" bIns="45720" anchor="ctr">
            <a:normAutofit fontScale="92500" lnSpcReduction="10000"/>
          </a:bodyPr>
          <a:lstStyle/>
          <a:p>
            <a:pPr algn="ctr">
              <a:lnSpc>
                <a:spcPct val="13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1" name="弧形 60"/>
          <p:cNvSpPr/>
          <p:nvPr>
            <p:custDataLst>
              <p:tags r:id="rId21"/>
            </p:custDataLst>
          </p:nvPr>
        </p:nvSpPr>
        <p:spPr>
          <a:xfrm>
            <a:off x="8290074" y="3351047"/>
            <a:ext cx="742950" cy="742950"/>
          </a:xfrm>
          <a:prstGeom prst="arc">
            <a:avLst>
              <a:gd name="adj1" fmla="val 16383431"/>
              <a:gd name="adj2" fmla="val 21595007"/>
            </a:avLst>
          </a:prstGeom>
          <a:solidFill>
            <a:sysClr val="window" lastClr="FFFFFF"/>
          </a:solidFill>
          <a:ln w="28575">
            <a:solidFill>
              <a:schemeClr val="accent2"/>
            </a:solidFill>
            <a:prstDash val="solid"/>
            <a:headEnd type="oval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wrap="square" lIns="91440" tIns="45720" rIns="91440" bIns="45720" anchor="ctr">
            <a:normAutofit fontScale="90000" lnSpcReduction="10000"/>
          </a:bodyPr>
          <a:lstStyle/>
          <a:p>
            <a:pPr algn="ctr">
              <a:lnSpc>
                <a:spcPct val="13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>
            <p:custDataLst>
              <p:tags r:id="rId22"/>
            </p:custDataLst>
          </p:nvPr>
        </p:nvSpPr>
        <p:spPr>
          <a:xfrm>
            <a:off x="8277309" y="3519390"/>
            <a:ext cx="768483" cy="406265"/>
          </a:xfrm>
          <a:prstGeom prst="rect">
            <a:avLst/>
          </a:prstGeom>
          <a:noFill/>
        </p:spPr>
        <p:txBody>
          <a:bodyPr wrap="square" lIns="91440" tIns="46800" rIns="91440" bIns="45720" anchor="ctr" anchorCtr="0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b="1" spc="150" dirty="0">
                <a:cs typeface="+mn-ea"/>
                <a:sym typeface="+mn-lt"/>
              </a:rPr>
              <a:t>4</a:t>
            </a:r>
            <a:endParaRPr lang="en-US" sz="1400" b="1" spc="150" dirty="0">
              <a:cs typeface="+mn-ea"/>
              <a:sym typeface="+mn-lt"/>
            </a:endParaRPr>
          </a:p>
        </p:txBody>
      </p:sp>
      <p:sp>
        <p:nvSpPr>
          <p:cNvPr id="2" name="弧形 1"/>
          <p:cNvSpPr/>
          <p:nvPr>
            <p:custDataLst>
              <p:tags r:id="rId23"/>
            </p:custDataLst>
          </p:nvPr>
        </p:nvSpPr>
        <p:spPr>
          <a:xfrm>
            <a:off x="3132990" y="3351047"/>
            <a:ext cx="742950" cy="742950"/>
          </a:xfrm>
          <a:prstGeom prst="arc">
            <a:avLst>
              <a:gd name="adj1" fmla="val 5443411"/>
              <a:gd name="adj2" fmla="val 10945048"/>
            </a:avLst>
          </a:prstGeom>
          <a:solidFill>
            <a:sysClr val="window" lastClr="FFFFFF"/>
          </a:solidFill>
          <a:ln w="28575">
            <a:solidFill>
              <a:schemeClr val="accent1"/>
            </a:solidFill>
            <a:prstDash val="solid"/>
            <a:headEnd type="oval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wrap="square" lIns="91440" tIns="45720" rIns="91440" bIns="45720" anchor="ctr">
            <a:normAutofit fontScale="92500" lnSpcReduction="10000"/>
          </a:bodyPr>
          <a:lstStyle/>
          <a:p>
            <a:pPr algn="ctr">
              <a:lnSpc>
                <a:spcPct val="13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弧形 25"/>
          <p:cNvSpPr/>
          <p:nvPr>
            <p:custDataLst>
              <p:tags r:id="rId24"/>
            </p:custDataLst>
          </p:nvPr>
        </p:nvSpPr>
        <p:spPr>
          <a:xfrm>
            <a:off x="3132990" y="3351047"/>
            <a:ext cx="742950" cy="742950"/>
          </a:xfrm>
          <a:prstGeom prst="arc">
            <a:avLst>
              <a:gd name="adj1" fmla="val 16383431"/>
              <a:gd name="adj2" fmla="val 21595007"/>
            </a:avLst>
          </a:prstGeom>
          <a:solidFill>
            <a:sysClr val="window" lastClr="FFFFFF"/>
          </a:solidFill>
          <a:ln w="28575">
            <a:solidFill>
              <a:schemeClr val="accent1"/>
            </a:solidFill>
            <a:prstDash val="solid"/>
            <a:headEnd type="oval"/>
            <a:tailEnd type="none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  <p:txBody>
          <a:bodyPr wrap="square" lIns="91440" tIns="45720" rIns="91440" bIns="45720" anchor="ctr">
            <a:normAutofit fontScale="90000" lnSpcReduction="10000"/>
          </a:bodyPr>
          <a:lstStyle/>
          <a:p>
            <a:pPr algn="ctr">
              <a:lnSpc>
                <a:spcPct val="13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25"/>
            </p:custDataLst>
          </p:nvPr>
        </p:nvSpPr>
        <p:spPr>
          <a:xfrm>
            <a:off x="3119254" y="3519390"/>
            <a:ext cx="770422" cy="406265"/>
          </a:xfrm>
          <a:prstGeom prst="rect">
            <a:avLst/>
          </a:prstGeom>
          <a:noFill/>
        </p:spPr>
        <p:txBody>
          <a:bodyPr wrap="square" lIns="91440" tIns="46800" rIns="91440" bIns="45720" anchor="ctr" anchorCtr="0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b="1" spc="150" dirty="0">
                <a:cs typeface="+mn-ea"/>
                <a:sym typeface="+mn-lt"/>
              </a:rPr>
              <a:t>1</a:t>
            </a:r>
            <a:endParaRPr lang="en-US" sz="1400" b="1" spc="150" dirty="0">
              <a:cs typeface="+mn-ea"/>
              <a:sym typeface="+mn-lt"/>
            </a:endParaRPr>
          </a:p>
        </p:txBody>
      </p:sp>
      <p:sp>
        <p:nvSpPr>
          <p:cNvPr id="85" name="椭圆 84"/>
          <p:cNvSpPr/>
          <p:nvPr>
            <p:custDataLst>
              <p:tags r:id="rId26"/>
            </p:custDataLst>
          </p:nvPr>
        </p:nvSpPr>
        <p:spPr>
          <a:xfrm>
            <a:off x="5978232" y="3617747"/>
            <a:ext cx="209550" cy="20955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>
              <a:lnSpc>
                <a:spcPct val="15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6" name="椭圆 85"/>
          <p:cNvSpPr/>
          <p:nvPr>
            <p:custDataLst>
              <p:tags r:id="rId27"/>
            </p:custDataLst>
          </p:nvPr>
        </p:nvSpPr>
        <p:spPr>
          <a:xfrm>
            <a:off x="7697260" y="3617747"/>
            <a:ext cx="209550" cy="2095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>
              <a:lnSpc>
                <a:spcPct val="150000"/>
              </a:lnSpc>
            </a:pPr>
            <a:endParaRPr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/>
          <p:cNvCxnSpPr>
            <a:endCxn id="52" idx="2"/>
          </p:cNvCxnSpPr>
          <p:nvPr>
            <p:custDataLst>
              <p:tags r:id="rId28"/>
            </p:custDataLst>
          </p:nvPr>
        </p:nvCxnSpPr>
        <p:spPr>
          <a:xfrm>
            <a:off x="3860700" y="3722522"/>
            <a:ext cx="398504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14" name="直接连接符 13"/>
          <p:cNvCxnSpPr>
            <a:stCxn id="52" idx="6"/>
          </p:cNvCxnSpPr>
          <p:nvPr>
            <p:custDataLst>
              <p:tags r:id="rId29"/>
            </p:custDataLst>
          </p:nvPr>
        </p:nvCxnSpPr>
        <p:spPr>
          <a:xfrm>
            <a:off x="4468754" y="3722522"/>
            <a:ext cx="38359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16" name="直接连接符 15"/>
          <p:cNvCxnSpPr>
            <a:endCxn id="85" idx="2"/>
          </p:cNvCxnSpPr>
          <p:nvPr>
            <p:custDataLst>
              <p:tags r:id="rId30"/>
            </p:custDataLst>
          </p:nvPr>
        </p:nvCxnSpPr>
        <p:spPr>
          <a:xfrm>
            <a:off x="5579728" y="3721982"/>
            <a:ext cx="398504" cy="54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18" name="直接连接符 17"/>
          <p:cNvCxnSpPr>
            <a:stCxn id="85" idx="6"/>
          </p:cNvCxnSpPr>
          <p:nvPr>
            <p:custDataLst>
              <p:tags r:id="rId31"/>
            </p:custDataLst>
          </p:nvPr>
        </p:nvCxnSpPr>
        <p:spPr>
          <a:xfrm>
            <a:off x="6187782" y="3722522"/>
            <a:ext cx="38359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3" name="直接连接符 2"/>
          <p:cNvCxnSpPr>
            <a:endCxn id="86" idx="2"/>
          </p:cNvCxnSpPr>
          <p:nvPr>
            <p:custDataLst>
              <p:tags r:id="rId32"/>
            </p:custDataLst>
          </p:nvPr>
        </p:nvCxnSpPr>
        <p:spPr>
          <a:xfrm>
            <a:off x="7298756" y="3721982"/>
            <a:ext cx="398504" cy="54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22" name="直接连接符 21"/>
          <p:cNvCxnSpPr>
            <a:stCxn id="86" idx="6"/>
          </p:cNvCxnSpPr>
          <p:nvPr>
            <p:custDataLst>
              <p:tags r:id="rId33"/>
            </p:custDataLst>
          </p:nvPr>
        </p:nvCxnSpPr>
        <p:spPr>
          <a:xfrm>
            <a:off x="7906810" y="3722522"/>
            <a:ext cx="383595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64" name="直接连接符 63"/>
          <p:cNvCxnSpPr/>
          <p:nvPr>
            <p:custDataLst>
              <p:tags r:id="rId34"/>
            </p:custDataLst>
          </p:nvPr>
        </p:nvCxnSpPr>
        <p:spPr>
          <a:xfrm>
            <a:off x="9015095" y="3722803"/>
            <a:ext cx="248158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cxnSp>
        <p:nvCxnSpPr>
          <p:cNvPr id="55" name="直接连接符 54"/>
          <p:cNvCxnSpPr/>
          <p:nvPr>
            <p:custDataLst>
              <p:tags r:id="rId35"/>
            </p:custDataLst>
          </p:nvPr>
        </p:nvCxnSpPr>
        <p:spPr>
          <a:xfrm>
            <a:off x="682625" y="3712997"/>
            <a:ext cx="2459889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67F59E4B-F4D0-1D03-E5B1-4804DAC7C939}"/>
              </a:ext>
            </a:extLst>
          </p:cNvPr>
          <p:cNvGrpSpPr/>
          <p:nvPr/>
        </p:nvGrpSpPr>
        <p:grpSpPr>
          <a:xfrm>
            <a:off x="402187" y="386710"/>
            <a:ext cx="3336266" cy="680636"/>
            <a:chOff x="547661" y="428274"/>
            <a:chExt cx="3336266" cy="680636"/>
          </a:xfrm>
        </p:grpSpPr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65322B8B-85A8-BD6C-2AA0-23E0F87C4E67}"/>
                </a:ext>
              </a:extLst>
            </p:cNvPr>
            <p:cNvSpPr txBox="1"/>
            <p:nvPr/>
          </p:nvSpPr>
          <p:spPr>
            <a:xfrm>
              <a:off x="1169722" y="428274"/>
              <a:ext cx="2714205" cy="6806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市场前景分析</a:t>
              </a: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B341C248-BD88-7A35-BAB7-34C26A1410BD}"/>
                </a:ext>
              </a:extLst>
            </p:cNvPr>
            <p:cNvSpPr/>
            <p:nvPr/>
          </p:nvSpPr>
          <p:spPr>
            <a:xfrm>
              <a:off x="547661" y="532433"/>
              <a:ext cx="544080" cy="544080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ipe/>
      </p:transition>
    </mc:Choice>
    <mc:Fallback xmlns="">
      <p:transition spd="slow" advClick="0" advTm="2000">
        <p:wip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b49df822-7165-45c2-8964-c451b9152035&quot;,&quot;Name&quot;:&quot;参考线1&quot;,&quot;Kind&quot;:&quot;Custom&quot;,&quot;OldGuidesSetting&quot;:{&quot;HeaderHeight&quot;:15.0,&quot;FooterHeight&quot;:9.0,&quot;SideMargin&quot;:5.5,&quot;TopMargin&quot;:0.0,&quot;BottomMargin&quot;:0.0,&quot;IntervalMargin&quot;:1.5}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193509_3*m_h_f*1_2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193509_3*m_h_a*1_2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193509_3*m_h_i*1_2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UNIT_DIAGRAM_SCHEMECOLOR_I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1"/>
  <p:tag name="KSO_WM_UNIT_ID" val="diagram20193509_3*m_h_i*1_4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8"/>
  <p:tag name="KSO_WM_UNIT_LINE_FILL_TYPE" val="2"/>
  <p:tag name="KSO_WM_UNIT_DIAGRAM_SCHEMECOLOR_I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4_1"/>
  <p:tag name="KSO_WM_UNIT_ID" val="diagram20193509_3*m_h_f*1_4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4_1"/>
  <p:tag name="KSO_WM_UNIT_ID" val="diagram20193509_3*m_h_a*1_4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193509_3*m_h_i*1_1_2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DIAGRAM_SCHEMECOLOR_ID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3509_3*m_h_f*1_1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193509_3*m_h_a*1_1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193509_3*m_h_i*1_3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7"/>
  <p:tag name="KSO_WM_UNIT_LINE_FILL_TYPE" val="2"/>
  <p:tag name="KSO_WM_UNIT_DIAGRAM_SCHEMECOLOR_I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193509_3*m_h_f*1_3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193509_3*m_h_a*1_3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193509_3*m_h_i*1_2_2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UNIT_DIAGRAM_SCHEMECOLOR_ID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20193509_3*m_h_i*1_2_3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6"/>
  <p:tag name="KSO_WM_UNIT_LINE_FILL_TYPE" val="2"/>
  <p:tag name="KSO_WM_UNIT_TEXT_FILL_FORE_SCHEMECOLOR_INDEX" val="13"/>
  <p:tag name="KSO_WM_UNIT_TEXT_FILL_TYPE" val="1"/>
  <p:tag name="KSO_WM_UNIT_DIAGRAM_SCHEMECOLOR_ID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4"/>
  <p:tag name="KSO_WM_UNIT_ID" val="diagram20193509_3*m_h_i*1_2_4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6"/>
  <p:tag name="KSO_WM_UNIT_LINE_FILL_TYPE" val="2"/>
  <p:tag name="KSO_WM_UNIT_TEXT_FILL_FORE_SCHEMECOLOR_INDEX" val="13"/>
  <p:tag name="KSO_WM_UNIT_TEXT_FILL_TYPE" val="1"/>
  <p:tag name="KSO_WM_UNIT_DIAGRAM_SCHEMECOLOR_ID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7"/>
  <p:tag name="KSO_WM_UNIT_ID" val="diagram20193509_3*m_h_i*1_2_7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193509_3*m_h_i*1_3_2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7"/>
  <p:tag name="KSO_WM_UNIT_LINE_FILL_TYPE" val="2"/>
  <p:tag name="KSO_WM_UNIT_TEXT_FILL_FORE_SCHEMECOLOR_INDEX" val="13"/>
  <p:tag name="KSO_WM_UNIT_TEXT_FILL_TYPE" val="1"/>
  <p:tag name="KSO_WM_UNIT_DIAGRAM_SCHEMECOLOR_ID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3"/>
  <p:tag name="KSO_WM_UNIT_ID" val="diagram20193509_3*m_h_i*1_3_3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7"/>
  <p:tag name="KSO_WM_UNIT_LINE_FILL_TYPE" val="2"/>
  <p:tag name="KSO_WM_UNIT_TEXT_FILL_FORE_SCHEMECOLOR_INDEX" val="13"/>
  <p:tag name="KSO_WM_UNIT_TEXT_FILL_TYPE" val="1"/>
  <p:tag name="KSO_WM_UNIT_DIAGRAM_SCHEMECOLOR_ID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7"/>
  <p:tag name="KSO_WM_UNIT_ID" val="diagram20193509_3*m_h_i*1_3_7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2"/>
  <p:tag name="KSO_WM_UNIT_ID" val="diagram20193509_3*m_h_i*1_4_2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8"/>
  <p:tag name="KSO_WM_UNIT_LINE_FILL_TYPE" val="2"/>
  <p:tag name="KSO_WM_UNIT_TEXT_FILL_FORE_SCHEMECOLOR_INDEX" val="13"/>
  <p:tag name="KSO_WM_UNIT_TEXT_FILL_TYPE" val="1"/>
  <p:tag name="KSO_WM_UNIT_DIAGRAM_SCHEMECOLOR_I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3"/>
  <p:tag name="KSO_WM_UNIT_ID" val="diagram20193509_3*m_h_i*1_4_3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8"/>
  <p:tag name="KSO_WM_UNIT_LINE_FILL_TYPE" val="2"/>
  <p:tag name="KSO_WM_UNIT_TEXT_FILL_FORE_SCHEMECOLOR_INDEX" val="13"/>
  <p:tag name="KSO_WM_UNIT_TEXT_FILL_TYPE" val="1"/>
  <p:tag name="KSO_WM_UNIT_DIAGRAM_SCHEMECOLOR_ID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7"/>
  <p:tag name="KSO_WM_UNIT_ID" val="diagram20193509_3*m_h_i*1_4_7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3509_3*m_h_i*1_1_1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5"/>
  <p:tag name="KSO_WM_UNIT_LINE_FILL_TYPE" val="2"/>
  <p:tag name="KSO_WM_UNIT_TEXT_FILL_FORE_SCHEMECOLOR_INDEX" val="13"/>
  <p:tag name="KSO_WM_UNIT_TEXT_FILL_TYPE" val="1"/>
  <p:tag name="KSO_WM_UNIT_DIAGRAM_SCHEMECOLOR_ID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3"/>
  <p:tag name="KSO_WM_UNIT_ID" val="diagram20193509_3*m_h_i*1_1_3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5"/>
  <p:tag name="KSO_WM_UNIT_LINE_FILL_TYPE" val="2"/>
  <p:tag name="KSO_WM_UNIT_TEXT_FILL_FORE_SCHEMECOLOR_INDEX" val="13"/>
  <p:tag name="KSO_WM_UNIT_TEXT_FILL_TYPE" val="1"/>
  <p:tag name="KSO_WM_UNIT_DIAGRAM_SCHEMECOLOR_ID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6"/>
  <p:tag name="KSO_WM_UNIT_ID" val="diagram20193509_3*m_h_i*1_1_6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4"/>
  <p:tag name="KSO_WM_UNIT_ID" val="diagram20193509_3*m_h_i*1_3_4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UNIT_DIAGRAM_SCHEMECOLOR_ID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4"/>
  <p:tag name="KSO_WM_UNIT_ID" val="diagram20193509_3*m_h_i*1_4_4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  <p:tag name="KSO_WM_UNIT_DIAGRAM_SCHEMECOLOR_ID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4"/>
  <p:tag name="KSO_WM_UNIT_ID" val="diagram20193509_3*m_h_i*1_1_4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DIAGRAM_SCHEMECOLOR_ID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5"/>
  <p:tag name="KSO_WM_UNIT_ID" val="diagram20193509_3*m_h_i*1_2_5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UNIT_DIAGRAM_SCHEMECOLOR_ID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6"/>
  <p:tag name="KSO_WM_UNIT_ID" val="diagram20193509_3*m_h_i*1_2_6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UNIT_DIAGRAM_SCHEMECOLOR_I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5"/>
  <p:tag name="KSO_WM_UNIT_ID" val="diagram20193509_3*m_h_i*1_3_5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7"/>
  <p:tag name="KSO_WM_UNIT_LINE_FILL_TYPE" val="2"/>
  <p:tag name="KSO_WM_UNIT_DIAGRAM_SCHEMECOLOR_ID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6"/>
  <p:tag name="KSO_WM_UNIT_ID" val="diagram20193509_3*m_h_i*1_3_6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7"/>
  <p:tag name="KSO_WM_UNIT_LINE_FILL_TYPE" val="2"/>
  <p:tag name="KSO_WM_UNIT_DIAGRAM_SCHEMECOLOR_ID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5"/>
  <p:tag name="KSO_WM_UNIT_ID" val="diagram20193509_3*m_h_i*1_4_5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8"/>
  <p:tag name="KSO_WM_UNIT_LINE_FILL_TYPE" val="2"/>
  <p:tag name="KSO_WM_UNIT_DIAGRAM_SCHEMECOLOR_ID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6"/>
  <p:tag name="KSO_WM_UNIT_ID" val="diagram20193509_3*m_h_i*1_4_6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8"/>
  <p:tag name="KSO_WM_UNIT_LINE_FILL_TYPE" val="2"/>
  <p:tag name="KSO_WM_UNIT_DIAGRAM_SCHEMECOLOR_ID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5"/>
  <p:tag name="KSO_WM_UNIT_ID" val="diagram20193509_3*m_h_i*1_1_5"/>
  <p:tag name="KSO_WM_TEMPLATE_CATEGORY" val="diagram"/>
  <p:tag name="KSO_WM_TEMPLATE_INDEX" val="20193509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DIAGRAM_SCHEMECOLOR_ID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59562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64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404"/>
  <p:tag name="KSO_WM_UNIT_ID" val="diagram160404_2*l_i*1_1"/>
  <p:tag name="KSO_WM_UNIT_LAYERLEVEL" val="1_1"/>
  <p:tag name="KSO_WM_BEAUTIFY_FLAG" val="#wm#"/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DIAGRAM_MODELTYPE" val="stripeEnum"/>
  <p:tag name="KSO_WM_UNIT_LINE_FORE_SCHEMECOLOR_INDEX" val="5"/>
  <p:tag name="KSO_WM_UNIT_LINE_FILL_TYPE" val="2"/>
  <p:tag name="KSO_WM_UNIT_DIAGRAM_SCHEMECOLOR_ID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404"/>
  <p:tag name="KSO_WM_UNIT_ID" val="diagram160404_2*l_h_i*1_2_1"/>
  <p:tag name="KSO_WM_UNIT_LAYERLEVEL" val="1_1_1"/>
  <p:tag name="KSO_WM_BEAUTIFY_FLAG" val="#wm#"/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DIAGRAM_MODELTYPE" val="stripeEnum"/>
  <p:tag name="KSO_WM_UNIT_FILL_FORE_SCHEMECOLOR_INDEX" val="6"/>
  <p:tag name="KSO_WM_UNIT_FILL_TYPE" val="1"/>
  <p:tag name="KSO_WM_UNIT_TEXT_FILL_FORE_SCHEMECOLOR_INDEX" val="2"/>
  <p:tag name="KSO_WM_UNIT_TEXT_FILL_TYPE" val="1"/>
  <p:tag name="KSO_WM_UNIT_DIAGRAM_SCHEMECOLOR_ID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404"/>
  <p:tag name="KSO_WM_UNIT_ID" val="diagram160404_2*l_h_i*1_2_2"/>
  <p:tag name="KSO_WM_UNIT_LAYERLEVEL" val="1_1_1"/>
  <p:tag name="KSO_WM_BEAUTIFY_FLAG" val="#wm#"/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DIAGRAM_MODELTYPE" val="stripeEnum"/>
  <p:tag name="KSO_WM_UNIT_FILL_FORE_SCHEMECOLOR_INDEX" val="6"/>
  <p:tag name="KSO_WM_UNIT_FILL_TYPE" val="1"/>
  <p:tag name="KSO_WM_UNIT_TEXT_FILL_FORE_SCHEMECOLOR_INDEX" val="14"/>
  <p:tag name="KSO_WM_UNIT_TEXT_FILL_TYPE" val="1"/>
  <p:tag name="KSO_WM_UNIT_DIAGRAM_SCHEMECOLOR_I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64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404"/>
  <p:tag name="KSO_WM_UNIT_ID" val="diagram160404_2*l_h_i*1_3_1"/>
  <p:tag name="KSO_WM_UNIT_LAYERLEVEL" val="1_1_1"/>
  <p:tag name="KSO_WM_BEAUTIFY_FLAG" val="#wm#"/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DIAGRAM_MODELTYPE" val="stripeEnum"/>
  <p:tag name="KSO_WM_UNIT_FILL_FORE_SCHEMECOLOR_INDEX" val="7"/>
  <p:tag name="KSO_WM_UNIT_FILL_TYPE" val="1"/>
  <p:tag name="KSO_WM_UNIT_TEXT_FILL_FORE_SCHEMECOLOR_INDEX" val="2"/>
  <p:tag name="KSO_WM_UNIT_TEXT_FILL_TYPE" val="1"/>
  <p:tag name="KSO_WM_UNIT_DIAGRAM_SCHEMECOLOR_ID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404"/>
  <p:tag name="KSO_WM_UNIT_ID" val="diagram160404_2*l_h_i*1_3_2"/>
  <p:tag name="KSO_WM_UNIT_LAYERLEVEL" val="1_1_1"/>
  <p:tag name="KSO_WM_BEAUTIFY_FLAG" val="#wm#"/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DIAGRAM_MODELTYPE" val="stripeEnum"/>
  <p:tag name="KSO_WM_UNIT_FILL_FORE_SCHEMECOLOR_INDEX" val="7"/>
  <p:tag name="KSO_WM_UNIT_FILL_TYPE" val="1"/>
  <p:tag name="KSO_WM_UNIT_TEXT_FILL_FORE_SCHEMECOLOR_INDEX" val="14"/>
  <p:tag name="KSO_WM_UNIT_TEXT_FILL_TYPE" val="1"/>
  <p:tag name="KSO_WM_UNIT_DIAGRAM_SCHEMECOLOR_ID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404"/>
  <p:tag name="KSO_WM_UNIT_ID" val="diagram160404_2*l_h_i*1_1_1"/>
  <p:tag name="KSO_WM_UNIT_LAYERLEVEL" val="1_1_1"/>
  <p:tag name="KSO_WM_BEAUTIFY_FLAG" val="#wm#"/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DIAGRAM_MODELTYPE" val="stripeEnum"/>
  <p:tag name="KSO_WM_UNIT_FILL_FORE_SCHEMECOLOR_INDEX" val="5"/>
  <p:tag name="KSO_WM_UNIT_FILL_TYPE" val="1"/>
  <p:tag name="KSO_WM_UNIT_TEXT_FILL_FORE_SCHEMECOLOR_INDEX" val="2"/>
  <p:tag name="KSO_WM_UNIT_TEXT_FILL_TYPE" val="1"/>
  <p:tag name="KSO_WM_UNIT_DIAGRAM_SCHEMECOLOR_ID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404"/>
  <p:tag name="KSO_WM_UNIT_ID" val="diagram160404_2*l_h_i*1_1_2"/>
  <p:tag name="KSO_WM_UNIT_LAYERLEVEL" val="1_1_1"/>
  <p:tag name="KSO_WM_BEAUTIFY_FLAG" val="#wm#"/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DIAGRAM_MODELTYPE" val="stripeEnum"/>
  <p:tag name="KSO_WM_UNIT_FILL_FORE_SCHEMECOLOR_INDEX" val="5"/>
  <p:tag name="KSO_WM_UNIT_FILL_TYPE" val="1"/>
  <p:tag name="KSO_WM_UNIT_TEXT_FILL_FORE_SCHEMECOLOR_INDEX" val="14"/>
  <p:tag name="KSO_WM_UNIT_TEXT_FILL_TYPE" val="1"/>
  <p:tag name="KSO_WM_UNIT_DIAGRAM_SCHEMECOLOR_ID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"/>
  <p:tag name="KSO_WM_UNIT_VALUE" val="24"/>
  <p:tag name="KSO_WM_UNIT_HIGHLIGHT" val="0"/>
  <p:tag name="KSO_WM_UNIT_COMPATIBLE" val="0"/>
  <p:tag name="KSO_WM_DIAGRAM_GROUP_CODE" val="m1-1"/>
  <p:tag name="KSO_WM_UNIT_TYPE" val="m_h_f"/>
  <p:tag name="KSO_WM_UNIT_INDEX" val="1_1_1"/>
  <p:tag name="KSO_WM_UNIT_ID" val="diagram20190736_5*m_h_f*1_1_1"/>
  <p:tag name="KSO_WM_TEMPLATE_CATEGORY" val="diagram"/>
  <p:tag name="KSO_WM_TEMPLATE_INDEX" val="20190736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添加标题"/>
  <p:tag name="KSO_WM_UNIT_VALUE" val="7"/>
  <p:tag name="KSO_WM_UNIT_HIGHLIGHT" val="0"/>
  <p:tag name="KSO_WM_UNIT_COMPATIBLE" val="0"/>
  <p:tag name="KSO_WM_DIAGRAM_GROUP_CODE" val="m1-1"/>
  <p:tag name="KSO_WM_UNIT_TYPE" val="m_h_a"/>
  <p:tag name="KSO_WM_UNIT_INDEX" val="1_1_1"/>
  <p:tag name="KSO_WM_UNIT_ID" val="diagram20190736_5*m_h_a*1_1_1"/>
  <p:tag name="KSO_WM_TEMPLATE_CATEGORY" val="diagram"/>
  <p:tag name="KSO_WM_TEMPLATE_INDEX" val="20190736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"/>
  <p:tag name="KSO_WM_UNIT_VALUE" val="24"/>
  <p:tag name="KSO_WM_UNIT_HIGHLIGHT" val="0"/>
  <p:tag name="KSO_WM_UNIT_COMPATIBLE" val="0"/>
  <p:tag name="KSO_WM_DIAGRAM_GROUP_CODE" val="m1-1"/>
  <p:tag name="KSO_WM_UNIT_TYPE" val="m_h_f"/>
  <p:tag name="KSO_WM_UNIT_INDEX" val="1_1_1"/>
  <p:tag name="KSO_WM_UNIT_ID" val="diagram20190736_5*m_h_f*1_1_1"/>
  <p:tag name="KSO_WM_TEMPLATE_CATEGORY" val="diagram"/>
  <p:tag name="KSO_WM_TEMPLATE_INDEX" val="20190736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添加标题"/>
  <p:tag name="KSO_WM_UNIT_VALUE" val="7"/>
  <p:tag name="KSO_WM_UNIT_HIGHLIGHT" val="0"/>
  <p:tag name="KSO_WM_UNIT_COMPATIBLE" val="0"/>
  <p:tag name="KSO_WM_DIAGRAM_GROUP_CODE" val="m1-1"/>
  <p:tag name="KSO_WM_UNIT_TYPE" val="m_h_a"/>
  <p:tag name="KSO_WM_UNIT_INDEX" val="1_1_1"/>
  <p:tag name="KSO_WM_UNIT_ID" val="diagram20190736_5*m_h_a*1_1_1"/>
  <p:tag name="KSO_WM_TEMPLATE_CATEGORY" val="diagram"/>
  <p:tag name="KSO_WM_TEMPLATE_INDEX" val="20190736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"/>
  <p:tag name="KSO_WM_UNIT_VALUE" val="24"/>
  <p:tag name="KSO_WM_UNIT_HIGHLIGHT" val="0"/>
  <p:tag name="KSO_WM_UNIT_COMPATIBLE" val="0"/>
  <p:tag name="KSO_WM_DIAGRAM_GROUP_CODE" val="m1-1"/>
  <p:tag name="KSO_WM_UNIT_TYPE" val="m_h_f"/>
  <p:tag name="KSO_WM_UNIT_INDEX" val="1_1_1"/>
  <p:tag name="KSO_WM_UNIT_ID" val="diagram20190736_5*m_h_f*1_1_1"/>
  <p:tag name="KSO_WM_TEMPLATE_CATEGORY" val="diagram"/>
  <p:tag name="KSO_WM_TEMPLATE_INDEX" val="20190736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添加标题"/>
  <p:tag name="KSO_WM_UNIT_VALUE" val="7"/>
  <p:tag name="KSO_WM_UNIT_HIGHLIGHT" val="0"/>
  <p:tag name="KSO_WM_UNIT_COMPATIBLE" val="0"/>
  <p:tag name="KSO_WM_DIAGRAM_GROUP_CODE" val="m1-1"/>
  <p:tag name="KSO_WM_UNIT_TYPE" val="m_h_a"/>
  <p:tag name="KSO_WM_UNIT_INDEX" val="1_1_1"/>
  <p:tag name="KSO_WM_UNIT_ID" val="diagram20190736_5*m_h_a*1_1_1"/>
  <p:tag name="KSO_WM_TEMPLATE_CATEGORY" val="diagram"/>
  <p:tag name="KSO_WM_TEMPLATE_INDEX" val="20190736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03351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63036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1_1"/>
  <p:tag name="KSO_WM_UNIT_ID" val="diagram20181206_2*l_h_i*1_1_1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  <p:tag name="KSO_WM_UNIT_DIAGRAM_SCHEMECOLOR_ID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4_5"/>
  <p:tag name="KSO_WM_UNIT_ID" val="diagram20181206_2*l_h_i*1_4_5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4_4"/>
  <p:tag name="KSO_WM_UNIT_ID" val="diagram20181206_2*l_h_i*1_4_4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2"/>
  <p:tag name="KSO_WM_UNIT_TEXT_FILL_TYPE" val="1"/>
  <p:tag name="KSO_WM_UNIT_DIAGRAM_SCHEMECOLOR_ID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2_4"/>
  <p:tag name="KSO_WM_UNIT_ID" val="diagram20181206_2*l_h_i*1_2_4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1_4"/>
  <p:tag name="KSO_WM_UNIT_ID" val="diagram20181206_2*l_h_i*1_1_4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f"/>
  <p:tag name="KSO_WM_UNIT_INDEX" val="1_1_1"/>
  <p:tag name="KSO_WM_UNIT_ID" val="diagram20181206_2*l_h_f*1_1_1"/>
  <p:tag name="KSO_WM_UNIT_LAYERLEVEL" val="1_1_1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VALUE" val="16"/>
  <p:tag name="KSO_WM_UNIT_TEXT_FILL_FORE_SCHEMECOLOR_INDEX" val="2"/>
  <p:tag name="KSO_WM_UNIT_TEXT_FILL_TYPE" val="1"/>
  <p:tag name="KSO_WM_UNIT_DIAGRAM_SCHEMECOLOR_ID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4_6"/>
  <p:tag name="KSO_WM_UNIT_ID" val="diagram20181206_2*l_h_i*1_4_6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3_3"/>
  <p:tag name="KSO_WM_UNIT_ID" val="diagram20181206_2*l_h_i*1_3_3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3_2"/>
  <p:tag name="KSO_WM_UNIT_ID" val="diagram20181206_2*l_h_i*1_3_2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62957;"/>
  <p:tag name="ISLIDE.ICON" val="#152451;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2_3"/>
  <p:tag name="KSO_WM_UNIT_ID" val="diagram20181206_2*l_h_i*1_2_3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4_3"/>
  <p:tag name="KSO_WM_UNIT_ID" val="diagram20181206_2*l_h_i*1_4_3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2_2"/>
  <p:tag name="KSO_WM_UNIT_ID" val="diagram20181206_2*l_h_i*1_2_2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2_1"/>
  <p:tag name="KSO_WM_UNIT_ID" val="diagram20181206_2*l_h_i*1_2_1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DIAGRAM_SCHEMECOLOR_ID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3_1"/>
  <p:tag name="KSO_WM_UNIT_ID" val="diagram20181206_2*l_h_i*1_3_1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4_2"/>
  <p:tag name="KSO_WM_UNIT_ID" val="diagram20181206_2*l_h_i*1_4_2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4_1"/>
  <p:tag name="KSO_WM_UNIT_ID" val="diagram20181206_2*l_h_i*1_4_1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DIAGRAM_SCHEMECOLOR_ID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f"/>
  <p:tag name="KSO_WM_UNIT_INDEX" val="1_4_1"/>
  <p:tag name="KSO_WM_UNIT_ID" val="diagram20181206_2*l_h_f*1_4_1"/>
  <p:tag name="KSO_WM_UNIT_LAYERLEVEL" val="1_1_1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VALUE" val="20"/>
  <p:tag name="KSO_WM_UNIT_TEXT_FILL_FORE_SCHEMECOLOR_INDEX" val="2"/>
  <p:tag name="KSO_WM_UNIT_TEXT_FILL_TYPE" val="1"/>
  <p:tag name="KSO_WM_UNIT_DIAGRAM_SCHEMECOLOR_ID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f"/>
  <p:tag name="KSO_WM_UNIT_INDEX" val="1_2_1"/>
  <p:tag name="KSO_WM_UNIT_ID" val="diagram20181206_2*l_h_f*1_2_1"/>
  <p:tag name="KSO_WM_UNIT_LAYERLEVEL" val="1_1_1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VALUE" val="20"/>
  <p:tag name="KSO_WM_UNIT_TEXT_FILL_FORE_SCHEMECOLOR_INDEX" val="2"/>
  <p:tag name="KSO_WM_UNIT_TEXT_FILL_TYPE" val="1"/>
  <p:tag name="KSO_WM_UNIT_DIAGRAM_SCHEMECOLOR_ID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f"/>
  <p:tag name="KSO_WM_UNIT_INDEX" val="1_3_1"/>
  <p:tag name="KSO_WM_UNIT_ID" val="diagram20181206_2*l_h_f*1_3_1"/>
  <p:tag name="KSO_WM_UNIT_LAYERLEVEL" val="1_1_1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单击此处添加文本具体内容"/>
  <p:tag name="KSO_WM_UNIT_NOCLEAR" val="0"/>
  <p:tag name="KSO_WM_UNIT_DIAGRAM_ISNUMVISUAL" val="0"/>
  <p:tag name="KSO_WM_UNIT_DIAGRAM_ISREFERUNIT" val="0"/>
  <p:tag name="KSO_WM_UNIT_VALUE" val="20"/>
  <p:tag name="KSO_WM_UNIT_TEXT_FILL_FORE_SCHEMECOLOR_INDEX" val="2"/>
  <p:tag name="KSO_WM_UNIT_TEXT_FILL_TYPE" val="1"/>
  <p:tag name="KSO_WM_UNIT_DIAGRAM_SCHEMECOLOR_I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368;"/>
  <p:tag name="ISLIDE.ICON" val="#17773;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1_3"/>
  <p:tag name="KSO_WM_UNIT_ID" val="diagram20181206_2*l_h_i*1_1_3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181206_2*l_h_x*1_1_1"/>
  <p:tag name="KSO_WM_TEMPLATE_CATEGORY" val="diagram"/>
  <p:tag name="KSO_WM_TEMPLATE_INDEX" val="20181206"/>
  <p:tag name="KSO_WM_UNIT_LAYERLEVEL" val="1_1_1"/>
  <p:tag name="KSO_WM_TAG_VERSION" val="1.0"/>
  <p:tag name="KSO_WM_BEAUTIFY_FLAG" val="#wm#"/>
  <p:tag name="KSO_WM_UNIT_VALUE" val="200*200"/>
  <p:tag name="KSO_WM_UNIT_TYPE" val="l_h_x"/>
  <p:tag name="KSO_WM_UNIT_INDEX" val="1_1_1"/>
  <p:tag name="KSO_WM_UNIT_DIAGRAM_SCHEMECOLOR_ID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181206_2*l_h_x*1_2_1"/>
  <p:tag name="KSO_WM_TEMPLATE_CATEGORY" val="diagram"/>
  <p:tag name="KSO_WM_TEMPLATE_INDEX" val="20181206"/>
  <p:tag name="KSO_WM_UNIT_LAYERLEVEL" val="1_1_1"/>
  <p:tag name="KSO_WM_TAG_VERSION" val="1.0"/>
  <p:tag name="KSO_WM_BEAUTIFY_FLAG" val="#wm#"/>
  <p:tag name="KSO_WM_UNIT_VALUE" val="200*200"/>
  <p:tag name="KSO_WM_UNIT_TYPE" val="l_h_x"/>
  <p:tag name="KSO_WM_UNIT_INDEX" val="1_2_1"/>
  <p:tag name="KSO_WM_UNIT_DIAGRAM_SCHEMECOLOR_ID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181206_2*l_h_x*1_3_1"/>
  <p:tag name="KSO_WM_TEMPLATE_CATEGORY" val="diagram"/>
  <p:tag name="KSO_WM_TEMPLATE_INDEX" val="20181206"/>
  <p:tag name="KSO_WM_UNIT_LAYERLEVEL" val="1_1_1"/>
  <p:tag name="KSO_WM_TAG_VERSION" val="1.0"/>
  <p:tag name="KSO_WM_BEAUTIFY_FLAG" val="#wm#"/>
  <p:tag name="KSO_WM_UNIT_VALUE" val="173*173"/>
  <p:tag name="KSO_WM_UNIT_TYPE" val="l_h_x"/>
  <p:tag name="KSO_WM_UNIT_INDEX" val="1_3_1"/>
  <p:tag name="KSO_WM_UNIT_DIAGRAM_SCHEMECOLOR_ID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181206_2*l_h_x*1_4_1"/>
  <p:tag name="KSO_WM_TEMPLATE_CATEGORY" val="diagram"/>
  <p:tag name="KSO_WM_TEMPLATE_INDEX" val="20181206"/>
  <p:tag name="KSO_WM_UNIT_LAYERLEVEL" val="1_1_1"/>
  <p:tag name="KSO_WM_TAG_VERSION" val="1.0"/>
  <p:tag name="KSO_WM_BEAUTIFY_FLAG" val="#wm#"/>
  <p:tag name="KSO_WM_UNIT_VALUE" val="167*167"/>
  <p:tag name="KSO_WM_UNIT_TYPE" val="l_h_x"/>
  <p:tag name="KSO_WM_UNIT_INDEX" val="1_4_1"/>
  <p:tag name="KSO_WM_UNIT_DIAGRAM_SCHEMECOLOR_ID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i"/>
  <p:tag name="KSO_WM_UNIT_INDEX" val="1_1_2"/>
  <p:tag name="KSO_WM_UNIT_ID" val="diagram20181206_2*l_h_i*1_1_2"/>
  <p:tag name="KSO_WM_UNIT_LAYERLEVEL" val="1_1_1"/>
  <p:tag name="KSO_WM_BEAUTIFY_FLAG" val="#wm#"/>
  <p:tag name="KSO_WM_TAG_VERSION" val="1.0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  <p:tag name="KSO_WM_UNIT_DIAGRAM_SCHEMECOLOR_ID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a"/>
  <p:tag name="KSO_WM_UNIT_INDEX" val="1_1_1"/>
  <p:tag name="KSO_WM_UNIT_ID" val="diagram20181206_2*l_h_a*1_1_1"/>
  <p:tag name="KSO_WM_UNIT_LAYERLEVEL" val="1_1_1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VALUE" val="6"/>
  <p:tag name="KSO_WM_UNIT_TEXT_FILL_FORE_SCHEMECOLOR_INDEX" val="2"/>
  <p:tag name="KSO_WM_UNIT_TEXT_FILL_TYPE" val="1"/>
  <p:tag name="KSO_WM_UNIT_DIAGRAM_SCHEMECOLOR_ID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a"/>
  <p:tag name="KSO_WM_UNIT_INDEX" val="1_4_1"/>
  <p:tag name="KSO_WM_UNIT_ID" val="diagram20181206_2*l_h_a*1_4_1"/>
  <p:tag name="KSO_WM_UNIT_LAYERLEVEL" val="1_1_1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VALUE" val="8"/>
  <p:tag name="KSO_WM_UNIT_TEXT_FILL_FORE_SCHEMECOLOR_INDEX" val="2"/>
  <p:tag name="KSO_WM_UNIT_TEXT_FILL_TYPE" val="1"/>
  <p:tag name="KSO_WM_UNIT_DIAGRAM_SCHEMECOLOR_ID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a"/>
  <p:tag name="KSO_WM_UNIT_INDEX" val="1_2_1"/>
  <p:tag name="KSO_WM_UNIT_ID" val="diagram20181206_2*l_h_a*1_2_1"/>
  <p:tag name="KSO_WM_UNIT_LAYERLEVEL" val="1_1_1"/>
  <p:tag name="KSO_WM_UNIT_VALUE" val="8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2"/>
  <p:tag name="KSO_WM_UNIT_TEXT_FILL_TYPE" val="1"/>
  <p:tag name="KSO_WM_UNIT_DIAGRAM_SCHEMECOLOR_ID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1206"/>
  <p:tag name="KSO_WM_UNIT_TYPE" val="l_h_a"/>
  <p:tag name="KSO_WM_UNIT_INDEX" val="1_3_1"/>
  <p:tag name="KSO_WM_UNIT_ID" val="diagram20181206_2*l_h_a*1_3_1"/>
  <p:tag name="KSO_WM_UNIT_LAYERLEVEL" val="1_1_1"/>
  <p:tag name="KSO_WM_UNIT_HIGHLIGHT" val="0"/>
  <p:tag name="KSO_WM_UNIT_COMPATIBLE" val="0"/>
  <p:tag name="KSO_WM_BEAUTIFY_FLAG" val="#wm#"/>
  <p:tag name="KSO_WM_TAG_VERSION" val="1.0"/>
  <p:tag name="KSO_WM_DIAGRAM_GROUP_CODE" val="l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VALUE" val="8"/>
  <p:tag name="KSO_WM_UNIT_TEXT_FILL_FORE_SCHEMECOLOR_INDEX" val="2"/>
  <p:tag name="KSO_WM_UNIT_TEXT_FILL_TYPE" val="1"/>
  <p:tag name="KSO_WM_UNIT_DIAGRAM_SCHEMECOLOR_I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64;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64;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73_4*l_h_i*1_1_2"/>
  <p:tag name="KSO_WM_TEMPLATE_CATEGORY" val="diagram"/>
  <p:tag name="KSO_WM_TEMPLATE_INDEX" val="773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9"/>
  <p:tag name="KSO_WM_UNIT_TEXT_FILL_TYPE" val="1"/>
  <p:tag name="KSO_WM_UNIT_DIAGRAM_SCHEMECOLOR_ID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773_4*l_h_i*1_2_2"/>
  <p:tag name="KSO_WM_TEMPLATE_CATEGORY" val="diagram"/>
  <p:tag name="KSO_WM_TEMPLATE_INDEX" val="773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UNIT_DIAGRAM_SCHEMECOLOR_ID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2"/>
  <p:tag name="KSO_WM_UNIT_ID" val="diagram773_4*l_h_f*1_2_2"/>
  <p:tag name="KSO_WM_TEMPLATE_CATEGORY" val="diagram"/>
  <p:tag name="KSO_WM_TEMPLATE_INDEX" val="773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DIAGRAM_SCHEMECOLOR_ID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2"/>
  <p:tag name="KSO_WM_UNIT_ID" val="diagram773_4*l_h_f*1_2_2"/>
  <p:tag name="KSO_WM_TEMPLATE_CATEGORY" val="diagram"/>
  <p:tag name="KSO_WM_TEMPLATE_INDEX" val="773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DIAGRAM_SCHEMECOLOR_ID" val="0"/>
</p:tagLst>
</file>

<file path=ppt/theme/theme1.xml><?xml version="1.0" encoding="utf-8"?>
<a:theme xmlns:a="http://schemas.openxmlformats.org/drawingml/2006/main" name="Office 主题​​">
  <a:themeElements>
    <a:clrScheme name="自定义 473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0070C0"/>
      </a:accent1>
      <a:accent2>
        <a:srgbClr val="002060"/>
      </a:accent2>
      <a:accent3>
        <a:srgbClr val="0070C0"/>
      </a:accent3>
      <a:accent4>
        <a:srgbClr val="002060"/>
      </a:accent4>
      <a:accent5>
        <a:srgbClr val="0070C0"/>
      </a:accent5>
      <a:accent6>
        <a:srgbClr val="002060"/>
      </a:accent6>
      <a:hlink>
        <a:srgbClr val="0070C0"/>
      </a:hlink>
      <a:folHlink>
        <a:srgbClr val="7F7F7F"/>
      </a:folHlink>
    </a:clrScheme>
    <a:fontScheme name="Temp">
      <a:majorFont>
        <a:latin typeface="思源黑体 CN Normal"/>
        <a:ea typeface="思源黑体 CN Normal"/>
        <a:cs typeface=""/>
      </a:majorFont>
      <a:minorFont>
        <a:latin typeface="思源黑体 CN Normal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</TotalTime>
  <Words>1613</Words>
  <Application>Microsoft Office PowerPoint</Application>
  <PresentationFormat>宽屏</PresentationFormat>
  <Paragraphs>177</Paragraphs>
  <Slides>19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等线</vt:lpstr>
      <vt:lpstr>思源黑体 CN Bold</vt:lpstr>
      <vt:lpstr>思源黑体 CN Medium</vt:lpstr>
      <vt:lpstr>思源黑体 CN Normal</vt:lpstr>
      <vt:lpstr>思源黑体 CN Regular</vt:lpstr>
      <vt:lpstr>思源宋体 CN</vt:lpstr>
      <vt:lpstr>Arial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1122</cp:lastModifiedBy>
  <cp:revision>85</cp:revision>
  <dcterms:created xsi:type="dcterms:W3CDTF">2019-04-17T09:32:00Z</dcterms:created>
  <dcterms:modified xsi:type="dcterms:W3CDTF">2022-08-26T09:10:21Z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2052-11.1.0.8986</vt:lpwstr>
  </property>
</Properties>
</file>