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0.svg" ContentType="image/svg+xml"/>
  <Override PartName="/ppt/media/image12.svg" ContentType="image/svg+xml"/>
  <Override PartName="/ppt/media/image14.svg" ContentType="image/svg+xml"/>
  <Override PartName="/ppt/media/image2.svg" ContentType="image/svg+xml"/>
  <Override PartName="/ppt/media/image20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12"/>
  </p:notesMasterIdLst>
  <p:sldIdLst>
    <p:sldId id="256" r:id="rId7"/>
    <p:sldId id="258" r:id="rId8"/>
    <p:sldId id="259" r:id="rId9"/>
    <p:sldId id="260" r:id="rId10"/>
    <p:sldId id="261" r:id="rId11"/>
    <p:sldId id="280" r:id="rId13"/>
    <p:sldId id="262" r:id="rId14"/>
    <p:sldId id="271" r:id="rId15"/>
    <p:sldId id="264" r:id="rId16"/>
    <p:sldId id="282" r:id="rId17"/>
    <p:sldId id="265" r:id="rId18"/>
    <p:sldId id="266" r:id="rId19"/>
    <p:sldId id="267" r:id="rId20"/>
    <p:sldId id="283" r:id="rId21"/>
    <p:sldId id="268" r:id="rId22"/>
    <p:sldId id="269" r:id="rId23"/>
    <p:sldId id="270" r:id="rId24"/>
    <p:sldId id="281" r:id="rId25"/>
    <p:sldId id="257" r:id="rId26"/>
  </p:sldIdLst>
  <p:sldSz cx="12192000" cy="6858000"/>
  <p:notesSz cx="6858000" cy="9144000"/>
  <p:embeddedFontLst>
    <p:embeddedFont>
      <p:font typeface="方正清刻本悦宋简体" panose="02000000000000000000" pitchFamily="2" charset="-122"/>
      <p:regular r:id="rId30"/>
    </p:embeddedFont>
    <p:embeddedFont>
      <p:font typeface="幼圆" panose="02010509060101010101" pitchFamily="49" charset="-122"/>
      <p:regular r:id="rId31"/>
    </p:embeddedFont>
    <p:embeddedFont>
      <p:font typeface="Tahoma" panose="020B0604030504040204" pitchFamily="34" charset="0"/>
      <p:regular r:id="rId32"/>
      <p:bold r:id="rId33"/>
    </p:embeddedFon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DokChampa" panose="020B0604020202020204" pitchFamily="34" charset="-34"/>
      <p:regular r:id="rId38"/>
    </p:embeddedFont>
    <p:embeddedFont>
      <p:font typeface="等线" panose="02010600030101010101" charset="-122"/>
      <p:regular r:id="rId39"/>
    </p:embeddedFont>
    <p:embeddedFont>
      <p:font typeface="等线 Light" panose="02010600030101010101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B8A2"/>
    <a:srgbClr val="6D7975"/>
    <a:srgbClr val="3F382E"/>
    <a:srgbClr val="FFF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gs" Target="tags/tag2.xml"/><Relationship Id="rId44" Type="http://schemas.openxmlformats.org/officeDocument/2006/relationships/font" Target="fonts/font15.fntdata"/><Relationship Id="rId43" Type="http://schemas.openxmlformats.org/officeDocument/2006/relationships/font" Target="fonts/font14.fntdata"/><Relationship Id="rId42" Type="http://schemas.openxmlformats.org/officeDocument/2006/relationships/font" Target="fonts/font13.fntdata"/><Relationship Id="rId41" Type="http://schemas.openxmlformats.org/officeDocument/2006/relationships/font" Target="fonts/font12.fntdata"/><Relationship Id="rId40" Type="http://schemas.openxmlformats.org/officeDocument/2006/relationships/font" Target="fonts/font11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ppt母版教程：http://cloud.video.taobao.com/play/u/null/p/1/e/6/t/1/416550649444.mp4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087" t="9052" r="2989" b="23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087" t="9052" r="2989" b="23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60" t="36027" r="2549" b="34820"/>
          <a:stretch>
            <a:fillRect/>
          </a:stretch>
        </p:blipFill>
        <p:spPr>
          <a:xfrm>
            <a:off x="0" y="-1"/>
            <a:ext cx="12192000" cy="32613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537" r="20222" b="19825"/>
          <a:stretch>
            <a:fillRect/>
          </a:stretch>
        </p:blipFill>
        <p:spPr>
          <a:xfrm>
            <a:off x="5135880" y="-1"/>
            <a:ext cx="7056120" cy="5076029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728" b="18313"/>
          <a:stretch>
            <a:fillRect/>
          </a:stretch>
        </p:blipFill>
        <p:spPr>
          <a:xfrm>
            <a:off x="0" y="2451889"/>
            <a:ext cx="7972426" cy="4406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28" b="18313"/>
          <a:stretch>
            <a:fillRect/>
          </a:stretch>
        </p:blipFill>
        <p:spPr>
          <a:xfrm rot="5400000">
            <a:off x="-681733" y="681734"/>
            <a:ext cx="3048000" cy="1684534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537" r="20222" b="19825"/>
          <a:stretch>
            <a:fillRect/>
          </a:stretch>
        </p:blipFill>
        <p:spPr>
          <a:xfrm rot="5400000">
            <a:off x="9216635" y="3882635"/>
            <a:ext cx="3460975" cy="2489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267" t="17242" r="34493" b="17242"/>
          <a:stretch>
            <a:fillRect/>
          </a:stretch>
        </p:blipFill>
        <p:spPr>
          <a:xfrm>
            <a:off x="5207001" y="0"/>
            <a:ext cx="6985000" cy="685800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331" t="6789" r="32811" b="15052"/>
          <a:stretch>
            <a:fillRect/>
          </a:stretch>
        </p:blipFill>
        <p:spPr>
          <a:xfrm>
            <a:off x="0" y="0"/>
            <a:ext cx="84582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748" t="13679" b="13679"/>
          <a:stretch>
            <a:fillRect/>
          </a:stretch>
        </p:blipFill>
        <p:spPr>
          <a:xfrm flipH="1">
            <a:off x="3977640" y="-1"/>
            <a:ext cx="821436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60" t="36027" r="2549" b="34820"/>
          <a:stretch>
            <a:fillRect/>
          </a:stretch>
        </p:blipFill>
        <p:spPr>
          <a:xfrm>
            <a:off x="0" y="-1"/>
            <a:ext cx="12192000" cy="32613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087" t="9052" r="2989" b="23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60" t="36027" r="2549" b="34820"/>
          <a:stretch>
            <a:fillRect/>
          </a:stretch>
        </p:blipFill>
        <p:spPr>
          <a:xfrm>
            <a:off x="0" y="-1"/>
            <a:ext cx="12192000" cy="32613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537" r="20222" b="19825"/>
          <a:stretch>
            <a:fillRect/>
          </a:stretch>
        </p:blipFill>
        <p:spPr>
          <a:xfrm>
            <a:off x="5135880" y="-1"/>
            <a:ext cx="7056120" cy="5076029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728" b="18313"/>
          <a:stretch>
            <a:fillRect/>
          </a:stretch>
        </p:blipFill>
        <p:spPr>
          <a:xfrm>
            <a:off x="0" y="2451889"/>
            <a:ext cx="7972426" cy="4406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28" b="18313"/>
          <a:stretch>
            <a:fillRect/>
          </a:stretch>
        </p:blipFill>
        <p:spPr>
          <a:xfrm rot="5400000">
            <a:off x="-681733" y="681734"/>
            <a:ext cx="3048000" cy="1684534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537" r="20222" b="19825"/>
          <a:stretch>
            <a:fillRect/>
          </a:stretch>
        </p:blipFill>
        <p:spPr>
          <a:xfrm rot="5400000">
            <a:off x="9216635" y="3882635"/>
            <a:ext cx="3460975" cy="2489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267" t="17242" r="34493" b="17242"/>
          <a:stretch>
            <a:fillRect/>
          </a:stretch>
        </p:blipFill>
        <p:spPr>
          <a:xfrm>
            <a:off x="5207001" y="0"/>
            <a:ext cx="6985000" cy="685800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331" t="6789" r="32811" b="15052"/>
          <a:stretch>
            <a:fillRect/>
          </a:stretch>
        </p:blipFill>
        <p:spPr>
          <a:xfrm>
            <a:off x="0" y="0"/>
            <a:ext cx="84582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748" t="13679" b="13679"/>
          <a:stretch>
            <a:fillRect/>
          </a:stretch>
        </p:blipFill>
        <p:spPr>
          <a:xfrm flipH="1">
            <a:off x="3977640" y="-1"/>
            <a:ext cx="821436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537" r="20222" b="19825"/>
          <a:stretch>
            <a:fillRect/>
          </a:stretch>
        </p:blipFill>
        <p:spPr>
          <a:xfrm>
            <a:off x="5135880" y="-1"/>
            <a:ext cx="7056120" cy="5076029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728" b="18313"/>
          <a:stretch>
            <a:fillRect/>
          </a:stretch>
        </p:blipFill>
        <p:spPr>
          <a:xfrm>
            <a:off x="0" y="2451889"/>
            <a:ext cx="7972426" cy="4406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087" t="9052" r="2989" b="23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60" t="36027" r="2549" b="34820"/>
          <a:stretch>
            <a:fillRect/>
          </a:stretch>
        </p:blipFill>
        <p:spPr>
          <a:xfrm>
            <a:off x="0" y="-1"/>
            <a:ext cx="12192000" cy="32613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537" r="20222" b="19825"/>
          <a:stretch>
            <a:fillRect/>
          </a:stretch>
        </p:blipFill>
        <p:spPr>
          <a:xfrm>
            <a:off x="5135880" y="-1"/>
            <a:ext cx="7056120" cy="5076029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728" b="18313"/>
          <a:stretch>
            <a:fillRect/>
          </a:stretch>
        </p:blipFill>
        <p:spPr>
          <a:xfrm>
            <a:off x="0" y="2451889"/>
            <a:ext cx="7972426" cy="4406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28" b="18313"/>
          <a:stretch>
            <a:fillRect/>
          </a:stretch>
        </p:blipFill>
        <p:spPr>
          <a:xfrm rot="5400000">
            <a:off x="-681733" y="681734"/>
            <a:ext cx="3048000" cy="1684534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537" r="20222" b="19825"/>
          <a:stretch>
            <a:fillRect/>
          </a:stretch>
        </p:blipFill>
        <p:spPr>
          <a:xfrm rot="5400000">
            <a:off x="9216635" y="3882635"/>
            <a:ext cx="3460975" cy="2489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267" t="17242" r="34493" b="17242"/>
          <a:stretch>
            <a:fillRect/>
          </a:stretch>
        </p:blipFill>
        <p:spPr>
          <a:xfrm>
            <a:off x="5207001" y="0"/>
            <a:ext cx="6985000" cy="685800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331" t="6789" r="32811" b="15052"/>
          <a:stretch>
            <a:fillRect/>
          </a:stretch>
        </p:blipFill>
        <p:spPr>
          <a:xfrm>
            <a:off x="0" y="0"/>
            <a:ext cx="84582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28" b="18313"/>
          <a:stretch>
            <a:fillRect/>
          </a:stretch>
        </p:blipFill>
        <p:spPr>
          <a:xfrm rot="5400000">
            <a:off x="-681733" y="681734"/>
            <a:ext cx="3048000" cy="1684534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537" r="20222" b="19825"/>
          <a:stretch>
            <a:fillRect/>
          </a:stretch>
        </p:blipFill>
        <p:spPr>
          <a:xfrm rot="5400000">
            <a:off x="9216635" y="3882635"/>
            <a:ext cx="3460975" cy="2489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748" t="13679" b="13679"/>
          <a:stretch>
            <a:fillRect/>
          </a:stretch>
        </p:blipFill>
        <p:spPr>
          <a:xfrm flipH="1">
            <a:off x="3977640" y="-1"/>
            <a:ext cx="821436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087" t="9052" r="2989" b="23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60" t="36027" r="2549" b="34820"/>
          <a:stretch>
            <a:fillRect/>
          </a:stretch>
        </p:blipFill>
        <p:spPr>
          <a:xfrm>
            <a:off x="0" y="-1"/>
            <a:ext cx="12192000" cy="32613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537" r="20222" b="19825"/>
          <a:stretch>
            <a:fillRect/>
          </a:stretch>
        </p:blipFill>
        <p:spPr>
          <a:xfrm>
            <a:off x="5135880" y="-1"/>
            <a:ext cx="7056120" cy="5076029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728" b="18313"/>
          <a:stretch>
            <a:fillRect/>
          </a:stretch>
        </p:blipFill>
        <p:spPr>
          <a:xfrm>
            <a:off x="0" y="2451889"/>
            <a:ext cx="7972426" cy="4406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28" b="18313"/>
          <a:stretch>
            <a:fillRect/>
          </a:stretch>
        </p:blipFill>
        <p:spPr>
          <a:xfrm rot="5400000">
            <a:off x="-681733" y="681734"/>
            <a:ext cx="3048000" cy="1684534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537" r="20222" b="19825"/>
          <a:stretch>
            <a:fillRect/>
          </a:stretch>
        </p:blipFill>
        <p:spPr>
          <a:xfrm rot="5400000">
            <a:off x="9216635" y="3882635"/>
            <a:ext cx="3460975" cy="2489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267" t="17242" r="34493" b="17242"/>
          <a:stretch>
            <a:fillRect/>
          </a:stretch>
        </p:blipFill>
        <p:spPr>
          <a:xfrm>
            <a:off x="5207001" y="0"/>
            <a:ext cx="6985000" cy="685800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331" t="6789" r="32811" b="15052"/>
          <a:stretch>
            <a:fillRect/>
          </a:stretch>
        </p:blipFill>
        <p:spPr>
          <a:xfrm>
            <a:off x="0" y="0"/>
            <a:ext cx="84582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267" t="17242" r="34493" b="17242"/>
          <a:stretch>
            <a:fillRect/>
          </a:stretch>
        </p:blipFill>
        <p:spPr>
          <a:xfrm>
            <a:off x="5207001" y="0"/>
            <a:ext cx="6985000" cy="685800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331" t="6789" r="32811" b="15052"/>
          <a:stretch>
            <a:fillRect/>
          </a:stretch>
        </p:blipFill>
        <p:spPr>
          <a:xfrm>
            <a:off x="0" y="0"/>
            <a:ext cx="84582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748" t="13679" b="13679"/>
          <a:stretch>
            <a:fillRect/>
          </a:stretch>
        </p:blipFill>
        <p:spPr>
          <a:xfrm flipH="1">
            <a:off x="3977640" y="-1"/>
            <a:ext cx="821436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748" t="13679" b="13679"/>
          <a:stretch>
            <a:fillRect/>
          </a:stretch>
        </p:blipFill>
        <p:spPr>
          <a:xfrm flipH="1">
            <a:off x="3977640" y="-1"/>
            <a:ext cx="821436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823C0-5A3D-4439-B60D-66A8A92207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F5954-EB40-4189-B8BE-73EB2C89E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20.sv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sv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11986" y="2184737"/>
            <a:ext cx="49680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莫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兰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迪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结</a:t>
            </a:r>
            <a:endParaRPr lang="zh-CN" altLang="en-US" sz="60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0066" y="3200400"/>
            <a:ext cx="4031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DEB8A2"/>
                </a:solidFill>
              </a:rPr>
              <a:t>清新简约总结计划模板</a:t>
            </a:r>
            <a:endParaRPr lang="zh-CN" altLang="en-US" sz="2000" dirty="0">
              <a:solidFill>
                <a:srgbClr val="DEB8A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8312" y="3692843"/>
            <a:ext cx="5495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3F382E"/>
                </a:solidFill>
              </a:rPr>
              <a:t>Fusce</a:t>
            </a:r>
            <a:r>
              <a:rPr lang="en-US" altLang="zh-CN" sz="1400" dirty="0">
                <a:solidFill>
                  <a:srgbClr val="3F382E"/>
                </a:solidFill>
              </a:rPr>
              <a:t> posuere, magna sed pulvinar ultricies, purus lectus malesuada libero, sit amet commodo magna eros </a:t>
            </a:r>
            <a:r>
              <a:rPr lang="en-US" altLang="zh-CN" sz="1400" dirty="0" err="1">
                <a:solidFill>
                  <a:srgbClr val="3F382E"/>
                </a:solidFill>
              </a:rPr>
              <a:t>quis</a:t>
            </a:r>
            <a:r>
              <a:rPr lang="en-US" altLang="zh-CN" sz="1400" dirty="0">
                <a:solidFill>
                  <a:srgbClr val="3F382E"/>
                </a:solidFill>
              </a:rPr>
              <a:t> </a:t>
            </a:r>
            <a:r>
              <a:rPr lang="en-US" altLang="zh-CN" sz="1400" dirty="0" err="1">
                <a:solidFill>
                  <a:srgbClr val="3F382E"/>
                </a:solidFill>
              </a:rPr>
              <a:t>urna</a:t>
            </a:r>
            <a:endParaRPr lang="en-US" altLang="zh-CN" sz="1400" dirty="0">
              <a:solidFill>
                <a:srgbClr val="3F382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任意多边形 15"/>
          <p:cNvSpPr/>
          <p:nvPr/>
        </p:nvSpPr>
        <p:spPr>
          <a:xfrm>
            <a:off x="1352550" y="1600200"/>
            <a:ext cx="816610" cy="780415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37818" y="2010932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37818" y="2380772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37818" y="380325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37818" y="4172462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47572" y="2010932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3360" y="2373152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7572" y="380325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3360" y="416547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任意多边形 15"/>
          <p:cNvSpPr/>
          <p:nvPr/>
        </p:nvSpPr>
        <p:spPr>
          <a:xfrm>
            <a:off x="1352550" y="3465195"/>
            <a:ext cx="816610" cy="780415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5"/>
          <p:cNvSpPr/>
          <p:nvPr/>
        </p:nvSpPr>
        <p:spPr>
          <a:xfrm>
            <a:off x="7437755" y="1600200"/>
            <a:ext cx="816610" cy="780415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5"/>
          <p:cNvSpPr/>
          <p:nvPr/>
        </p:nvSpPr>
        <p:spPr>
          <a:xfrm>
            <a:off x="7437755" y="3465195"/>
            <a:ext cx="816610" cy="780415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81045" y="2794337"/>
            <a:ext cx="562991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03.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输入标题文本</a:t>
            </a:r>
            <a:endParaRPr lang="zh-CN" altLang="en-US" sz="60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 rot="16200000">
            <a:off x="6073942" y="4175067"/>
            <a:ext cx="44112" cy="387278"/>
          </a:xfrm>
          <a:prstGeom prst="rect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8"/>
          <a:stretch>
            <a:fillRect/>
          </a:stretch>
        </p:blipFill>
        <p:spPr>
          <a:xfrm>
            <a:off x="824279" y="2194560"/>
            <a:ext cx="3423920" cy="342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05481" y="2114673"/>
            <a:ext cx="30667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5481" y="2576338"/>
            <a:ext cx="7001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1599" y="3594154"/>
            <a:ext cx="716872" cy="716872"/>
          </a:xfrm>
          <a:prstGeom prst="rect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24261" y="3561972"/>
            <a:ext cx="716872" cy="716872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54915" y="345751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01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4915" y="3783142"/>
            <a:ext cx="230291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write_51768"/>
          <p:cNvSpPr>
            <a:spLocks noChangeAspect="1"/>
          </p:cNvSpPr>
          <p:nvPr/>
        </p:nvSpPr>
        <p:spPr bwMode="auto">
          <a:xfrm>
            <a:off x="4794093" y="3760708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矩形 15"/>
          <p:cNvSpPr/>
          <p:nvPr/>
        </p:nvSpPr>
        <p:spPr>
          <a:xfrm>
            <a:off x="8167484" y="3594154"/>
            <a:ext cx="716872" cy="716872"/>
          </a:xfrm>
          <a:prstGeom prst="rect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10146" y="3561972"/>
            <a:ext cx="716872" cy="716872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40800" y="345751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01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40800" y="3783142"/>
            <a:ext cx="230291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write_51768"/>
          <p:cNvSpPr>
            <a:spLocks noChangeAspect="1"/>
          </p:cNvSpPr>
          <p:nvPr/>
        </p:nvSpPr>
        <p:spPr bwMode="auto">
          <a:xfrm>
            <a:off x="8379978" y="3760708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矩形 22"/>
          <p:cNvSpPr/>
          <p:nvPr/>
        </p:nvSpPr>
        <p:spPr>
          <a:xfrm>
            <a:off x="4581599" y="4915234"/>
            <a:ext cx="716872" cy="716872"/>
          </a:xfrm>
          <a:prstGeom prst="rect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24261" y="4883052"/>
            <a:ext cx="716872" cy="716872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54915" y="477859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01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54915" y="5104222"/>
            <a:ext cx="230291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write_51768"/>
          <p:cNvSpPr>
            <a:spLocks noChangeAspect="1"/>
          </p:cNvSpPr>
          <p:nvPr/>
        </p:nvSpPr>
        <p:spPr bwMode="auto">
          <a:xfrm>
            <a:off x="4794093" y="5081788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矩形 29"/>
          <p:cNvSpPr/>
          <p:nvPr/>
        </p:nvSpPr>
        <p:spPr>
          <a:xfrm>
            <a:off x="8167484" y="4915234"/>
            <a:ext cx="716872" cy="716872"/>
          </a:xfrm>
          <a:prstGeom prst="rect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210146" y="4883052"/>
            <a:ext cx="716872" cy="716872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040800" y="477859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01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40800" y="5104222"/>
            <a:ext cx="230291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write_51768"/>
          <p:cNvSpPr>
            <a:spLocks noChangeAspect="1"/>
          </p:cNvSpPr>
          <p:nvPr/>
        </p:nvSpPr>
        <p:spPr bwMode="auto">
          <a:xfrm>
            <a:off x="8379978" y="5081788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5" name="PPT母版教程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29970" y="3115945"/>
            <a:ext cx="3141980" cy="1767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任意多边形 9"/>
          <p:cNvSpPr/>
          <p:nvPr/>
        </p:nvSpPr>
        <p:spPr>
          <a:xfrm rot="5400000">
            <a:off x="6118902" y="1899524"/>
            <a:ext cx="1389518" cy="1389516"/>
          </a:xfrm>
          <a:custGeom>
            <a:avLst/>
            <a:gdLst>
              <a:gd name="connsiteX0" fmla="*/ 0 w 1670506"/>
              <a:gd name="connsiteY0" fmla="*/ 1670503 h 1670503"/>
              <a:gd name="connsiteX1" fmla="*/ 7251 w 1670506"/>
              <a:gd name="connsiteY1" fmla="*/ 1526913 h 1670503"/>
              <a:gd name="connsiteX2" fmla="*/ 1526913 w 1670506"/>
              <a:gd name="connsiteY2" fmla="*/ 7251 h 1670503"/>
              <a:gd name="connsiteX3" fmla="*/ 1670506 w 1670506"/>
              <a:gd name="connsiteY3" fmla="*/ 0 h 1670503"/>
              <a:gd name="connsiteX4" fmla="*/ 1670506 w 1670506"/>
              <a:gd name="connsiteY4" fmla="*/ 797497 h 1670503"/>
              <a:gd name="connsiteX5" fmla="*/ 1608452 w 1670506"/>
              <a:gd name="connsiteY5" fmla="*/ 800631 h 1670503"/>
              <a:gd name="connsiteX6" fmla="*/ 800631 w 1670506"/>
              <a:gd name="connsiteY6" fmla="*/ 1608452 h 1670503"/>
              <a:gd name="connsiteX7" fmla="*/ 797498 w 1670506"/>
              <a:gd name="connsiteY7" fmla="*/ 1670503 h 1670503"/>
              <a:gd name="connsiteX8" fmla="*/ 0 w 1670506"/>
              <a:gd name="connsiteY8" fmla="*/ 1670503 h 16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3">
                <a:moveTo>
                  <a:pt x="0" y="1670503"/>
                </a:moveTo>
                <a:lnTo>
                  <a:pt x="7251" y="1526913"/>
                </a:lnTo>
                <a:cubicBezTo>
                  <a:pt x="88625" y="725637"/>
                  <a:pt x="725638" y="88625"/>
                  <a:pt x="1526913" y="7251"/>
                </a:cubicBezTo>
                <a:lnTo>
                  <a:pt x="1670506" y="0"/>
                </a:lnTo>
                <a:lnTo>
                  <a:pt x="1670506" y="797497"/>
                </a:lnTo>
                <a:lnTo>
                  <a:pt x="1608452" y="800631"/>
                </a:lnTo>
                <a:cubicBezTo>
                  <a:pt x="1182511" y="843887"/>
                  <a:pt x="843887" y="1182511"/>
                  <a:pt x="800631" y="1608452"/>
                </a:cubicBezTo>
                <a:lnTo>
                  <a:pt x="797498" y="1670503"/>
                </a:lnTo>
                <a:lnTo>
                  <a:pt x="0" y="1670503"/>
                </a:ln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12"/>
          <p:cNvSpPr/>
          <p:nvPr/>
        </p:nvSpPr>
        <p:spPr>
          <a:xfrm>
            <a:off x="4678676" y="3344097"/>
            <a:ext cx="1282296" cy="1467711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rgbClr val="DEB8A2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13"/>
          <p:cNvSpPr/>
          <p:nvPr/>
        </p:nvSpPr>
        <p:spPr>
          <a:xfrm rot="5400000">
            <a:off x="4678678" y="1899521"/>
            <a:ext cx="1389518" cy="1389521"/>
          </a:xfrm>
          <a:custGeom>
            <a:avLst/>
            <a:gdLst>
              <a:gd name="connsiteX0" fmla="*/ 0 w 1670506"/>
              <a:gd name="connsiteY0" fmla="*/ 0 h 1670509"/>
              <a:gd name="connsiteX1" fmla="*/ 797497 w 1670506"/>
              <a:gd name="connsiteY1" fmla="*/ 0 h 1670509"/>
              <a:gd name="connsiteX2" fmla="*/ 800631 w 1670506"/>
              <a:gd name="connsiteY2" fmla="*/ 62057 h 1670509"/>
              <a:gd name="connsiteX3" fmla="*/ 1608452 w 1670506"/>
              <a:gd name="connsiteY3" fmla="*/ 869878 h 1670509"/>
              <a:gd name="connsiteX4" fmla="*/ 1670506 w 1670506"/>
              <a:gd name="connsiteY4" fmla="*/ 873012 h 1670509"/>
              <a:gd name="connsiteX5" fmla="*/ 1670506 w 1670506"/>
              <a:gd name="connsiteY5" fmla="*/ 1670509 h 1670509"/>
              <a:gd name="connsiteX6" fmla="*/ 1526913 w 1670506"/>
              <a:gd name="connsiteY6" fmla="*/ 1663258 h 1670509"/>
              <a:gd name="connsiteX7" fmla="*/ 7251 w 1670506"/>
              <a:gd name="connsiteY7" fmla="*/ 143596 h 1670509"/>
              <a:gd name="connsiteX8" fmla="*/ 0 w 1670506"/>
              <a:gd name="connsiteY8" fmla="*/ 0 h 167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9">
                <a:moveTo>
                  <a:pt x="0" y="0"/>
                </a:moveTo>
                <a:lnTo>
                  <a:pt x="797497" y="0"/>
                </a:lnTo>
                <a:lnTo>
                  <a:pt x="800631" y="62057"/>
                </a:lnTo>
                <a:cubicBezTo>
                  <a:pt x="843887" y="487998"/>
                  <a:pt x="1182511" y="826622"/>
                  <a:pt x="1608452" y="869878"/>
                </a:cubicBezTo>
                <a:lnTo>
                  <a:pt x="1670506" y="873012"/>
                </a:lnTo>
                <a:lnTo>
                  <a:pt x="1670506" y="1670509"/>
                </a:lnTo>
                <a:lnTo>
                  <a:pt x="1526913" y="1663258"/>
                </a:lnTo>
                <a:cubicBezTo>
                  <a:pt x="725638" y="1581884"/>
                  <a:pt x="88625" y="944872"/>
                  <a:pt x="7251" y="143596"/>
                </a:cubicBezTo>
                <a:lnTo>
                  <a:pt x="0" y="0"/>
                </a:ln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14"/>
          <p:cNvSpPr/>
          <p:nvPr/>
        </p:nvSpPr>
        <p:spPr>
          <a:xfrm flipH="1">
            <a:off x="6231028" y="3345252"/>
            <a:ext cx="1282296" cy="1467711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rgbClr val="DEB8A2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15"/>
          <p:cNvSpPr/>
          <p:nvPr/>
        </p:nvSpPr>
        <p:spPr>
          <a:xfrm>
            <a:off x="5306435" y="4857239"/>
            <a:ext cx="1579136" cy="1285765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6D797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write_51768"/>
          <p:cNvSpPr>
            <a:spLocks noChangeAspect="1"/>
          </p:cNvSpPr>
          <p:nvPr/>
        </p:nvSpPr>
        <p:spPr bwMode="auto">
          <a:xfrm>
            <a:off x="6745081" y="2409615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0" name="write_51768"/>
          <p:cNvSpPr>
            <a:spLocks noChangeAspect="1"/>
          </p:cNvSpPr>
          <p:nvPr/>
        </p:nvSpPr>
        <p:spPr bwMode="auto">
          <a:xfrm>
            <a:off x="5063638" y="2409615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write_51768"/>
          <p:cNvSpPr>
            <a:spLocks noChangeAspect="1"/>
          </p:cNvSpPr>
          <p:nvPr/>
        </p:nvSpPr>
        <p:spPr bwMode="auto">
          <a:xfrm>
            <a:off x="6745081" y="3799133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write_51768"/>
          <p:cNvSpPr>
            <a:spLocks noChangeAspect="1"/>
          </p:cNvSpPr>
          <p:nvPr/>
        </p:nvSpPr>
        <p:spPr bwMode="auto">
          <a:xfrm>
            <a:off x="5063638" y="3799133"/>
            <a:ext cx="378914" cy="36933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3" name="矩形 12"/>
          <p:cNvSpPr/>
          <p:nvPr/>
        </p:nvSpPr>
        <p:spPr>
          <a:xfrm>
            <a:off x="5261804" y="5176955"/>
            <a:ext cx="1668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Summary 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of work 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72793" y="2010932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72793" y="2373152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72793" y="380325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72793" y="416547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47572" y="2010932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3360" y="2373152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7572" y="380325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3360" y="416547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84631" y="100400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36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4631" y="1747161"/>
            <a:ext cx="8441689" cy="336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Century Gothic" panose="020B0502020202020204" pitchFamily="34" charset="0"/>
              </a:rPr>
              <a:t>Nunc viverra imperdiet enim. Fusce est. Vivamus a tellus.</a:t>
            </a: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Century Gothic" panose="020B0502020202020204" pitchFamily="34" charset="0"/>
              </a:rPr>
              <a:t>Pellentesque habitant morbi tristique senectus et netus et malesuada fames ac turpis egestas. Proin pharetra nonummy pede. Mauris et </a:t>
            </a:r>
            <a:r>
              <a:rPr lang="en-US" altLang="zh-CN" dirty="0" err="1">
                <a:latin typeface="Century Gothic" panose="020B0502020202020204" pitchFamily="34" charset="0"/>
              </a:rPr>
              <a:t>orci</a:t>
            </a:r>
            <a:r>
              <a:rPr lang="en-US" altLang="zh-CN" dirty="0">
                <a:latin typeface="Century Gothic" panose="020B0502020202020204" pitchFamily="34" charset="0"/>
              </a:rPr>
              <a:t>.</a:t>
            </a:r>
            <a:endParaRPr lang="en-US" altLang="zh-CN" dirty="0">
              <a:latin typeface="Century Gothic" panose="020B0502020202020204" pitchFamily="34" charset="0"/>
            </a:endParaRPr>
          </a:p>
        </p:txBody>
      </p:sp>
      <p:pic>
        <p:nvPicPr>
          <p:cNvPr id="6" name="图形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3091" y="910730"/>
            <a:ext cx="647700" cy="600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82633" y="2794337"/>
            <a:ext cx="562673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04.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输入标题文本</a:t>
            </a:r>
            <a:endParaRPr lang="zh-CN" altLang="en-US" sz="60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 rot="16200000">
            <a:off x="6073942" y="4175067"/>
            <a:ext cx="44112" cy="387278"/>
          </a:xfrm>
          <a:prstGeom prst="rect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hape 1290"/>
          <p:cNvSpPr/>
          <p:nvPr/>
        </p:nvSpPr>
        <p:spPr>
          <a:xfrm>
            <a:off x="1990755" y="1944714"/>
            <a:ext cx="559901" cy="559901"/>
          </a:xfrm>
          <a:prstGeom prst="rect">
            <a:avLst/>
          </a:prstGeom>
          <a:solidFill>
            <a:srgbClr val="6D7975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Group 1293"/>
          <p:cNvGrpSpPr/>
          <p:nvPr/>
        </p:nvGrpSpPr>
        <p:grpSpPr>
          <a:xfrm>
            <a:off x="2159196" y="2102873"/>
            <a:ext cx="223018" cy="243582"/>
            <a:chOff x="0" y="0"/>
            <a:chExt cx="495252" cy="540918"/>
          </a:xfrm>
        </p:grpSpPr>
        <p:sp>
          <p:nvSpPr>
            <p:cNvPr id="6" name="Shape 1291"/>
            <p:cNvSpPr/>
            <p:nvPr/>
          </p:nvSpPr>
          <p:spPr>
            <a:xfrm>
              <a:off x="107933" y="0"/>
              <a:ext cx="270131" cy="270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4" y="18436"/>
                  </a:moveTo>
                  <a:cubicBezTo>
                    <a:pt x="5273" y="20546"/>
                    <a:pt x="7818" y="21600"/>
                    <a:pt x="10800" y="21600"/>
                  </a:cubicBezTo>
                  <a:cubicBezTo>
                    <a:pt x="13782" y="21600"/>
                    <a:pt x="16327" y="20546"/>
                    <a:pt x="18436" y="18436"/>
                  </a:cubicBezTo>
                  <a:cubicBezTo>
                    <a:pt x="20546" y="16327"/>
                    <a:pt x="21600" y="13782"/>
                    <a:pt x="21600" y="10800"/>
                  </a:cubicBezTo>
                  <a:cubicBezTo>
                    <a:pt x="21600" y="7818"/>
                    <a:pt x="20546" y="5273"/>
                    <a:pt x="18436" y="3164"/>
                  </a:cubicBezTo>
                  <a:cubicBezTo>
                    <a:pt x="16327" y="1054"/>
                    <a:pt x="13782" y="0"/>
                    <a:pt x="10800" y="0"/>
                  </a:cubicBezTo>
                  <a:cubicBezTo>
                    <a:pt x="7818" y="0"/>
                    <a:pt x="5273" y="1055"/>
                    <a:pt x="3164" y="3164"/>
                  </a:cubicBezTo>
                  <a:cubicBezTo>
                    <a:pt x="1055" y="5273"/>
                    <a:pt x="0" y="7818"/>
                    <a:pt x="0" y="10800"/>
                  </a:cubicBezTo>
                  <a:cubicBezTo>
                    <a:pt x="0" y="13782"/>
                    <a:pt x="1055" y="16327"/>
                    <a:pt x="3164" y="18436"/>
                  </a:cubicBezTo>
                  <a:cubicBezTo>
                    <a:pt x="3164" y="18436"/>
                    <a:pt x="3164" y="18436"/>
                    <a:pt x="3164" y="184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5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Shape 1292"/>
            <p:cNvSpPr/>
            <p:nvPr/>
          </p:nvSpPr>
          <p:spPr>
            <a:xfrm>
              <a:off x="0" y="248248"/>
              <a:ext cx="495253" cy="292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2" y="9360"/>
                  </a:moveTo>
                  <a:cubicBezTo>
                    <a:pt x="21225" y="8347"/>
                    <a:pt x="21089" y="7408"/>
                    <a:pt x="20925" y="6543"/>
                  </a:cubicBezTo>
                  <a:cubicBezTo>
                    <a:pt x="20761" y="5678"/>
                    <a:pt x="20542" y="4834"/>
                    <a:pt x="20266" y="4011"/>
                  </a:cubicBezTo>
                  <a:cubicBezTo>
                    <a:pt x="19989" y="3190"/>
                    <a:pt x="19673" y="2489"/>
                    <a:pt x="19314" y="1909"/>
                  </a:cubicBezTo>
                  <a:cubicBezTo>
                    <a:pt x="18957" y="1329"/>
                    <a:pt x="18519" y="867"/>
                    <a:pt x="18002" y="520"/>
                  </a:cubicBezTo>
                  <a:cubicBezTo>
                    <a:pt x="17487" y="175"/>
                    <a:pt x="16916" y="0"/>
                    <a:pt x="16292" y="0"/>
                  </a:cubicBezTo>
                  <a:cubicBezTo>
                    <a:pt x="16190" y="0"/>
                    <a:pt x="15970" y="187"/>
                    <a:pt x="15632" y="559"/>
                  </a:cubicBezTo>
                  <a:cubicBezTo>
                    <a:pt x="15295" y="931"/>
                    <a:pt x="14922" y="1348"/>
                    <a:pt x="14512" y="1805"/>
                  </a:cubicBezTo>
                  <a:cubicBezTo>
                    <a:pt x="14103" y="2264"/>
                    <a:pt x="13557" y="2680"/>
                    <a:pt x="12871" y="3051"/>
                  </a:cubicBezTo>
                  <a:cubicBezTo>
                    <a:pt x="12185" y="3423"/>
                    <a:pt x="11496" y="3610"/>
                    <a:pt x="10800" y="3610"/>
                  </a:cubicBezTo>
                  <a:cubicBezTo>
                    <a:pt x="10104" y="3610"/>
                    <a:pt x="9414" y="3423"/>
                    <a:pt x="8729" y="3051"/>
                  </a:cubicBezTo>
                  <a:cubicBezTo>
                    <a:pt x="8043" y="2680"/>
                    <a:pt x="7496" y="2264"/>
                    <a:pt x="7087" y="1805"/>
                  </a:cubicBezTo>
                  <a:cubicBezTo>
                    <a:pt x="6678" y="1348"/>
                    <a:pt x="6304" y="931"/>
                    <a:pt x="5967" y="559"/>
                  </a:cubicBezTo>
                  <a:cubicBezTo>
                    <a:pt x="5630" y="187"/>
                    <a:pt x="5410" y="0"/>
                    <a:pt x="5308" y="0"/>
                  </a:cubicBezTo>
                  <a:cubicBezTo>
                    <a:pt x="4684" y="0"/>
                    <a:pt x="4113" y="175"/>
                    <a:pt x="3597" y="520"/>
                  </a:cubicBezTo>
                  <a:cubicBezTo>
                    <a:pt x="3081" y="867"/>
                    <a:pt x="2643" y="1329"/>
                    <a:pt x="2286" y="1909"/>
                  </a:cubicBezTo>
                  <a:cubicBezTo>
                    <a:pt x="1927" y="2488"/>
                    <a:pt x="1611" y="3190"/>
                    <a:pt x="1334" y="4011"/>
                  </a:cubicBezTo>
                  <a:cubicBezTo>
                    <a:pt x="1058" y="4834"/>
                    <a:pt x="839" y="5678"/>
                    <a:pt x="675" y="6543"/>
                  </a:cubicBezTo>
                  <a:cubicBezTo>
                    <a:pt x="511" y="7408"/>
                    <a:pt x="375" y="8347"/>
                    <a:pt x="268" y="9360"/>
                  </a:cubicBezTo>
                  <a:cubicBezTo>
                    <a:pt x="161" y="10371"/>
                    <a:pt x="89" y="11314"/>
                    <a:pt x="53" y="12189"/>
                  </a:cubicBezTo>
                  <a:cubicBezTo>
                    <a:pt x="17" y="13063"/>
                    <a:pt x="0" y="13959"/>
                    <a:pt x="0" y="14877"/>
                  </a:cubicBezTo>
                  <a:cubicBezTo>
                    <a:pt x="0" y="16953"/>
                    <a:pt x="372" y="18593"/>
                    <a:pt x="1119" y="19795"/>
                  </a:cubicBezTo>
                  <a:cubicBezTo>
                    <a:pt x="1866" y="20998"/>
                    <a:pt x="2858" y="21600"/>
                    <a:pt x="4096" y="21600"/>
                  </a:cubicBezTo>
                  <a:lnTo>
                    <a:pt x="17504" y="21600"/>
                  </a:lnTo>
                  <a:cubicBezTo>
                    <a:pt x="18741" y="21600"/>
                    <a:pt x="19734" y="20998"/>
                    <a:pt x="20480" y="19795"/>
                  </a:cubicBezTo>
                  <a:cubicBezTo>
                    <a:pt x="21227" y="18593"/>
                    <a:pt x="21600" y="16953"/>
                    <a:pt x="21600" y="14877"/>
                  </a:cubicBezTo>
                  <a:cubicBezTo>
                    <a:pt x="21600" y="13959"/>
                    <a:pt x="21582" y="13063"/>
                    <a:pt x="21547" y="12189"/>
                  </a:cubicBezTo>
                  <a:cubicBezTo>
                    <a:pt x="21511" y="11314"/>
                    <a:pt x="21439" y="10371"/>
                    <a:pt x="21332" y="9360"/>
                  </a:cubicBezTo>
                  <a:cubicBezTo>
                    <a:pt x="21332" y="9360"/>
                    <a:pt x="21332" y="9360"/>
                    <a:pt x="21332" y="93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5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" name="Shape 1319"/>
          <p:cNvSpPr/>
          <p:nvPr/>
        </p:nvSpPr>
        <p:spPr>
          <a:xfrm flipV="1">
            <a:off x="2548999" y="2223662"/>
            <a:ext cx="1382673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Shape 1320"/>
          <p:cNvSpPr/>
          <p:nvPr/>
        </p:nvSpPr>
        <p:spPr>
          <a:xfrm flipV="1">
            <a:off x="4767714" y="2223662"/>
            <a:ext cx="1382673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Shape 1321"/>
          <p:cNvSpPr/>
          <p:nvPr/>
        </p:nvSpPr>
        <p:spPr>
          <a:xfrm flipV="1">
            <a:off x="6986431" y="2223662"/>
            <a:ext cx="1382673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Shape 1322"/>
          <p:cNvSpPr/>
          <p:nvPr/>
        </p:nvSpPr>
        <p:spPr>
          <a:xfrm flipH="1">
            <a:off x="2828453" y="4630664"/>
            <a:ext cx="1382673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Shape 1323"/>
          <p:cNvSpPr/>
          <p:nvPr/>
        </p:nvSpPr>
        <p:spPr>
          <a:xfrm flipH="1">
            <a:off x="5047168" y="4630664"/>
            <a:ext cx="1382673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Shape 1324"/>
          <p:cNvSpPr/>
          <p:nvPr/>
        </p:nvSpPr>
        <p:spPr>
          <a:xfrm flipH="1">
            <a:off x="7265883" y="4630664"/>
            <a:ext cx="1381019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Shape 1325"/>
          <p:cNvSpPr/>
          <p:nvPr/>
        </p:nvSpPr>
        <p:spPr>
          <a:xfrm flipV="1">
            <a:off x="9204363" y="2223662"/>
            <a:ext cx="1696855" cy="0"/>
          </a:xfrm>
          <a:prstGeom prst="line">
            <a:avLst/>
          </a:prstGeom>
          <a:ln w="12700">
            <a:solidFill>
              <a:srgbClr val="646464"/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Shape 1326"/>
          <p:cNvSpPr/>
          <p:nvPr/>
        </p:nvSpPr>
        <p:spPr>
          <a:xfrm>
            <a:off x="10900036" y="2234219"/>
            <a:ext cx="0" cy="2402167"/>
          </a:xfrm>
          <a:prstGeom prst="line">
            <a:avLst/>
          </a:prstGeom>
          <a:ln w="12700">
            <a:solidFill>
              <a:srgbClr val="646464"/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Shape 1327"/>
          <p:cNvSpPr/>
          <p:nvPr/>
        </p:nvSpPr>
        <p:spPr>
          <a:xfrm flipH="1">
            <a:off x="9484600" y="4630664"/>
            <a:ext cx="1415669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Shape 1328"/>
          <p:cNvSpPr/>
          <p:nvPr/>
        </p:nvSpPr>
        <p:spPr>
          <a:xfrm flipH="1">
            <a:off x="1294304" y="4630664"/>
            <a:ext cx="702212" cy="0"/>
          </a:xfrm>
          <a:prstGeom prst="line">
            <a:avLst/>
          </a:prstGeom>
          <a:ln w="12700">
            <a:solidFill>
              <a:srgbClr val="646464"/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Shape 1329"/>
          <p:cNvSpPr/>
          <p:nvPr/>
        </p:nvSpPr>
        <p:spPr>
          <a:xfrm flipV="1">
            <a:off x="1296792" y="2223663"/>
            <a:ext cx="0" cy="2412723"/>
          </a:xfrm>
          <a:prstGeom prst="line">
            <a:avLst/>
          </a:prstGeom>
          <a:ln w="12700">
            <a:solidFill>
              <a:srgbClr val="646464"/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Shape 1330"/>
          <p:cNvSpPr/>
          <p:nvPr/>
        </p:nvSpPr>
        <p:spPr>
          <a:xfrm>
            <a:off x="1290782" y="2223662"/>
            <a:ext cx="422175" cy="0"/>
          </a:xfrm>
          <a:prstGeom prst="line">
            <a:avLst/>
          </a:prstGeom>
          <a:ln w="12700">
            <a:solidFill>
              <a:srgbClr val="646464"/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Shape 1331"/>
          <p:cNvSpPr/>
          <p:nvPr/>
        </p:nvSpPr>
        <p:spPr>
          <a:xfrm>
            <a:off x="4209469" y="1944714"/>
            <a:ext cx="559901" cy="559901"/>
          </a:xfrm>
          <a:prstGeom prst="rect">
            <a:avLst/>
          </a:prstGeom>
          <a:solidFill>
            <a:srgbClr val="DEB8A2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Group 1334"/>
          <p:cNvGrpSpPr/>
          <p:nvPr/>
        </p:nvGrpSpPr>
        <p:grpSpPr>
          <a:xfrm>
            <a:off x="4413288" y="2117863"/>
            <a:ext cx="151270" cy="213604"/>
            <a:chOff x="0" y="0"/>
            <a:chExt cx="335921" cy="474344"/>
          </a:xfrm>
        </p:grpSpPr>
        <p:sp>
          <p:nvSpPr>
            <p:cNvPr id="22" name="Shape 1332"/>
            <p:cNvSpPr/>
            <p:nvPr/>
          </p:nvSpPr>
          <p:spPr>
            <a:xfrm>
              <a:off x="0" y="42435"/>
              <a:ext cx="335922" cy="431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0"/>
                  </a:moveTo>
                  <a:lnTo>
                    <a:pt x="17589" y="3600"/>
                  </a:lnTo>
                  <a:lnTo>
                    <a:pt x="4011" y="3600"/>
                  </a:lnTo>
                  <a:lnTo>
                    <a:pt x="2159" y="0"/>
                  </a:lnTo>
                  <a:cubicBezTo>
                    <a:pt x="972" y="0"/>
                    <a:pt x="0" y="756"/>
                    <a:pt x="0" y="1679"/>
                  </a:cubicBezTo>
                  <a:lnTo>
                    <a:pt x="0" y="19921"/>
                  </a:lnTo>
                  <a:cubicBezTo>
                    <a:pt x="0" y="20844"/>
                    <a:pt x="972" y="21600"/>
                    <a:pt x="2159" y="21600"/>
                  </a:cubicBezTo>
                  <a:lnTo>
                    <a:pt x="19441" y="21600"/>
                  </a:lnTo>
                  <a:cubicBezTo>
                    <a:pt x="20628" y="21600"/>
                    <a:pt x="21600" y="20844"/>
                    <a:pt x="21600" y="19921"/>
                  </a:cubicBezTo>
                  <a:lnTo>
                    <a:pt x="21600" y="1679"/>
                  </a:lnTo>
                  <a:cubicBezTo>
                    <a:pt x="21600" y="756"/>
                    <a:pt x="20628" y="0"/>
                    <a:pt x="1944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5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Shape 1333"/>
            <p:cNvSpPr/>
            <p:nvPr/>
          </p:nvSpPr>
          <p:spPr>
            <a:xfrm>
              <a:off x="59175" y="0"/>
              <a:ext cx="215954" cy="95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21600"/>
                  </a:moveTo>
                  <a:lnTo>
                    <a:pt x="21600" y="10800"/>
                  </a:lnTo>
                  <a:lnTo>
                    <a:pt x="16369" y="10800"/>
                  </a:lnTo>
                  <a:lnTo>
                    <a:pt x="14641" y="0"/>
                  </a:lnTo>
                  <a:lnTo>
                    <a:pt x="6959" y="0"/>
                  </a:lnTo>
                  <a:lnTo>
                    <a:pt x="5231" y="10800"/>
                  </a:lnTo>
                  <a:lnTo>
                    <a:pt x="0" y="10800"/>
                  </a:lnTo>
                  <a:lnTo>
                    <a:pt x="2159" y="21600"/>
                  </a:lnTo>
                  <a:cubicBezTo>
                    <a:pt x="2159" y="21600"/>
                    <a:pt x="19441" y="21600"/>
                    <a:pt x="1944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5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Shape 1336"/>
          <p:cNvSpPr/>
          <p:nvPr/>
        </p:nvSpPr>
        <p:spPr>
          <a:xfrm>
            <a:off x="6428185" y="1944714"/>
            <a:ext cx="559901" cy="559901"/>
          </a:xfrm>
          <a:prstGeom prst="rect">
            <a:avLst/>
          </a:prstGeom>
          <a:solidFill>
            <a:srgbClr val="6D7975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Shape 1337"/>
          <p:cNvSpPr/>
          <p:nvPr/>
        </p:nvSpPr>
        <p:spPr>
          <a:xfrm>
            <a:off x="6601333" y="2117863"/>
            <a:ext cx="213604" cy="213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Shape 1339"/>
          <p:cNvSpPr/>
          <p:nvPr/>
        </p:nvSpPr>
        <p:spPr>
          <a:xfrm>
            <a:off x="8646901" y="1944714"/>
            <a:ext cx="559901" cy="559901"/>
          </a:xfrm>
          <a:prstGeom prst="rect">
            <a:avLst/>
          </a:prstGeom>
          <a:solidFill>
            <a:srgbClr val="DEB8A2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Shape 1340"/>
          <p:cNvSpPr/>
          <p:nvPr/>
        </p:nvSpPr>
        <p:spPr>
          <a:xfrm>
            <a:off x="8819560" y="2117863"/>
            <a:ext cx="213590" cy="213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Shape 1342"/>
          <p:cNvSpPr/>
          <p:nvPr/>
        </p:nvSpPr>
        <p:spPr>
          <a:xfrm>
            <a:off x="8646901" y="4350467"/>
            <a:ext cx="559901" cy="559901"/>
          </a:xfrm>
          <a:prstGeom prst="rect">
            <a:avLst/>
          </a:prstGeom>
          <a:solidFill>
            <a:srgbClr val="6D7975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Shape 1343"/>
          <p:cNvSpPr/>
          <p:nvPr/>
        </p:nvSpPr>
        <p:spPr>
          <a:xfrm>
            <a:off x="8841101" y="4507933"/>
            <a:ext cx="170508" cy="243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Shape 1345"/>
          <p:cNvSpPr/>
          <p:nvPr/>
        </p:nvSpPr>
        <p:spPr>
          <a:xfrm>
            <a:off x="6428185" y="4350467"/>
            <a:ext cx="559901" cy="559901"/>
          </a:xfrm>
          <a:prstGeom prst="rect">
            <a:avLst/>
          </a:prstGeom>
          <a:solidFill>
            <a:srgbClr val="DEB8A2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Shape 1346"/>
          <p:cNvSpPr/>
          <p:nvPr/>
        </p:nvSpPr>
        <p:spPr>
          <a:xfrm>
            <a:off x="6586344" y="4518192"/>
            <a:ext cx="243582" cy="243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Shape 1348"/>
          <p:cNvSpPr/>
          <p:nvPr/>
        </p:nvSpPr>
        <p:spPr>
          <a:xfrm>
            <a:off x="4209470" y="4350467"/>
            <a:ext cx="559901" cy="559901"/>
          </a:xfrm>
          <a:prstGeom prst="rect">
            <a:avLst/>
          </a:prstGeom>
          <a:solidFill>
            <a:srgbClr val="6D7975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Shape 1349"/>
          <p:cNvSpPr/>
          <p:nvPr/>
        </p:nvSpPr>
        <p:spPr>
          <a:xfrm>
            <a:off x="4367629" y="4527561"/>
            <a:ext cx="243582" cy="224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92" y="12333"/>
                </a:moveTo>
                <a:cubicBezTo>
                  <a:pt x="19528" y="12511"/>
                  <a:pt x="19333" y="12600"/>
                  <a:pt x="19107" y="12600"/>
                </a:cubicBezTo>
                <a:cubicBezTo>
                  <a:pt x="18882" y="12600"/>
                  <a:pt x="18688" y="12511"/>
                  <a:pt x="18524" y="12333"/>
                </a:cubicBezTo>
                <a:cubicBezTo>
                  <a:pt x="18360" y="12155"/>
                  <a:pt x="18277" y="11944"/>
                  <a:pt x="18277" y="11700"/>
                </a:cubicBezTo>
                <a:cubicBezTo>
                  <a:pt x="18277" y="11456"/>
                  <a:pt x="18360" y="11245"/>
                  <a:pt x="18524" y="11067"/>
                </a:cubicBezTo>
                <a:cubicBezTo>
                  <a:pt x="18688" y="10889"/>
                  <a:pt x="18882" y="10800"/>
                  <a:pt x="19107" y="10800"/>
                </a:cubicBezTo>
                <a:cubicBezTo>
                  <a:pt x="19333" y="10800"/>
                  <a:pt x="19528" y="10889"/>
                  <a:pt x="19692" y="11067"/>
                </a:cubicBezTo>
                <a:cubicBezTo>
                  <a:pt x="19857" y="11245"/>
                  <a:pt x="19938" y="11456"/>
                  <a:pt x="19938" y="11700"/>
                </a:cubicBezTo>
                <a:cubicBezTo>
                  <a:pt x="19938" y="11944"/>
                  <a:pt x="19857" y="12155"/>
                  <a:pt x="19692" y="12333"/>
                </a:cubicBezTo>
                <a:cubicBezTo>
                  <a:pt x="19692" y="12333"/>
                  <a:pt x="19692" y="12333"/>
                  <a:pt x="19692" y="12333"/>
                </a:cubicBezTo>
                <a:close/>
                <a:moveTo>
                  <a:pt x="16616" y="10800"/>
                </a:moveTo>
                <a:lnTo>
                  <a:pt x="4984" y="10800"/>
                </a:lnTo>
                <a:lnTo>
                  <a:pt x="4984" y="1800"/>
                </a:lnTo>
                <a:lnTo>
                  <a:pt x="13292" y="1800"/>
                </a:lnTo>
                <a:lnTo>
                  <a:pt x="13292" y="4050"/>
                </a:lnTo>
                <a:cubicBezTo>
                  <a:pt x="13292" y="4425"/>
                  <a:pt x="13414" y="4744"/>
                  <a:pt x="13655" y="5006"/>
                </a:cubicBezTo>
                <a:cubicBezTo>
                  <a:pt x="13898" y="5269"/>
                  <a:pt x="14192" y="5400"/>
                  <a:pt x="14538" y="5400"/>
                </a:cubicBezTo>
                <a:lnTo>
                  <a:pt x="16616" y="5400"/>
                </a:lnTo>
                <a:cubicBezTo>
                  <a:pt x="16616" y="5400"/>
                  <a:pt x="16616" y="10800"/>
                  <a:pt x="16616" y="10800"/>
                </a:cubicBezTo>
                <a:close/>
                <a:moveTo>
                  <a:pt x="16616" y="19800"/>
                </a:moveTo>
                <a:lnTo>
                  <a:pt x="4984" y="19800"/>
                </a:lnTo>
                <a:lnTo>
                  <a:pt x="4984" y="16200"/>
                </a:lnTo>
                <a:lnTo>
                  <a:pt x="16616" y="16200"/>
                </a:lnTo>
                <a:cubicBezTo>
                  <a:pt x="16616" y="16200"/>
                  <a:pt x="16616" y="19800"/>
                  <a:pt x="16616" y="19800"/>
                </a:cubicBezTo>
                <a:close/>
                <a:moveTo>
                  <a:pt x="20867" y="9795"/>
                </a:moveTo>
                <a:cubicBezTo>
                  <a:pt x="20378" y="9265"/>
                  <a:pt x="19791" y="9000"/>
                  <a:pt x="19107" y="9000"/>
                </a:cubicBezTo>
                <a:lnTo>
                  <a:pt x="18277" y="9000"/>
                </a:lnTo>
                <a:lnTo>
                  <a:pt x="18277" y="5400"/>
                </a:lnTo>
                <a:cubicBezTo>
                  <a:pt x="18277" y="5025"/>
                  <a:pt x="18190" y="4613"/>
                  <a:pt x="18018" y="4163"/>
                </a:cubicBezTo>
                <a:cubicBezTo>
                  <a:pt x="17844" y="3712"/>
                  <a:pt x="17637" y="3356"/>
                  <a:pt x="17394" y="3094"/>
                </a:cubicBezTo>
                <a:lnTo>
                  <a:pt x="15421" y="957"/>
                </a:lnTo>
                <a:cubicBezTo>
                  <a:pt x="15179" y="694"/>
                  <a:pt x="14850" y="469"/>
                  <a:pt x="14435" y="281"/>
                </a:cubicBezTo>
                <a:cubicBezTo>
                  <a:pt x="14020" y="94"/>
                  <a:pt x="13638" y="0"/>
                  <a:pt x="13292" y="0"/>
                </a:cubicBezTo>
                <a:lnTo>
                  <a:pt x="4569" y="0"/>
                </a:lnTo>
                <a:cubicBezTo>
                  <a:pt x="4223" y="0"/>
                  <a:pt x="3929" y="132"/>
                  <a:pt x="3687" y="394"/>
                </a:cubicBezTo>
                <a:cubicBezTo>
                  <a:pt x="3444" y="656"/>
                  <a:pt x="3323" y="975"/>
                  <a:pt x="3323" y="1350"/>
                </a:cubicBezTo>
                <a:lnTo>
                  <a:pt x="3323" y="9000"/>
                </a:lnTo>
                <a:lnTo>
                  <a:pt x="2493" y="9000"/>
                </a:lnTo>
                <a:cubicBezTo>
                  <a:pt x="1809" y="9000"/>
                  <a:pt x="1222" y="9265"/>
                  <a:pt x="734" y="9795"/>
                </a:cubicBezTo>
                <a:cubicBezTo>
                  <a:pt x="244" y="10324"/>
                  <a:pt x="0" y="10960"/>
                  <a:pt x="0" y="11700"/>
                </a:cubicBezTo>
                <a:lnTo>
                  <a:pt x="0" y="17550"/>
                </a:lnTo>
                <a:cubicBezTo>
                  <a:pt x="0" y="17673"/>
                  <a:pt x="41" y="17777"/>
                  <a:pt x="124" y="17866"/>
                </a:cubicBezTo>
                <a:cubicBezTo>
                  <a:pt x="205" y="17956"/>
                  <a:pt x="303" y="18000"/>
                  <a:pt x="415" y="18000"/>
                </a:cubicBezTo>
                <a:lnTo>
                  <a:pt x="3323" y="18000"/>
                </a:lnTo>
                <a:lnTo>
                  <a:pt x="3323" y="20250"/>
                </a:lnTo>
                <a:cubicBezTo>
                  <a:pt x="3323" y="20625"/>
                  <a:pt x="3444" y="20944"/>
                  <a:pt x="3687" y="21206"/>
                </a:cubicBezTo>
                <a:cubicBezTo>
                  <a:pt x="3929" y="21468"/>
                  <a:pt x="4223" y="21600"/>
                  <a:pt x="4569" y="21600"/>
                </a:cubicBezTo>
                <a:lnTo>
                  <a:pt x="17031" y="21600"/>
                </a:lnTo>
                <a:cubicBezTo>
                  <a:pt x="17377" y="21600"/>
                  <a:pt x="17671" y="21468"/>
                  <a:pt x="17913" y="21206"/>
                </a:cubicBezTo>
                <a:cubicBezTo>
                  <a:pt x="18156" y="20943"/>
                  <a:pt x="18277" y="20625"/>
                  <a:pt x="18277" y="20250"/>
                </a:cubicBezTo>
                <a:lnTo>
                  <a:pt x="18277" y="18000"/>
                </a:lnTo>
                <a:lnTo>
                  <a:pt x="21185" y="18000"/>
                </a:lnTo>
                <a:cubicBezTo>
                  <a:pt x="21297" y="18000"/>
                  <a:pt x="21395" y="17956"/>
                  <a:pt x="21476" y="17866"/>
                </a:cubicBezTo>
                <a:cubicBezTo>
                  <a:pt x="21559" y="17777"/>
                  <a:pt x="21600" y="17673"/>
                  <a:pt x="21600" y="17550"/>
                </a:cubicBezTo>
                <a:lnTo>
                  <a:pt x="21600" y="11700"/>
                </a:lnTo>
                <a:cubicBezTo>
                  <a:pt x="21600" y="10960"/>
                  <a:pt x="21356" y="10324"/>
                  <a:pt x="20867" y="9795"/>
                </a:cubicBezTo>
                <a:cubicBezTo>
                  <a:pt x="20867" y="9795"/>
                  <a:pt x="20867" y="9795"/>
                  <a:pt x="20867" y="979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Shape 1351"/>
          <p:cNvSpPr/>
          <p:nvPr/>
        </p:nvSpPr>
        <p:spPr>
          <a:xfrm>
            <a:off x="1990755" y="4350467"/>
            <a:ext cx="559901" cy="559901"/>
          </a:xfrm>
          <a:prstGeom prst="rect">
            <a:avLst/>
          </a:prstGeom>
          <a:solidFill>
            <a:srgbClr val="DEB8A2"/>
          </a:solid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Shape 1352"/>
          <p:cNvSpPr/>
          <p:nvPr/>
        </p:nvSpPr>
        <p:spPr>
          <a:xfrm>
            <a:off x="2151130" y="4561087"/>
            <a:ext cx="38600" cy="171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49" y="1114"/>
                </a:moveTo>
                <a:cubicBezTo>
                  <a:pt x="1650" y="1857"/>
                  <a:pt x="0" y="2746"/>
                  <a:pt x="0" y="3780"/>
                </a:cubicBezTo>
                <a:lnTo>
                  <a:pt x="0" y="17820"/>
                </a:lnTo>
                <a:cubicBezTo>
                  <a:pt x="0" y="18855"/>
                  <a:pt x="1650" y="19744"/>
                  <a:pt x="4949" y="20487"/>
                </a:cubicBezTo>
                <a:cubicBezTo>
                  <a:pt x="8249" y="21229"/>
                  <a:pt x="12200" y="21600"/>
                  <a:pt x="16803" y="21600"/>
                </a:cubicBezTo>
                <a:lnTo>
                  <a:pt x="21600" y="21600"/>
                </a:lnTo>
                <a:lnTo>
                  <a:pt x="21600" y="0"/>
                </a:lnTo>
                <a:lnTo>
                  <a:pt x="16803" y="0"/>
                </a:lnTo>
                <a:cubicBezTo>
                  <a:pt x="12200" y="0"/>
                  <a:pt x="8249" y="372"/>
                  <a:pt x="4949" y="1114"/>
                </a:cubicBezTo>
                <a:cubicBezTo>
                  <a:pt x="4949" y="1114"/>
                  <a:pt x="4949" y="1114"/>
                  <a:pt x="4949" y="1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Shape 1353"/>
          <p:cNvSpPr/>
          <p:nvPr/>
        </p:nvSpPr>
        <p:spPr>
          <a:xfrm>
            <a:off x="2202192" y="4526783"/>
            <a:ext cx="137264" cy="205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3600"/>
                </a:moveTo>
                <a:lnTo>
                  <a:pt x="5400" y="3600"/>
                </a:lnTo>
                <a:lnTo>
                  <a:pt x="5400" y="1800"/>
                </a:lnTo>
                <a:lnTo>
                  <a:pt x="16200" y="1800"/>
                </a:lnTo>
                <a:cubicBezTo>
                  <a:pt x="16200" y="1800"/>
                  <a:pt x="16200" y="3600"/>
                  <a:pt x="16200" y="3600"/>
                </a:cubicBezTo>
                <a:close/>
                <a:moveTo>
                  <a:pt x="18900" y="1350"/>
                </a:moveTo>
                <a:cubicBezTo>
                  <a:pt x="18900" y="975"/>
                  <a:pt x="18703" y="657"/>
                  <a:pt x="18308" y="394"/>
                </a:cubicBezTo>
                <a:cubicBezTo>
                  <a:pt x="17915" y="131"/>
                  <a:pt x="17437" y="0"/>
                  <a:pt x="16875" y="0"/>
                </a:cubicBezTo>
                <a:lnTo>
                  <a:pt x="4725" y="0"/>
                </a:lnTo>
                <a:cubicBezTo>
                  <a:pt x="4163" y="0"/>
                  <a:pt x="3685" y="131"/>
                  <a:pt x="3291" y="394"/>
                </a:cubicBezTo>
                <a:cubicBezTo>
                  <a:pt x="2897" y="656"/>
                  <a:pt x="2700" y="975"/>
                  <a:pt x="2700" y="1350"/>
                </a:cubicBezTo>
                <a:lnTo>
                  <a:pt x="2700" y="3600"/>
                </a:lnTo>
                <a:lnTo>
                  <a:pt x="0" y="36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3600"/>
                </a:lnTo>
                <a:lnTo>
                  <a:pt x="18900" y="3600"/>
                </a:lnTo>
                <a:cubicBezTo>
                  <a:pt x="18900" y="3600"/>
                  <a:pt x="18900" y="1350"/>
                  <a:pt x="18900" y="135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Shape 1354"/>
          <p:cNvSpPr/>
          <p:nvPr/>
        </p:nvSpPr>
        <p:spPr>
          <a:xfrm>
            <a:off x="2352667" y="4561087"/>
            <a:ext cx="38608" cy="171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52" y="1114"/>
                </a:moveTo>
                <a:cubicBezTo>
                  <a:pt x="13348" y="372"/>
                  <a:pt x="9402" y="0"/>
                  <a:pt x="4800" y="0"/>
                </a:cubicBezTo>
                <a:lnTo>
                  <a:pt x="0" y="0"/>
                </a:lnTo>
                <a:lnTo>
                  <a:pt x="0" y="21600"/>
                </a:lnTo>
                <a:lnTo>
                  <a:pt x="4800" y="21600"/>
                </a:lnTo>
                <a:cubicBezTo>
                  <a:pt x="9402" y="21600"/>
                  <a:pt x="13348" y="21229"/>
                  <a:pt x="16652" y="20487"/>
                </a:cubicBezTo>
                <a:cubicBezTo>
                  <a:pt x="19951" y="19744"/>
                  <a:pt x="21600" y="18855"/>
                  <a:pt x="21600" y="17820"/>
                </a:cubicBezTo>
                <a:lnTo>
                  <a:pt x="21600" y="3780"/>
                </a:lnTo>
                <a:cubicBezTo>
                  <a:pt x="21600" y="2746"/>
                  <a:pt x="19951" y="1857"/>
                  <a:pt x="16652" y="1114"/>
                </a:cubicBezTo>
                <a:cubicBezTo>
                  <a:pt x="16652" y="1114"/>
                  <a:pt x="16652" y="1114"/>
                  <a:pt x="16652" y="1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5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04767" y="2545080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01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04767" y="2888598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23602" y="2545080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02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123602" y="2888598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45763" y="2545080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03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45763" y="2888598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564598" y="2545080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04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64598" y="2888598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04767" y="4979129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08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904767" y="5322647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123602" y="4979129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07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23602" y="5322647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45763" y="4979129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06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345763" y="5322647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64598" y="4979129"/>
            <a:ext cx="1932764" cy="37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05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564598" y="5322647"/>
            <a:ext cx="20267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86670" y="2973365"/>
            <a:ext cx="61183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en-US" altLang="zh-CN" sz="1400" dirty="0"/>
              <a:t>Nunc viverra imperdiet enim. Fusce est. Vivamus a tellus.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en-US" altLang="zh-CN" sz="1400" dirty="0"/>
              <a:t>Pellentesque habitant morbi tristique senectus et netus et malesuada fames ac turpis egestas. Proin pharetra nonummy pede. Mauris et </a:t>
            </a:r>
            <a:r>
              <a:rPr lang="en-US" altLang="zh-CN" sz="1400" dirty="0" err="1"/>
              <a:t>orci</a:t>
            </a:r>
            <a:r>
              <a:rPr lang="en-US" altLang="zh-CN" sz="1400" dirty="0"/>
              <a:t>.</a:t>
            </a:r>
            <a:endParaRPr lang="en-US" altLang="zh-CN" sz="1400" dirty="0"/>
          </a:p>
        </p:txBody>
      </p:sp>
      <p:sp>
        <p:nvSpPr>
          <p:cNvPr id="21" name="矩形 20"/>
          <p:cNvSpPr/>
          <p:nvPr/>
        </p:nvSpPr>
        <p:spPr>
          <a:xfrm>
            <a:off x="4986670" y="2388590"/>
            <a:ext cx="37577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sz="3200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051850" y="5113596"/>
            <a:ext cx="1813700" cy="520852"/>
            <a:chOff x="8299844" y="4876310"/>
            <a:chExt cx="2369664" cy="680512"/>
          </a:xfrm>
        </p:grpSpPr>
        <p:sp>
          <p:nvSpPr>
            <p:cNvPr id="23" name="椭圆 22"/>
            <p:cNvSpPr/>
            <p:nvPr/>
          </p:nvSpPr>
          <p:spPr>
            <a:xfrm>
              <a:off x="8299844" y="4876310"/>
              <a:ext cx="680512" cy="680512"/>
            </a:xfrm>
            <a:prstGeom prst="ellipse">
              <a:avLst/>
            </a:prstGeom>
            <a:solidFill>
              <a:srgbClr val="DEB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light-bulb_115069"/>
            <p:cNvSpPr>
              <a:spLocks noChangeAspect="1"/>
            </p:cNvSpPr>
            <p:nvPr/>
          </p:nvSpPr>
          <p:spPr bwMode="auto">
            <a:xfrm>
              <a:off x="8463908" y="5019293"/>
              <a:ext cx="352383" cy="394546"/>
            </a:xfrm>
            <a:custGeom>
              <a:avLst/>
              <a:gdLst>
                <a:gd name="connsiteX0" fmla="*/ 489651 w 540813"/>
                <a:gd name="connsiteY0" fmla="*/ 253612 h 605522"/>
                <a:gd name="connsiteX1" fmla="*/ 524527 w 540813"/>
                <a:gd name="connsiteY1" fmla="*/ 253612 h 605522"/>
                <a:gd name="connsiteX2" fmla="*/ 540813 w 540813"/>
                <a:gd name="connsiteY2" fmla="*/ 270019 h 605522"/>
                <a:gd name="connsiteX3" fmla="*/ 524527 w 540813"/>
                <a:gd name="connsiteY3" fmla="*/ 286425 h 605522"/>
                <a:gd name="connsiteX4" fmla="*/ 489651 w 540813"/>
                <a:gd name="connsiteY4" fmla="*/ 286425 h 605522"/>
                <a:gd name="connsiteX5" fmla="*/ 473211 w 540813"/>
                <a:gd name="connsiteY5" fmla="*/ 270019 h 605522"/>
                <a:gd name="connsiteX6" fmla="*/ 489651 w 540813"/>
                <a:gd name="connsiteY6" fmla="*/ 253612 h 605522"/>
                <a:gd name="connsiteX7" fmla="*/ 16440 w 540813"/>
                <a:gd name="connsiteY7" fmla="*/ 253612 h 605522"/>
                <a:gd name="connsiteX8" fmla="*/ 51316 w 540813"/>
                <a:gd name="connsiteY8" fmla="*/ 253612 h 605522"/>
                <a:gd name="connsiteX9" fmla="*/ 67602 w 540813"/>
                <a:gd name="connsiteY9" fmla="*/ 270019 h 605522"/>
                <a:gd name="connsiteX10" fmla="*/ 51316 w 540813"/>
                <a:gd name="connsiteY10" fmla="*/ 286425 h 605522"/>
                <a:gd name="connsiteX11" fmla="*/ 16440 w 540813"/>
                <a:gd name="connsiteY11" fmla="*/ 286425 h 605522"/>
                <a:gd name="connsiteX12" fmla="*/ 0 w 540813"/>
                <a:gd name="connsiteY12" fmla="*/ 270019 h 605522"/>
                <a:gd name="connsiteX13" fmla="*/ 16440 w 540813"/>
                <a:gd name="connsiteY13" fmla="*/ 253612 h 605522"/>
                <a:gd name="connsiteX14" fmla="*/ 202792 w 540813"/>
                <a:gd name="connsiteY14" fmla="*/ 253583 h 605522"/>
                <a:gd name="connsiteX15" fmla="*/ 253336 w 540813"/>
                <a:gd name="connsiteY15" fmla="*/ 342412 h 605522"/>
                <a:gd name="connsiteX16" fmla="*/ 253336 w 540813"/>
                <a:gd name="connsiteY16" fmla="*/ 505187 h 605522"/>
                <a:gd name="connsiteX17" fmla="*/ 286212 w 540813"/>
                <a:gd name="connsiteY17" fmla="*/ 505187 h 605522"/>
                <a:gd name="connsiteX18" fmla="*/ 286212 w 540813"/>
                <a:gd name="connsiteY18" fmla="*/ 342412 h 605522"/>
                <a:gd name="connsiteX19" fmla="*/ 338138 w 540813"/>
                <a:gd name="connsiteY19" fmla="*/ 253583 h 605522"/>
                <a:gd name="connsiteX20" fmla="*/ 45888 w 540813"/>
                <a:gd name="connsiteY20" fmla="*/ 127247 h 605522"/>
                <a:gd name="connsiteX21" fmla="*/ 58372 w 540813"/>
                <a:gd name="connsiteY21" fmla="*/ 128859 h 605522"/>
                <a:gd name="connsiteX22" fmla="*/ 88485 w 540813"/>
                <a:gd name="connsiteY22" fmla="*/ 146359 h 605522"/>
                <a:gd name="connsiteX23" fmla="*/ 94477 w 540813"/>
                <a:gd name="connsiteY23" fmla="*/ 168618 h 605522"/>
                <a:gd name="connsiteX24" fmla="*/ 80189 w 540813"/>
                <a:gd name="connsiteY24" fmla="*/ 176908 h 605522"/>
                <a:gd name="connsiteX25" fmla="*/ 72046 w 540813"/>
                <a:gd name="connsiteY25" fmla="*/ 174605 h 605522"/>
                <a:gd name="connsiteX26" fmla="*/ 41932 w 540813"/>
                <a:gd name="connsiteY26" fmla="*/ 157259 h 605522"/>
                <a:gd name="connsiteX27" fmla="*/ 35940 w 540813"/>
                <a:gd name="connsiteY27" fmla="*/ 134846 h 605522"/>
                <a:gd name="connsiteX28" fmla="*/ 45888 w 540813"/>
                <a:gd name="connsiteY28" fmla="*/ 127247 h 605522"/>
                <a:gd name="connsiteX29" fmla="*/ 494104 w 540813"/>
                <a:gd name="connsiteY29" fmla="*/ 127057 h 605522"/>
                <a:gd name="connsiteX30" fmla="*/ 504109 w 540813"/>
                <a:gd name="connsiteY30" fmla="*/ 134703 h 605522"/>
                <a:gd name="connsiteX31" fmla="*/ 498117 w 540813"/>
                <a:gd name="connsiteY31" fmla="*/ 156932 h 605522"/>
                <a:gd name="connsiteX32" fmla="*/ 467850 w 540813"/>
                <a:gd name="connsiteY32" fmla="*/ 174409 h 605522"/>
                <a:gd name="connsiteX33" fmla="*/ 459707 w 540813"/>
                <a:gd name="connsiteY33" fmla="*/ 176555 h 605522"/>
                <a:gd name="connsiteX34" fmla="*/ 445572 w 540813"/>
                <a:gd name="connsiteY34" fmla="*/ 168430 h 605522"/>
                <a:gd name="connsiteX35" fmla="*/ 451564 w 540813"/>
                <a:gd name="connsiteY35" fmla="*/ 146048 h 605522"/>
                <a:gd name="connsiteX36" fmla="*/ 481678 w 540813"/>
                <a:gd name="connsiteY36" fmla="*/ 128724 h 605522"/>
                <a:gd name="connsiteX37" fmla="*/ 494104 w 540813"/>
                <a:gd name="connsiteY37" fmla="*/ 127057 h 605522"/>
                <a:gd name="connsiteX38" fmla="*/ 270542 w 540813"/>
                <a:gd name="connsiteY38" fmla="*/ 100626 h 605522"/>
                <a:gd name="connsiteX39" fmla="*/ 438917 w 540813"/>
                <a:gd name="connsiteY39" fmla="*/ 268925 h 605522"/>
                <a:gd name="connsiteX40" fmla="*/ 372243 w 540813"/>
                <a:gd name="connsiteY40" fmla="*/ 403011 h 605522"/>
                <a:gd name="connsiteX41" fmla="*/ 372243 w 540813"/>
                <a:gd name="connsiteY41" fmla="*/ 422342 h 605522"/>
                <a:gd name="connsiteX42" fmla="*/ 337370 w 540813"/>
                <a:gd name="connsiteY42" fmla="*/ 498897 h 605522"/>
                <a:gd name="connsiteX43" fmla="*/ 337370 w 540813"/>
                <a:gd name="connsiteY43" fmla="*/ 572691 h 605522"/>
                <a:gd name="connsiteX44" fmla="*/ 303264 w 540813"/>
                <a:gd name="connsiteY44" fmla="*/ 572691 h 605522"/>
                <a:gd name="connsiteX45" fmla="*/ 270388 w 540813"/>
                <a:gd name="connsiteY45" fmla="*/ 605522 h 605522"/>
                <a:gd name="connsiteX46" fmla="*/ 237666 w 540813"/>
                <a:gd name="connsiteY46" fmla="*/ 572691 h 605522"/>
                <a:gd name="connsiteX47" fmla="*/ 202178 w 540813"/>
                <a:gd name="connsiteY47" fmla="*/ 572691 h 605522"/>
                <a:gd name="connsiteX48" fmla="*/ 202178 w 540813"/>
                <a:gd name="connsiteY48" fmla="*/ 497056 h 605522"/>
                <a:gd name="connsiteX49" fmla="*/ 204789 w 540813"/>
                <a:gd name="connsiteY49" fmla="*/ 497056 h 605522"/>
                <a:gd name="connsiteX50" fmla="*/ 171452 w 540813"/>
                <a:gd name="connsiteY50" fmla="*/ 422342 h 605522"/>
                <a:gd name="connsiteX51" fmla="*/ 171452 w 540813"/>
                <a:gd name="connsiteY51" fmla="*/ 404546 h 605522"/>
                <a:gd name="connsiteX52" fmla="*/ 102320 w 540813"/>
                <a:gd name="connsiteY52" fmla="*/ 268925 h 605522"/>
                <a:gd name="connsiteX53" fmla="*/ 270542 w 540813"/>
                <a:gd name="connsiteY53" fmla="*/ 100626 h 605522"/>
                <a:gd name="connsiteX54" fmla="*/ 392894 w 540813"/>
                <a:gd name="connsiteY54" fmla="*/ 34451 h 605522"/>
                <a:gd name="connsiteX55" fmla="*/ 405315 w 540813"/>
                <a:gd name="connsiteY55" fmla="*/ 36062 h 605522"/>
                <a:gd name="connsiteX56" fmla="*/ 411305 w 540813"/>
                <a:gd name="connsiteY56" fmla="*/ 58461 h 605522"/>
                <a:gd name="connsiteX57" fmla="*/ 393950 w 540813"/>
                <a:gd name="connsiteY57" fmla="*/ 88530 h 605522"/>
                <a:gd name="connsiteX58" fmla="*/ 379667 w 540813"/>
                <a:gd name="connsiteY58" fmla="*/ 96815 h 605522"/>
                <a:gd name="connsiteX59" fmla="*/ 371527 w 540813"/>
                <a:gd name="connsiteY59" fmla="*/ 94514 h 605522"/>
                <a:gd name="connsiteX60" fmla="*/ 365537 w 540813"/>
                <a:gd name="connsiteY60" fmla="*/ 72268 h 605522"/>
                <a:gd name="connsiteX61" fmla="*/ 382892 w 540813"/>
                <a:gd name="connsiteY61" fmla="*/ 42045 h 605522"/>
                <a:gd name="connsiteX62" fmla="*/ 392894 w 540813"/>
                <a:gd name="connsiteY62" fmla="*/ 34451 h 605522"/>
                <a:gd name="connsiteX63" fmla="*/ 147104 w 540813"/>
                <a:gd name="connsiteY63" fmla="*/ 34265 h 605522"/>
                <a:gd name="connsiteX64" fmla="*/ 156991 w 540813"/>
                <a:gd name="connsiteY64" fmla="*/ 41917 h 605522"/>
                <a:gd name="connsiteX65" fmla="*/ 174499 w 540813"/>
                <a:gd name="connsiteY65" fmla="*/ 71986 h 605522"/>
                <a:gd name="connsiteX66" fmla="*/ 168356 w 540813"/>
                <a:gd name="connsiteY66" fmla="*/ 94385 h 605522"/>
                <a:gd name="connsiteX67" fmla="*/ 160216 w 540813"/>
                <a:gd name="connsiteY67" fmla="*/ 96533 h 605522"/>
                <a:gd name="connsiteX68" fmla="*/ 146086 w 540813"/>
                <a:gd name="connsiteY68" fmla="*/ 88402 h 605522"/>
                <a:gd name="connsiteX69" fmla="*/ 128578 w 540813"/>
                <a:gd name="connsiteY69" fmla="*/ 58179 h 605522"/>
                <a:gd name="connsiteX70" fmla="*/ 134568 w 540813"/>
                <a:gd name="connsiteY70" fmla="*/ 35933 h 605522"/>
                <a:gd name="connsiteX71" fmla="*/ 147104 w 540813"/>
                <a:gd name="connsiteY71" fmla="*/ 34265 h 605522"/>
                <a:gd name="connsiteX72" fmla="*/ 269772 w 540813"/>
                <a:gd name="connsiteY72" fmla="*/ 0 h 605522"/>
                <a:gd name="connsiteX73" fmla="*/ 286213 w 540813"/>
                <a:gd name="connsiteY73" fmla="*/ 16422 h 605522"/>
                <a:gd name="connsiteX74" fmla="*/ 286213 w 540813"/>
                <a:gd name="connsiteY74" fmla="*/ 51109 h 605522"/>
                <a:gd name="connsiteX75" fmla="*/ 269772 w 540813"/>
                <a:gd name="connsiteY75" fmla="*/ 67531 h 605522"/>
                <a:gd name="connsiteX76" fmla="*/ 253330 w 540813"/>
                <a:gd name="connsiteY76" fmla="*/ 51109 h 605522"/>
                <a:gd name="connsiteX77" fmla="*/ 253330 w 540813"/>
                <a:gd name="connsiteY77" fmla="*/ 16422 h 605522"/>
                <a:gd name="connsiteX78" fmla="*/ 269772 w 540813"/>
                <a:gd name="connsiteY78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0813" h="605522">
                  <a:moveTo>
                    <a:pt x="489651" y="253612"/>
                  </a:moveTo>
                  <a:lnTo>
                    <a:pt x="524527" y="253612"/>
                  </a:lnTo>
                  <a:cubicBezTo>
                    <a:pt x="533592" y="253612"/>
                    <a:pt x="540813" y="260972"/>
                    <a:pt x="540813" y="270019"/>
                  </a:cubicBezTo>
                  <a:cubicBezTo>
                    <a:pt x="540813" y="279065"/>
                    <a:pt x="533592" y="286425"/>
                    <a:pt x="524527" y="286425"/>
                  </a:cubicBezTo>
                  <a:lnTo>
                    <a:pt x="489651" y="286425"/>
                  </a:lnTo>
                  <a:cubicBezTo>
                    <a:pt x="480586" y="286425"/>
                    <a:pt x="473211" y="279065"/>
                    <a:pt x="473211" y="270019"/>
                  </a:cubicBezTo>
                  <a:cubicBezTo>
                    <a:pt x="473211" y="260972"/>
                    <a:pt x="480586" y="253612"/>
                    <a:pt x="489651" y="253612"/>
                  </a:cubicBezTo>
                  <a:close/>
                  <a:moveTo>
                    <a:pt x="16440" y="253612"/>
                  </a:moveTo>
                  <a:lnTo>
                    <a:pt x="51316" y="253612"/>
                  </a:lnTo>
                  <a:cubicBezTo>
                    <a:pt x="60381" y="253612"/>
                    <a:pt x="67602" y="260972"/>
                    <a:pt x="67602" y="270019"/>
                  </a:cubicBezTo>
                  <a:cubicBezTo>
                    <a:pt x="67602" y="279065"/>
                    <a:pt x="60381" y="286425"/>
                    <a:pt x="51316" y="286425"/>
                  </a:cubicBezTo>
                  <a:lnTo>
                    <a:pt x="16440" y="286425"/>
                  </a:lnTo>
                  <a:cubicBezTo>
                    <a:pt x="7375" y="286425"/>
                    <a:pt x="0" y="279065"/>
                    <a:pt x="0" y="270019"/>
                  </a:cubicBezTo>
                  <a:cubicBezTo>
                    <a:pt x="0" y="260972"/>
                    <a:pt x="7375" y="253612"/>
                    <a:pt x="16440" y="253612"/>
                  </a:cubicBezTo>
                  <a:close/>
                  <a:moveTo>
                    <a:pt x="202792" y="253583"/>
                  </a:moveTo>
                  <a:lnTo>
                    <a:pt x="253336" y="342412"/>
                  </a:lnTo>
                  <a:lnTo>
                    <a:pt x="253336" y="505187"/>
                  </a:lnTo>
                  <a:lnTo>
                    <a:pt x="286212" y="505187"/>
                  </a:lnTo>
                  <a:lnTo>
                    <a:pt x="286212" y="342412"/>
                  </a:lnTo>
                  <a:lnTo>
                    <a:pt x="338138" y="253583"/>
                  </a:lnTo>
                  <a:close/>
                  <a:moveTo>
                    <a:pt x="45888" y="127247"/>
                  </a:moveTo>
                  <a:cubicBezTo>
                    <a:pt x="49960" y="126172"/>
                    <a:pt x="54454" y="126633"/>
                    <a:pt x="58372" y="128859"/>
                  </a:cubicBezTo>
                  <a:lnTo>
                    <a:pt x="88485" y="146359"/>
                  </a:lnTo>
                  <a:cubicBezTo>
                    <a:pt x="96321" y="150811"/>
                    <a:pt x="98933" y="160789"/>
                    <a:pt x="94477" y="168618"/>
                  </a:cubicBezTo>
                  <a:cubicBezTo>
                    <a:pt x="91405" y="173991"/>
                    <a:pt x="85873" y="176908"/>
                    <a:pt x="80189" y="176908"/>
                  </a:cubicBezTo>
                  <a:cubicBezTo>
                    <a:pt x="77423" y="176908"/>
                    <a:pt x="74658" y="176141"/>
                    <a:pt x="72046" y="174605"/>
                  </a:cubicBezTo>
                  <a:lnTo>
                    <a:pt x="41932" y="157259"/>
                  </a:lnTo>
                  <a:cubicBezTo>
                    <a:pt x="34096" y="152807"/>
                    <a:pt x="31331" y="142675"/>
                    <a:pt x="35940" y="134846"/>
                  </a:cubicBezTo>
                  <a:cubicBezTo>
                    <a:pt x="38168" y="130931"/>
                    <a:pt x="41817" y="128322"/>
                    <a:pt x="45888" y="127247"/>
                  </a:cubicBezTo>
                  <a:close/>
                  <a:moveTo>
                    <a:pt x="494104" y="127057"/>
                  </a:moveTo>
                  <a:cubicBezTo>
                    <a:pt x="498156" y="128149"/>
                    <a:pt x="501805" y="130794"/>
                    <a:pt x="504109" y="134703"/>
                  </a:cubicBezTo>
                  <a:cubicBezTo>
                    <a:pt x="508565" y="142522"/>
                    <a:pt x="505953" y="152486"/>
                    <a:pt x="498117" y="156932"/>
                  </a:cubicBezTo>
                  <a:lnTo>
                    <a:pt x="467850" y="174409"/>
                  </a:lnTo>
                  <a:cubicBezTo>
                    <a:pt x="465392" y="175789"/>
                    <a:pt x="462473" y="176555"/>
                    <a:pt x="459707" y="176555"/>
                  </a:cubicBezTo>
                  <a:cubicBezTo>
                    <a:pt x="454023" y="176555"/>
                    <a:pt x="448491" y="173642"/>
                    <a:pt x="445572" y="168430"/>
                  </a:cubicBezTo>
                  <a:cubicBezTo>
                    <a:pt x="440963" y="160611"/>
                    <a:pt x="443729" y="150647"/>
                    <a:pt x="451564" y="146048"/>
                  </a:cubicBezTo>
                  <a:lnTo>
                    <a:pt x="481678" y="128724"/>
                  </a:lnTo>
                  <a:cubicBezTo>
                    <a:pt x="485596" y="126425"/>
                    <a:pt x="490051" y="125965"/>
                    <a:pt x="494104" y="127057"/>
                  </a:cubicBezTo>
                  <a:close/>
                  <a:moveTo>
                    <a:pt x="270542" y="100626"/>
                  </a:moveTo>
                  <a:cubicBezTo>
                    <a:pt x="363640" y="100626"/>
                    <a:pt x="438917" y="175954"/>
                    <a:pt x="438917" y="268925"/>
                  </a:cubicBezTo>
                  <a:cubicBezTo>
                    <a:pt x="438917" y="323695"/>
                    <a:pt x="413108" y="372175"/>
                    <a:pt x="372243" y="403011"/>
                  </a:cubicBezTo>
                  <a:lnTo>
                    <a:pt x="372243" y="422342"/>
                  </a:lnTo>
                  <a:cubicBezTo>
                    <a:pt x="372243" y="453025"/>
                    <a:pt x="359953" y="480334"/>
                    <a:pt x="337370" y="498897"/>
                  </a:cubicBezTo>
                  <a:lnTo>
                    <a:pt x="337370" y="572691"/>
                  </a:lnTo>
                  <a:lnTo>
                    <a:pt x="303264" y="572691"/>
                  </a:lnTo>
                  <a:cubicBezTo>
                    <a:pt x="303264" y="590794"/>
                    <a:pt x="288516" y="605522"/>
                    <a:pt x="270388" y="605522"/>
                  </a:cubicBezTo>
                  <a:cubicBezTo>
                    <a:pt x="252414" y="605522"/>
                    <a:pt x="237666" y="590794"/>
                    <a:pt x="237666" y="572691"/>
                  </a:cubicBezTo>
                  <a:lnTo>
                    <a:pt x="202178" y="572691"/>
                  </a:lnTo>
                  <a:lnTo>
                    <a:pt x="202178" y="497056"/>
                  </a:lnTo>
                  <a:lnTo>
                    <a:pt x="204789" y="497056"/>
                  </a:lnTo>
                  <a:cubicBezTo>
                    <a:pt x="184664" y="478646"/>
                    <a:pt x="171452" y="451951"/>
                    <a:pt x="171452" y="422342"/>
                  </a:cubicBezTo>
                  <a:lnTo>
                    <a:pt x="171452" y="404546"/>
                  </a:lnTo>
                  <a:cubicBezTo>
                    <a:pt x="128437" y="373862"/>
                    <a:pt x="102320" y="324615"/>
                    <a:pt x="102320" y="268925"/>
                  </a:cubicBezTo>
                  <a:cubicBezTo>
                    <a:pt x="102320" y="175954"/>
                    <a:pt x="177444" y="100626"/>
                    <a:pt x="270542" y="100626"/>
                  </a:cubicBezTo>
                  <a:close/>
                  <a:moveTo>
                    <a:pt x="392894" y="34451"/>
                  </a:moveTo>
                  <a:cubicBezTo>
                    <a:pt x="396945" y="33377"/>
                    <a:pt x="401398" y="33838"/>
                    <a:pt x="405315" y="36062"/>
                  </a:cubicBezTo>
                  <a:cubicBezTo>
                    <a:pt x="413148" y="40665"/>
                    <a:pt x="415912" y="50637"/>
                    <a:pt x="411305" y="58461"/>
                  </a:cubicBezTo>
                  <a:lnTo>
                    <a:pt x="393950" y="88530"/>
                  </a:lnTo>
                  <a:cubicBezTo>
                    <a:pt x="390878" y="93747"/>
                    <a:pt x="385349" y="96815"/>
                    <a:pt x="379667" y="96815"/>
                  </a:cubicBezTo>
                  <a:cubicBezTo>
                    <a:pt x="376902" y="96815"/>
                    <a:pt x="374138" y="96048"/>
                    <a:pt x="371527" y="94514"/>
                  </a:cubicBezTo>
                  <a:cubicBezTo>
                    <a:pt x="363694" y="90065"/>
                    <a:pt x="361083" y="80093"/>
                    <a:pt x="365537" y="72268"/>
                  </a:cubicBezTo>
                  <a:lnTo>
                    <a:pt x="382892" y="42045"/>
                  </a:lnTo>
                  <a:cubicBezTo>
                    <a:pt x="385196" y="38133"/>
                    <a:pt x="388843" y="35525"/>
                    <a:pt x="392894" y="34451"/>
                  </a:cubicBezTo>
                  <a:close/>
                  <a:moveTo>
                    <a:pt x="147104" y="34265"/>
                  </a:moveTo>
                  <a:cubicBezTo>
                    <a:pt x="151155" y="35358"/>
                    <a:pt x="154764" y="38005"/>
                    <a:pt x="156991" y="41917"/>
                  </a:cubicBezTo>
                  <a:lnTo>
                    <a:pt x="174499" y="71986"/>
                  </a:lnTo>
                  <a:cubicBezTo>
                    <a:pt x="178953" y="79811"/>
                    <a:pt x="176342" y="89783"/>
                    <a:pt x="168356" y="94385"/>
                  </a:cubicBezTo>
                  <a:cubicBezTo>
                    <a:pt x="165899" y="95766"/>
                    <a:pt x="162980" y="96533"/>
                    <a:pt x="160216" y="96533"/>
                  </a:cubicBezTo>
                  <a:cubicBezTo>
                    <a:pt x="154533" y="96533"/>
                    <a:pt x="149158" y="93618"/>
                    <a:pt x="146086" y="88402"/>
                  </a:cubicBezTo>
                  <a:lnTo>
                    <a:pt x="128578" y="58179"/>
                  </a:lnTo>
                  <a:cubicBezTo>
                    <a:pt x="124124" y="50355"/>
                    <a:pt x="126735" y="40383"/>
                    <a:pt x="134568" y="35933"/>
                  </a:cubicBezTo>
                  <a:cubicBezTo>
                    <a:pt x="138561" y="33632"/>
                    <a:pt x="143053" y="33172"/>
                    <a:pt x="147104" y="34265"/>
                  </a:cubicBezTo>
                  <a:close/>
                  <a:moveTo>
                    <a:pt x="269772" y="0"/>
                  </a:moveTo>
                  <a:cubicBezTo>
                    <a:pt x="278837" y="0"/>
                    <a:pt x="286213" y="7367"/>
                    <a:pt x="286213" y="16422"/>
                  </a:cubicBezTo>
                  <a:lnTo>
                    <a:pt x="286213" y="51109"/>
                  </a:lnTo>
                  <a:cubicBezTo>
                    <a:pt x="286213" y="60164"/>
                    <a:pt x="278837" y="67531"/>
                    <a:pt x="269772" y="67531"/>
                  </a:cubicBezTo>
                  <a:cubicBezTo>
                    <a:pt x="260706" y="67531"/>
                    <a:pt x="253330" y="60164"/>
                    <a:pt x="253330" y="51109"/>
                  </a:cubicBezTo>
                  <a:lnTo>
                    <a:pt x="253330" y="16422"/>
                  </a:lnTo>
                  <a:cubicBezTo>
                    <a:pt x="253330" y="7367"/>
                    <a:pt x="260706" y="0"/>
                    <a:pt x="2697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5" name="椭圆 24"/>
            <p:cNvSpPr/>
            <p:nvPr/>
          </p:nvSpPr>
          <p:spPr>
            <a:xfrm>
              <a:off x="9144420" y="4876310"/>
              <a:ext cx="680512" cy="680512"/>
            </a:xfrm>
            <a:prstGeom prst="ellipse">
              <a:avLst/>
            </a:prstGeom>
            <a:solidFill>
              <a:srgbClr val="DEB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light-bulb_115069"/>
            <p:cNvSpPr>
              <a:spLocks noChangeAspect="1"/>
            </p:cNvSpPr>
            <p:nvPr/>
          </p:nvSpPr>
          <p:spPr bwMode="auto">
            <a:xfrm>
              <a:off x="9299391" y="5019293"/>
              <a:ext cx="370570" cy="394546"/>
            </a:xfrm>
            <a:custGeom>
              <a:avLst/>
              <a:gdLst>
                <a:gd name="T0" fmla="*/ 352 w 391"/>
                <a:gd name="T1" fmla="*/ 50 h 417"/>
                <a:gd name="T2" fmla="*/ 281 w 391"/>
                <a:gd name="T3" fmla="*/ 345 h 417"/>
                <a:gd name="T4" fmla="*/ 165 w 391"/>
                <a:gd name="T5" fmla="*/ 272 h 417"/>
                <a:gd name="T6" fmla="*/ 295 w 391"/>
                <a:gd name="T7" fmla="*/ 114 h 417"/>
                <a:gd name="T8" fmla="*/ 113 w 391"/>
                <a:gd name="T9" fmla="*/ 237 h 417"/>
                <a:gd name="T10" fmla="*/ 54 w 391"/>
                <a:gd name="T11" fmla="*/ 199 h 417"/>
                <a:gd name="T12" fmla="*/ 352 w 391"/>
                <a:gd name="T13" fmla="*/ 50 h 417"/>
                <a:gd name="T14" fmla="*/ 391 w 391"/>
                <a:gd name="T15" fmla="*/ 0 h 417"/>
                <a:gd name="T16" fmla="*/ 0 w 391"/>
                <a:gd name="T17" fmla="*/ 196 h 417"/>
                <a:gd name="T18" fmla="*/ 109 w 391"/>
                <a:gd name="T19" fmla="*/ 264 h 417"/>
                <a:gd name="T20" fmla="*/ 159 w 391"/>
                <a:gd name="T21" fmla="*/ 417 h 417"/>
                <a:gd name="T22" fmla="*/ 223 w 391"/>
                <a:gd name="T23" fmla="*/ 340 h 417"/>
                <a:gd name="T24" fmla="*/ 298 w 391"/>
                <a:gd name="T25" fmla="*/ 388 h 417"/>
                <a:gd name="T26" fmla="*/ 391 w 391"/>
                <a:gd name="T27" fmla="*/ 0 h 417"/>
                <a:gd name="T28" fmla="*/ 391 w 391"/>
                <a:gd name="T2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" h="417">
                  <a:moveTo>
                    <a:pt x="352" y="50"/>
                  </a:moveTo>
                  <a:lnTo>
                    <a:pt x="281" y="345"/>
                  </a:lnTo>
                  <a:lnTo>
                    <a:pt x="165" y="272"/>
                  </a:lnTo>
                  <a:lnTo>
                    <a:pt x="295" y="114"/>
                  </a:lnTo>
                  <a:lnTo>
                    <a:pt x="113" y="237"/>
                  </a:lnTo>
                  <a:lnTo>
                    <a:pt x="54" y="199"/>
                  </a:lnTo>
                  <a:lnTo>
                    <a:pt x="352" y="50"/>
                  </a:lnTo>
                  <a:moveTo>
                    <a:pt x="391" y="0"/>
                  </a:moveTo>
                  <a:lnTo>
                    <a:pt x="0" y="196"/>
                  </a:lnTo>
                  <a:lnTo>
                    <a:pt x="109" y="264"/>
                  </a:lnTo>
                  <a:lnTo>
                    <a:pt x="159" y="417"/>
                  </a:lnTo>
                  <a:lnTo>
                    <a:pt x="223" y="340"/>
                  </a:lnTo>
                  <a:lnTo>
                    <a:pt x="298" y="388"/>
                  </a:lnTo>
                  <a:lnTo>
                    <a:pt x="391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988996" y="4876310"/>
              <a:ext cx="680512" cy="680512"/>
            </a:xfrm>
            <a:prstGeom prst="ellipse">
              <a:avLst/>
            </a:prstGeom>
            <a:solidFill>
              <a:srgbClr val="DEB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light-bulb_115069"/>
            <p:cNvSpPr>
              <a:spLocks noChangeAspect="1"/>
            </p:cNvSpPr>
            <p:nvPr/>
          </p:nvSpPr>
          <p:spPr bwMode="auto">
            <a:xfrm>
              <a:off x="10134564" y="5019293"/>
              <a:ext cx="389375" cy="394546"/>
            </a:xfrm>
            <a:custGeom>
              <a:avLst/>
              <a:gdLst>
                <a:gd name="T0" fmla="*/ 3621 w 6468"/>
                <a:gd name="T1" fmla="*/ 3299 h 6564"/>
                <a:gd name="T2" fmla="*/ 4214 w 6468"/>
                <a:gd name="T3" fmla="*/ 4727 h 6564"/>
                <a:gd name="T4" fmla="*/ 6337 w 6468"/>
                <a:gd name="T5" fmla="*/ 4571 h 6564"/>
                <a:gd name="T6" fmla="*/ 5974 w 6468"/>
                <a:gd name="T7" fmla="*/ 3603 h 6564"/>
                <a:gd name="T8" fmla="*/ 6429 w 6468"/>
                <a:gd name="T9" fmla="*/ 3225 h 6564"/>
                <a:gd name="T10" fmla="*/ 6022 w 6468"/>
                <a:gd name="T11" fmla="*/ 2697 h 6564"/>
                <a:gd name="T12" fmla="*/ 5080 w 6468"/>
                <a:gd name="T13" fmla="*/ 2269 h 6564"/>
                <a:gd name="T14" fmla="*/ 5136 w 6468"/>
                <a:gd name="T15" fmla="*/ 1681 h 6564"/>
                <a:gd name="T16" fmla="*/ 4477 w 6468"/>
                <a:gd name="T17" fmla="*/ 1593 h 6564"/>
                <a:gd name="T18" fmla="*/ 3837 w 6468"/>
                <a:gd name="T19" fmla="*/ 1917 h 6564"/>
                <a:gd name="T20" fmla="*/ 3357 w 6468"/>
                <a:gd name="T21" fmla="*/ 2412 h 6564"/>
                <a:gd name="T22" fmla="*/ 3445 w 6468"/>
                <a:gd name="T23" fmla="*/ 2889 h 6564"/>
                <a:gd name="T24" fmla="*/ 5048 w 6468"/>
                <a:gd name="T25" fmla="*/ 3547 h 6564"/>
                <a:gd name="T26" fmla="*/ 2792 w 6468"/>
                <a:gd name="T27" fmla="*/ 4483 h 6564"/>
                <a:gd name="T28" fmla="*/ 2397 w 6468"/>
                <a:gd name="T29" fmla="*/ 3364 h 6564"/>
                <a:gd name="T30" fmla="*/ 1830 w 6468"/>
                <a:gd name="T31" fmla="*/ 3843 h 6564"/>
                <a:gd name="T32" fmla="*/ 1502 w 6468"/>
                <a:gd name="T33" fmla="*/ 4577 h 6564"/>
                <a:gd name="T34" fmla="*/ 1589 w 6468"/>
                <a:gd name="T35" fmla="*/ 5239 h 6564"/>
                <a:gd name="T36" fmla="*/ 2178 w 6468"/>
                <a:gd name="T37" fmla="*/ 5181 h 6564"/>
                <a:gd name="T38" fmla="*/ 2609 w 6468"/>
                <a:gd name="T39" fmla="*/ 6123 h 6564"/>
                <a:gd name="T40" fmla="*/ 3138 w 6468"/>
                <a:gd name="T41" fmla="*/ 6528 h 6564"/>
                <a:gd name="T42" fmla="*/ 3513 w 6468"/>
                <a:gd name="T43" fmla="*/ 6072 h 6564"/>
                <a:gd name="T44" fmla="*/ 4484 w 6468"/>
                <a:gd name="T45" fmla="*/ 6433 h 6564"/>
                <a:gd name="T46" fmla="*/ 5145 w 6468"/>
                <a:gd name="T47" fmla="*/ 6347 h 6564"/>
                <a:gd name="T48" fmla="*/ 5088 w 6468"/>
                <a:gd name="T49" fmla="*/ 5759 h 6564"/>
                <a:gd name="T50" fmla="*/ 6029 w 6468"/>
                <a:gd name="T51" fmla="*/ 5328 h 6564"/>
                <a:gd name="T52" fmla="*/ 6434 w 6468"/>
                <a:gd name="T53" fmla="*/ 4799 h 6564"/>
                <a:gd name="T54" fmla="*/ 370 w 6468"/>
                <a:gd name="T55" fmla="*/ 1975 h 6564"/>
                <a:gd name="T56" fmla="*/ 0 w 6468"/>
                <a:gd name="T57" fmla="*/ 1827 h 6564"/>
                <a:gd name="T58" fmla="*/ 148 w 6468"/>
                <a:gd name="T59" fmla="*/ 1436 h 6564"/>
                <a:gd name="T60" fmla="*/ 580 w 6468"/>
                <a:gd name="T61" fmla="*/ 947 h 6564"/>
                <a:gd name="T62" fmla="*/ 424 w 6468"/>
                <a:gd name="T63" fmla="*/ 583 h 6564"/>
                <a:gd name="T64" fmla="*/ 802 w 6468"/>
                <a:gd name="T65" fmla="*/ 412 h 6564"/>
                <a:gd name="T66" fmla="*/ 1454 w 6468"/>
                <a:gd name="T67" fmla="*/ 371 h 6564"/>
                <a:gd name="T68" fmla="*/ 1602 w 6468"/>
                <a:gd name="T69" fmla="*/ 0 h 6564"/>
                <a:gd name="T70" fmla="*/ 1993 w 6468"/>
                <a:gd name="T71" fmla="*/ 148 h 6564"/>
                <a:gd name="T72" fmla="*/ 2482 w 6468"/>
                <a:gd name="T73" fmla="*/ 580 h 6564"/>
                <a:gd name="T74" fmla="*/ 2848 w 6468"/>
                <a:gd name="T75" fmla="*/ 423 h 6564"/>
                <a:gd name="T76" fmla="*/ 3018 w 6468"/>
                <a:gd name="T77" fmla="*/ 801 h 6564"/>
                <a:gd name="T78" fmla="*/ 3060 w 6468"/>
                <a:gd name="T79" fmla="*/ 1453 h 6564"/>
                <a:gd name="T80" fmla="*/ 3430 w 6468"/>
                <a:gd name="T81" fmla="*/ 1601 h 6564"/>
                <a:gd name="T82" fmla="*/ 3282 w 6468"/>
                <a:gd name="T83" fmla="*/ 1992 h 6564"/>
                <a:gd name="T84" fmla="*/ 2850 w 6468"/>
                <a:gd name="T85" fmla="*/ 2481 h 6564"/>
                <a:gd name="T86" fmla="*/ 3008 w 6468"/>
                <a:gd name="T87" fmla="*/ 2847 h 6564"/>
                <a:gd name="T88" fmla="*/ 2629 w 6468"/>
                <a:gd name="T89" fmla="*/ 3017 h 6564"/>
                <a:gd name="T90" fmla="*/ 1977 w 6468"/>
                <a:gd name="T91" fmla="*/ 3059 h 6564"/>
                <a:gd name="T92" fmla="*/ 1829 w 6468"/>
                <a:gd name="T93" fmla="*/ 3429 h 6564"/>
                <a:gd name="T94" fmla="*/ 1438 w 6468"/>
                <a:gd name="T95" fmla="*/ 3281 h 6564"/>
                <a:gd name="T96" fmla="*/ 949 w 6468"/>
                <a:gd name="T97" fmla="*/ 2849 h 6564"/>
                <a:gd name="T98" fmla="*/ 584 w 6468"/>
                <a:gd name="T99" fmla="*/ 3007 h 6564"/>
                <a:gd name="T100" fmla="*/ 413 w 6468"/>
                <a:gd name="T101" fmla="*/ 2628 h 6564"/>
                <a:gd name="T102" fmla="*/ 370 w 6468"/>
                <a:gd name="T103" fmla="*/ 1975 h 6564"/>
                <a:gd name="T104" fmla="*/ 2173 w 6468"/>
                <a:gd name="T105" fmla="*/ 2177 h 6564"/>
                <a:gd name="T106" fmla="*/ 1257 w 6468"/>
                <a:gd name="T107" fmla="*/ 1251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68" h="6564">
                  <a:moveTo>
                    <a:pt x="3204" y="4309"/>
                  </a:moveTo>
                  <a:cubicBezTo>
                    <a:pt x="3040" y="3916"/>
                    <a:pt x="3228" y="3463"/>
                    <a:pt x="3621" y="3299"/>
                  </a:cubicBezTo>
                  <a:cubicBezTo>
                    <a:pt x="4014" y="3135"/>
                    <a:pt x="4468" y="3323"/>
                    <a:pt x="4632" y="3716"/>
                  </a:cubicBezTo>
                  <a:cubicBezTo>
                    <a:pt x="4796" y="4109"/>
                    <a:pt x="4608" y="4563"/>
                    <a:pt x="4214" y="4727"/>
                  </a:cubicBezTo>
                  <a:cubicBezTo>
                    <a:pt x="3821" y="4891"/>
                    <a:pt x="3368" y="4703"/>
                    <a:pt x="3204" y="4309"/>
                  </a:cubicBezTo>
                  <a:close/>
                  <a:moveTo>
                    <a:pt x="6337" y="4571"/>
                  </a:moveTo>
                  <a:lnTo>
                    <a:pt x="5974" y="4421"/>
                  </a:lnTo>
                  <a:cubicBezTo>
                    <a:pt x="6028" y="4156"/>
                    <a:pt x="6029" y="3877"/>
                    <a:pt x="5974" y="3603"/>
                  </a:cubicBezTo>
                  <a:lnTo>
                    <a:pt x="6336" y="3452"/>
                  </a:lnTo>
                  <a:cubicBezTo>
                    <a:pt x="6424" y="3416"/>
                    <a:pt x="6466" y="3315"/>
                    <a:pt x="6429" y="3225"/>
                  </a:cubicBezTo>
                  <a:lnTo>
                    <a:pt x="6249" y="2791"/>
                  </a:lnTo>
                  <a:cubicBezTo>
                    <a:pt x="6213" y="2703"/>
                    <a:pt x="6112" y="2660"/>
                    <a:pt x="6022" y="2697"/>
                  </a:cubicBezTo>
                  <a:lnTo>
                    <a:pt x="5660" y="2848"/>
                  </a:lnTo>
                  <a:cubicBezTo>
                    <a:pt x="5504" y="2615"/>
                    <a:pt x="5305" y="2419"/>
                    <a:pt x="5080" y="2269"/>
                  </a:cubicBezTo>
                  <a:lnTo>
                    <a:pt x="5229" y="1907"/>
                  </a:lnTo>
                  <a:cubicBezTo>
                    <a:pt x="5265" y="1819"/>
                    <a:pt x="5224" y="1717"/>
                    <a:pt x="5136" y="1681"/>
                  </a:cubicBezTo>
                  <a:lnTo>
                    <a:pt x="4702" y="1500"/>
                  </a:lnTo>
                  <a:cubicBezTo>
                    <a:pt x="4614" y="1464"/>
                    <a:pt x="4513" y="1505"/>
                    <a:pt x="4477" y="1593"/>
                  </a:cubicBezTo>
                  <a:lnTo>
                    <a:pt x="4328" y="1956"/>
                  </a:lnTo>
                  <a:cubicBezTo>
                    <a:pt x="4168" y="1924"/>
                    <a:pt x="4002" y="1911"/>
                    <a:pt x="3837" y="1917"/>
                  </a:cubicBezTo>
                  <a:cubicBezTo>
                    <a:pt x="3804" y="2165"/>
                    <a:pt x="3609" y="2361"/>
                    <a:pt x="3364" y="2397"/>
                  </a:cubicBezTo>
                  <a:cubicBezTo>
                    <a:pt x="3361" y="2403"/>
                    <a:pt x="3360" y="2407"/>
                    <a:pt x="3357" y="2412"/>
                  </a:cubicBezTo>
                  <a:cubicBezTo>
                    <a:pt x="3426" y="2507"/>
                    <a:pt x="3465" y="2621"/>
                    <a:pt x="3465" y="2743"/>
                  </a:cubicBezTo>
                  <a:cubicBezTo>
                    <a:pt x="3465" y="2793"/>
                    <a:pt x="3458" y="2841"/>
                    <a:pt x="3445" y="2889"/>
                  </a:cubicBezTo>
                  <a:cubicBezTo>
                    <a:pt x="3448" y="2888"/>
                    <a:pt x="3449" y="2887"/>
                    <a:pt x="3452" y="2887"/>
                  </a:cubicBezTo>
                  <a:cubicBezTo>
                    <a:pt x="4073" y="2628"/>
                    <a:pt x="4789" y="2924"/>
                    <a:pt x="5048" y="3547"/>
                  </a:cubicBezTo>
                  <a:cubicBezTo>
                    <a:pt x="5306" y="4168"/>
                    <a:pt x="5010" y="4884"/>
                    <a:pt x="4388" y="5143"/>
                  </a:cubicBezTo>
                  <a:cubicBezTo>
                    <a:pt x="3766" y="5401"/>
                    <a:pt x="3050" y="5105"/>
                    <a:pt x="2792" y="4483"/>
                  </a:cubicBezTo>
                  <a:cubicBezTo>
                    <a:pt x="2650" y="4140"/>
                    <a:pt x="2676" y="3771"/>
                    <a:pt x="2832" y="3464"/>
                  </a:cubicBezTo>
                  <a:cubicBezTo>
                    <a:pt x="2682" y="3491"/>
                    <a:pt x="2524" y="3459"/>
                    <a:pt x="2397" y="3364"/>
                  </a:cubicBezTo>
                  <a:cubicBezTo>
                    <a:pt x="2392" y="3367"/>
                    <a:pt x="2388" y="3368"/>
                    <a:pt x="2382" y="3369"/>
                  </a:cubicBezTo>
                  <a:cubicBezTo>
                    <a:pt x="2341" y="3637"/>
                    <a:pt x="2109" y="3843"/>
                    <a:pt x="1830" y="3843"/>
                  </a:cubicBezTo>
                  <a:cubicBezTo>
                    <a:pt x="1814" y="4035"/>
                    <a:pt x="1824" y="4231"/>
                    <a:pt x="1864" y="4427"/>
                  </a:cubicBezTo>
                  <a:lnTo>
                    <a:pt x="1502" y="4577"/>
                  </a:lnTo>
                  <a:cubicBezTo>
                    <a:pt x="1414" y="4613"/>
                    <a:pt x="1372" y="4715"/>
                    <a:pt x="1409" y="4804"/>
                  </a:cubicBezTo>
                  <a:lnTo>
                    <a:pt x="1589" y="5239"/>
                  </a:lnTo>
                  <a:cubicBezTo>
                    <a:pt x="1625" y="5327"/>
                    <a:pt x="1726" y="5369"/>
                    <a:pt x="1816" y="5332"/>
                  </a:cubicBezTo>
                  <a:lnTo>
                    <a:pt x="2178" y="5181"/>
                  </a:lnTo>
                  <a:cubicBezTo>
                    <a:pt x="2334" y="5415"/>
                    <a:pt x="2533" y="5611"/>
                    <a:pt x="2758" y="5760"/>
                  </a:cubicBezTo>
                  <a:lnTo>
                    <a:pt x="2609" y="6123"/>
                  </a:lnTo>
                  <a:cubicBezTo>
                    <a:pt x="2573" y="6211"/>
                    <a:pt x="2614" y="6312"/>
                    <a:pt x="2702" y="6348"/>
                  </a:cubicBezTo>
                  <a:lnTo>
                    <a:pt x="3138" y="6528"/>
                  </a:lnTo>
                  <a:cubicBezTo>
                    <a:pt x="3226" y="6564"/>
                    <a:pt x="3328" y="6523"/>
                    <a:pt x="3364" y="6435"/>
                  </a:cubicBezTo>
                  <a:lnTo>
                    <a:pt x="3513" y="6072"/>
                  </a:lnTo>
                  <a:cubicBezTo>
                    <a:pt x="3778" y="6125"/>
                    <a:pt x="4057" y="6127"/>
                    <a:pt x="4333" y="6072"/>
                  </a:cubicBezTo>
                  <a:lnTo>
                    <a:pt x="4484" y="6433"/>
                  </a:lnTo>
                  <a:cubicBezTo>
                    <a:pt x="4520" y="6521"/>
                    <a:pt x="4621" y="6564"/>
                    <a:pt x="4710" y="6527"/>
                  </a:cubicBezTo>
                  <a:lnTo>
                    <a:pt x="5145" y="6347"/>
                  </a:lnTo>
                  <a:cubicBezTo>
                    <a:pt x="5233" y="6311"/>
                    <a:pt x="5276" y="6209"/>
                    <a:pt x="5238" y="6120"/>
                  </a:cubicBezTo>
                  <a:lnTo>
                    <a:pt x="5088" y="5759"/>
                  </a:lnTo>
                  <a:cubicBezTo>
                    <a:pt x="5321" y="5603"/>
                    <a:pt x="5517" y="5404"/>
                    <a:pt x="5666" y="5179"/>
                  </a:cubicBezTo>
                  <a:lnTo>
                    <a:pt x="6029" y="5328"/>
                  </a:lnTo>
                  <a:cubicBezTo>
                    <a:pt x="6117" y="5364"/>
                    <a:pt x="6218" y="5323"/>
                    <a:pt x="6254" y="5235"/>
                  </a:cubicBezTo>
                  <a:lnTo>
                    <a:pt x="6434" y="4799"/>
                  </a:lnTo>
                  <a:cubicBezTo>
                    <a:pt x="6468" y="4708"/>
                    <a:pt x="6425" y="4608"/>
                    <a:pt x="6337" y="4571"/>
                  </a:cubicBezTo>
                  <a:close/>
                  <a:moveTo>
                    <a:pt x="370" y="1975"/>
                  </a:moveTo>
                  <a:lnTo>
                    <a:pt x="145" y="1973"/>
                  </a:lnTo>
                  <a:cubicBezTo>
                    <a:pt x="65" y="1973"/>
                    <a:pt x="0" y="1908"/>
                    <a:pt x="0" y="1827"/>
                  </a:cubicBezTo>
                  <a:lnTo>
                    <a:pt x="1" y="1581"/>
                  </a:lnTo>
                  <a:cubicBezTo>
                    <a:pt x="1" y="1501"/>
                    <a:pt x="66" y="1436"/>
                    <a:pt x="148" y="1436"/>
                  </a:cubicBezTo>
                  <a:lnTo>
                    <a:pt x="373" y="1437"/>
                  </a:lnTo>
                  <a:cubicBezTo>
                    <a:pt x="408" y="1264"/>
                    <a:pt x="477" y="1097"/>
                    <a:pt x="580" y="947"/>
                  </a:cubicBezTo>
                  <a:lnTo>
                    <a:pt x="422" y="788"/>
                  </a:lnTo>
                  <a:cubicBezTo>
                    <a:pt x="366" y="731"/>
                    <a:pt x="366" y="639"/>
                    <a:pt x="424" y="583"/>
                  </a:cubicBezTo>
                  <a:lnTo>
                    <a:pt x="597" y="411"/>
                  </a:lnTo>
                  <a:cubicBezTo>
                    <a:pt x="654" y="355"/>
                    <a:pt x="746" y="355"/>
                    <a:pt x="802" y="412"/>
                  </a:cubicBezTo>
                  <a:lnTo>
                    <a:pt x="961" y="572"/>
                  </a:lnTo>
                  <a:cubicBezTo>
                    <a:pt x="1113" y="471"/>
                    <a:pt x="1281" y="404"/>
                    <a:pt x="1454" y="371"/>
                  </a:cubicBezTo>
                  <a:lnTo>
                    <a:pt x="1456" y="145"/>
                  </a:lnTo>
                  <a:cubicBezTo>
                    <a:pt x="1456" y="65"/>
                    <a:pt x="1521" y="0"/>
                    <a:pt x="1602" y="0"/>
                  </a:cubicBezTo>
                  <a:lnTo>
                    <a:pt x="1848" y="1"/>
                  </a:lnTo>
                  <a:cubicBezTo>
                    <a:pt x="1928" y="1"/>
                    <a:pt x="1993" y="67"/>
                    <a:pt x="1993" y="148"/>
                  </a:cubicBezTo>
                  <a:lnTo>
                    <a:pt x="1992" y="373"/>
                  </a:lnTo>
                  <a:cubicBezTo>
                    <a:pt x="2165" y="408"/>
                    <a:pt x="2332" y="477"/>
                    <a:pt x="2482" y="580"/>
                  </a:cubicBezTo>
                  <a:lnTo>
                    <a:pt x="2642" y="421"/>
                  </a:lnTo>
                  <a:cubicBezTo>
                    <a:pt x="2700" y="365"/>
                    <a:pt x="2792" y="365"/>
                    <a:pt x="2848" y="423"/>
                  </a:cubicBezTo>
                  <a:lnTo>
                    <a:pt x="3020" y="596"/>
                  </a:lnTo>
                  <a:cubicBezTo>
                    <a:pt x="3076" y="653"/>
                    <a:pt x="3076" y="745"/>
                    <a:pt x="3018" y="801"/>
                  </a:cubicBezTo>
                  <a:lnTo>
                    <a:pt x="2858" y="960"/>
                  </a:lnTo>
                  <a:cubicBezTo>
                    <a:pt x="2960" y="1112"/>
                    <a:pt x="3026" y="1280"/>
                    <a:pt x="3060" y="1453"/>
                  </a:cubicBezTo>
                  <a:lnTo>
                    <a:pt x="3285" y="1455"/>
                  </a:lnTo>
                  <a:cubicBezTo>
                    <a:pt x="3365" y="1455"/>
                    <a:pt x="3430" y="1520"/>
                    <a:pt x="3430" y="1601"/>
                  </a:cubicBezTo>
                  <a:lnTo>
                    <a:pt x="3429" y="1847"/>
                  </a:lnTo>
                  <a:cubicBezTo>
                    <a:pt x="3429" y="1927"/>
                    <a:pt x="3364" y="1992"/>
                    <a:pt x="3282" y="1992"/>
                  </a:cubicBezTo>
                  <a:lnTo>
                    <a:pt x="3057" y="1991"/>
                  </a:lnTo>
                  <a:cubicBezTo>
                    <a:pt x="3022" y="2164"/>
                    <a:pt x="2953" y="2331"/>
                    <a:pt x="2850" y="2481"/>
                  </a:cubicBezTo>
                  <a:lnTo>
                    <a:pt x="3009" y="2641"/>
                  </a:lnTo>
                  <a:cubicBezTo>
                    <a:pt x="3065" y="2699"/>
                    <a:pt x="3065" y="2791"/>
                    <a:pt x="3008" y="2847"/>
                  </a:cubicBezTo>
                  <a:lnTo>
                    <a:pt x="2834" y="3019"/>
                  </a:lnTo>
                  <a:cubicBezTo>
                    <a:pt x="2777" y="3075"/>
                    <a:pt x="2685" y="3075"/>
                    <a:pt x="2629" y="3017"/>
                  </a:cubicBezTo>
                  <a:lnTo>
                    <a:pt x="2470" y="2857"/>
                  </a:lnTo>
                  <a:cubicBezTo>
                    <a:pt x="2318" y="2959"/>
                    <a:pt x="2150" y="3025"/>
                    <a:pt x="1977" y="3059"/>
                  </a:cubicBezTo>
                  <a:lnTo>
                    <a:pt x="1976" y="3284"/>
                  </a:lnTo>
                  <a:cubicBezTo>
                    <a:pt x="1976" y="3364"/>
                    <a:pt x="1910" y="3429"/>
                    <a:pt x="1829" y="3429"/>
                  </a:cubicBezTo>
                  <a:lnTo>
                    <a:pt x="1584" y="3428"/>
                  </a:lnTo>
                  <a:cubicBezTo>
                    <a:pt x="1504" y="3428"/>
                    <a:pt x="1438" y="3363"/>
                    <a:pt x="1438" y="3281"/>
                  </a:cubicBezTo>
                  <a:lnTo>
                    <a:pt x="1440" y="3056"/>
                  </a:lnTo>
                  <a:cubicBezTo>
                    <a:pt x="1266" y="3021"/>
                    <a:pt x="1100" y="2952"/>
                    <a:pt x="949" y="2849"/>
                  </a:cubicBezTo>
                  <a:lnTo>
                    <a:pt x="789" y="3008"/>
                  </a:lnTo>
                  <a:cubicBezTo>
                    <a:pt x="732" y="3064"/>
                    <a:pt x="640" y="3064"/>
                    <a:pt x="584" y="3007"/>
                  </a:cubicBezTo>
                  <a:lnTo>
                    <a:pt x="412" y="2833"/>
                  </a:lnTo>
                  <a:cubicBezTo>
                    <a:pt x="356" y="2776"/>
                    <a:pt x="356" y="2684"/>
                    <a:pt x="413" y="2628"/>
                  </a:cubicBezTo>
                  <a:lnTo>
                    <a:pt x="573" y="2469"/>
                  </a:lnTo>
                  <a:cubicBezTo>
                    <a:pt x="470" y="2316"/>
                    <a:pt x="404" y="2148"/>
                    <a:pt x="370" y="1975"/>
                  </a:cubicBezTo>
                  <a:close/>
                  <a:moveTo>
                    <a:pt x="1252" y="2172"/>
                  </a:moveTo>
                  <a:cubicBezTo>
                    <a:pt x="1505" y="2428"/>
                    <a:pt x="1917" y="2431"/>
                    <a:pt x="2173" y="2177"/>
                  </a:cubicBezTo>
                  <a:cubicBezTo>
                    <a:pt x="2429" y="1924"/>
                    <a:pt x="2432" y="1512"/>
                    <a:pt x="2178" y="1256"/>
                  </a:cubicBezTo>
                  <a:cubicBezTo>
                    <a:pt x="1925" y="1000"/>
                    <a:pt x="1513" y="997"/>
                    <a:pt x="1257" y="1251"/>
                  </a:cubicBezTo>
                  <a:cubicBezTo>
                    <a:pt x="1000" y="1504"/>
                    <a:pt x="998" y="1916"/>
                    <a:pt x="1252" y="2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69" y="1125900"/>
            <a:ext cx="4064571" cy="5119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4613" y="2026806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 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01</a:t>
            </a:r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 </a:t>
            </a:r>
            <a:endParaRPr lang="zh-CN" altLang="en-US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72810" y="2651839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72809" y="1940337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77281" y="2066686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4613" y="3166421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02</a:t>
            </a:r>
            <a:endParaRPr lang="en-US" altLang="zh-CN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472810" y="3791454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7"/>
          <p:cNvSpPr txBox="1"/>
          <p:nvPr/>
        </p:nvSpPr>
        <p:spPr>
          <a:xfrm>
            <a:off x="4472809" y="3079952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77281" y="3206301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4613" y="4306036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03</a:t>
            </a:r>
            <a:endParaRPr lang="en-US" altLang="zh-CN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72810" y="4931069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3"/>
          <p:cNvSpPr txBox="1"/>
          <p:nvPr/>
        </p:nvSpPr>
        <p:spPr>
          <a:xfrm>
            <a:off x="4472809" y="4219567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77281" y="4321151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94613" y="5445651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04</a:t>
            </a:r>
            <a:endParaRPr lang="en-US" altLang="zh-CN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472810" y="6070684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9"/>
          <p:cNvSpPr txBox="1"/>
          <p:nvPr/>
        </p:nvSpPr>
        <p:spPr>
          <a:xfrm>
            <a:off x="4472809" y="5359182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77281" y="5485531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13729" y="2480012"/>
            <a:ext cx="3964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观</a:t>
            </a:r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</a:t>
            </a:r>
            <a:endParaRPr lang="zh-CN" altLang="en-US" sz="60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8312" y="3988118"/>
            <a:ext cx="5495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3F382E"/>
                </a:solidFill>
              </a:rPr>
              <a:t>Fusce</a:t>
            </a:r>
            <a:r>
              <a:rPr lang="en-US" altLang="zh-CN" sz="1400" dirty="0">
                <a:solidFill>
                  <a:srgbClr val="3F382E"/>
                </a:solidFill>
              </a:rPr>
              <a:t> posuere, magna sed pulvinar ultricies, purus lectus malesuada libero, sit amet commodo magna eros </a:t>
            </a:r>
            <a:r>
              <a:rPr lang="en-US" altLang="zh-CN" sz="1400" dirty="0" err="1">
                <a:solidFill>
                  <a:srgbClr val="3F382E"/>
                </a:solidFill>
              </a:rPr>
              <a:t>quis</a:t>
            </a:r>
            <a:r>
              <a:rPr lang="en-US" altLang="zh-CN" sz="1400" dirty="0">
                <a:solidFill>
                  <a:srgbClr val="3F382E"/>
                </a:solidFill>
              </a:rPr>
              <a:t> </a:t>
            </a:r>
            <a:r>
              <a:rPr lang="en-US" altLang="zh-CN" sz="1400" dirty="0" err="1">
                <a:solidFill>
                  <a:srgbClr val="3F382E"/>
                </a:solidFill>
              </a:rPr>
              <a:t>urna</a:t>
            </a:r>
            <a:endParaRPr lang="en-US" altLang="zh-CN" sz="1400" dirty="0">
              <a:solidFill>
                <a:srgbClr val="3F382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8267" y="323391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08267" y="360293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DEB8A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9104" y="325616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rgbClr val="6D7975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01</a:t>
            </a:r>
            <a:endParaRPr lang="zh-CN" altLang="en-US" sz="3200" dirty="0">
              <a:solidFill>
                <a:srgbClr val="6D7975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14410" y="3486522"/>
            <a:ext cx="138186" cy="138186"/>
          </a:xfrm>
          <a:prstGeom prst="ellipse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131120" y="323391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31120" y="360293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DEB8A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1957" y="325616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rgbClr val="6D7975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02</a:t>
            </a:r>
            <a:endParaRPr lang="zh-CN" altLang="en-US" sz="3200" dirty="0">
              <a:solidFill>
                <a:srgbClr val="6D7975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937263" y="3486522"/>
            <a:ext cx="138186" cy="138186"/>
          </a:xfrm>
          <a:prstGeom prst="ellipse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08267" y="471531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08267" y="508433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DEB8A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89104" y="473756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rgbClr val="6D7975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03</a:t>
            </a:r>
            <a:endParaRPr lang="zh-CN" altLang="en-US" sz="3200" dirty="0">
              <a:solidFill>
                <a:srgbClr val="6D7975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514410" y="4967917"/>
            <a:ext cx="138186" cy="138186"/>
          </a:xfrm>
          <a:prstGeom prst="ellipse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31120" y="471531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31120" y="508433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DEB8A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DEB8A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11957" y="473756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rgbClr val="6D7975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04</a:t>
            </a:r>
            <a:endParaRPr lang="zh-CN" altLang="en-US" sz="3200" dirty="0">
              <a:solidFill>
                <a:srgbClr val="6D7975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937263" y="4967917"/>
            <a:ext cx="138186" cy="138186"/>
          </a:xfrm>
          <a:prstGeom prst="ellipse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399335" y="302714"/>
            <a:ext cx="13933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4400" b="1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20343" y="1022534"/>
            <a:ext cx="235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13748" y="2794337"/>
            <a:ext cx="556450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01.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输入标题文本</a:t>
            </a:r>
            <a:endParaRPr lang="zh-CN" altLang="en-US" sz="60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 rot="16200000">
            <a:off x="6073942" y="4175067"/>
            <a:ext cx="44112" cy="387278"/>
          </a:xfrm>
          <a:prstGeom prst="rect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1425" y="4464227"/>
            <a:ext cx="1758794" cy="17587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32560"/>
            <a:ext cx="4903932" cy="32689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720" y="2143760"/>
            <a:ext cx="3759200" cy="4080464"/>
          </a:xfrm>
          <a:prstGeom prst="rect">
            <a:avLst/>
          </a:prstGeom>
          <a:solidFill>
            <a:srgbClr val="6D7975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1424" y="715186"/>
            <a:ext cx="1758794" cy="175879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96073" y="2920059"/>
            <a:ext cx="33384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Nunc viverra imperdiet enim. Fusce est. Vivamus a tellus.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400" dirty="0" err="1">
                <a:solidFill>
                  <a:schemeClr val="bg1"/>
                </a:solidFill>
              </a:rPr>
              <a:t>orci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8190" y="2326835"/>
            <a:ext cx="2714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1424" y="2589706"/>
            <a:ext cx="1758794" cy="175879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00354" y="1063228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Project display 01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00354" y="1458004"/>
            <a:ext cx="4130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7262291" y="1140070"/>
            <a:ext cx="300942" cy="259433"/>
          </a:xfrm>
          <a:prstGeom prst="triangle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00354" y="2882538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Project display 02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00354" y="3277314"/>
            <a:ext cx="4130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7262291" y="2959380"/>
            <a:ext cx="300942" cy="259433"/>
          </a:xfrm>
          <a:prstGeom prst="triangle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00354" y="4750136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Project display 03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00354" y="5144912"/>
            <a:ext cx="4130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7262291" y="4826978"/>
            <a:ext cx="300942" cy="259433"/>
          </a:xfrm>
          <a:prstGeom prst="triangle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4613" y="2026806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Work 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01</a:t>
            </a:r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 </a:t>
            </a:r>
            <a:endParaRPr lang="zh-CN" altLang="en-US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72810" y="2651839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72809" y="1940337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30591" y="1754266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comments-bubble-with-a-pencil_15547"/>
          <p:cNvSpPr>
            <a:spLocks noChangeAspect="1"/>
          </p:cNvSpPr>
          <p:nvPr/>
        </p:nvSpPr>
        <p:spPr bwMode="auto">
          <a:xfrm>
            <a:off x="3650709" y="1930177"/>
            <a:ext cx="304841" cy="225373"/>
          </a:xfrm>
          <a:custGeom>
            <a:avLst/>
            <a:gdLst>
              <a:gd name="T0" fmla="*/ 396 w 416"/>
              <a:gd name="T1" fmla="*/ 246 h 308"/>
              <a:gd name="T2" fmla="*/ 365 w 416"/>
              <a:gd name="T3" fmla="*/ 220 h 308"/>
              <a:gd name="T4" fmla="*/ 208 w 416"/>
              <a:gd name="T5" fmla="*/ 0 h 308"/>
              <a:gd name="T6" fmla="*/ 71 w 416"/>
              <a:gd name="T7" fmla="*/ 233 h 308"/>
              <a:gd name="T8" fmla="*/ 60 w 416"/>
              <a:gd name="T9" fmla="*/ 307 h 308"/>
              <a:gd name="T10" fmla="*/ 174 w 416"/>
              <a:gd name="T11" fmla="*/ 264 h 308"/>
              <a:gd name="T12" fmla="*/ 293 w 416"/>
              <a:gd name="T13" fmla="*/ 255 h 308"/>
              <a:gd name="T14" fmla="*/ 351 w 416"/>
              <a:gd name="T15" fmla="*/ 302 h 308"/>
              <a:gd name="T16" fmla="*/ 364 w 416"/>
              <a:gd name="T17" fmla="*/ 306 h 308"/>
              <a:gd name="T18" fmla="*/ 387 w 416"/>
              <a:gd name="T19" fmla="*/ 296 h 308"/>
              <a:gd name="T20" fmla="*/ 403 w 416"/>
              <a:gd name="T21" fmla="*/ 257 h 308"/>
              <a:gd name="T22" fmla="*/ 208 w 416"/>
              <a:gd name="T23" fmla="*/ 239 h 308"/>
              <a:gd name="T24" fmla="*/ 163 w 416"/>
              <a:gd name="T25" fmla="*/ 236 h 308"/>
              <a:gd name="T26" fmla="*/ 81 w 416"/>
              <a:gd name="T27" fmla="*/ 281 h 308"/>
              <a:gd name="T28" fmla="*/ 94 w 416"/>
              <a:gd name="T29" fmla="*/ 215 h 308"/>
              <a:gd name="T30" fmla="*/ 208 w 416"/>
              <a:gd name="T31" fmla="*/ 27 h 308"/>
              <a:gd name="T32" fmla="*/ 343 w 416"/>
              <a:gd name="T33" fmla="*/ 203 h 308"/>
              <a:gd name="T34" fmla="*/ 232 w 416"/>
              <a:gd name="T35" fmla="*/ 112 h 308"/>
              <a:gd name="T36" fmla="*/ 227 w 416"/>
              <a:gd name="T37" fmla="*/ 108 h 308"/>
              <a:gd name="T38" fmla="*/ 223 w 416"/>
              <a:gd name="T39" fmla="*/ 107 h 308"/>
              <a:gd name="T40" fmla="*/ 149 w 416"/>
              <a:gd name="T41" fmla="*/ 83 h 308"/>
              <a:gd name="T42" fmla="*/ 179 w 416"/>
              <a:gd name="T43" fmla="*/ 161 h 308"/>
              <a:gd name="T44" fmla="*/ 182 w 416"/>
              <a:gd name="T45" fmla="*/ 164 h 308"/>
              <a:gd name="T46" fmla="*/ 187 w 416"/>
              <a:gd name="T47" fmla="*/ 169 h 308"/>
              <a:gd name="T48" fmla="*/ 266 w 416"/>
              <a:gd name="T49" fmla="*/ 233 h 308"/>
              <a:gd name="T50" fmla="*/ 209 w 416"/>
              <a:gd name="T51" fmla="*/ 163 h 308"/>
              <a:gd name="T52" fmla="*/ 296 w 416"/>
              <a:gd name="T53" fmla="*/ 225 h 308"/>
              <a:gd name="T54" fmla="*/ 208 w 416"/>
              <a:gd name="T55" fmla="*/ 165 h 308"/>
              <a:gd name="T56" fmla="*/ 205 w 416"/>
              <a:gd name="T57" fmla="*/ 136 h 308"/>
              <a:gd name="T58" fmla="*/ 160 w 416"/>
              <a:gd name="T59" fmla="*/ 100 h 308"/>
              <a:gd name="T60" fmla="*/ 211 w 416"/>
              <a:gd name="T61" fmla="*/ 129 h 308"/>
              <a:gd name="T62" fmla="*/ 319 w 416"/>
              <a:gd name="T63" fmla="*/ 255 h 308"/>
              <a:gd name="T64" fmla="*/ 320 w 416"/>
              <a:gd name="T65" fmla="*/ 245 h 308"/>
              <a:gd name="T66" fmla="*/ 319 w 416"/>
              <a:gd name="T67" fmla="*/ 255 h 308"/>
              <a:gd name="T68" fmla="*/ 354 w 416"/>
              <a:gd name="T69" fmla="*/ 270 h 308"/>
              <a:gd name="T70" fmla="*/ 328 w 416"/>
              <a:gd name="T71" fmla="*/ 266 h 308"/>
              <a:gd name="T72" fmla="*/ 376 w 416"/>
              <a:gd name="T73" fmla="*/ 24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6" h="308">
                <a:moveTo>
                  <a:pt x="398" y="247"/>
                </a:moveTo>
                <a:cubicBezTo>
                  <a:pt x="397" y="246"/>
                  <a:pt x="397" y="246"/>
                  <a:pt x="396" y="246"/>
                </a:cubicBezTo>
                <a:cubicBezTo>
                  <a:pt x="396" y="245"/>
                  <a:pt x="395" y="245"/>
                  <a:pt x="395" y="244"/>
                </a:cubicBezTo>
                <a:lnTo>
                  <a:pt x="365" y="220"/>
                </a:lnTo>
                <a:cubicBezTo>
                  <a:pt x="397" y="197"/>
                  <a:pt x="416" y="167"/>
                  <a:pt x="416" y="133"/>
                </a:cubicBezTo>
                <a:cubicBezTo>
                  <a:pt x="416" y="58"/>
                  <a:pt x="324" y="0"/>
                  <a:pt x="208" y="0"/>
                </a:cubicBezTo>
                <a:cubicBezTo>
                  <a:pt x="91" y="0"/>
                  <a:pt x="0" y="58"/>
                  <a:pt x="0" y="133"/>
                </a:cubicBezTo>
                <a:cubicBezTo>
                  <a:pt x="0" y="172"/>
                  <a:pt x="26" y="208"/>
                  <a:pt x="71" y="233"/>
                </a:cubicBezTo>
                <a:lnTo>
                  <a:pt x="42" y="305"/>
                </a:lnTo>
                <a:lnTo>
                  <a:pt x="60" y="307"/>
                </a:lnTo>
                <a:cubicBezTo>
                  <a:pt x="65" y="308"/>
                  <a:pt x="71" y="308"/>
                  <a:pt x="76" y="308"/>
                </a:cubicBezTo>
                <a:cubicBezTo>
                  <a:pt x="124" y="308"/>
                  <a:pt x="155" y="285"/>
                  <a:pt x="174" y="264"/>
                </a:cubicBezTo>
                <a:cubicBezTo>
                  <a:pt x="185" y="265"/>
                  <a:pt x="197" y="266"/>
                  <a:pt x="208" y="266"/>
                </a:cubicBezTo>
                <a:cubicBezTo>
                  <a:pt x="238" y="266"/>
                  <a:pt x="267" y="262"/>
                  <a:pt x="293" y="255"/>
                </a:cubicBezTo>
                <a:lnTo>
                  <a:pt x="349" y="300"/>
                </a:lnTo>
                <a:cubicBezTo>
                  <a:pt x="350" y="301"/>
                  <a:pt x="350" y="301"/>
                  <a:pt x="351" y="302"/>
                </a:cubicBezTo>
                <a:cubicBezTo>
                  <a:pt x="352" y="302"/>
                  <a:pt x="352" y="302"/>
                  <a:pt x="352" y="303"/>
                </a:cubicBezTo>
                <a:cubicBezTo>
                  <a:pt x="356" y="305"/>
                  <a:pt x="360" y="306"/>
                  <a:pt x="364" y="306"/>
                </a:cubicBezTo>
                <a:cubicBezTo>
                  <a:pt x="365" y="306"/>
                  <a:pt x="365" y="306"/>
                  <a:pt x="366" y="306"/>
                </a:cubicBezTo>
                <a:cubicBezTo>
                  <a:pt x="374" y="306"/>
                  <a:pt x="381" y="303"/>
                  <a:pt x="387" y="296"/>
                </a:cubicBezTo>
                <a:lnTo>
                  <a:pt x="399" y="282"/>
                </a:lnTo>
                <a:cubicBezTo>
                  <a:pt x="404" y="275"/>
                  <a:pt x="406" y="266"/>
                  <a:pt x="403" y="257"/>
                </a:cubicBezTo>
                <a:cubicBezTo>
                  <a:pt x="403" y="253"/>
                  <a:pt x="401" y="249"/>
                  <a:pt x="398" y="247"/>
                </a:cubicBezTo>
                <a:close/>
                <a:moveTo>
                  <a:pt x="208" y="239"/>
                </a:moveTo>
                <a:cubicBezTo>
                  <a:pt x="195" y="239"/>
                  <a:pt x="183" y="238"/>
                  <a:pt x="171" y="237"/>
                </a:cubicBezTo>
                <a:lnTo>
                  <a:pt x="163" y="236"/>
                </a:lnTo>
                <a:lnTo>
                  <a:pt x="159" y="242"/>
                </a:lnTo>
                <a:cubicBezTo>
                  <a:pt x="138" y="267"/>
                  <a:pt x="112" y="280"/>
                  <a:pt x="81" y="281"/>
                </a:cubicBezTo>
                <a:lnTo>
                  <a:pt x="105" y="221"/>
                </a:lnTo>
                <a:lnTo>
                  <a:pt x="94" y="215"/>
                </a:lnTo>
                <a:cubicBezTo>
                  <a:pt x="51" y="195"/>
                  <a:pt x="27" y="165"/>
                  <a:pt x="27" y="133"/>
                </a:cubicBezTo>
                <a:cubicBezTo>
                  <a:pt x="27" y="75"/>
                  <a:pt x="110" y="27"/>
                  <a:pt x="208" y="27"/>
                </a:cubicBezTo>
                <a:cubicBezTo>
                  <a:pt x="306" y="27"/>
                  <a:pt x="389" y="75"/>
                  <a:pt x="389" y="133"/>
                </a:cubicBezTo>
                <a:cubicBezTo>
                  <a:pt x="389" y="159"/>
                  <a:pt x="372" y="184"/>
                  <a:pt x="343" y="203"/>
                </a:cubicBezTo>
                <a:lnTo>
                  <a:pt x="248" y="125"/>
                </a:lnTo>
                <a:lnTo>
                  <a:pt x="232" y="112"/>
                </a:lnTo>
                <a:cubicBezTo>
                  <a:pt x="231" y="111"/>
                  <a:pt x="230" y="110"/>
                  <a:pt x="228" y="109"/>
                </a:cubicBezTo>
                <a:lnTo>
                  <a:pt x="227" y="108"/>
                </a:lnTo>
                <a:lnTo>
                  <a:pt x="227" y="108"/>
                </a:lnTo>
                <a:cubicBezTo>
                  <a:pt x="226" y="108"/>
                  <a:pt x="225" y="107"/>
                  <a:pt x="223" y="107"/>
                </a:cubicBezTo>
                <a:lnTo>
                  <a:pt x="156" y="85"/>
                </a:lnTo>
                <a:cubicBezTo>
                  <a:pt x="153" y="84"/>
                  <a:pt x="151" y="83"/>
                  <a:pt x="149" y="83"/>
                </a:cubicBezTo>
                <a:cubicBezTo>
                  <a:pt x="141" y="83"/>
                  <a:pt x="138" y="90"/>
                  <a:pt x="144" y="100"/>
                </a:cubicBezTo>
                <a:lnTo>
                  <a:pt x="179" y="161"/>
                </a:lnTo>
                <a:cubicBezTo>
                  <a:pt x="180" y="162"/>
                  <a:pt x="181" y="163"/>
                  <a:pt x="182" y="164"/>
                </a:cubicBezTo>
                <a:lnTo>
                  <a:pt x="182" y="164"/>
                </a:lnTo>
                <a:lnTo>
                  <a:pt x="182" y="165"/>
                </a:lnTo>
                <a:cubicBezTo>
                  <a:pt x="184" y="166"/>
                  <a:pt x="185" y="168"/>
                  <a:pt x="187" y="169"/>
                </a:cubicBezTo>
                <a:lnTo>
                  <a:pt x="209" y="186"/>
                </a:lnTo>
                <a:lnTo>
                  <a:pt x="266" y="233"/>
                </a:lnTo>
                <a:cubicBezTo>
                  <a:pt x="248" y="237"/>
                  <a:pt x="228" y="239"/>
                  <a:pt x="208" y="239"/>
                </a:cubicBezTo>
                <a:close/>
                <a:moveTo>
                  <a:pt x="209" y="163"/>
                </a:moveTo>
                <a:lnTo>
                  <a:pt x="213" y="158"/>
                </a:lnTo>
                <a:lnTo>
                  <a:pt x="296" y="225"/>
                </a:lnTo>
                <a:cubicBezTo>
                  <a:pt x="292" y="226"/>
                  <a:pt x="289" y="227"/>
                  <a:pt x="286" y="228"/>
                </a:cubicBezTo>
                <a:lnTo>
                  <a:pt x="208" y="165"/>
                </a:lnTo>
                <a:cubicBezTo>
                  <a:pt x="208" y="164"/>
                  <a:pt x="209" y="164"/>
                  <a:pt x="209" y="163"/>
                </a:cubicBezTo>
                <a:close/>
                <a:moveTo>
                  <a:pt x="205" y="136"/>
                </a:moveTo>
                <a:lnTo>
                  <a:pt x="191" y="154"/>
                </a:lnTo>
                <a:lnTo>
                  <a:pt x="160" y="100"/>
                </a:lnTo>
                <a:lnTo>
                  <a:pt x="219" y="119"/>
                </a:lnTo>
                <a:lnTo>
                  <a:pt x="211" y="129"/>
                </a:lnTo>
                <a:lnTo>
                  <a:pt x="205" y="136"/>
                </a:lnTo>
                <a:close/>
                <a:moveTo>
                  <a:pt x="319" y="255"/>
                </a:moveTo>
                <a:lnTo>
                  <a:pt x="311" y="249"/>
                </a:lnTo>
                <a:cubicBezTo>
                  <a:pt x="314" y="248"/>
                  <a:pt x="317" y="246"/>
                  <a:pt x="320" y="245"/>
                </a:cubicBezTo>
                <a:lnTo>
                  <a:pt x="324" y="249"/>
                </a:lnTo>
                <a:lnTo>
                  <a:pt x="319" y="255"/>
                </a:lnTo>
                <a:close/>
                <a:moveTo>
                  <a:pt x="366" y="255"/>
                </a:moveTo>
                <a:lnTo>
                  <a:pt x="354" y="270"/>
                </a:lnTo>
                <a:cubicBezTo>
                  <a:pt x="351" y="273"/>
                  <a:pt x="349" y="278"/>
                  <a:pt x="348" y="282"/>
                </a:cubicBezTo>
                <a:lnTo>
                  <a:pt x="328" y="266"/>
                </a:lnTo>
                <a:lnTo>
                  <a:pt x="357" y="230"/>
                </a:lnTo>
                <a:lnTo>
                  <a:pt x="376" y="246"/>
                </a:lnTo>
                <a:cubicBezTo>
                  <a:pt x="373" y="248"/>
                  <a:pt x="369" y="251"/>
                  <a:pt x="366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矩形 10"/>
          <p:cNvSpPr/>
          <p:nvPr/>
        </p:nvSpPr>
        <p:spPr>
          <a:xfrm>
            <a:off x="1094613" y="3166421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Work 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02</a:t>
            </a:r>
            <a:endParaRPr lang="en-US" altLang="zh-CN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472810" y="3791454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7"/>
          <p:cNvSpPr txBox="1"/>
          <p:nvPr/>
        </p:nvSpPr>
        <p:spPr>
          <a:xfrm>
            <a:off x="4472809" y="3079952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530591" y="2893881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comments-bubble-with-a-pencil_15547"/>
          <p:cNvSpPr>
            <a:spLocks noChangeAspect="1"/>
          </p:cNvSpPr>
          <p:nvPr/>
        </p:nvSpPr>
        <p:spPr bwMode="auto">
          <a:xfrm>
            <a:off x="3652614" y="3020963"/>
            <a:ext cx="304841" cy="303979"/>
          </a:xfrm>
          <a:custGeom>
            <a:avLst/>
            <a:gdLst>
              <a:gd name="connsiteX0" fmla="*/ 303461 w 607465"/>
              <a:gd name="connsiteY0" fmla="*/ 241994 h 605749"/>
              <a:gd name="connsiteX1" fmla="*/ 354648 w 607465"/>
              <a:gd name="connsiteY1" fmla="*/ 293112 h 605749"/>
              <a:gd name="connsiteX2" fmla="*/ 303461 w 607465"/>
              <a:gd name="connsiteY2" fmla="*/ 344230 h 605749"/>
              <a:gd name="connsiteX3" fmla="*/ 252274 w 607465"/>
              <a:gd name="connsiteY3" fmla="*/ 293112 h 605749"/>
              <a:gd name="connsiteX4" fmla="*/ 303461 w 607465"/>
              <a:gd name="connsiteY4" fmla="*/ 241994 h 605749"/>
              <a:gd name="connsiteX5" fmla="*/ 303860 w 607465"/>
              <a:gd name="connsiteY5" fmla="*/ 130222 h 605749"/>
              <a:gd name="connsiteX6" fmla="*/ 141170 w 607465"/>
              <a:gd name="connsiteY6" fmla="*/ 292690 h 605749"/>
              <a:gd name="connsiteX7" fmla="*/ 303860 w 607465"/>
              <a:gd name="connsiteY7" fmla="*/ 456018 h 605749"/>
              <a:gd name="connsiteX8" fmla="*/ 466549 w 607465"/>
              <a:gd name="connsiteY8" fmla="*/ 292690 h 605749"/>
              <a:gd name="connsiteX9" fmla="*/ 303860 w 607465"/>
              <a:gd name="connsiteY9" fmla="*/ 130222 h 605749"/>
              <a:gd name="connsiteX10" fmla="*/ 390369 w 607465"/>
              <a:gd name="connsiteY10" fmla="*/ 527 h 605749"/>
              <a:gd name="connsiteX11" fmla="*/ 418345 w 607465"/>
              <a:gd name="connsiteY11" fmla="*/ 8156 h 605749"/>
              <a:gd name="connsiteX12" fmla="*/ 455359 w 607465"/>
              <a:gd name="connsiteY12" fmla="*/ 34804 h 605749"/>
              <a:gd name="connsiteX13" fmla="*/ 459663 w 607465"/>
              <a:gd name="connsiteY13" fmla="*/ 73487 h 605749"/>
              <a:gd name="connsiteX14" fmla="*/ 450194 w 607465"/>
              <a:gd name="connsiteY14" fmla="*/ 97556 h 605749"/>
              <a:gd name="connsiteX15" fmla="*/ 458802 w 607465"/>
              <a:gd name="connsiteY15" fmla="*/ 131941 h 605749"/>
              <a:gd name="connsiteX16" fmla="*/ 465688 w 607465"/>
              <a:gd name="connsiteY16" fmla="*/ 137958 h 605749"/>
              <a:gd name="connsiteX17" fmla="*/ 500120 w 607465"/>
              <a:gd name="connsiteY17" fmla="*/ 144835 h 605749"/>
              <a:gd name="connsiteX18" fmla="*/ 524222 w 607465"/>
              <a:gd name="connsiteY18" fmla="*/ 134520 h 605749"/>
              <a:gd name="connsiteX19" fmla="*/ 562958 w 607465"/>
              <a:gd name="connsiteY19" fmla="*/ 136239 h 605749"/>
              <a:gd name="connsiteX20" fmla="*/ 594807 w 607465"/>
              <a:gd name="connsiteY20" fmla="*/ 179220 h 605749"/>
              <a:gd name="connsiteX21" fmla="*/ 601694 w 607465"/>
              <a:gd name="connsiteY21" fmla="*/ 222201 h 605749"/>
              <a:gd name="connsiteX22" fmla="*/ 576731 w 607465"/>
              <a:gd name="connsiteY22" fmla="*/ 252288 h 605749"/>
              <a:gd name="connsiteX23" fmla="*/ 549185 w 607465"/>
              <a:gd name="connsiteY23" fmla="*/ 264323 h 605749"/>
              <a:gd name="connsiteX24" fmla="*/ 530248 w 607465"/>
              <a:gd name="connsiteY24" fmla="*/ 283234 h 605749"/>
              <a:gd name="connsiteX25" fmla="*/ 530248 w 607465"/>
              <a:gd name="connsiteY25" fmla="*/ 292690 h 605749"/>
              <a:gd name="connsiteX26" fmla="*/ 530248 w 607465"/>
              <a:gd name="connsiteY26" fmla="*/ 307303 h 605749"/>
              <a:gd name="connsiteX27" fmla="*/ 549185 w 607465"/>
              <a:gd name="connsiteY27" fmla="*/ 328794 h 605749"/>
              <a:gd name="connsiteX28" fmla="*/ 579313 w 607465"/>
              <a:gd name="connsiteY28" fmla="*/ 340829 h 605749"/>
              <a:gd name="connsiteX29" fmla="*/ 605998 w 607465"/>
              <a:gd name="connsiteY29" fmla="*/ 369196 h 605749"/>
              <a:gd name="connsiteX30" fmla="*/ 599111 w 607465"/>
              <a:gd name="connsiteY30" fmla="*/ 425071 h 605749"/>
              <a:gd name="connsiteX31" fmla="*/ 573288 w 607465"/>
              <a:gd name="connsiteY31" fmla="*/ 459456 h 605749"/>
              <a:gd name="connsiteX32" fmla="*/ 533691 w 607465"/>
              <a:gd name="connsiteY32" fmla="*/ 461175 h 605749"/>
              <a:gd name="connsiteX33" fmla="*/ 494095 w 607465"/>
              <a:gd name="connsiteY33" fmla="*/ 446562 h 605749"/>
              <a:gd name="connsiteX34" fmla="*/ 459663 w 607465"/>
              <a:gd name="connsiteY34" fmla="*/ 452579 h 605749"/>
              <a:gd name="connsiteX35" fmla="*/ 453637 w 607465"/>
              <a:gd name="connsiteY35" fmla="*/ 484385 h 605749"/>
              <a:gd name="connsiteX36" fmla="*/ 471714 w 607465"/>
              <a:gd name="connsiteY36" fmla="*/ 525647 h 605749"/>
              <a:gd name="connsiteX37" fmla="*/ 472575 w 607465"/>
              <a:gd name="connsiteY37" fmla="*/ 565189 h 605749"/>
              <a:gd name="connsiteX38" fmla="*/ 435561 w 607465"/>
              <a:gd name="connsiteY38" fmla="*/ 593557 h 605749"/>
              <a:gd name="connsiteX39" fmla="*/ 384774 w 607465"/>
              <a:gd name="connsiteY39" fmla="*/ 602153 h 605749"/>
              <a:gd name="connsiteX40" fmla="*/ 354646 w 607465"/>
              <a:gd name="connsiteY40" fmla="*/ 578943 h 605749"/>
              <a:gd name="connsiteX41" fmla="*/ 332266 w 607465"/>
              <a:gd name="connsiteY41" fmla="*/ 528226 h 605749"/>
              <a:gd name="connsiteX42" fmla="*/ 318493 w 607465"/>
              <a:gd name="connsiteY42" fmla="*/ 508454 h 605749"/>
              <a:gd name="connsiteX43" fmla="*/ 314189 w 607465"/>
              <a:gd name="connsiteY43" fmla="*/ 508454 h 605749"/>
              <a:gd name="connsiteX44" fmla="*/ 303860 w 607465"/>
              <a:gd name="connsiteY44" fmla="*/ 508454 h 605749"/>
              <a:gd name="connsiteX45" fmla="*/ 286644 w 607465"/>
              <a:gd name="connsiteY45" fmla="*/ 528226 h 605749"/>
              <a:gd name="connsiteX46" fmla="*/ 266846 w 607465"/>
              <a:gd name="connsiteY46" fmla="*/ 579803 h 605749"/>
              <a:gd name="connsiteX47" fmla="*/ 238439 w 607465"/>
              <a:gd name="connsiteY47" fmla="*/ 605591 h 605749"/>
              <a:gd name="connsiteX48" fmla="*/ 189374 w 607465"/>
              <a:gd name="connsiteY48" fmla="*/ 596136 h 605749"/>
              <a:gd name="connsiteX49" fmla="*/ 148917 w 607465"/>
              <a:gd name="connsiteY49" fmla="*/ 572926 h 605749"/>
              <a:gd name="connsiteX50" fmla="*/ 146335 w 607465"/>
              <a:gd name="connsiteY50" fmla="*/ 533383 h 605749"/>
              <a:gd name="connsiteX51" fmla="*/ 166994 w 607465"/>
              <a:gd name="connsiteY51" fmla="*/ 479227 h 605749"/>
              <a:gd name="connsiteX52" fmla="*/ 165272 w 607465"/>
              <a:gd name="connsiteY52" fmla="*/ 450000 h 605749"/>
              <a:gd name="connsiteX53" fmla="*/ 136005 w 607465"/>
              <a:gd name="connsiteY53" fmla="*/ 450000 h 605749"/>
              <a:gd name="connsiteX54" fmla="*/ 82636 w 607465"/>
              <a:gd name="connsiteY54" fmla="*/ 474070 h 605749"/>
              <a:gd name="connsiteX55" fmla="*/ 43900 w 607465"/>
              <a:gd name="connsiteY55" fmla="*/ 472350 h 605749"/>
              <a:gd name="connsiteX56" fmla="*/ 15494 w 607465"/>
              <a:gd name="connsiteY56" fmla="*/ 431089 h 605749"/>
              <a:gd name="connsiteX57" fmla="*/ 3443 w 607465"/>
              <a:gd name="connsiteY57" fmla="*/ 386388 h 605749"/>
              <a:gd name="connsiteX58" fmla="*/ 29267 w 607465"/>
              <a:gd name="connsiteY58" fmla="*/ 356302 h 605749"/>
              <a:gd name="connsiteX59" fmla="*/ 80054 w 607465"/>
              <a:gd name="connsiteY59" fmla="*/ 333952 h 605749"/>
              <a:gd name="connsiteX60" fmla="*/ 98130 w 607465"/>
              <a:gd name="connsiteY60" fmla="*/ 310742 h 605749"/>
              <a:gd name="connsiteX61" fmla="*/ 76610 w 607465"/>
              <a:gd name="connsiteY61" fmla="*/ 288392 h 605749"/>
              <a:gd name="connsiteX62" fmla="*/ 26685 w 607465"/>
              <a:gd name="connsiteY62" fmla="*/ 269480 h 605749"/>
              <a:gd name="connsiteX63" fmla="*/ 0 w 607465"/>
              <a:gd name="connsiteY63" fmla="*/ 241113 h 605749"/>
              <a:gd name="connsiteX64" fmla="*/ 9469 w 607465"/>
              <a:gd name="connsiteY64" fmla="*/ 192114 h 605749"/>
              <a:gd name="connsiteX65" fmla="*/ 33571 w 607465"/>
              <a:gd name="connsiteY65" fmla="*/ 151712 h 605749"/>
              <a:gd name="connsiteX66" fmla="*/ 72307 w 607465"/>
              <a:gd name="connsiteY66" fmla="*/ 148274 h 605749"/>
              <a:gd name="connsiteX67" fmla="*/ 113625 w 607465"/>
              <a:gd name="connsiteY67" fmla="*/ 163747 h 605749"/>
              <a:gd name="connsiteX68" fmla="*/ 145474 w 607465"/>
              <a:gd name="connsiteY68" fmla="*/ 156870 h 605749"/>
              <a:gd name="connsiteX69" fmla="*/ 148917 w 607465"/>
              <a:gd name="connsiteY69" fmla="*/ 122485 h 605749"/>
              <a:gd name="connsiteX70" fmla="*/ 131701 w 607465"/>
              <a:gd name="connsiteY70" fmla="*/ 84662 h 605749"/>
              <a:gd name="connsiteX71" fmla="*/ 133423 w 607465"/>
              <a:gd name="connsiteY71" fmla="*/ 45979 h 605749"/>
              <a:gd name="connsiteX72" fmla="*/ 174741 w 607465"/>
              <a:gd name="connsiteY72" fmla="*/ 18471 h 605749"/>
              <a:gd name="connsiteX73" fmla="*/ 220363 w 607465"/>
              <a:gd name="connsiteY73" fmla="*/ 6437 h 605749"/>
              <a:gd name="connsiteX74" fmla="*/ 249630 w 607465"/>
              <a:gd name="connsiteY74" fmla="*/ 32225 h 605749"/>
              <a:gd name="connsiteX75" fmla="*/ 262542 w 607465"/>
              <a:gd name="connsiteY75" fmla="*/ 60593 h 605749"/>
              <a:gd name="connsiteX76" fmla="*/ 292669 w 607465"/>
              <a:gd name="connsiteY76" fmla="*/ 76925 h 605749"/>
              <a:gd name="connsiteX77" fmla="*/ 314189 w 607465"/>
              <a:gd name="connsiteY77" fmla="*/ 76066 h 605749"/>
              <a:gd name="connsiteX78" fmla="*/ 316772 w 607465"/>
              <a:gd name="connsiteY78" fmla="*/ 76066 h 605749"/>
              <a:gd name="connsiteX79" fmla="*/ 327962 w 607465"/>
              <a:gd name="connsiteY79" fmla="*/ 56295 h 605749"/>
              <a:gd name="connsiteX80" fmla="*/ 338291 w 607465"/>
              <a:gd name="connsiteY80" fmla="*/ 27068 h 605749"/>
              <a:gd name="connsiteX81" fmla="*/ 367558 w 607465"/>
              <a:gd name="connsiteY81" fmla="*/ 1279 h 605749"/>
              <a:gd name="connsiteX82" fmla="*/ 390369 w 607465"/>
              <a:gd name="connsiteY82" fmla="*/ 527 h 60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7465" h="605749">
                <a:moveTo>
                  <a:pt x="303461" y="241994"/>
                </a:moveTo>
                <a:cubicBezTo>
                  <a:pt x="331731" y="241994"/>
                  <a:pt x="354648" y="264880"/>
                  <a:pt x="354648" y="293112"/>
                </a:cubicBezTo>
                <a:cubicBezTo>
                  <a:pt x="354648" y="321344"/>
                  <a:pt x="331731" y="344230"/>
                  <a:pt x="303461" y="344230"/>
                </a:cubicBezTo>
                <a:cubicBezTo>
                  <a:pt x="275191" y="344230"/>
                  <a:pt x="252274" y="321344"/>
                  <a:pt x="252274" y="293112"/>
                </a:cubicBezTo>
                <a:cubicBezTo>
                  <a:pt x="252274" y="264880"/>
                  <a:pt x="275191" y="241994"/>
                  <a:pt x="303461" y="241994"/>
                </a:cubicBezTo>
                <a:close/>
                <a:moveTo>
                  <a:pt x="303860" y="130222"/>
                </a:moveTo>
                <a:cubicBezTo>
                  <a:pt x="213476" y="130222"/>
                  <a:pt x="141170" y="203290"/>
                  <a:pt x="141170" y="292690"/>
                </a:cubicBezTo>
                <a:cubicBezTo>
                  <a:pt x="141170" y="382950"/>
                  <a:pt x="213476" y="456018"/>
                  <a:pt x="303860" y="456018"/>
                </a:cubicBezTo>
                <a:cubicBezTo>
                  <a:pt x="393382" y="456018"/>
                  <a:pt x="466549" y="382950"/>
                  <a:pt x="466549" y="292690"/>
                </a:cubicBezTo>
                <a:cubicBezTo>
                  <a:pt x="466549" y="203290"/>
                  <a:pt x="393382" y="130222"/>
                  <a:pt x="303860" y="130222"/>
                </a:cubicBezTo>
                <a:close/>
                <a:moveTo>
                  <a:pt x="390369" y="527"/>
                </a:moveTo>
                <a:cubicBezTo>
                  <a:pt x="398977" y="1494"/>
                  <a:pt x="408446" y="3858"/>
                  <a:pt x="418345" y="8156"/>
                </a:cubicBezTo>
                <a:cubicBezTo>
                  <a:pt x="436422" y="15892"/>
                  <a:pt x="448473" y="26208"/>
                  <a:pt x="455359" y="34804"/>
                </a:cubicBezTo>
                <a:cubicBezTo>
                  <a:pt x="463967" y="43400"/>
                  <a:pt x="463967" y="62312"/>
                  <a:pt x="459663" y="73487"/>
                </a:cubicBezTo>
                <a:lnTo>
                  <a:pt x="450194" y="97556"/>
                </a:lnTo>
                <a:cubicBezTo>
                  <a:pt x="445890" y="109591"/>
                  <a:pt x="450194" y="124205"/>
                  <a:pt x="458802" y="131941"/>
                </a:cubicBezTo>
                <a:cubicBezTo>
                  <a:pt x="461385" y="133660"/>
                  <a:pt x="463106" y="136239"/>
                  <a:pt x="465688" y="137958"/>
                </a:cubicBezTo>
                <a:cubicBezTo>
                  <a:pt x="474296" y="146555"/>
                  <a:pt x="488930" y="149993"/>
                  <a:pt x="500120" y="144835"/>
                </a:cubicBezTo>
                <a:lnTo>
                  <a:pt x="524222" y="134520"/>
                </a:lnTo>
                <a:cubicBezTo>
                  <a:pt x="534552" y="129362"/>
                  <a:pt x="553489" y="129362"/>
                  <a:pt x="562958" y="136239"/>
                </a:cubicBezTo>
                <a:cubicBezTo>
                  <a:pt x="573288" y="143976"/>
                  <a:pt x="586199" y="157730"/>
                  <a:pt x="594807" y="179220"/>
                </a:cubicBezTo>
                <a:cubicBezTo>
                  <a:pt x="601694" y="196413"/>
                  <a:pt x="602554" y="211026"/>
                  <a:pt x="601694" y="222201"/>
                </a:cubicBezTo>
                <a:cubicBezTo>
                  <a:pt x="600833" y="234236"/>
                  <a:pt x="587921" y="247130"/>
                  <a:pt x="576731" y="252288"/>
                </a:cubicBezTo>
                <a:lnTo>
                  <a:pt x="549185" y="264323"/>
                </a:lnTo>
                <a:cubicBezTo>
                  <a:pt x="537995" y="269480"/>
                  <a:pt x="530248" y="277217"/>
                  <a:pt x="530248" y="283234"/>
                </a:cubicBezTo>
                <a:cubicBezTo>
                  <a:pt x="530248" y="285813"/>
                  <a:pt x="530248" y="289251"/>
                  <a:pt x="530248" y="292690"/>
                </a:cubicBezTo>
                <a:cubicBezTo>
                  <a:pt x="530248" y="296988"/>
                  <a:pt x="530248" y="302146"/>
                  <a:pt x="530248" y="307303"/>
                </a:cubicBezTo>
                <a:cubicBezTo>
                  <a:pt x="529387" y="315040"/>
                  <a:pt x="537134" y="324496"/>
                  <a:pt x="549185" y="328794"/>
                </a:cubicBezTo>
                <a:lnTo>
                  <a:pt x="579313" y="340829"/>
                </a:lnTo>
                <a:cubicBezTo>
                  <a:pt x="590503" y="345127"/>
                  <a:pt x="603415" y="357161"/>
                  <a:pt x="605998" y="369196"/>
                </a:cubicBezTo>
                <a:cubicBezTo>
                  <a:pt x="608580" y="383810"/>
                  <a:pt x="608580" y="403581"/>
                  <a:pt x="599111" y="425071"/>
                </a:cubicBezTo>
                <a:cubicBezTo>
                  <a:pt x="591364" y="442264"/>
                  <a:pt x="581895" y="453439"/>
                  <a:pt x="573288" y="459456"/>
                </a:cubicBezTo>
                <a:cubicBezTo>
                  <a:pt x="563819" y="467193"/>
                  <a:pt x="544881" y="465473"/>
                  <a:pt x="533691" y="461175"/>
                </a:cubicBezTo>
                <a:lnTo>
                  <a:pt x="494095" y="446562"/>
                </a:lnTo>
                <a:cubicBezTo>
                  <a:pt x="482904" y="442264"/>
                  <a:pt x="467410" y="444843"/>
                  <a:pt x="459663" y="452579"/>
                </a:cubicBezTo>
                <a:cubicBezTo>
                  <a:pt x="451916" y="459456"/>
                  <a:pt x="448473" y="474070"/>
                  <a:pt x="453637" y="484385"/>
                </a:cubicBezTo>
                <a:lnTo>
                  <a:pt x="471714" y="525647"/>
                </a:lnTo>
                <a:cubicBezTo>
                  <a:pt x="476879" y="536822"/>
                  <a:pt x="479461" y="555734"/>
                  <a:pt x="472575" y="565189"/>
                </a:cubicBezTo>
                <a:cubicBezTo>
                  <a:pt x="466549" y="575505"/>
                  <a:pt x="455359" y="585820"/>
                  <a:pt x="435561" y="593557"/>
                </a:cubicBezTo>
                <a:cubicBezTo>
                  <a:pt x="415763" y="601293"/>
                  <a:pt x="397686" y="602153"/>
                  <a:pt x="384774" y="602153"/>
                </a:cubicBezTo>
                <a:cubicBezTo>
                  <a:pt x="372723" y="601293"/>
                  <a:pt x="358950" y="589259"/>
                  <a:pt x="354646" y="578943"/>
                </a:cubicBezTo>
                <a:lnTo>
                  <a:pt x="332266" y="528226"/>
                </a:lnTo>
                <a:cubicBezTo>
                  <a:pt x="327101" y="517910"/>
                  <a:pt x="321075" y="508454"/>
                  <a:pt x="318493" y="508454"/>
                </a:cubicBezTo>
                <a:cubicBezTo>
                  <a:pt x="316772" y="508454"/>
                  <a:pt x="315050" y="508454"/>
                  <a:pt x="314189" y="508454"/>
                </a:cubicBezTo>
                <a:cubicBezTo>
                  <a:pt x="310746" y="508454"/>
                  <a:pt x="307303" y="508454"/>
                  <a:pt x="303860" y="508454"/>
                </a:cubicBezTo>
                <a:cubicBezTo>
                  <a:pt x="298695" y="508454"/>
                  <a:pt x="290948" y="517051"/>
                  <a:pt x="286644" y="528226"/>
                </a:cubicBezTo>
                <a:lnTo>
                  <a:pt x="266846" y="579803"/>
                </a:lnTo>
                <a:cubicBezTo>
                  <a:pt x="262542" y="590978"/>
                  <a:pt x="250490" y="605591"/>
                  <a:pt x="238439" y="605591"/>
                </a:cubicBezTo>
                <a:cubicBezTo>
                  <a:pt x="228110" y="606451"/>
                  <a:pt x="211755" y="603872"/>
                  <a:pt x="189374" y="596136"/>
                </a:cubicBezTo>
                <a:cubicBezTo>
                  <a:pt x="168715" y="589259"/>
                  <a:pt x="156664" y="580663"/>
                  <a:pt x="148917" y="572926"/>
                </a:cubicBezTo>
                <a:cubicBezTo>
                  <a:pt x="141170" y="564330"/>
                  <a:pt x="142031" y="544558"/>
                  <a:pt x="146335" y="533383"/>
                </a:cubicBezTo>
                <a:lnTo>
                  <a:pt x="166994" y="479227"/>
                </a:lnTo>
                <a:cubicBezTo>
                  <a:pt x="171298" y="467193"/>
                  <a:pt x="170437" y="455158"/>
                  <a:pt x="165272" y="450000"/>
                </a:cubicBezTo>
                <a:cubicBezTo>
                  <a:pt x="160107" y="444843"/>
                  <a:pt x="147195" y="444843"/>
                  <a:pt x="136005" y="450000"/>
                </a:cubicBezTo>
                <a:lnTo>
                  <a:pt x="82636" y="474070"/>
                </a:lnTo>
                <a:cubicBezTo>
                  <a:pt x="71446" y="479227"/>
                  <a:pt x="52508" y="480947"/>
                  <a:pt x="43900" y="472350"/>
                </a:cubicBezTo>
                <a:cubicBezTo>
                  <a:pt x="35292" y="465473"/>
                  <a:pt x="25824" y="452579"/>
                  <a:pt x="15494" y="431089"/>
                </a:cubicBezTo>
                <a:cubicBezTo>
                  <a:pt x="6026" y="411317"/>
                  <a:pt x="3443" y="396704"/>
                  <a:pt x="3443" y="386388"/>
                </a:cubicBezTo>
                <a:cubicBezTo>
                  <a:pt x="4304" y="374354"/>
                  <a:pt x="18077" y="361460"/>
                  <a:pt x="29267" y="356302"/>
                </a:cubicBezTo>
                <a:lnTo>
                  <a:pt x="80054" y="333952"/>
                </a:lnTo>
                <a:cubicBezTo>
                  <a:pt x="90383" y="328794"/>
                  <a:pt x="98991" y="318479"/>
                  <a:pt x="98130" y="310742"/>
                </a:cubicBezTo>
                <a:cubicBezTo>
                  <a:pt x="97270" y="302146"/>
                  <a:pt x="87801" y="292690"/>
                  <a:pt x="76610" y="288392"/>
                </a:cubicBezTo>
                <a:lnTo>
                  <a:pt x="26685" y="269480"/>
                </a:lnTo>
                <a:cubicBezTo>
                  <a:pt x="15494" y="265182"/>
                  <a:pt x="861" y="253147"/>
                  <a:pt x="0" y="241113"/>
                </a:cubicBezTo>
                <a:cubicBezTo>
                  <a:pt x="0" y="229938"/>
                  <a:pt x="1722" y="214465"/>
                  <a:pt x="9469" y="192114"/>
                </a:cubicBezTo>
                <a:cubicBezTo>
                  <a:pt x="17216" y="170624"/>
                  <a:pt x="25824" y="158589"/>
                  <a:pt x="33571" y="151712"/>
                </a:cubicBezTo>
                <a:cubicBezTo>
                  <a:pt x="42179" y="143116"/>
                  <a:pt x="61116" y="143976"/>
                  <a:pt x="72307" y="148274"/>
                </a:cubicBezTo>
                <a:lnTo>
                  <a:pt x="113625" y="163747"/>
                </a:lnTo>
                <a:cubicBezTo>
                  <a:pt x="124815" y="168045"/>
                  <a:pt x="138588" y="164607"/>
                  <a:pt x="145474" y="156870"/>
                </a:cubicBezTo>
                <a:cubicBezTo>
                  <a:pt x="152360" y="148274"/>
                  <a:pt x="154082" y="133660"/>
                  <a:pt x="148917" y="122485"/>
                </a:cubicBezTo>
                <a:lnTo>
                  <a:pt x="131701" y="84662"/>
                </a:lnTo>
                <a:cubicBezTo>
                  <a:pt x="127397" y="73487"/>
                  <a:pt x="125676" y="54575"/>
                  <a:pt x="133423" y="45979"/>
                </a:cubicBezTo>
                <a:cubicBezTo>
                  <a:pt x="141170" y="38243"/>
                  <a:pt x="153221" y="27927"/>
                  <a:pt x="174741" y="18471"/>
                </a:cubicBezTo>
                <a:cubicBezTo>
                  <a:pt x="194539" y="9015"/>
                  <a:pt x="209172" y="6437"/>
                  <a:pt x="220363" y="6437"/>
                </a:cubicBezTo>
                <a:cubicBezTo>
                  <a:pt x="232414" y="6437"/>
                  <a:pt x="244465" y="21050"/>
                  <a:pt x="249630" y="32225"/>
                </a:cubicBezTo>
                <a:lnTo>
                  <a:pt x="262542" y="60593"/>
                </a:lnTo>
                <a:cubicBezTo>
                  <a:pt x="267706" y="71768"/>
                  <a:pt x="280618" y="78645"/>
                  <a:pt x="292669" y="76925"/>
                </a:cubicBezTo>
                <a:cubicBezTo>
                  <a:pt x="299556" y="76925"/>
                  <a:pt x="306442" y="76066"/>
                  <a:pt x="314189" y="76066"/>
                </a:cubicBezTo>
                <a:cubicBezTo>
                  <a:pt x="315050" y="76066"/>
                  <a:pt x="315911" y="76066"/>
                  <a:pt x="316772" y="76066"/>
                </a:cubicBezTo>
                <a:cubicBezTo>
                  <a:pt x="318493" y="76066"/>
                  <a:pt x="323658" y="67470"/>
                  <a:pt x="327962" y="56295"/>
                </a:cubicBezTo>
                <a:lnTo>
                  <a:pt x="338291" y="27068"/>
                </a:lnTo>
                <a:cubicBezTo>
                  <a:pt x="342595" y="15892"/>
                  <a:pt x="355507" y="2998"/>
                  <a:pt x="367558" y="1279"/>
                </a:cubicBezTo>
                <a:cubicBezTo>
                  <a:pt x="374014" y="-10"/>
                  <a:pt x="381761" y="-440"/>
                  <a:pt x="390369" y="5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4613" y="4306036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Work 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03</a:t>
            </a:r>
            <a:endParaRPr lang="en-US" altLang="zh-CN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72810" y="4931069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3"/>
          <p:cNvSpPr txBox="1"/>
          <p:nvPr/>
        </p:nvSpPr>
        <p:spPr>
          <a:xfrm>
            <a:off x="4472809" y="4219567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530591" y="4033496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comments-bubble-with-a-pencil_15547"/>
          <p:cNvSpPr>
            <a:spLocks noChangeAspect="1"/>
          </p:cNvSpPr>
          <p:nvPr/>
        </p:nvSpPr>
        <p:spPr bwMode="auto">
          <a:xfrm>
            <a:off x="3664097" y="4169673"/>
            <a:ext cx="278062" cy="304841"/>
          </a:xfrm>
          <a:custGeom>
            <a:avLst/>
            <a:gdLst>
              <a:gd name="connsiteX0" fmla="*/ 1627 w 547904"/>
              <a:gd name="connsiteY0" fmla="*/ 34552 h 600669"/>
              <a:gd name="connsiteX1" fmla="*/ 17985 w 547904"/>
              <a:gd name="connsiteY1" fmla="*/ 45405 h 600669"/>
              <a:gd name="connsiteX2" fmla="*/ 249572 w 547904"/>
              <a:gd name="connsiteY2" fmla="*/ 295574 h 600669"/>
              <a:gd name="connsiteX3" fmla="*/ 270234 w 547904"/>
              <a:gd name="connsiteY3" fmla="*/ 368648 h 600669"/>
              <a:gd name="connsiteX4" fmla="*/ 228049 w 547904"/>
              <a:gd name="connsiteY4" fmla="*/ 582710 h 600669"/>
              <a:gd name="connsiteX5" fmla="*/ 204804 w 547904"/>
              <a:gd name="connsiteY5" fmla="*/ 584429 h 600669"/>
              <a:gd name="connsiteX6" fmla="*/ 3349 w 547904"/>
              <a:gd name="connsiteY6" fmla="*/ 54002 h 600669"/>
              <a:gd name="connsiteX7" fmla="*/ 1627 w 547904"/>
              <a:gd name="connsiteY7" fmla="*/ 34552 h 600669"/>
              <a:gd name="connsiteX8" fmla="*/ 41173 w 547904"/>
              <a:gd name="connsiteY8" fmla="*/ 1195 h 600669"/>
              <a:gd name="connsiteX9" fmla="*/ 60114 w 547904"/>
              <a:gd name="connsiteY9" fmla="*/ 5063 h 600669"/>
              <a:gd name="connsiteX10" fmla="*/ 532782 w 547904"/>
              <a:gd name="connsiteY10" fmla="*/ 235459 h 600669"/>
              <a:gd name="connsiteX11" fmla="*/ 529338 w 547904"/>
              <a:gd name="connsiteY11" fmla="*/ 262109 h 600669"/>
              <a:gd name="connsiteX12" fmla="*/ 357146 w 547904"/>
              <a:gd name="connsiteY12" fmla="*/ 295637 h 600669"/>
              <a:gd name="connsiteX13" fmla="*/ 285686 w 547904"/>
              <a:gd name="connsiteY13" fmla="*/ 272425 h 600669"/>
              <a:gd name="connsiteX14" fmla="*/ 50643 w 547904"/>
              <a:gd name="connsiteY14" fmla="*/ 17959 h 600669"/>
              <a:gd name="connsiteX15" fmla="*/ 41173 w 547904"/>
              <a:gd name="connsiteY15" fmla="*/ 1195 h 600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7904" h="600669">
                <a:moveTo>
                  <a:pt x="1627" y="34552"/>
                </a:moveTo>
                <a:cubicBezTo>
                  <a:pt x="4210" y="32940"/>
                  <a:pt x="9806" y="36379"/>
                  <a:pt x="17985" y="45405"/>
                </a:cubicBezTo>
                <a:lnTo>
                  <a:pt x="249572" y="295574"/>
                </a:lnTo>
                <a:cubicBezTo>
                  <a:pt x="265069" y="312768"/>
                  <a:pt x="274539" y="345436"/>
                  <a:pt x="270234" y="368648"/>
                </a:cubicBezTo>
                <a:lnTo>
                  <a:pt x="228049" y="582710"/>
                </a:lnTo>
                <a:cubicBezTo>
                  <a:pt x="223745" y="605921"/>
                  <a:pt x="213414" y="606781"/>
                  <a:pt x="204804" y="584429"/>
                </a:cubicBezTo>
                <a:lnTo>
                  <a:pt x="3349" y="54002"/>
                </a:lnTo>
                <a:cubicBezTo>
                  <a:pt x="-525" y="42826"/>
                  <a:pt x="-955" y="36164"/>
                  <a:pt x="1627" y="34552"/>
                </a:cubicBezTo>
                <a:close/>
                <a:moveTo>
                  <a:pt x="41173" y="1195"/>
                </a:moveTo>
                <a:cubicBezTo>
                  <a:pt x="42895" y="-1169"/>
                  <a:pt x="49352" y="-95"/>
                  <a:pt x="60114" y="5063"/>
                </a:cubicBezTo>
                <a:lnTo>
                  <a:pt x="532782" y="235459"/>
                </a:lnTo>
                <a:cubicBezTo>
                  <a:pt x="554306" y="245775"/>
                  <a:pt x="552584" y="257811"/>
                  <a:pt x="529338" y="262109"/>
                </a:cubicBezTo>
                <a:lnTo>
                  <a:pt x="357146" y="295637"/>
                </a:lnTo>
                <a:cubicBezTo>
                  <a:pt x="333900" y="299935"/>
                  <a:pt x="302044" y="289619"/>
                  <a:pt x="285686" y="272425"/>
                </a:cubicBezTo>
                <a:lnTo>
                  <a:pt x="50643" y="17959"/>
                </a:lnTo>
                <a:cubicBezTo>
                  <a:pt x="42464" y="9362"/>
                  <a:pt x="39451" y="3559"/>
                  <a:pt x="41173" y="1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94613" y="5445651"/>
            <a:ext cx="2710723" cy="625033"/>
          </a:xfrm>
          <a:prstGeom prst="rect">
            <a:avLst/>
          </a:prstGeom>
          <a:noFill/>
          <a:ln>
            <a:solidFill>
              <a:srgbClr val="DEB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Work </a:t>
            </a:r>
            <a:r>
              <a:rPr lang="en-US" altLang="zh-CN" sz="2400" b="1" dirty="0">
                <a:solidFill>
                  <a:srgbClr val="6D7975"/>
                </a:solidFill>
                <a:latin typeface="Century Gothic" panose="020B0502020202020204" pitchFamily="34" charset="0"/>
              </a:rPr>
              <a:t>04</a:t>
            </a:r>
            <a:endParaRPr lang="en-US" altLang="zh-CN" sz="2400" b="1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472810" y="6070684"/>
            <a:ext cx="6624577" cy="0"/>
          </a:xfrm>
          <a:prstGeom prst="line">
            <a:avLst/>
          </a:prstGeom>
          <a:ln>
            <a:solidFill>
              <a:srgbClr val="DEB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9"/>
          <p:cNvSpPr txBox="1"/>
          <p:nvPr/>
        </p:nvSpPr>
        <p:spPr>
          <a:xfrm>
            <a:off x="4472809" y="5359182"/>
            <a:ext cx="6624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consectetueradipiscingelit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porttitorconguemassa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30591" y="5173111"/>
            <a:ext cx="545079" cy="545079"/>
          </a:xfrm>
          <a:prstGeom prst="ellipse">
            <a:avLst/>
          </a:prstGeom>
          <a:solidFill>
            <a:srgbClr val="6D7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comments-bubble-with-a-pencil_15547"/>
          <p:cNvSpPr>
            <a:spLocks noChangeAspect="1"/>
          </p:cNvSpPr>
          <p:nvPr/>
        </p:nvSpPr>
        <p:spPr bwMode="auto">
          <a:xfrm>
            <a:off x="3650709" y="5289211"/>
            <a:ext cx="304841" cy="304353"/>
          </a:xfrm>
          <a:custGeom>
            <a:avLst/>
            <a:gdLst>
              <a:gd name="connsiteX0" fmla="*/ 266714 w 575660"/>
              <a:gd name="connsiteY0" fmla="*/ 194506 h 574740"/>
              <a:gd name="connsiteX1" fmla="*/ 268508 w 575660"/>
              <a:gd name="connsiteY1" fmla="*/ 200775 h 574740"/>
              <a:gd name="connsiteX2" fmla="*/ 268508 w 575660"/>
              <a:gd name="connsiteY2" fmla="*/ 249494 h 574740"/>
              <a:gd name="connsiteX3" fmla="*/ 290038 w 575660"/>
              <a:gd name="connsiteY3" fmla="*/ 249494 h 574740"/>
              <a:gd name="connsiteX4" fmla="*/ 420659 w 575660"/>
              <a:gd name="connsiteY4" fmla="*/ 249494 h 574740"/>
              <a:gd name="connsiteX5" fmla="*/ 427836 w 575660"/>
              <a:gd name="connsiteY5" fmla="*/ 258092 h 574740"/>
              <a:gd name="connsiteX6" fmla="*/ 427836 w 575660"/>
              <a:gd name="connsiteY6" fmla="*/ 326871 h 574740"/>
              <a:gd name="connsiteX7" fmla="*/ 422094 w 575660"/>
              <a:gd name="connsiteY7" fmla="*/ 334036 h 574740"/>
              <a:gd name="connsiteX8" fmla="*/ 291474 w 575660"/>
              <a:gd name="connsiteY8" fmla="*/ 334036 h 574740"/>
              <a:gd name="connsiteX9" fmla="*/ 268508 w 575660"/>
              <a:gd name="connsiteY9" fmla="*/ 334036 h 574740"/>
              <a:gd name="connsiteX10" fmla="*/ 268508 w 575660"/>
              <a:gd name="connsiteY10" fmla="*/ 378456 h 574740"/>
              <a:gd name="connsiteX11" fmla="*/ 257024 w 575660"/>
              <a:gd name="connsiteY11" fmla="*/ 381322 h 574740"/>
              <a:gd name="connsiteX12" fmla="*/ 152241 w 575660"/>
              <a:gd name="connsiteY12" fmla="*/ 299646 h 574740"/>
              <a:gd name="connsiteX13" fmla="*/ 153676 w 575660"/>
              <a:gd name="connsiteY13" fmla="*/ 285317 h 574740"/>
              <a:gd name="connsiteX14" fmla="*/ 257024 w 575660"/>
              <a:gd name="connsiteY14" fmla="*/ 199342 h 574740"/>
              <a:gd name="connsiteX15" fmla="*/ 266714 w 575660"/>
              <a:gd name="connsiteY15" fmla="*/ 194506 h 574740"/>
              <a:gd name="connsiteX16" fmla="*/ 287112 w 575660"/>
              <a:gd name="connsiteY16" fmla="*/ 47298 h 574740"/>
              <a:gd name="connsiteX17" fmla="*/ 47374 w 575660"/>
              <a:gd name="connsiteY17" fmla="*/ 286653 h 574740"/>
              <a:gd name="connsiteX18" fmla="*/ 287112 w 575660"/>
              <a:gd name="connsiteY18" fmla="*/ 526009 h 574740"/>
              <a:gd name="connsiteX19" fmla="*/ 526851 w 575660"/>
              <a:gd name="connsiteY19" fmla="*/ 286653 h 574740"/>
              <a:gd name="connsiteX20" fmla="*/ 287112 w 575660"/>
              <a:gd name="connsiteY20" fmla="*/ 47298 h 574740"/>
              <a:gd name="connsiteX21" fmla="*/ 287112 w 575660"/>
              <a:gd name="connsiteY21" fmla="*/ 0 h 574740"/>
              <a:gd name="connsiteX22" fmla="*/ 575660 w 575660"/>
              <a:gd name="connsiteY22" fmla="*/ 286653 h 574740"/>
              <a:gd name="connsiteX23" fmla="*/ 287112 w 575660"/>
              <a:gd name="connsiteY23" fmla="*/ 574740 h 574740"/>
              <a:gd name="connsiteX24" fmla="*/ 0 w 575660"/>
              <a:gd name="connsiteY24" fmla="*/ 286653 h 574740"/>
              <a:gd name="connsiteX25" fmla="*/ 287112 w 575660"/>
              <a:gd name="connsiteY25" fmla="*/ 0 h 574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75660" h="574740">
                <a:moveTo>
                  <a:pt x="266714" y="194506"/>
                </a:moveTo>
                <a:cubicBezTo>
                  <a:pt x="267790" y="195312"/>
                  <a:pt x="268508" y="197193"/>
                  <a:pt x="268508" y="200775"/>
                </a:cubicBezTo>
                <a:lnTo>
                  <a:pt x="268508" y="249494"/>
                </a:lnTo>
                <a:lnTo>
                  <a:pt x="290038" y="249494"/>
                </a:lnTo>
                <a:lnTo>
                  <a:pt x="420659" y="249494"/>
                </a:lnTo>
                <a:cubicBezTo>
                  <a:pt x="420659" y="249494"/>
                  <a:pt x="427836" y="248061"/>
                  <a:pt x="427836" y="258092"/>
                </a:cubicBezTo>
                <a:lnTo>
                  <a:pt x="427836" y="326871"/>
                </a:lnTo>
                <a:cubicBezTo>
                  <a:pt x="427836" y="334036"/>
                  <a:pt x="422094" y="334036"/>
                  <a:pt x="422094" y="334036"/>
                </a:cubicBezTo>
                <a:lnTo>
                  <a:pt x="291474" y="334036"/>
                </a:lnTo>
                <a:lnTo>
                  <a:pt x="268508" y="334036"/>
                </a:lnTo>
                <a:lnTo>
                  <a:pt x="268508" y="378456"/>
                </a:lnTo>
                <a:cubicBezTo>
                  <a:pt x="268508" y="395651"/>
                  <a:pt x="257024" y="381322"/>
                  <a:pt x="257024" y="381322"/>
                </a:cubicBezTo>
                <a:cubicBezTo>
                  <a:pt x="257024" y="381322"/>
                  <a:pt x="162289" y="309676"/>
                  <a:pt x="152241" y="299646"/>
                </a:cubicBezTo>
                <a:cubicBezTo>
                  <a:pt x="145064" y="292481"/>
                  <a:pt x="153676" y="285317"/>
                  <a:pt x="153676" y="285317"/>
                </a:cubicBezTo>
                <a:lnTo>
                  <a:pt x="257024" y="199342"/>
                </a:lnTo>
                <a:cubicBezTo>
                  <a:pt x="257024" y="199342"/>
                  <a:pt x="263484" y="192088"/>
                  <a:pt x="266714" y="194506"/>
                </a:cubicBezTo>
                <a:close/>
                <a:moveTo>
                  <a:pt x="287112" y="47298"/>
                </a:moveTo>
                <a:cubicBezTo>
                  <a:pt x="155041" y="47298"/>
                  <a:pt x="47374" y="154793"/>
                  <a:pt x="47374" y="286653"/>
                </a:cubicBezTo>
                <a:cubicBezTo>
                  <a:pt x="47374" y="419947"/>
                  <a:pt x="155041" y="526009"/>
                  <a:pt x="287112" y="526009"/>
                </a:cubicBezTo>
                <a:cubicBezTo>
                  <a:pt x="419184" y="526009"/>
                  <a:pt x="526851" y="419947"/>
                  <a:pt x="526851" y="286653"/>
                </a:cubicBezTo>
                <a:cubicBezTo>
                  <a:pt x="526851" y="154793"/>
                  <a:pt x="419184" y="47298"/>
                  <a:pt x="287112" y="47298"/>
                </a:cubicBezTo>
                <a:close/>
                <a:moveTo>
                  <a:pt x="287112" y="0"/>
                </a:moveTo>
                <a:cubicBezTo>
                  <a:pt x="446459" y="0"/>
                  <a:pt x="575660" y="128994"/>
                  <a:pt x="575660" y="286653"/>
                </a:cubicBezTo>
                <a:cubicBezTo>
                  <a:pt x="575660" y="445746"/>
                  <a:pt x="446459" y="574740"/>
                  <a:pt x="287112" y="574740"/>
                </a:cubicBezTo>
                <a:cubicBezTo>
                  <a:pt x="129201" y="574740"/>
                  <a:pt x="0" y="445746"/>
                  <a:pt x="0" y="286653"/>
                </a:cubicBezTo>
                <a:cubicBezTo>
                  <a:pt x="0" y="128994"/>
                  <a:pt x="129201" y="0"/>
                  <a:pt x="2871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63980" y="2578100"/>
            <a:ext cx="8545830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en-US" altLang="zh-CN" sz="1400" dirty="0"/>
              <a:t>Nunc viverra imperdiet enim. Fusce est. Vivamus a tellus.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en-US" altLang="zh-CN" sz="1400" dirty="0"/>
              <a:t>Pellentesque habitant morbi tristique senectus et netus et malesuada fames ac turpis egestas. Proin pharetra nonummy pede. Mauris et </a:t>
            </a:r>
            <a:r>
              <a:rPr lang="en-US" altLang="zh-CN" sz="1400" dirty="0" err="1"/>
              <a:t>orci</a:t>
            </a:r>
            <a:r>
              <a:rPr lang="en-US" altLang="zh-CN" sz="1400" dirty="0"/>
              <a:t>.</a:t>
            </a:r>
            <a:endParaRPr lang="en-US" altLang="zh-CN" sz="1400" dirty="0"/>
          </a:p>
        </p:txBody>
      </p:sp>
      <p:sp>
        <p:nvSpPr>
          <p:cNvPr id="21" name="矩形 20"/>
          <p:cNvSpPr/>
          <p:nvPr/>
        </p:nvSpPr>
        <p:spPr>
          <a:xfrm>
            <a:off x="1363995" y="1827885"/>
            <a:ext cx="37577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sz="3200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051850" y="5113596"/>
            <a:ext cx="1813700" cy="520852"/>
            <a:chOff x="8299844" y="4876310"/>
            <a:chExt cx="2369664" cy="680512"/>
          </a:xfrm>
        </p:grpSpPr>
        <p:sp>
          <p:nvSpPr>
            <p:cNvPr id="23" name="椭圆 22"/>
            <p:cNvSpPr/>
            <p:nvPr/>
          </p:nvSpPr>
          <p:spPr>
            <a:xfrm>
              <a:off x="8299844" y="4876310"/>
              <a:ext cx="680512" cy="680512"/>
            </a:xfrm>
            <a:prstGeom prst="ellipse">
              <a:avLst/>
            </a:prstGeom>
            <a:solidFill>
              <a:srgbClr val="DEB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light-bulb_115069"/>
            <p:cNvSpPr>
              <a:spLocks noChangeAspect="1"/>
            </p:cNvSpPr>
            <p:nvPr/>
          </p:nvSpPr>
          <p:spPr bwMode="auto">
            <a:xfrm>
              <a:off x="8463908" y="5019293"/>
              <a:ext cx="352383" cy="394546"/>
            </a:xfrm>
            <a:custGeom>
              <a:avLst/>
              <a:gdLst>
                <a:gd name="connsiteX0" fmla="*/ 489651 w 540813"/>
                <a:gd name="connsiteY0" fmla="*/ 253612 h 605522"/>
                <a:gd name="connsiteX1" fmla="*/ 524527 w 540813"/>
                <a:gd name="connsiteY1" fmla="*/ 253612 h 605522"/>
                <a:gd name="connsiteX2" fmla="*/ 540813 w 540813"/>
                <a:gd name="connsiteY2" fmla="*/ 270019 h 605522"/>
                <a:gd name="connsiteX3" fmla="*/ 524527 w 540813"/>
                <a:gd name="connsiteY3" fmla="*/ 286425 h 605522"/>
                <a:gd name="connsiteX4" fmla="*/ 489651 w 540813"/>
                <a:gd name="connsiteY4" fmla="*/ 286425 h 605522"/>
                <a:gd name="connsiteX5" fmla="*/ 473211 w 540813"/>
                <a:gd name="connsiteY5" fmla="*/ 270019 h 605522"/>
                <a:gd name="connsiteX6" fmla="*/ 489651 w 540813"/>
                <a:gd name="connsiteY6" fmla="*/ 253612 h 605522"/>
                <a:gd name="connsiteX7" fmla="*/ 16440 w 540813"/>
                <a:gd name="connsiteY7" fmla="*/ 253612 h 605522"/>
                <a:gd name="connsiteX8" fmla="*/ 51316 w 540813"/>
                <a:gd name="connsiteY8" fmla="*/ 253612 h 605522"/>
                <a:gd name="connsiteX9" fmla="*/ 67602 w 540813"/>
                <a:gd name="connsiteY9" fmla="*/ 270019 h 605522"/>
                <a:gd name="connsiteX10" fmla="*/ 51316 w 540813"/>
                <a:gd name="connsiteY10" fmla="*/ 286425 h 605522"/>
                <a:gd name="connsiteX11" fmla="*/ 16440 w 540813"/>
                <a:gd name="connsiteY11" fmla="*/ 286425 h 605522"/>
                <a:gd name="connsiteX12" fmla="*/ 0 w 540813"/>
                <a:gd name="connsiteY12" fmla="*/ 270019 h 605522"/>
                <a:gd name="connsiteX13" fmla="*/ 16440 w 540813"/>
                <a:gd name="connsiteY13" fmla="*/ 253612 h 605522"/>
                <a:gd name="connsiteX14" fmla="*/ 202792 w 540813"/>
                <a:gd name="connsiteY14" fmla="*/ 253583 h 605522"/>
                <a:gd name="connsiteX15" fmla="*/ 253336 w 540813"/>
                <a:gd name="connsiteY15" fmla="*/ 342412 h 605522"/>
                <a:gd name="connsiteX16" fmla="*/ 253336 w 540813"/>
                <a:gd name="connsiteY16" fmla="*/ 505187 h 605522"/>
                <a:gd name="connsiteX17" fmla="*/ 286212 w 540813"/>
                <a:gd name="connsiteY17" fmla="*/ 505187 h 605522"/>
                <a:gd name="connsiteX18" fmla="*/ 286212 w 540813"/>
                <a:gd name="connsiteY18" fmla="*/ 342412 h 605522"/>
                <a:gd name="connsiteX19" fmla="*/ 338138 w 540813"/>
                <a:gd name="connsiteY19" fmla="*/ 253583 h 605522"/>
                <a:gd name="connsiteX20" fmla="*/ 45888 w 540813"/>
                <a:gd name="connsiteY20" fmla="*/ 127247 h 605522"/>
                <a:gd name="connsiteX21" fmla="*/ 58372 w 540813"/>
                <a:gd name="connsiteY21" fmla="*/ 128859 h 605522"/>
                <a:gd name="connsiteX22" fmla="*/ 88485 w 540813"/>
                <a:gd name="connsiteY22" fmla="*/ 146359 h 605522"/>
                <a:gd name="connsiteX23" fmla="*/ 94477 w 540813"/>
                <a:gd name="connsiteY23" fmla="*/ 168618 h 605522"/>
                <a:gd name="connsiteX24" fmla="*/ 80189 w 540813"/>
                <a:gd name="connsiteY24" fmla="*/ 176908 h 605522"/>
                <a:gd name="connsiteX25" fmla="*/ 72046 w 540813"/>
                <a:gd name="connsiteY25" fmla="*/ 174605 h 605522"/>
                <a:gd name="connsiteX26" fmla="*/ 41932 w 540813"/>
                <a:gd name="connsiteY26" fmla="*/ 157259 h 605522"/>
                <a:gd name="connsiteX27" fmla="*/ 35940 w 540813"/>
                <a:gd name="connsiteY27" fmla="*/ 134846 h 605522"/>
                <a:gd name="connsiteX28" fmla="*/ 45888 w 540813"/>
                <a:gd name="connsiteY28" fmla="*/ 127247 h 605522"/>
                <a:gd name="connsiteX29" fmla="*/ 494104 w 540813"/>
                <a:gd name="connsiteY29" fmla="*/ 127057 h 605522"/>
                <a:gd name="connsiteX30" fmla="*/ 504109 w 540813"/>
                <a:gd name="connsiteY30" fmla="*/ 134703 h 605522"/>
                <a:gd name="connsiteX31" fmla="*/ 498117 w 540813"/>
                <a:gd name="connsiteY31" fmla="*/ 156932 h 605522"/>
                <a:gd name="connsiteX32" fmla="*/ 467850 w 540813"/>
                <a:gd name="connsiteY32" fmla="*/ 174409 h 605522"/>
                <a:gd name="connsiteX33" fmla="*/ 459707 w 540813"/>
                <a:gd name="connsiteY33" fmla="*/ 176555 h 605522"/>
                <a:gd name="connsiteX34" fmla="*/ 445572 w 540813"/>
                <a:gd name="connsiteY34" fmla="*/ 168430 h 605522"/>
                <a:gd name="connsiteX35" fmla="*/ 451564 w 540813"/>
                <a:gd name="connsiteY35" fmla="*/ 146048 h 605522"/>
                <a:gd name="connsiteX36" fmla="*/ 481678 w 540813"/>
                <a:gd name="connsiteY36" fmla="*/ 128724 h 605522"/>
                <a:gd name="connsiteX37" fmla="*/ 494104 w 540813"/>
                <a:gd name="connsiteY37" fmla="*/ 127057 h 605522"/>
                <a:gd name="connsiteX38" fmla="*/ 270542 w 540813"/>
                <a:gd name="connsiteY38" fmla="*/ 100626 h 605522"/>
                <a:gd name="connsiteX39" fmla="*/ 438917 w 540813"/>
                <a:gd name="connsiteY39" fmla="*/ 268925 h 605522"/>
                <a:gd name="connsiteX40" fmla="*/ 372243 w 540813"/>
                <a:gd name="connsiteY40" fmla="*/ 403011 h 605522"/>
                <a:gd name="connsiteX41" fmla="*/ 372243 w 540813"/>
                <a:gd name="connsiteY41" fmla="*/ 422342 h 605522"/>
                <a:gd name="connsiteX42" fmla="*/ 337370 w 540813"/>
                <a:gd name="connsiteY42" fmla="*/ 498897 h 605522"/>
                <a:gd name="connsiteX43" fmla="*/ 337370 w 540813"/>
                <a:gd name="connsiteY43" fmla="*/ 572691 h 605522"/>
                <a:gd name="connsiteX44" fmla="*/ 303264 w 540813"/>
                <a:gd name="connsiteY44" fmla="*/ 572691 h 605522"/>
                <a:gd name="connsiteX45" fmla="*/ 270388 w 540813"/>
                <a:gd name="connsiteY45" fmla="*/ 605522 h 605522"/>
                <a:gd name="connsiteX46" fmla="*/ 237666 w 540813"/>
                <a:gd name="connsiteY46" fmla="*/ 572691 h 605522"/>
                <a:gd name="connsiteX47" fmla="*/ 202178 w 540813"/>
                <a:gd name="connsiteY47" fmla="*/ 572691 h 605522"/>
                <a:gd name="connsiteX48" fmla="*/ 202178 w 540813"/>
                <a:gd name="connsiteY48" fmla="*/ 497056 h 605522"/>
                <a:gd name="connsiteX49" fmla="*/ 204789 w 540813"/>
                <a:gd name="connsiteY49" fmla="*/ 497056 h 605522"/>
                <a:gd name="connsiteX50" fmla="*/ 171452 w 540813"/>
                <a:gd name="connsiteY50" fmla="*/ 422342 h 605522"/>
                <a:gd name="connsiteX51" fmla="*/ 171452 w 540813"/>
                <a:gd name="connsiteY51" fmla="*/ 404546 h 605522"/>
                <a:gd name="connsiteX52" fmla="*/ 102320 w 540813"/>
                <a:gd name="connsiteY52" fmla="*/ 268925 h 605522"/>
                <a:gd name="connsiteX53" fmla="*/ 270542 w 540813"/>
                <a:gd name="connsiteY53" fmla="*/ 100626 h 605522"/>
                <a:gd name="connsiteX54" fmla="*/ 392894 w 540813"/>
                <a:gd name="connsiteY54" fmla="*/ 34451 h 605522"/>
                <a:gd name="connsiteX55" fmla="*/ 405315 w 540813"/>
                <a:gd name="connsiteY55" fmla="*/ 36062 h 605522"/>
                <a:gd name="connsiteX56" fmla="*/ 411305 w 540813"/>
                <a:gd name="connsiteY56" fmla="*/ 58461 h 605522"/>
                <a:gd name="connsiteX57" fmla="*/ 393950 w 540813"/>
                <a:gd name="connsiteY57" fmla="*/ 88530 h 605522"/>
                <a:gd name="connsiteX58" fmla="*/ 379667 w 540813"/>
                <a:gd name="connsiteY58" fmla="*/ 96815 h 605522"/>
                <a:gd name="connsiteX59" fmla="*/ 371527 w 540813"/>
                <a:gd name="connsiteY59" fmla="*/ 94514 h 605522"/>
                <a:gd name="connsiteX60" fmla="*/ 365537 w 540813"/>
                <a:gd name="connsiteY60" fmla="*/ 72268 h 605522"/>
                <a:gd name="connsiteX61" fmla="*/ 382892 w 540813"/>
                <a:gd name="connsiteY61" fmla="*/ 42045 h 605522"/>
                <a:gd name="connsiteX62" fmla="*/ 392894 w 540813"/>
                <a:gd name="connsiteY62" fmla="*/ 34451 h 605522"/>
                <a:gd name="connsiteX63" fmla="*/ 147104 w 540813"/>
                <a:gd name="connsiteY63" fmla="*/ 34265 h 605522"/>
                <a:gd name="connsiteX64" fmla="*/ 156991 w 540813"/>
                <a:gd name="connsiteY64" fmla="*/ 41917 h 605522"/>
                <a:gd name="connsiteX65" fmla="*/ 174499 w 540813"/>
                <a:gd name="connsiteY65" fmla="*/ 71986 h 605522"/>
                <a:gd name="connsiteX66" fmla="*/ 168356 w 540813"/>
                <a:gd name="connsiteY66" fmla="*/ 94385 h 605522"/>
                <a:gd name="connsiteX67" fmla="*/ 160216 w 540813"/>
                <a:gd name="connsiteY67" fmla="*/ 96533 h 605522"/>
                <a:gd name="connsiteX68" fmla="*/ 146086 w 540813"/>
                <a:gd name="connsiteY68" fmla="*/ 88402 h 605522"/>
                <a:gd name="connsiteX69" fmla="*/ 128578 w 540813"/>
                <a:gd name="connsiteY69" fmla="*/ 58179 h 605522"/>
                <a:gd name="connsiteX70" fmla="*/ 134568 w 540813"/>
                <a:gd name="connsiteY70" fmla="*/ 35933 h 605522"/>
                <a:gd name="connsiteX71" fmla="*/ 147104 w 540813"/>
                <a:gd name="connsiteY71" fmla="*/ 34265 h 605522"/>
                <a:gd name="connsiteX72" fmla="*/ 269772 w 540813"/>
                <a:gd name="connsiteY72" fmla="*/ 0 h 605522"/>
                <a:gd name="connsiteX73" fmla="*/ 286213 w 540813"/>
                <a:gd name="connsiteY73" fmla="*/ 16422 h 605522"/>
                <a:gd name="connsiteX74" fmla="*/ 286213 w 540813"/>
                <a:gd name="connsiteY74" fmla="*/ 51109 h 605522"/>
                <a:gd name="connsiteX75" fmla="*/ 269772 w 540813"/>
                <a:gd name="connsiteY75" fmla="*/ 67531 h 605522"/>
                <a:gd name="connsiteX76" fmla="*/ 253330 w 540813"/>
                <a:gd name="connsiteY76" fmla="*/ 51109 h 605522"/>
                <a:gd name="connsiteX77" fmla="*/ 253330 w 540813"/>
                <a:gd name="connsiteY77" fmla="*/ 16422 h 605522"/>
                <a:gd name="connsiteX78" fmla="*/ 269772 w 540813"/>
                <a:gd name="connsiteY78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0813" h="605522">
                  <a:moveTo>
                    <a:pt x="489651" y="253612"/>
                  </a:moveTo>
                  <a:lnTo>
                    <a:pt x="524527" y="253612"/>
                  </a:lnTo>
                  <a:cubicBezTo>
                    <a:pt x="533592" y="253612"/>
                    <a:pt x="540813" y="260972"/>
                    <a:pt x="540813" y="270019"/>
                  </a:cubicBezTo>
                  <a:cubicBezTo>
                    <a:pt x="540813" y="279065"/>
                    <a:pt x="533592" y="286425"/>
                    <a:pt x="524527" y="286425"/>
                  </a:cubicBezTo>
                  <a:lnTo>
                    <a:pt x="489651" y="286425"/>
                  </a:lnTo>
                  <a:cubicBezTo>
                    <a:pt x="480586" y="286425"/>
                    <a:pt x="473211" y="279065"/>
                    <a:pt x="473211" y="270019"/>
                  </a:cubicBezTo>
                  <a:cubicBezTo>
                    <a:pt x="473211" y="260972"/>
                    <a:pt x="480586" y="253612"/>
                    <a:pt x="489651" y="253612"/>
                  </a:cubicBezTo>
                  <a:close/>
                  <a:moveTo>
                    <a:pt x="16440" y="253612"/>
                  </a:moveTo>
                  <a:lnTo>
                    <a:pt x="51316" y="253612"/>
                  </a:lnTo>
                  <a:cubicBezTo>
                    <a:pt x="60381" y="253612"/>
                    <a:pt x="67602" y="260972"/>
                    <a:pt x="67602" y="270019"/>
                  </a:cubicBezTo>
                  <a:cubicBezTo>
                    <a:pt x="67602" y="279065"/>
                    <a:pt x="60381" y="286425"/>
                    <a:pt x="51316" y="286425"/>
                  </a:cubicBezTo>
                  <a:lnTo>
                    <a:pt x="16440" y="286425"/>
                  </a:lnTo>
                  <a:cubicBezTo>
                    <a:pt x="7375" y="286425"/>
                    <a:pt x="0" y="279065"/>
                    <a:pt x="0" y="270019"/>
                  </a:cubicBezTo>
                  <a:cubicBezTo>
                    <a:pt x="0" y="260972"/>
                    <a:pt x="7375" y="253612"/>
                    <a:pt x="16440" y="253612"/>
                  </a:cubicBezTo>
                  <a:close/>
                  <a:moveTo>
                    <a:pt x="202792" y="253583"/>
                  </a:moveTo>
                  <a:lnTo>
                    <a:pt x="253336" y="342412"/>
                  </a:lnTo>
                  <a:lnTo>
                    <a:pt x="253336" y="505187"/>
                  </a:lnTo>
                  <a:lnTo>
                    <a:pt x="286212" y="505187"/>
                  </a:lnTo>
                  <a:lnTo>
                    <a:pt x="286212" y="342412"/>
                  </a:lnTo>
                  <a:lnTo>
                    <a:pt x="338138" y="253583"/>
                  </a:lnTo>
                  <a:close/>
                  <a:moveTo>
                    <a:pt x="45888" y="127247"/>
                  </a:moveTo>
                  <a:cubicBezTo>
                    <a:pt x="49960" y="126172"/>
                    <a:pt x="54454" y="126633"/>
                    <a:pt x="58372" y="128859"/>
                  </a:cubicBezTo>
                  <a:lnTo>
                    <a:pt x="88485" y="146359"/>
                  </a:lnTo>
                  <a:cubicBezTo>
                    <a:pt x="96321" y="150811"/>
                    <a:pt x="98933" y="160789"/>
                    <a:pt x="94477" y="168618"/>
                  </a:cubicBezTo>
                  <a:cubicBezTo>
                    <a:pt x="91405" y="173991"/>
                    <a:pt x="85873" y="176908"/>
                    <a:pt x="80189" y="176908"/>
                  </a:cubicBezTo>
                  <a:cubicBezTo>
                    <a:pt x="77423" y="176908"/>
                    <a:pt x="74658" y="176141"/>
                    <a:pt x="72046" y="174605"/>
                  </a:cubicBezTo>
                  <a:lnTo>
                    <a:pt x="41932" y="157259"/>
                  </a:lnTo>
                  <a:cubicBezTo>
                    <a:pt x="34096" y="152807"/>
                    <a:pt x="31331" y="142675"/>
                    <a:pt x="35940" y="134846"/>
                  </a:cubicBezTo>
                  <a:cubicBezTo>
                    <a:pt x="38168" y="130931"/>
                    <a:pt x="41817" y="128322"/>
                    <a:pt x="45888" y="127247"/>
                  </a:cubicBezTo>
                  <a:close/>
                  <a:moveTo>
                    <a:pt x="494104" y="127057"/>
                  </a:moveTo>
                  <a:cubicBezTo>
                    <a:pt x="498156" y="128149"/>
                    <a:pt x="501805" y="130794"/>
                    <a:pt x="504109" y="134703"/>
                  </a:cubicBezTo>
                  <a:cubicBezTo>
                    <a:pt x="508565" y="142522"/>
                    <a:pt x="505953" y="152486"/>
                    <a:pt x="498117" y="156932"/>
                  </a:cubicBezTo>
                  <a:lnTo>
                    <a:pt x="467850" y="174409"/>
                  </a:lnTo>
                  <a:cubicBezTo>
                    <a:pt x="465392" y="175789"/>
                    <a:pt x="462473" y="176555"/>
                    <a:pt x="459707" y="176555"/>
                  </a:cubicBezTo>
                  <a:cubicBezTo>
                    <a:pt x="454023" y="176555"/>
                    <a:pt x="448491" y="173642"/>
                    <a:pt x="445572" y="168430"/>
                  </a:cubicBezTo>
                  <a:cubicBezTo>
                    <a:pt x="440963" y="160611"/>
                    <a:pt x="443729" y="150647"/>
                    <a:pt x="451564" y="146048"/>
                  </a:cubicBezTo>
                  <a:lnTo>
                    <a:pt x="481678" y="128724"/>
                  </a:lnTo>
                  <a:cubicBezTo>
                    <a:pt x="485596" y="126425"/>
                    <a:pt x="490051" y="125965"/>
                    <a:pt x="494104" y="127057"/>
                  </a:cubicBezTo>
                  <a:close/>
                  <a:moveTo>
                    <a:pt x="270542" y="100626"/>
                  </a:moveTo>
                  <a:cubicBezTo>
                    <a:pt x="363640" y="100626"/>
                    <a:pt x="438917" y="175954"/>
                    <a:pt x="438917" y="268925"/>
                  </a:cubicBezTo>
                  <a:cubicBezTo>
                    <a:pt x="438917" y="323695"/>
                    <a:pt x="413108" y="372175"/>
                    <a:pt x="372243" y="403011"/>
                  </a:cubicBezTo>
                  <a:lnTo>
                    <a:pt x="372243" y="422342"/>
                  </a:lnTo>
                  <a:cubicBezTo>
                    <a:pt x="372243" y="453025"/>
                    <a:pt x="359953" y="480334"/>
                    <a:pt x="337370" y="498897"/>
                  </a:cubicBezTo>
                  <a:lnTo>
                    <a:pt x="337370" y="572691"/>
                  </a:lnTo>
                  <a:lnTo>
                    <a:pt x="303264" y="572691"/>
                  </a:lnTo>
                  <a:cubicBezTo>
                    <a:pt x="303264" y="590794"/>
                    <a:pt x="288516" y="605522"/>
                    <a:pt x="270388" y="605522"/>
                  </a:cubicBezTo>
                  <a:cubicBezTo>
                    <a:pt x="252414" y="605522"/>
                    <a:pt x="237666" y="590794"/>
                    <a:pt x="237666" y="572691"/>
                  </a:cubicBezTo>
                  <a:lnTo>
                    <a:pt x="202178" y="572691"/>
                  </a:lnTo>
                  <a:lnTo>
                    <a:pt x="202178" y="497056"/>
                  </a:lnTo>
                  <a:lnTo>
                    <a:pt x="204789" y="497056"/>
                  </a:lnTo>
                  <a:cubicBezTo>
                    <a:pt x="184664" y="478646"/>
                    <a:pt x="171452" y="451951"/>
                    <a:pt x="171452" y="422342"/>
                  </a:cubicBezTo>
                  <a:lnTo>
                    <a:pt x="171452" y="404546"/>
                  </a:lnTo>
                  <a:cubicBezTo>
                    <a:pt x="128437" y="373862"/>
                    <a:pt x="102320" y="324615"/>
                    <a:pt x="102320" y="268925"/>
                  </a:cubicBezTo>
                  <a:cubicBezTo>
                    <a:pt x="102320" y="175954"/>
                    <a:pt x="177444" y="100626"/>
                    <a:pt x="270542" y="100626"/>
                  </a:cubicBezTo>
                  <a:close/>
                  <a:moveTo>
                    <a:pt x="392894" y="34451"/>
                  </a:moveTo>
                  <a:cubicBezTo>
                    <a:pt x="396945" y="33377"/>
                    <a:pt x="401398" y="33838"/>
                    <a:pt x="405315" y="36062"/>
                  </a:cubicBezTo>
                  <a:cubicBezTo>
                    <a:pt x="413148" y="40665"/>
                    <a:pt x="415912" y="50637"/>
                    <a:pt x="411305" y="58461"/>
                  </a:cubicBezTo>
                  <a:lnTo>
                    <a:pt x="393950" y="88530"/>
                  </a:lnTo>
                  <a:cubicBezTo>
                    <a:pt x="390878" y="93747"/>
                    <a:pt x="385349" y="96815"/>
                    <a:pt x="379667" y="96815"/>
                  </a:cubicBezTo>
                  <a:cubicBezTo>
                    <a:pt x="376902" y="96815"/>
                    <a:pt x="374138" y="96048"/>
                    <a:pt x="371527" y="94514"/>
                  </a:cubicBezTo>
                  <a:cubicBezTo>
                    <a:pt x="363694" y="90065"/>
                    <a:pt x="361083" y="80093"/>
                    <a:pt x="365537" y="72268"/>
                  </a:cubicBezTo>
                  <a:lnTo>
                    <a:pt x="382892" y="42045"/>
                  </a:lnTo>
                  <a:cubicBezTo>
                    <a:pt x="385196" y="38133"/>
                    <a:pt x="388843" y="35525"/>
                    <a:pt x="392894" y="34451"/>
                  </a:cubicBezTo>
                  <a:close/>
                  <a:moveTo>
                    <a:pt x="147104" y="34265"/>
                  </a:moveTo>
                  <a:cubicBezTo>
                    <a:pt x="151155" y="35358"/>
                    <a:pt x="154764" y="38005"/>
                    <a:pt x="156991" y="41917"/>
                  </a:cubicBezTo>
                  <a:lnTo>
                    <a:pt x="174499" y="71986"/>
                  </a:lnTo>
                  <a:cubicBezTo>
                    <a:pt x="178953" y="79811"/>
                    <a:pt x="176342" y="89783"/>
                    <a:pt x="168356" y="94385"/>
                  </a:cubicBezTo>
                  <a:cubicBezTo>
                    <a:pt x="165899" y="95766"/>
                    <a:pt x="162980" y="96533"/>
                    <a:pt x="160216" y="96533"/>
                  </a:cubicBezTo>
                  <a:cubicBezTo>
                    <a:pt x="154533" y="96533"/>
                    <a:pt x="149158" y="93618"/>
                    <a:pt x="146086" y="88402"/>
                  </a:cubicBezTo>
                  <a:lnTo>
                    <a:pt x="128578" y="58179"/>
                  </a:lnTo>
                  <a:cubicBezTo>
                    <a:pt x="124124" y="50355"/>
                    <a:pt x="126735" y="40383"/>
                    <a:pt x="134568" y="35933"/>
                  </a:cubicBezTo>
                  <a:cubicBezTo>
                    <a:pt x="138561" y="33632"/>
                    <a:pt x="143053" y="33172"/>
                    <a:pt x="147104" y="34265"/>
                  </a:cubicBezTo>
                  <a:close/>
                  <a:moveTo>
                    <a:pt x="269772" y="0"/>
                  </a:moveTo>
                  <a:cubicBezTo>
                    <a:pt x="278837" y="0"/>
                    <a:pt x="286213" y="7367"/>
                    <a:pt x="286213" y="16422"/>
                  </a:cubicBezTo>
                  <a:lnTo>
                    <a:pt x="286213" y="51109"/>
                  </a:lnTo>
                  <a:cubicBezTo>
                    <a:pt x="286213" y="60164"/>
                    <a:pt x="278837" y="67531"/>
                    <a:pt x="269772" y="67531"/>
                  </a:cubicBezTo>
                  <a:cubicBezTo>
                    <a:pt x="260706" y="67531"/>
                    <a:pt x="253330" y="60164"/>
                    <a:pt x="253330" y="51109"/>
                  </a:cubicBezTo>
                  <a:lnTo>
                    <a:pt x="253330" y="16422"/>
                  </a:lnTo>
                  <a:cubicBezTo>
                    <a:pt x="253330" y="7367"/>
                    <a:pt x="260706" y="0"/>
                    <a:pt x="2697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5" name="椭圆 24"/>
            <p:cNvSpPr/>
            <p:nvPr/>
          </p:nvSpPr>
          <p:spPr>
            <a:xfrm>
              <a:off x="9144420" y="4876310"/>
              <a:ext cx="680512" cy="680512"/>
            </a:xfrm>
            <a:prstGeom prst="ellipse">
              <a:avLst/>
            </a:prstGeom>
            <a:solidFill>
              <a:srgbClr val="DEB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light-bulb_115069"/>
            <p:cNvSpPr>
              <a:spLocks noChangeAspect="1"/>
            </p:cNvSpPr>
            <p:nvPr/>
          </p:nvSpPr>
          <p:spPr bwMode="auto">
            <a:xfrm>
              <a:off x="9299391" y="5019293"/>
              <a:ext cx="370570" cy="394546"/>
            </a:xfrm>
            <a:custGeom>
              <a:avLst/>
              <a:gdLst>
                <a:gd name="T0" fmla="*/ 352 w 391"/>
                <a:gd name="T1" fmla="*/ 50 h 417"/>
                <a:gd name="T2" fmla="*/ 281 w 391"/>
                <a:gd name="T3" fmla="*/ 345 h 417"/>
                <a:gd name="T4" fmla="*/ 165 w 391"/>
                <a:gd name="T5" fmla="*/ 272 h 417"/>
                <a:gd name="T6" fmla="*/ 295 w 391"/>
                <a:gd name="T7" fmla="*/ 114 h 417"/>
                <a:gd name="T8" fmla="*/ 113 w 391"/>
                <a:gd name="T9" fmla="*/ 237 h 417"/>
                <a:gd name="T10" fmla="*/ 54 w 391"/>
                <a:gd name="T11" fmla="*/ 199 h 417"/>
                <a:gd name="T12" fmla="*/ 352 w 391"/>
                <a:gd name="T13" fmla="*/ 50 h 417"/>
                <a:gd name="T14" fmla="*/ 391 w 391"/>
                <a:gd name="T15" fmla="*/ 0 h 417"/>
                <a:gd name="T16" fmla="*/ 0 w 391"/>
                <a:gd name="T17" fmla="*/ 196 h 417"/>
                <a:gd name="T18" fmla="*/ 109 w 391"/>
                <a:gd name="T19" fmla="*/ 264 h 417"/>
                <a:gd name="T20" fmla="*/ 159 w 391"/>
                <a:gd name="T21" fmla="*/ 417 h 417"/>
                <a:gd name="T22" fmla="*/ 223 w 391"/>
                <a:gd name="T23" fmla="*/ 340 h 417"/>
                <a:gd name="T24" fmla="*/ 298 w 391"/>
                <a:gd name="T25" fmla="*/ 388 h 417"/>
                <a:gd name="T26" fmla="*/ 391 w 391"/>
                <a:gd name="T27" fmla="*/ 0 h 417"/>
                <a:gd name="T28" fmla="*/ 391 w 391"/>
                <a:gd name="T2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" h="417">
                  <a:moveTo>
                    <a:pt x="352" y="50"/>
                  </a:moveTo>
                  <a:lnTo>
                    <a:pt x="281" y="345"/>
                  </a:lnTo>
                  <a:lnTo>
                    <a:pt x="165" y="272"/>
                  </a:lnTo>
                  <a:lnTo>
                    <a:pt x="295" y="114"/>
                  </a:lnTo>
                  <a:lnTo>
                    <a:pt x="113" y="237"/>
                  </a:lnTo>
                  <a:lnTo>
                    <a:pt x="54" y="199"/>
                  </a:lnTo>
                  <a:lnTo>
                    <a:pt x="352" y="50"/>
                  </a:lnTo>
                  <a:moveTo>
                    <a:pt x="391" y="0"/>
                  </a:moveTo>
                  <a:lnTo>
                    <a:pt x="0" y="196"/>
                  </a:lnTo>
                  <a:lnTo>
                    <a:pt x="109" y="264"/>
                  </a:lnTo>
                  <a:lnTo>
                    <a:pt x="159" y="417"/>
                  </a:lnTo>
                  <a:lnTo>
                    <a:pt x="223" y="340"/>
                  </a:lnTo>
                  <a:lnTo>
                    <a:pt x="298" y="388"/>
                  </a:lnTo>
                  <a:lnTo>
                    <a:pt x="391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988996" y="4876310"/>
              <a:ext cx="680512" cy="680512"/>
            </a:xfrm>
            <a:prstGeom prst="ellipse">
              <a:avLst/>
            </a:prstGeom>
            <a:solidFill>
              <a:srgbClr val="DEB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light-bulb_115069"/>
            <p:cNvSpPr>
              <a:spLocks noChangeAspect="1"/>
            </p:cNvSpPr>
            <p:nvPr/>
          </p:nvSpPr>
          <p:spPr bwMode="auto">
            <a:xfrm>
              <a:off x="10134564" y="5019293"/>
              <a:ext cx="389375" cy="394546"/>
            </a:xfrm>
            <a:custGeom>
              <a:avLst/>
              <a:gdLst>
                <a:gd name="T0" fmla="*/ 3621 w 6468"/>
                <a:gd name="T1" fmla="*/ 3299 h 6564"/>
                <a:gd name="T2" fmla="*/ 4214 w 6468"/>
                <a:gd name="T3" fmla="*/ 4727 h 6564"/>
                <a:gd name="T4" fmla="*/ 6337 w 6468"/>
                <a:gd name="T5" fmla="*/ 4571 h 6564"/>
                <a:gd name="T6" fmla="*/ 5974 w 6468"/>
                <a:gd name="T7" fmla="*/ 3603 h 6564"/>
                <a:gd name="T8" fmla="*/ 6429 w 6468"/>
                <a:gd name="T9" fmla="*/ 3225 h 6564"/>
                <a:gd name="T10" fmla="*/ 6022 w 6468"/>
                <a:gd name="T11" fmla="*/ 2697 h 6564"/>
                <a:gd name="T12" fmla="*/ 5080 w 6468"/>
                <a:gd name="T13" fmla="*/ 2269 h 6564"/>
                <a:gd name="T14" fmla="*/ 5136 w 6468"/>
                <a:gd name="T15" fmla="*/ 1681 h 6564"/>
                <a:gd name="T16" fmla="*/ 4477 w 6468"/>
                <a:gd name="T17" fmla="*/ 1593 h 6564"/>
                <a:gd name="T18" fmla="*/ 3837 w 6468"/>
                <a:gd name="T19" fmla="*/ 1917 h 6564"/>
                <a:gd name="T20" fmla="*/ 3357 w 6468"/>
                <a:gd name="T21" fmla="*/ 2412 h 6564"/>
                <a:gd name="T22" fmla="*/ 3445 w 6468"/>
                <a:gd name="T23" fmla="*/ 2889 h 6564"/>
                <a:gd name="T24" fmla="*/ 5048 w 6468"/>
                <a:gd name="T25" fmla="*/ 3547 h 6564"/>
                <a:gd name="T26" fmla="*/ 2792 w 6468"/>
                <a:gd name="T27" fmla="*/ 4483 h 6564"/>
                <a:gd name="T28" fmla="*/ 2397 w 6468"/>
                <a:gd name="T29" fmla="*/ 3364 h 6564"/>
                <a:gd name="T30" fmla="*/ 1830 w 6468"/>
                <a:gd name="T31" fmla="*/ 3843 h 6564"/>
                <a:gd name="T32" fmla="*/ 1502 w 6468"/>
                <a:gd name="T33" fmla="*/ 4577 h 6564"/>
                <a:gd name="T34" fmla="*/ 1589 w 6468"/>
                <a:gd name="T35" fmla="*/ 5239 h 6564"/>
                <a:gd name="T36" fmla="*/ 2178 w 6468"/>
                <a:gd name="T37" fmla="*/ 5181 h 6564"/>
                <a:gd name="T38" fmla="*/ 2609 w 6468"/>
                <a:gd name="T39" fmla="*/ 6123 h 6564"/>
                <a:gd name="T40" fmla="*/ 3138 w 6468"/>
                <a:gd name="T41" fmla="*/ 6528 h 6564"/>
                <a:gd name="T42" fmla="*/ 3513 w 6468"/>
                <a:gd name="T43" fmla="*/ 6072 h 6564"/>
                <a:gd name="T44" fmla="*/ 4484 w 6468"/>
                <a:gd name="T45" fmla="*/ 6433 h 6564"/>
                <a:gd name="T46" fmla="*/ 5145 w 6468"/>
                <a:gd name="T47" fmla="*/ 6347 h 6564"/>
                <a:gd name="T48" fmla="*/ 5088 w 6468"/>
                <a:gd name="T49" fmla="*/ 5759 h 6564"/>
                <a:gd name="T50" fmla="*/ 6029 w 6468"/>
                <a:gd name="T51" fmla="*/ 5328 h 6564"/>
                <a:gd name="T52" fmla="*/ 6434 w 6468"/>
                <a:gd name="T53" fmla="*/ 4799 h 6564"/>
                <a:gd name="T54" fmla="*/ 370 w 6468"/>
                <a:gd name="T55" fmla="*/ 1975 h 6564"/>
                <a:gd name="T56" fmla="*/ 0 w 6468"/>
                <a:gd name="T57" fmla="*/ 1827 h 6564"/>
                <a:gd name="T58" fmla="*/ 148 w 6468"/>
                <a:gd name="T59" fmla="*/ 1436 h 6564"/>
                <a:gd name="T60" fmla="*/ 580 w 6468"/>
                <a:gd name="T61" fmla="*/ 947 h 6564"/>
                <a:gd name="T62" fmla="*/ 424 w 6468"/>
                <a:gd name="T63" fmla="*/ 583 h 6564"/>
                <a:gd name="T64" fmla="*/ 802 w 6468"/>
                <a:gd name="T65" fmla="*/ 412 h 6564"/>
                <a:gd name="T66" fmla="*/ 1454 w 6468"/>
                <a:gd name="T67" fmla="*/ 371 h 6564"/>
                <a:gd name="T68" fmla="*/ 1602 w 6468"/>
                <a:gd name="T69" fmla="*/ 0 h 6564"/>
                <a:gd name="T70" fmla="*/ 1993 w 6468"/>
                <a:gd name="T71" fmla="*/ 148 h 6564"/>
                <a:gd name="T72" fmla="*/ 2482 w 6468"/>
                <a:gd name="T73" fmla="*/ 580 h 6564"/>
                <a:gd name="T74" fmla="*/ 2848 w 6468"/>
                <a:gd name="T75" fmla="*/ 423 h 6564"/>
                <a:gd name="T76" fmla="*/ 3018 w 6468"/>
                <a:gd name="T77" fmla="*/ 801 h 6564"/>
                <a:gd name="T78" fmla="*/ 3060 w 6468"/>
                <a:gd name="T79" fmla="*/ 1453 h 6564"/>
                <a:gd name="T80" fmla="*/ 3430 w 6468"/>
                <a:gd name="T81" fmla="*/ 1601 h 6564"/>
                <a:gd name="T82" fmla="*/ 3282 w 6468"/>
                <a:gd name="T83" fmla="*/ 1992 h 6564"/>
                <a:gd name="T84" fmla="*/ 2850 w 6468"/>
                <a:gd name="T85" fmla="*/ 2481 h 6564"/>
                <a:gd name="T86" fmla="*/ 3008 w 6468"/>
                <a:gd name="T87" fmla="*/ 2847 h 6564"/>
                <a:gd name="T88" fmla="*/ 2629 w 6468"/>
                <a:gd name="T89" fmla="*/ 3017 h 6564"/>
                <a:gd name="T90" fmla="*/ 1977 w 6468"/>
                <a:gd name="T91" fmla="*/ 3059 h 6564"/>
                <a:gd name="T92" fmla="*/ 1829 w 6468"/>
                <a:gd name="T93" fmla="*/ 3429 h 6564"/>
                <a:gd name="T94" fmla="*/ 1438 w 6468"/>
                <a:gd name="T95" fmla="*/ 3281 h 6564"/>
                <a:gd name="T96" fmla="*/ 949 w 6468"/>
                <a:gd name="T97" fmla="*/ 2849 h 6564"/>
                <a:gd name="T98" fmla="*/ 584 w 6468"/>
                <a:gd name="T99" fmla="*/ 3007 h 6564"/>
                <a:gd name="T100" fmla="*/ 413 w 6468"/>
                <a:gd name="T101" fmla="*/ 2628 h 6564"/>
                <a:gd name="T102" fmla="*/ 370 w 6468"/>
                <a:gd name="T103" fmla="*/ 1975 h 6564"/>
                <a:gd name="T104" fmla="*/ 2173 w 6468"/>
                <a:gd name="T105" fmla="*/ 2177 h 6564"/>
                <a:gd name="T106" fmla="*/ 1257 w 6468"/>
                <a:gd name="T107" fmla="*/ 1251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68" h="6564">
                  <a:moveTo>
                    <a:pt x="3204" y="4309"/>
                  </a:moveTo>
                  <a:cubicBezTo>
                    <a:pt x="3040" y="3916"/>
                    <a:pt x="3228" y="3463"/>
                    <a:pt x="3621" y="3299"/>
                  </a:cubicBezTo>
                  <a:cubicBezTo>
                    <a:pt x="4014" y="3135"/>
                    <a:pt x="4468" y="3323"/>
                    <a:pt x="4632" y="3716"/>
                  </a:cubicBezTo>
                  <a:cubicBezTo>
                    <a:pt x="4796" y="4109"/>
                    <a:pt x="4608" y="4563"/>
                    <a:pt x="4214" y="4727"/>
                  </a:cubicBezTo>
                  <a:cubicBezTo>
                    <a:pt x="3821" y="4891"/>
                    <a:pt x="3368" y="4703"/>
                    <a:pt x="3204" y="4309"/>
                  </a:cubicBezTo>
                  <a:close/>
                  <a:moveTo>
                    <a:pt x="6337" y="4571"/>
                  </a:moveTo>
                  <a:lnTo>
                    <a:pt x="5974" y="4421"/>
                  </a:lnTo>
                  <a:cubicBezTo>
                    <a:pt x="6028" y="4156"/>
                    <a:pt x="6029" y="3877"/>
                    <a:pt x="5974" y="3603"/>
                  </a:cubicBezTo>
                  <a:lnTo>
                    <a:pt x="6336" y="3452"/>
                  </a:lnTo>
                  <a:cubicBezTo>
                    <a:pt x="6424" y="3416"/>
                    <a:pt x="6466" y="3315"/>
                    <a:pt x="6429" y="3225"/>
                  </a:cubicBezTo>
                  <a:lnTo>
                    <a:pt x="6249" y="2791"/>
                  </a:lnTo>
                  <a:cubicBezTo>
                    <a:pt x="6213" y="2703"/>
                    <a:pt x="6112" y="2660"/>
                    <a:pt x="6022" y="2697"/>
                  </a:cubicBezTo>
                  <a:lnTo>
                    <a:pt x="5660" y="2848"/>
                  </a:lnTo>
                  <a:cubicBezTo>
                    <a:pt x="5504" y="2615"/>
                    <a:pt x="5305" y="2419"/>
                    <a:pt x="5080" y="2269"/>
                  </a:cubicBezTo>
                  <a:lnTo>
                    <a:pt x="5229" y="1907"/>
                  </a:lnTo>
                  <a:cubicBezTo>
                    <a:pt x="5265" y="1819"/>
                    <a:pt x="5224" y="1717"/>
                    <a:pt x="5136" y="1681"/>
                  </a:cubicBezTo>
                  <a:lnTo>
                    <a:pt x="4702" y="1500"/>
                  </a:lnTo>
                  <a:cubicBezTo>
                    <a:pt x="4614" y="1464"/>
                    <a:pt x="4513" y="1505"/>
                    <a:pt x="4477" y="1593"/>
                  </a:cubicBezTo>
                  <a:lnTo>
                    <a:pt x="4328" y="1956"/>
                  </a:lnTo>
                  <a:cubicBezTo>
                    <a:pt x="4168" y="1924"/>
                    <a:pt x="4002" y="1911"/>
                    <a:pt x="3837" y="1917"/>
                  </a:cubicBezTo>
                  <a:cubicBezTo>
                    <a:pt x="3804" y="2165"/>
                    <a:pt x="3609" y="2361"/>
                    <a:pt x="3364" y="2397"/>
                  </a:cubicBezTo>
                  <a:cubicBezTo>
                    <a:pt x="3361" y="2403"/>
                    <a:pt x="3360" y="2407"/>
                    <a:pt x="3357" y="2412"/>
                  </a:cubicBezTo>
                  <a:cubicBezTo>
                    <a:pt x="3426" y="2507"/>
                    <a:pt x="3465" y="2621"/>
                    <a:pt x="3465" y="2743"/>
                  </a:cubicBezTo>
                  <a:cubicBezTo>
                    <a:pt x="3465" y="2793"/>
                    <a:pt x="3458" y="2841"/>
                    <a:pt x="3445" y="2889"/>
                  </a:cubicBezTo>
                  <a:cubicBezTo>
                    <a:pt x="3448" y="2888"/>
                    <a:pt x="3449" y="2887"/>
                    <a:pt x="3452" y="2887"/>
                  </a:cubicBezTo>
                  <a:cubicBezTo>
                    <a:pt x="4073" y="2628"/>
                    <a:pt x="4789" y="2924"/>
                    <a:pt x="5048" y="3547"/>
                  </a:cubicBezTo>
                  <a:cubicBezTo>
                    <a:pt x="5306" y="4168"/>
                    <a:pt x="5010" y="4884"/>
                    <a:pt x="4388" y="5143"/>
                  </a:cubicBezTo>
                  <a:cubicBezTo>
                    <a:pt x="3766" y="5401"/>
                    <a:pt x="3050" y="5105"/>
                    <a:pt x="2792" y="4483"/>
                  </a:cubicBezTo>
                  <a:cubicBezTo>
                    <a:pt x="2650" y="4140"/>
                    <a:pt x="2676" y="3771"/>
                    <a:pt x="2832" y="3464"/>
                  </a:cubicBezTo>
                  <a:cubicBezTo>
                    <a:pt x="2682" y="3491"/>
                    <a:pt x="2524" y="3459"/>
                    <a:pt x="2397" y="3364"/>
                  </a:cubicBezTo>
                  <a:cubicBezTo>
                    <a:pt x="2392" y="3367"/>
                    <a:pt x="2388" y="3368"/>
                    <a:pt x="2382" y="3369"/>
                  </a:cubicBezTo>
                  <a:cubicBezTo>
                    <a:pt x="2341" y="3637"/>
                    <a:pt x="2109" y="3843"/>
                    <a:pt x="1830" y="3843"/>
                  </a:cubicBezTo>
                  <a:cubicBezTo>
                    <a:pt x="1814" y="4035"/>
                    <a:pt x="1824" y="4231"/>
                    <a:pt x="1864" y="4427"/>
                  </a:cubicBezTo>
                  <a:lnTo>
                    <a:pt x="1502" y="4577"/>
                  </a:lnTo>
                  <a:cubicBezTo>
                    <a:pt x="1414" y="4613"/>
                    <a:pt x="1372" y="4715"/>
                    <a:pt x="1409" y="4804"/>
                  </a:cubicBezTo>
                  <a:lnTo>
                    <a:pt x="1589" y="5239"/>
                  </a:lnTo>
                  <a:cubicBezTo>
                    <a:pt x="1625" y="5327"/>
                    <a:pt x="1726" y="5369"/>
                    <a:pt x="1816" y="5332"/>
                  </a:cubicBezTo>
                  <a:lnTo>
                    <a:pt x="2178" y="5181"/>
                  </a:lnTo>
                  <a:cubicBezTo>
                    <a:pt x="2334" y="5415"/>
                    <a:pt x="2533" y="5611"/>
                    <a:pt x="2758" y="5760"/>
                  </a:cubicBezTo>
                  <a:lnTo>
                    <a:pt x="2609" y="6123"/>
                  </a:lnTo>
                  <a:cubicBezTo>
                    <a:pt x="2573" y="6211"/>
                    <a:pt x="2614" y="6312"/>
                    <a:pt x="2702" y="6348"/>
                  </a:cubicBezTo>
                  <a:lnTo>
                    <a:pt x="3138" y="6528"/>
                  </a:lnTo>
                  <a:cubicBezTo>
                    <a:pt x="3226" y="6564"/>
                    <a:pt x="3328" y="6523"/>
                    <a:pt x="3364" y="6435"/>
                  </a:cubicBezTo>
                  <a:lnTo>
                    <a:pt x="3513" y="6072"/>
                  </a:lnTo>
                  <a:cubicBezTo>
                    <a:pt x="3778" y="6125"/>
                    <a:pt x="4057" y="6127"/>
                    <a:pt x="4333" y="6072"/>
                  </a:cubicBezTo>
                  <a:lnTo>
                    <a:pt x="4484" y="6433"/>
                  </a:lnTo>
                  <a:cubicBezTo>
                    <a:pt x="4520" y="6521"/>
                    <a:pt x="4621" y="6564"/>
                    <a:pt x="4710" y="6527"/>
                  </a:cubicBezTo>
                  <a:lnTo>
                    <a:pt x="5145" y="6347"/>
                  </a:lnTo>
                  <a:cubicBezTo>
                    <a:pt x="5233" y="6311"/>
                    <a:pt x="5276" y="6209"/>
                    <a:pt x="5238" y="6120"/>
                  </a:cubicBezTo>
                  <a:lnTo>
                    <a:pt x="5088" y="5759"/>
                  </a:lnTo>
                  <a:cubicBezTo>
                    <a:pt x="5321" y="5603"/>
                    <a:pt x="5517" y="5404"/>
                    <a:pt x="5666" y="5179"/>
                  </a:cubicBezTo>
                  <a:lnTo>
                    <a:pt x="6029" y="5328"/>
                  </a:lnTo>
                  <a:cubicBezTo>
                    <a:pt x="6117" y="5364"/>
                    <a:pt x="6218" y="5323"/>
                    <a:pt x="6254" y="5235"/>
                  </a:cubicBezTo>
                  <a:lnTo>
                    <a:pt x="6434" y="4799"/>
                  </a:lnTo>
                  <a:cubicBezTo>
                    <a:pt x="6468" y="4708"/>
                    <a:pt x="6425" y="4608"/>
                    <a:pt x="6337" y="4571"/>
                  </a:cubicBezTo>
                  <a:close/>
                  <a:moveTo>
                    <a:pt x="370" y="1975"/>
                  </a:moveTo>
                  <a:lnTo>
                    <a:pt x="145" y="1973"/>
                  </a:lnTo>
                  <a:cubicBezTo>
                    <a:pt x="65" y="1973"/>
                    <a:pt x="0" y="1908"/>
                    <a:pt x="0" y="1827"/>
                  </a:cubicBezTo>
                  <a:lnTo>
                    <a:pt x="1" y="1581"/>
                  </a:lnTo>
                  <a:cubicBezTo>
                    <a:pt x="1" y="1501"/>
                    <a:pt x="66" y="1436"/>
                    <a:pt x="148" y="1436"/>
                  </a:cubicBezTo>
                  <a:lnTo>
                    <a:pt x="373" y="1437"/>
                  </a:lnTo>
                  <a:cubicBezTo>
                    <a:pt x="408" y="1264"/>
                    <a:pt x="477" y="1097"/>
                    <a:pt x="580" y="947"/>
                  </a:cubicBezTo>
                  <a:lnTo>
                    <a:pt x="422" y="788"/>
                  </a:lnTo>
                  <a:cubicBezTo>
                    <a:pt x="366" y="731"/>
                    <a:pt x="366" y="639"/>
                    <a:pt x="424" y="583"/>
                  </a:cubicBezTo>
                  <a:lnTo>
                    <a:pt x="597" y="411"/>
                  </a:lnTo>
                  <a:cubicBezTo>
                    <a:pt x="654" y="355"/>
                    <a:pt x="746" y="355"/>
                    <a:pt x="802" y="412"/>
                  </a:cubicBezTo>
                  <a:lnTo>
                    <a:pt x="961" y="572"/>
                  </a:lnTo>
                  <a:cubicBezTo>
                    <a:pt x="1113" y="471"/>
                    <a:pt x="1281" y="404"/>
                    <a:pt x="1454" y="371"/>
                  </a:cubicBezTo>
                  <a:lnTo>
                    <a:pt x="1456" y="145"/>
                  </a:lnTo>
                  <a:cubicBezTo>
                    <a:pt x="1456" y="65"/>
                    <a:pt x="1521" y="0"/>
                    <a:pt x="1602" y="0"/>
                  </a:cubicBezTo>
                  <a:lnTo>
                    <a:pt x="1848" y="1"/>
                  </a:lnTo>
                  <a:cubicBezTo>
                    <a:pt x="1928" y="1"/>
                    <a:pt x="1993" y="67"/>
                    <a:pt x="1993" y="148"/>
                  </a:cubicBezTo>
                  <a:lnTo>
                    <a:pt x="1992" y="373"/>
                  </a:lnTo>
                  <a:cubicBezTo>
                    <a:pt x="2165" y="408"/>
                    <a:pt x="2332" y="477"/>
                    <a:pt x="2482" y="580"/>
                  </a:cubicBezTo>
                  <a:lnTo>
                    <a:pt x="2642" y="421"/>
                  </a:lnTo>
                  <a:cubicBezTo>
                    <a:pt x="2700" y="365"/>
                    <a:pt x="2792" y="365"/>
                    <a:pt x="2848" y="423"/>
                  </a:cubicBezTo>
                  <a:lnTo>
                    <a:pt x="3020" y="596"/>
                  </a:lnTo>
                  <a:cubicBezTo>
                    <a:pt x="3076" y="653"/>
                    <a:pt x="3076" y="745"/>
                    <a:pt x="3018" y="801"/>
                  </a:cubicBezTo>
                  <a:lnTo>
                    <a:pt x="2858" y="960"/>
                  </a:lnTo>
                  <a:cubicBezTo>
                    <a:pt x="2960" y="1112"/>
                    <a:pt x="3026" y="1280"/>
                    <a:pt x="3060" y="1453"/>
                  </a:cubicBezTo>
                  <a:lnTo>
                    <a:pt x="3285" y="1455"/>
                  </a:lnTo>
                  <a:cubicBezTo>
                    <a:pt x="3365" y="1455"/>
                    <a:pt x="3430" y="1520"/>
                    <a:pt x="3430" y="1601"/>
                  </a:cubicBezTo>
                  <a:lnTo>
                    <a:pt x="3429" y="1847"/>
                  </a:lnTo>
                  <a:cubicBezTo>
                    <a:pt x="3429" y="1927"/>
                    <a:pt x="3364" y="1992"/>
                    <a:pt x="3282" y="1992"/>
                  </a:cubicBezTo>
                  <a:lnTo>
                    <a:pt x="3057" y="1991"/>
                  </a:lnTo>
                  <a:cubicBezTo>
                    <a:pt x="3022" y="2164"/>
                    <a:pt x="2953" y="2331"/>
                    <a:pt x="2850" y="2481"/>
                  </a:cubicBezTo>
                  <a:lnTo>
                    <a:pt x="3009" y="2641"/>
                  </a:lnTo>
                  <a:cubicBezTo>
                    <a:pt x="3065" y="2699"/>
                    <a:pt x="3065" y="2791"/>
                    <a:pt x="3008" y="2847"/>
                  </a:cubicBezTo>
                  <a:lnTo>
                    <a:pt x="2834" y="3019"/>
                  </a:lnTo>
                  <a:cubicBezTo>
                    <a:pt x="2777" y="3075"/>
                    <a:pt x="2685" y="3075"/>
                    <a:pt x="2629" y="3017"/>
                  </a:cubicBezTo>
                  <a:lnTo>
                    <a:pt x="2470" y="2857"/>
                  </a:lnTo>
                  <a:cubicBezTo>
                    <a:pt x="2318" y="2959"/>
                    <a:pt x="2150" y="3025"/>
                    <a:pt x="1977" y="3059"/>
                  </a:cubicBezTo>
                  <a:lnTo>
                    <a:pt x="1976" y="3284"/>
                  </a:lnTo>
                  <a:cubicBezTo>
                    <a:pt x="1976" y="3364"/>
                    <a:pt x="1910" y="3429"/>
                    <a:pt x="1829" y="3429"/>
                  </a:cubicBezTo>
                  <a:lnTo>
                    <a:pt x="1584" y="3428"/>
                  </a:lnTo>
                  <a:cubicBezTo>
                    <a:pt x="1504" y="3428"/>
                    <a:pt x="1438" y="3363"/>
                    <a:pt x="1438" y="3281"/>
                  </a:cubicBezTo>
                  <a:lnTo>
                    <a:pt x="1440" y="3056"/>
                  </a:lnTo>
                  <a:cubicBezTo>
                    <a:pt x="1266" y="3021"/>
                    <a:pt x="1100" y="2952"/>
                    <a:pt x="949" y="2849"/>
                  </a:cubicBezTo>
                  <a:lnTo>
                    <a:pt x="789" y="3008"/>
                  </a:lnTo>
                  <a:cubicBezTo>
                    <a:pt x="732" y="3064"/>
                    <a:pt x="640" y="3064"/>
                    <a:pt x="584" y="3007"/>
                  </a:cubicBezTo>
                  <a:lnTo>
                    <a:pt x="412" y="2833"/>
                  </a:lnTo>
                  <a:cubicBezTo>
                    <a:pt x="356" y="2776"/>
                    <a:pt x="356" y="2684"/>
                    <a:pt x="413" y="2628"/>
                  </a:cubicBezTo>
                  <a:lnTo>
                    <a:pt x="573" y="2469"/>
                  </a:lnTo>
                  <a:cubicBezTo>
                    <a:pt x="470" y="2316"/>
                    <a:pt x="404" y="2148"/>
                    <a:pt x="370" y="1975"/>
                  </a:cubicBezTo>
                  <a:close/>
                  <a:moveTo>
                    <a:pt x="1252" y="2172"/>
                  </a:moveTo>
                  <a:cubicBezTo>
                    <a:pt x="1505" y="2428"/>
                    <a:pt x="1917" y="2431"/>
                    <a:pt x="2173" y="2177"/>
                  </a:cubicBezTo>
                  <a:cubicBezTo>
                    <a:pt x="2429" y="1924"/>
                    <a:pt x="2432" y="1512"/>
                    <a:pt x="2178" y="1256"/>
                  </a:cubicBezTo>
                  <a:cubicBezTo>
                    <a:pt x="1925" y="1000"/>
                    <a:pt x="1513" y="997"/>
                    <a:pt x="1257" y="1251"/>
                  </a:cubicBezTo>
                  <a:cubicBezTo>
                    <a:pt x="1000" y="1504"/>
                    <a:pt x="998" y="1916"/>
                    <a:pt x="1252" y="2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76600" y="2794337"/>
            <a:ext cx="563880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02.</a:t>
            </a:r>
            <a:r>
              <a:rPr lang="zh-CN" altLang="en-US" sz="60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输入标题文本</a:t>
            </a:r>
            <a:endParaRPr lang="zh-CN" altLang="en-US" sz="60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 rot="16200000">
            <a:off x="6073942" y="4175067"/>
            <a:ext cx="44112" cy="387278"/>
          </a:xfrm>
          <a:prstGeom prst="rect">
            <a:avLst/>
          </a:prstGeom>
          <a:solidFill>
            <a:srgbClr val="3F3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84631" y="100400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36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4631" y="1747161"/>
            <a:ext cx="8441689" cy="336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Century Gothic" panose="020B0502020202020204" pitchFamily="34" charset="0"/>
              </a:rPr>
              <a:t>Nunc viverra imperdiet enim. Fusce est. Vivamus a tellus.</a:t>
            </a: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Century Gothic" panose="020B0502020202020204" pitchFamily="34" charset="0"/>
              </a:rPr>
              <a:t>Pellentesque habitant morbi tristique senectus et netus et malesuada fames ac turpis egestas. Proin pharetra nonummy pede. Mauris et </a:t>
            </a:r>
            <a:r>
              <a:rPr lang="en-US" altLang="zh-CN" dirty="0" err="1">
                <a:latin typeface="Century Gothic" panose="020B0502020202020204" pitchFamily="34" charset="0"/>
              </a:rPr>
              <a:t>orci</a:t>
            </a:r>
            <a:r>
              <a:rPr lang="en-US" altLang="zh-CN" dirty="0">
                <a:latin typeface="Century Gothic" panose="020B0502020202020204" pitchFamily="34" charset="0"/>
              </a:rPr>
              <a:t>.</a:t>
            </a:r>
            <a:endParaRPr lang="en-US" altLang="zh-CN" dirty="0">
              <a:latin typeface="Century Gothic" panose="020B0502020202020204" pitchFamily="34" charset="0"/>
            </a:endParaRPr>
          </a:p>
        </p:txBody>
      </p:sp>
      <p:pic>
        <p:nvPicPr>
          <p:cNvPr id="6" name="图形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3091" y="910730"/>
            <a:ext cx="647700" cy="600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D797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D797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DEB8A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DEB8A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9019" y="4253896"/>
            <a:ext cx="0" cy="102007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579019" y="2460925"/>
            <a:ext cx="0" cy="102711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579020" y="2973519"/>
            <a:ext cx="960522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579020" y="4750726"/>
            <a:ext cx="96052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 rot="2700000">
            <a:off x="6640801" y="2692018"/>
            <a:ext cx="574574" cy="574574"/>
          </a:xfrm>
          <a:prstGeom prst="rect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68285" y="2813609"/>
            <a:ext cx="319607" cy="331392"/>
            <a:chOff x="26712863" y="-9386888"/>
            <a:chExt cx="731838" cy="758825"/>
          </a:xfrm>
          <a:solidFill>
            <a:srgbClr val="191E22"/>
          </a:solidFill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26712863" y="-9386888"/>
              <a:ext cx="731838" cy="758825"/>
            </a:xfrm>
            <a:custGeom>
              <a:avLst/>
              <a:gdLst>
                <a:gd name="T0" fmla="*/ 0 w 461"/>
                <a:gd name="T1" fmla="*/ 0 h 478"/>
                <a:gd name="T2" fmla="*/ 0 w 461"/>
                <a:gd name="T3" fmla="*/ 384 h 478"/>
                <a:gd name="T4" fmla="*/ 87 w 461"/>
                <a:gd name="T5" fmla="*/ 384 h 478"/>
                <a:gd name="T6" fmla="*/ 87 w 461"/>
                <a:gd name="T7" fmla="*/ 478 h 478"/>
                <a:gd name="T8" fmla="*/ 205 w 461"/>
                <a:gd name="T9" fmla="*/ 384 h 478"/>
                <a:gd name="T10" fmla="*/ 461 w 461"/>
                <a:gd name="T11" fmla="*/ 384 h 478"/>
                <a:gd name="T12" fmla="*/ 461 w 461"/>
                <a:gd name="T13" fmla="*/ 0 h 478"/>
                <a:gd name="T14" fmla="*/ 0 w 461"/>
                <a:gd name="T15" fmla="*/ 0 h 478"/>
                <a:gd name="T16" fmla="*/ 423 w 461"/>
                <a:gd name="T17" fmla="*/ 346 h 478"/>
                <a:gd name="T18" fmla="*/ 194 w 461"/>
                <a:gd name="T19" fmla="*/ 346 h 478"/>
                <a:gd name="T20" fmla="*/ 125 w 461"/>
                <a:gd name="T21" fmla="*/ 400 h 478"/>
                <a:gd name="T22" fmla="*/ 125 w 461"/>
                <a:gd name="T23" fmla="*/ 346 h 478"/>
                <a:gd name="T24" fmla="*/ 37 w 461"/>
                <a:gd name="T25" fmla="*/ 346 h 478"/>
                <a:gd name="T26" fmla="*/ 37 w 461"/>
                <a:gd name="T27" fmla="*/ 38 h 478"/>
                <a:gd name="T28" fmla="*/ 423 w 461"/>
                <a:gd name="T29" fmla="*/ 38 h 478"/>
                <a:gd name="T30" fmla="*/ 423 w 461"/>
                <a:gd name="T31" fmla="*/ 34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1" h="478">
                  <a:moveTo>
                    <a:pt x="0" y="0"/>
                  </a:moveTo>
                  <a:lnTo>
                    <a:pt x="0" y="384"/>
                  </a:lnTo>
                  <a:lnTo>
                    <a:pt x="87" y="384"/>
                  </a:lnTo>
                  <a:lnTo>
                    <a:pt x="87" y="478"/>
                  </a:lnTo>
                  <a:lnTo>
                    <a:pt x="205" y="384"/>
                  </a:lnTo>
                  <a:lnTo>
                    <a:pt x="461" y="384"/>
                  </a:lnTo>
                  <a:lnTo>
                    <a:pt x="461" y="0"/>
                  </a:lnTo>
                  <a:lnTo>
                    <a:pt x="0" y="0"/>
                  </a:lnTo>
                  <a:close/>
                  <a:moveTo>
                    <a:pt x="423" y="346"/>
                  </a:moveTo>
                  <a:lnTo>
                    <a:pt x="194" y="346"/>
                  </a:lnTo>
                  <a:lnTo>
                    <a:pt x="125" y="400"/>
                  </a:lnTo>
                  <a:lnTo>
                    <a:pt x="125" y="346"/>
                  </a:lnTo>
                  <a:lnTo>
                    <a:pt x="37" y="346"/>
                  </a:lnTo>
                  <a:lnTo>
                    <a:pt x="37" y="38"/>
                  </a:lnTo>
                  <a:lnTo>
                    <a:pt x="423" y="38"/>
                  </a:lnTo>
                  <a:lnTo>
                    <a:pt x="423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6892251" y="-9115426"/>
              <a:ext cx="368300" cy="58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6892251" y="-9026526"/>
              <a:ext cx="98425" cy="60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7043063" y="-9026526"/>
              <a:ext cx="217488" cy="60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6892251" y="-9205913"/>
              <a:ext cx="195263" cy="60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27144663" y="-9205913"/>
              <a:ext cx="115888" cy="60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 rot="2700000">
            <a:off x="5288549" y="1805485"/>
            <a:ext cx="574574" cy="574574"/>
          </a:xfrm>
          <a:prstGeom prst="rect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402168" y="1921184"/>
            <a:ext cx="347337" cy="343177"/>
            <a:chOff x="28849638" y="-9447213"/>
            <a:chExt cx="795338" cy="785812"/>
          </a:xfrm>
          <a:solidFill>
            <a:srgbClr val="191E22"/>
          </a:solidFill>
        </p:grpSpPr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8849638" y="-9299576"/>
              <a:ext cx="795338" cy="638175"/>
            </a:xfrm>
            <a:custGeom>
              <a:avLst/>
              <a:gdLst>
                <a:gd name="T0" fmla="*/ 72 w 212"/>
                <a:gd name="T1" fmla="*/ 92 h 170"/>
                <a:gd name="T2" fmla="*/ 44 w 212"/>
                <a:gd name="T3" fmla="*/ 82 h 170"/>
                <a:gd name="T4" fmla="*/ 0 w 212"/>
                <a:gd name="T5" fmla="*/ 126 h 170"/>
                <a:gd name="T6" fmla="*/ 44 w 212"/>
                <a:gd name="T7" fmla="*/ 170 h 170"/>
                <a:gd name="T8" fmla="*/ 88 w 212"/>
                <a:gd name="T9" fmla="*/ 126 h 170"/>
                <a:gd name="T10" fmla="*/ 88 w 212"/>
                <a:gd name="T11" fmla="*/ 51 h 170"/>
                <a:gd name="T12" fmla="*/ 196 w 212"/>
                <a:gd name="T13" fmla="*/ 21 h 170"/>
                <a:gd name="T14" fmla="*/ 196 w 212"/>
                <a:gd name="T15" fmla="*/ 56 h 170"/>
                <a:gd name="T16" fmla="*/ 168 w 212"/>
                <a:gd name="T17" fmla="*/ 46 h 170"/>
                <a:gd name="T18" fmla="*/ 124 w 212"/>
                <a:gd name="T19" fmla="*/ 90 h 170"/>
                <a:gd name="T20" fmla="*/ 168 w 212"/>
                <a:gd name="T21" fmla="*/ 134 h 170"/>
                <a:gd name="T22" fmla="*/ 212 w 212"/>
                <a:gd name="T23" fmla="*/ 92 h 170"/>
                <a:gd name="T24" fmla="*/ 212 w 212"/>
                <a:gd name="T25" fmla="*/ 92 h 170"/>
                <a:gd name="T26" fmla="*/ 212 w 212"/>
                <a:gd name="T27" fmla="*/ 0 h 170"/>
                <a:gd name="T28" fmla="*/ 72 w 212"/>
                <a:gd name="T29" fmla="*/ 38 h 170"/>
                <a:gd name="T30" fmla="*/ 72 w 212"/>
                <a:gd name="T31" fmla="*/ 92 h 170"/>
                <a:gd name="T32" fmla="*/ 168 w 212"/>
                <a:gd name="T33" fmla="*/ 118 h 170"/>
                <a:gd name="T34" fmla="*/ 140 w 212"/>
                <a:gd name="T35" fmla="*/ 90 h 170"/>
                <a:gd name="T36" fmla="*/ 168 w 212"/>
                <a:gd name="T37" fmla="*/ 62 h 170"/>
                <a:gd name="T38" fmla="*/ 196 w 212"/>
                <a:gd name="T39" fmla="*/ 90 h 170"/>
                <a:gd name="T40" fmla="*/ 168 w 212"/>
                <a:gd name="T41" fmla="*/ 118 h 170"/>
                <a:gd name="T42" fmla="*/ 44 w 212"/>
                <a:gd name="T43" fmla="*/ 154 h 170"/>
                <a:gd name="T44" fmla="*/ 16 w 212"/>
                <a:gd name="T45" fmla="*/ 126 h 170"/>
                <a:gd name="T46" fmla="*/ 44 w 212"/>
                <a:gd name="T47" fmla="*/ 98 h 170"/>
                <a:gd name="T48" fmla="*/ 72 w 212"/>
                <a:gd name="T49" fmla="*/ 126 h 170"/>
                <a:gd name="T50" fmla="*/ 44 w 212"/>
                <a:gd name="T51" fmla="*/ 1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170">
                  <a:moveTo>
                    <a:pt x="72" y="92"/>
                  </a:moveTo>
                  <a:cubicBezTo>
                    <a:pt x="65" y="86"/>
                    <a:pt x="55" y="82"/>
                    <a:pt x="44" y="82"/>
                  </a:cubicBezTo>
                  <a:cubicBezTo>
                    <a:pt x="20" y="82"/>
                    <a:pt x="0" y="102"/>
                    <a:pt x="0" y="126"/>
                  </a:cubicBezTo>
                  <a:cubicBezTo>
                    <a:pt x="0" y="150"/>
                    <a:pt x="20" y="170"/>
                    <a:pt x="44" y="170"/>
                  </a:cubicBezTo>
                  <a:cubicBezTo>
                    <a:pt x="69" y="170"/>
                    <a:pt x="88" y="150"/>
                    <a:pt x="88" y="12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188" y="50"/>
                    <a:pt x="179" y="46"/>
                    <a:pt x="168" y="46"/>
                  </a:cubicBezTo>
                  <a:cubicBezTo>
                    <a:pt x="144" y="46"/>
                    <a:pt x="124" y="66"/>
                    <a:pt x="124" y="90"/>
                  </a:cubicBezTo>
                  <a:cubicBezTo>
                    <a:pt x="124" y="114"/>
                    <a:pt x="144" y="134"/>
                    <a:pt x="168" y="134"/>
                  </a:cubicBezTo>
                  <a:cubicBezTo>
                    <a:pt x="192" y="134"/>
                    <a:pt x="211" y="115"/>
                    <a:pt x="212" y="92"/>
                  </a:cubicBezTo>
                  <a:cubicBezTo>
                    <a:pt x="212" y="92"/>
                    <a:pt x="212" y="92"/>
                    <a:pt x="212" y="92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72" y="38"/>
                    <a:pt x="72" y="38"/>
                    <a:pt x="72" y="38"/>
                  </a:cubicBezTo>
                  <a:lnTo>
                    <a:pt x="72" y="92"/>
                  </a:lnTo>
                  <a:close/>
                  <a:moveTo>
                    <a:pt x="168" y="118"/>
                  </a:moveTo>
                  <a:cubicBezTo>
                    <a:pt x="152" y="118"/>
                    <a:pt x="140" y="105"/>
                    <a:pt x="140" y="90"/>
                  </a:cubicBezTo>
                  <a:cubicBezTo>
                    <a:pt x="140" y="74"/>
                    <a:pt x="152" y="62"/>
                    <a:pt x="168" y="62"/>
                  </a:cubicBezTo>
                  <a:cubicBezTo>
                    <a:pt x="183" y="62"/>
                    <a:pt x="196" y="74"/>
                    <a:pt x="196" y="90"/>
                  </a:cubicBezTo>
                  <a:cubicBezTo>
                    <a:pt x="196" y="105"/>
                    <a:pt x="183" y="118"/>
                    <a:pt x="168" y="118"/>
                  </a:cubicBezTo>
                  <a:close/>
                  <a:moveTo>
                    <a:pt x="44" y="154"/>
                  </a:moveTo>
                  <a:cubicBezTo>
                    <a:pt x="29" y="154"/>
                    <a:pt x="16" y="142"/>
                    <a:pt x="16" y="126"/>
                  </a:cubicBezTo>
                  <a:cubicBezTo>
                    <a:pt x="16" y="111"/>
                    <a:pt x="29" y="98"/>
                    <a:pt x="44" y="98"/>
                  </a:cubicBezTo>
                  <a:cubicBezTo>
                    <a:pt x="60" y="98"/>
                    <a:pt x="72" y="111"/>
                    <a:pt x="72" y="126"/>
                  </a:cubicBezTo>
                  <a:cubicBezTo>
                    <a:pt x="72" y="142"/>
                    <a:pt x="60" y="154"/>
                    <a:pt x="44" y="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29119513" y="-9447213"/>
              <a:ext cx="525463" cy="211138"/>
            </a:xfrm>
            <a:custGeom>
              <a:avLst/>
              <a:gdLst>
                <a:gd name="T0" fmla="*/ 0 w 331"/>
                <a:gd name="T1" fmla="*/ 95 h 133"/>
                <a:gd name="T2" fmla="*/ 0 w 331"/>
                <a:gd name="T3" fmla="*/ 133 h 133"/>
                <a:gd name="T4" fmla="*/ 331 w 331"/>
                <a:gd name="T5" fmla="*/ 38 h 133"/>
                <a:gd name="T6" fmla="*/ 331 w 331"/>
                <a:gd name="T7" fmla="*/ 0 h 133"/>
                <a:gd name="T8" fmla="*/ 0 w 331"/>
                <a:gd name="T9" fmla="*/ 9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133">
                  <a:moveTo>
                    <a:pt x="0" y="95"/>
                  </a:moveTo>
                  <a:lnTo>
                    <a:pt x="0" y="133"/>
                  </a:lnTo>
                  <a:lnTo>
                    <a:pt x="331" y="38"/>
                  </a:lnTo>
                  <a:lnTo>
                    <a:pt x="331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700000">
            <a:off x="5288549" y="5351614"/>
            <a:ext cx="574574" cy="574574"/>
          </a:xfrm>
          <a:prstGeom prst="rect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22620" y="5485685"/>
            <a:ext cx="306433" cy="306433"/>
            <a:chOff x="31126113" y="-5078413"/>
            <a:chExt cx="701675" cy="701675"/>
          </a:xfrm>
          <a:solidFill>
            <a:srgbClr val="191E22"/>
          </a:solidFill>
        </p:grpSpPr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31126113" y="-5078413"/>
              <a:ext cx="701675" cy="701675"/>
            </a:xfrm>
            <a:custGeom>
              <a:avLst/>
              <a:gdLst>
                <a:gd name="T0" fmla="*/ 0 w 442"/>
                <a:gd name="T1" fmla="*/ 0 h 442"/>
                <a:gd name="T2" fmla="*/ 0 w 442"/>
                <a:gd name="T3" fmla="*/ 442 h 442"/>
                <a:gd name="T4" fmla="*/ 442 w 442"/>
                <a:gd name="T5" fmla="*/ 442 h 442"/>
                <a:gd name="T6" fmla="*/ 442 w 442"/>
                <a:gd name="T7" fmla="*/ 0 h 442"/>
                <a:gd name="T8" fmla="*/ 0 w 442"/>
                <a:gd name="T9" fmla="*/ 0 h 442"/>
                <a:gd name="T10" fmla="*/ 404 w 442"/>
                <a:gd name="T11" fmla="*/ 405 h 442"/>
                <a:gd name="T12" fmla="*/ 37 w 442"/>
                <a:gd name="T13" fmla="*/ 405 h 442"/>
                <a:gd name="T14" fmla="*/ 37 w 442"/>
                <a:gd name="T15" fmla="*/ 38 h 442"/>
                <a:gd name="T16" fmla="*/ 404 w 442"/>
                <a:gd name="T17" fmla="*/ 38 h 442"/>
                <a:gd name="T18" fmla="*/ 404 w 442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442">
                  <a:moveTo>
                    <a:pt x="0" y="0"/>
                  </a:moveTo>
                  <a:lnTo>
                    <a:pt x="0" y="442"/>
                  </a:lnTo>
                  <a:lnTo>
                    <a:pt x="442" y="442"/>
                  </a:lnTo>
                  <a:lnTo>
                    <a:pt x="442" y="0"/>
                  </a:lnTo>
                  <a:lnTo>
                    <a:pt x="0" y="0"/>
                  </a:lnTo>
                  <a:close/>
                  <a:moveTo>
                    <a:pt x="404" y="405"/>
                  </a:moveTo>
                  <a:lnTo>
                    <a:pt x="37" y="405"/>
                  </a:lnTo>
                  <a:lnTo>
                    <a:pt x="37" y="38"/>
                  </a:lnTo>
                  <a:lnTo>
                    <a:pt x="404" y="38"/>
                  </a:lnTo>
                  <a:lnTo>
                    <a:pt x="404" y="4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31395988" y="-4891088"/>
              <a:ext cx="192088" cy="315913"/>
            </a:xfrm>
            <a:custGeom>
              <a:avLst/>
              <a:gdLst>
                <a:gd name="T0" fmla="*/ 121 w 121"/>
                <a:gd name="T1" fmla="*/ 161 h 199"/>
                <a:gd name="T2" fmla="*/ 38 w 121"/>
                <a:gd name="T3" fmla="*/ 161 h 199"/>
                <a:gd name="T4" fmla="*/ 38 w 121"/>
                <a:gd name="T5" fmla="*/ 97 h 199"/>
                <a:gd name="T6" fmla="*/ 99 w 121"/>
                <a:gd name="T7" fmla="*/ 97 h 199"/>
                <a:gd name="T8" fmla="*/ 99 w 121"/>
                <a:gd name="T9" fmla="*/ 59 h 199"/>
                <a:gd name="T10" fmla="*/ 38 w 121"/>
                <a:gd name="T11" fmla="*/ 59 h 199"/>
                <a:gd name="T12" fmla="*/ 38 w 121"/>
                <a:gd name="T13" fmla="*/ 0 h 199"/>
                <a:gd name="T14" fmla="*/ 0 w 121"/>
                <a:gd name="T15" fmla="*/ 0 h 199"/>
                <a:gd name="T16" fmla="*/ 0 w 121"/>
                <a:gd name="T17" fmla="*/ 199 h 199"/>
                <a:gd name="T18" fmla="*/ 121 w 121"/>
                <a:gd name="T19" fmla="*/ 199 h 199"/>
                <a:gd name="T20" fmla="*/ 121 w 121"/>
                <a:gd name="T21" fmla="*/ 16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99">
                  <a:moveTo>
                    <a:pt x="121" y="161"/>
                  </a:moveTo>
                  <a:lnTo>
                    <a:pt x="38" y="161"/>
                  </a:lnTo>
                  <a:lnTo>
                    <a:pt x="38" y="97"/>
                  </a:lnTo>
                  <a:lnTo>
                    <a:pt x="99" y="97"/>
                  </a:lnTo>
                  <a:lnTo>
                    <a:pt x="99" y="59"/>
                  </a:lnTo>
                  <a:lnTo>
                    <a:pt x="38" y="5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99"/>
                  </a:lnTo>
                  <a:lnTo>
                    <a:pt x="121" y="199"/>
                  </a:lnTo>
                  <a:lnTo>
                    <a:pt x="121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2700000">
            <a:off x="5288549" y="3578550"/>
            <a:ext cx="574574" cy="574574"/>
          </a:xfrm>
          <a:prstGeom prst="rect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409447" y="3699102"/>
            <a:ext cx="332778" cy="333471"/>
            <a:chOff x="26704926" y="-7291388"/>
            <a:chExt cx="762000" cy="763587"/>
          </a:xfrm>
          <a:solidFill>
            <a:srgbClr val="191E22"/>
          </a:solidFill>
        </p:grpSpPr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26741438" y="-7291388"/>
              <a:ext cx="725488" cy="725488"/>
            </a:xfrm>
            <a:custGeom>
              <a:avLst/>
              <a:gdLst>
                <a:gd name="T0" fmla="*/ 242 w 457"/>
                <a:gd name="T1" fmla="*/ 0 h 457"/>
                <a:gd name="T2" fmla="*/ 0 w 457"/>
                <a:gd name="T3" fmla="*/ 244 h 457"/>
                <a:gd name="T4" fmla="*/ 213 w 457"/>
                <a:gd name="T5" fmla="*/ 457 h 457"/>
                <a:gd name="T6" fmla="*/ 457 w 457"/>
                <a:gd name="T7" fmla="*/ 213 h 457"/>
                <a:gd name="T8" fmla="*/ 242 w 457"/>
                <a:gd name="T9" fmla="*/ 0 h 457"/>
                <a:gd name="T10" fmla="*/ 55 w 457"/>
                <a:gd name="T11" fmla="*/ 244 h 457"/>
                <a:gd name="T12" fmla="*/ 242 w 457"/>
                <a:gd name="T13" fmla="*/ 55 h 457"/>
                <a:gd name="T14" fmla="*/ 403 w 457"/>
                <a:gd name="T15" fmla="*/ 213 h 457"/>
                <a:gd name="T16" fmla="*/ 213 w 457"/>
                <a:gd name="T17" fmla="*/ 403 h 457"/>
                <a:gd name="T18" fmla="*/ 55 w 457"/>
                <a:gd name="T19" fmla="*/ 244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457">
                  <a:moveTo>
                    <a:pt x="242" y="0"/>
                  </a:moveTo>
                  <a:lnTo>
                    <a:pt x="0" y="244"/>
                  </a:lnTo>
                  <a:lnTo>
                    <a:pt x="213" y="457"/>
                  </a:lnTo>
                  <a:lnTo>
                    <a:pt x="457" y="213"/>
                  </a:lnTo>
                  <a:lnTo>
                    <a:pt x="242" y="0"/>
                  </a:lnTo>
                  <a:close/>
                  <a:moveTo>
                    <a:pt x="55" y="244"/>
                  </a:moveTo>
                  <a:lnTo>
                    <a:pt x="242" y="55"/>
                  </a:lnTo>
                  <a:lnTo>
                    <a:pt x="403" y="213"/>
                  </a:lnTo>
                  <a:lnTo>
                    <a:pt x="213" y="403"/>
                  </a:lnTo>
                  <a:lnTo>
                    <a:pt x="55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26704926" y="-6810376"/>
              <a:ext cx="280988" cy="282575"/>
            </a:xfrm>
            <a:custGeom>
              <a:avLst/>
              <a:gdLst>
                <a:gd name="T0" fmla="*/ 0 w 177"/>
                <a:gd name="T1" fmla="*/ 178 h 178"/>
                <a:gd name="T2" fmla="*/ 177 w 177"/>
                <a:gd name="T3" fmla="*/ 156 h 178"/>
                <a:gd name="T4" fmla="*/ 21 w 177"/>
                <a:gd name="T5" fmla="*/ 0 h 178"/>
                <a:gd name="T6" fmla="*/ 0 w 177"/>
                <a:gd name="T7" fmla="*/ 178 h 178"/>
                <a:gd name="T8" fmla="*/ 49 w 177"/>
                <a:gd name="T9" fmla="*/ 81 h 178"/>
                <a:gd name="T10" fmla="*/ 97 w 177"/>
                <a:gd name="T11" fmla="*/ 128 h 178"/>
                <a:gd name="T12" fmla="*/ 42 w 177"/>
                <a:gd name="T13" fmla="*/ 135 h 178"/>
                <a:gd name="T14" fmla="*/ 49 w 177"/>
                <a:gd name="T15" fmla="*/ 8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78">
                  <a:moveTo>
                    <a:pt x="0" y="178"/>
                  </a:moveTo>
                  <a:lnTo>
                    <a:pt x="177" y="156"/>
                  </a:lnTo>
                  <a:lnTo>
                    <a:pt x="21" y="0"/>
                  </a:lnTo>
                  <a:lnTo>
                    <a:pt x="0" y="178"/>
                  </a:lnTo>
                  <a:close/>
                  <a:moveTo>
                    <a:pt x="49" y="81"/>
                  </a:moveTo>
                  <a:lnTo>
                    <a:pt x="97" y="128"/>
                  </a:lnTo>
                  <a:lnTo>
                    <a:pt x="42" y="135"/>
                  </a:lnTo>
                  <a:lnTo>
                    <a:pt x="49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700000">
            <a:off x="6640801" y="4465082"/>
            <a:ext cx="574574" cy="574574"/>
          </a:xfrm>
          <a:prstGeom prst="rect">
            <a:avLst/>
          </a:prstGeom>
          <a:solidFill>
            <a:srgbClr val="DEB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744367" y="4608165"/>
            <a:ext cx="367443" cy="288408"/>
            <a:chOff x="24461788" y="-2840038"/>
            <a:chExt cx="841375" cy="660400"/>
          </a:xfrm>
          <a:solidFill>
            <a:srgbClr val="191E22"/>
          </a:solidFill>
        </p:grpSpPr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24461788" y="-2840038"/>
              <a:ext cx="841375" cy="660400"/>
            </a:xfrm>
            <a:custGeom>
              <a:avLst/>
              <a:gdLst>
                <a:gd name="T0" fmla="*/ 530 w 530"/>
                <a:gd name="T1" fmla="*/ 116 h 416"/>
                <a:gd name="T2" fmla="*/ 473 w 530"/>
                <a:gd name="T3" fmla="*/ 28 h 416"/>
                <a:gd name="T4" fmla="*/ 429 w 530"/>
                <a:gd name="T5" fmla="*/ 57 h 416"/>
                <a:gd name="T6" fmla="*/ 429 w 530"/>
                <a:gd name="T7" fmla="*/ 0 h 416"/>
                <a:gd name="T8" fmla="*/ 0 w 530"/>
                <a:gd name="T9" fmla="*/ 0 h 416"/>
                <a:gd name="T10" fmla="*/ 0 w 530"/>
                <a:gd name="T11" fmla="*/ 416 h 416"/>
                <a:gd name="T12" fmla="*/ 429 w 530"/>
                <a:gd name="T13" fmla="*/ 416 h 416"/>
                <a:gd name="T14" fmla="*/ 429 w 530"/>
                <a:gd name="T15" fmla="*/ 185 h 416"/>
                <a:gd name="T16" fmla="*/ 530 w 530"/>
                <a:gd name="T17" fmla="*/ 116 h 416"/>
                <a:gd name="T18" fmla="*/ 478 w 530"/>
                <a:gd name="T19" fmla="*/ 107 h 416"/>
                <a:gd name="T20" fmla="*/ 279 w 530"/>
                <a:gd name="T21" fmla="*/ 237 h 416"/>
                <a:gd name="T22" fmla="*/ 263 w 530"/>
                <a:gd name="T23" fmla="*/ 211 h 416"/>
                <a:gd name="T24" fmla="*/ 462 w 530"/>
                <a:gd name="T25" fmla="*/ 80 h 416"/>
                <a:gd name="T26" fmla="*/ 478 w 530"/>
                <a:gd name="T27" fmla="*/ 107 h 416"/>
                <a:gd name="T28" fmla="*/ 391 w 530"/>
                <a:gd name="T29" fmla="*/ 379 h 416"/>
                <a:gd name="T30" fmla="*/ 38 w 530"/>
                <a:gd name="T31" fmla="*/ 379 h 416"/>
                <a:gd name="T32" fmla="*/ 38 w 530"/>
                <a:gd name="T33" fmla="*/ 38 h 416"/>
                <a:gd name="T34" fmla="*/ 391 w 530"/>
                <a:gd name="T35" fmla="*/ 38 h 416"/>
                <a:gd name="T36" fmla="*/ 391 w 530"/>
                <a:gd name="T37" fmla="*/ 83 h 416"/>
                <a:gd name="T38" fmla="*/ 211 w 530"/>
                <a:gd name="T39" fmla="*/ 201 h 416"/>
                <a:gd name="T40" fmla="*/ 268 w 530"/>
                <a:gd name="T41" fmla="*/ 289 h 416"/>
                <a:gd name="T42" fmla="*/ 391 w 530"/>
                <a:gd name="T43" fmla="*/ 211 h 416"/>
                <a:gd name="T44" fmla="*/ 391 w 530"/>
                <a:gd name="T45" fmla="*/ 37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0" h="416">
                  <a:moveTo>
                    <a:pt x="530" y="116"/>
                  </a:moveTo>
                  <a:lnTo>
                    <a:pt x="473" y="28"/>
                  </a:lnTo>
                  <a:lnTo>
                    <a:pt x="429" y="57"/>
                  </a:lnTo>
                  <a:lnTo>
                    <a:pt x="429" y="0"/>
                  </a:lnTo>
                  <a:lnTo>
                    <a:pt x="0" y="0"/>
                  </a:lnTo>
                  <a:lnTo>
                    <a:pt x="0" y="416"/>
                  </a:lnTo>
                  <a:lnTo>
                    <a:pt x="429" y="416"/>
                  </a:lnTo>
                  <a:lnTo>
                    <a:pt x="429" y="185"/>
                  </a:lnTo>
                  <a:lnTo>
                    <a:pt x="530" y="116"/>
                  </a:lnTo>
                  <a:close/>
                  <a:moveTo>
                    <a:pt x="478" y="107"/>
                  </a:moveTo>
                  <a:lnTo>
                    <a:pt x="279" y="237"/>
                  </a:lnTo>
                  <a:lnTo>
                    <a:pt x="263" y="211"/>
                  </a:lnTo>
                  <a:lnTo>
                    <a:pt x="462" y="80"/>
                  </a:lnTo>
                  <a:lnTo>
                    <a:pt x="478" y="107"/>
                  </a:lnTo>
                  <a:close/>
                  <a:moveTo>
                    <a:pt x="391" y="379"/>
                  </a:moveTo>
                  <a:lnTo>
                    <a:pt x="38" y="379"/>
                  </a:lnTo>
                  <a:lnTo>
                    <a:pt x="38" y="38"/>
                  </a:lnTo>
                  <a:lnTo>
                    <a:pt x="391" y="38"/>
                  </a:lnTo>
                  <a:lnTo>
                    <a:pt x="391" y="83"/>
                  </a:lnTo>
                  <a:lnTo>
                    <a:pt x="211" y="201"/>
                  </a:lnTo>
                  <a:lnTo>
                    <a:pt x="268" y="289"/>
                  </a:lnTo>
                  <a:lnTo>
                    <a:pt x="391" y="211"/>
                  </a:lnTo>
                  <a:lnTo>
                    <a:pt x="391" y="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19"/>
            <p:cNvSpPr/>
            <p:nvPr/>
          </p:nvSpPr>
          <p:spPr bwMode="auto">
            <a:xfrm>
              <a:off x="24698326" y="-2449513"/>
              <a:ext cx="101600" cy="90488"/>
            </a:xfrm>
            <a:custGeom>
              <a:avLst/>
              <a:gdLst>
                <a:gd name="T0" fmla="*/ 22 w 64"/>
                <a:gd name="T1" fmla="*/ 14 h 57"/>
                <a:gd name="T2" fmla="*/ 0 w 64"/>
                <a:gd name="T3" fmla="*/ 57 h 57"/>
                <a:gd name="T4" fmla="*/ 48 w 64"/>
                <a:gd name="T5" fmla="*/ 55 h 57"/>
                <a:gd name="T6" fmla="*/ 64 w 64"/>
                <a:gd name="T7" fmla="*/ 55 h 57"/>
                <a:gd name="T8" fmla="*/ 29 w 64"/>
                <a:gd name="T9" fmla="*/ 0 h 57"/>
                <a:gd name="T10" fmla="*/ 22 w 64"/>
                <a:gd name="T11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7">
                  <a:moveTo>
                    <a:pt x="22" y="14"/>
                  </a:moveTo>
                  <a:lnTo>
                    <a:pt x="0" y="57"/>
                  </a:lnTo>
                  <a:lnTo>
                    <a:pt x="48" y="55"/>
                  </a:lnTo>
                  <a:lnTo>
                    <a:pt x="64" y="55"/>
                  </a:lnTo>
                  <a:lnTo>
                    <a:pt x="29" y="0"/>
                  </a:lnTo>
                  <a:lnTo>
                    <a:pt x="2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721278" y="2384443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13129" y="2779219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29427" y="4151048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21278" y="4545824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92938" y="1512123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84789" y="1906899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85778" y="509257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677629" y="548734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587123" y="3357983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6D7975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dirty="0">
              <a:solidFill>
                <a:srgbClr val="6D7975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678974" y="3752759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126*1043*695*69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PP_MARK_KEY" val="3b206bed-fd14-44ba-98f2-c06f61c0ed2f"/>
  <p:tag name="COMMONDATA" val="eyJoZGlkIjoiYjNkNDYxMmIwNmM5NTY2OTdkODYxNGM2OGY2YmI2OG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8907</Words>
  <Application>WPS 演示</Application>
  <PresentationFormat>宽屏</PresentationFormat>
  <Paragraphs>281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方正清刻本悦宋简体</vt:lpstr>
      <vt:lpstr>幼圆</vt:lpstr>
      <vt:lpstr>Tahoma</vt:lpstr>
      <vt:lpstr>Century Gothic</vt:lpstr>
      <vt:lpstr>DokChampa</vt:lpstr>
      <vt:lpstr>Agency FB</vt:lpstr>
      <vt:lpstr>Helvetica Light</vt:lpstr>
      <vt:lpstr>微软雅黑</vt:lpstr>
      <vt:lpstr>等线</vt:lpstr>
      <vt:lpstr>Arial Unicode MS</vt:lpstr>
      <vt:lpstr>等线 Light</vt:lpstr>
      <vt:lpstr>Calibri</vt:lpstr>
      <vt:lpstr>Office 主题​​</vt:lpstr>
      <vt:lpstr>1_Office 主题​​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阮 幸云</dc:creator>
  <cp:lastModifiedBy>文档存本地丢失不负责</cp:lastModifiedBy>
  <cp:revision>40</cp:revision>
  <dcterms:created xsi:type="dcterms:W3CDTF">2019-11-13T06:42:00Z</dcterms:created>
  <dcterms:modified xsi:type="dcterms:W3CDTF">2023-06-28T09:25:29Z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C5DB260BE1B74CBB89AB68E3E3B9D3F4_12</vt:lpwstr>
  </property>
</Properties>
</file>