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trictFirstAndLastChars="0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7" r:id="rId5"/>
    <p:sldId id="265" r:id="rId6"/>
    <p:sldId id="259" r:id="rId7"/>
    <p:sldId id="261" r:id="rId8"/>
    <p:sldId id="262" r:id="rId9"/>
    <p:sldId id="268" r:id="rId10"/>
    <p:sldId id="272" r:id="rId11"/>
    <p:sldId id="260" r:id="rId12"/>
    <p:sldId id="271" r:id="rId13"/>
    <p:sldId id="273" r:id="rId14"/>
    <p:sldId id="275" r:id="rId15"/>
    <p:sldId id="276" r:id="rId16"/>
    <p:sldId id="277" r:id="rId17"/>
    <p:sldId id="263" r:id="rId18"/>
    <p:sldId id="269" r:id="rId19"/>
    <p:sldId id="266" r:id="rId20"/>
    <p:sldId id="270" r:id="rId21"/>
    <p:sldId id="274" r:id="rId22"/>
    <p:sldId id="264" r:id="rId23"/>
    <p:sldId id="278" r:id="rId24"/>
    <p:sldId id="279" r:id="rId25"/>
    <p:sldId id="280" r:id="rId26"/>
    <p:sldId id="281" r:id="rId27"/>
    <p:sldId id="267" r:id="rId28"/>
  </p:sldIdLst>
  <p:sldSz cx="12192000" cy="6858000"/>
  <p:notesSz cx="6858000" cy="9144000"/>
  <p:custDataLst>
    <p:tags r:id="rId29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7" autoAdjust="0"/>
    <p:restoredTop sz="94109" autoAdjust="0"/>
  </p:normalViewPr>
  <p:slideViewPr>
    <p:cSldViewPr showGuides="1">
      <p:cViewPr varScale="1">
        <p:scale>
          <a:sx n="62" d="100"/>
          <a:sy n="62" d="100"/>
        </p:scale>
        <p:origin x="872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tags" Target="tags/tag1.xml" /><Relationship Id="rId3" Type="http://schemas.openxmlformats.org/officeDocument/2006/relationships/slide" Target="slides/slide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8C39D25-346A-4495-876E-E280882272B3}" type="datetimeFigureOut">
              <a:rPr lang="zh-CN" altLang="en-US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362825C-DF30-4E0C-B310-3B6BBBBADB29}" type="slidenum">
              <a:rPr lang="zh-CN" altLang="en-US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FC416A6-755D-4736-B2FC-606D50C66E86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DC621F-7C55-4237-AC3D-D3B989D64D9B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79F4FE6-3CBD-4687-9674-0C78998B8042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6CCABB5-68D8-4A1F-867B-E204D7F80381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DE74397-0F25-4C35-AD19-B64C0CF46A46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895688C8-1F89-470C-A1FC-0BBB6B33B872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1CE146D-98CB-4353-9D6B-60F609C1991E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7C560E1-7BD6-4AD9-A17D-2E478E93929B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A2DFDF3-404D-45E7-9A54-FB4A368CEE92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A608D30-C990-4E10-9992-78497873557A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D1371A0A-817F-40C5-A02F-83BC36A3D587}" type="slidenum">
              <a:rPr lang="zh-CN" altLang="zh-CN"/>
              <a:t/>
            </a:fld>
            <a:endParaRPr lang="zh-CN" altLang="zh-CN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 userDrawn="1"/>
        </p:nvSpPr>
        <p:spPr>
          <a:xfrm>
            <a:off x="3048000" y="2576299"/>
            <a:ext cx="6096000" cy="1705403"/>
          </a:xfrm>
          <a:prstGeom prst="rect">
            <a:avLst/>
          </a:prstGeom>
          <a:solidFill>
            <a:srgbClr val="E6DBC4"/>
          </a:solidFill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r>
              <a:rPr lang="en-US" altLang="zh-CN">
                <a:solidFill>
                  <a:schemeClr val="tx1">
                    <a:lumMod val="50000"/>
                    <a:lumOff val="50000"/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ibaotu.com</a:t>
            </a:r>
            <a:endParaRPr lang="en-US" altLang="zh-CN">
              <a:solidFill>
                <a:schemeClr val="tx1">
                  <a:lumMod val="50000"/>
                  <a:lumOff val="50000"/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p14="http://schemas.microsoft.com/office/powerpoint/2010/main" Requires="p14">
      <p:transition spd="slow" advClick="0" advTm="0" p14:dur="2000">
        <p:fade/>
      </p:transition>
    </mc:Choice>
    <mc:Fallback>
      <p:transition spd="slow" advClick="0" advTm="0">
        <p:fade/>
      </p:transition>
    </mc:Fallback>
  </mc:AlternateContent>
  <p:timing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Relationship Id="rId5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7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png" /><Relationship Id="rId3" Type="http://schemas.openxmlformats.org/officeDocument/2006/relationships/image" Target="../media/image28.png" /><Relationship Id="rId4" Type="http://schemas.openxmlformats.org/officeDocument/2006/relationships/image" Target="../media/image29.png" /><Relationship Id="rId5" Type="http://schemas.openxmlformats.org/officeDocument/2006/relationships/image" Target="../media/image11.png" /><Relationship Id="rId6" Type="http://schemas.openxmlformats.org/officeDocument/2006/relationships/image" Target="../media/image30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png" /><Relationship Id="rId3" Type="http://schemas.openxmlformats.org/officeDocument/2006/relationships/image" Target="../media/image11.png" /><Relationship Id="rId4" Type="http://schemas.openxmlformats.org/officeDocument/2006/relationships/image" Target="../media/image32.png" /><Relationship Id="rId5" Type="http://schemas.openxmlformats.org/officeDocument/2006/relationships/image" Target="../media/image24.png" /><Relationship Id="rId6" Type="http://schemas.openxmlformats.org/officeDocument/2006/relationships/image" Target="../media/image25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.png" /><Relationship Id="rId3" Type="http://schemas.openxmlformats.org/officeDocument/2006/relationships/image" Target="../media/image11.png" /><Relationship Id="rId4" Type="http://schemas.openxmlformats.org/officeDocument/2006/relationships/image" Target="../media/image34.png" /><Relationship Id="rId5" Type="http://schemas.openxmlformats.org/officeDocument/2006/relationships/image" Target="../media/image3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png" /><Relationship Id="rId3" Type="http://schemas.openxmlformats.org/officeDocument/2006/relationships/image" Target="../media/image11.png" /><Relationship Id="rId4" Type="http://schemas.openxmlformats.org/officeDocument/2006/relationships/image" Target="../media/image37.png" /><Relationship Id="rId5" Type="http://schemas.openxmlformats.org/officeDocument/2006/relationships/image" Target="../media/image38.jpeg" /><Relationship Id="rId6" Type="http://schemas.openxmlformats.org/officeDocument/2006/relationships/image" Target="../media/image39.png" /><Relationship Id="rId7" Type="http://schemas.openxmlformats.org/officeDocument/2006/relationships/image" Target="../media/image40.jpeg" /><Relationship Id="rId8" Type="http://schemas.openxmlformats.org/officeDocument/2006/relationships/image" Target="../media/image4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49.png" /><Relationship Id="rId11" Type="http://schemas.openxmlformats.org/officeDocument/2006/relationships/image" Target="../media/image50.png" /><Relationship Id="rId2" Type="http://schemas.openxmlformats.org/officeDocument/2006/relationships/image" Target="../media/image11.png" /><Relationship Id="rId3" Type="http://schemas.openxmlformats.org/officeDocument/2006/relationships/image" Target="../media/image42.png" /><Relationship Id="rId4" Type="http://schemas.openxmlformats.org/officeDocument/2006/relationships/image" Target="../media/image43.png" /><Relationship Id="rId5" Type="http://schemas.openxmlformats.org/officeDocument/2006/relationships/image" Target="../media/image44.png" /><Relationship Id="rId6" Type="http://schemas.openxmlformats.org/officeDocument/2006/relationships/image" Target="../media/image45.png" /><Relationship Id="rId7" Type="http://schemas.openxmlformats.org/officeDocument/2006/relationships/image" Target="../media/image46.png" /><Relationship Id="rId8" Type="http://schemas.openxmlformats.org/officeDocument/2006/relationships/image" Target="../media/image47.png" /><Relationship Id="rId9" Type="http://schemas.openxmlformats.org/officeDocument/2006/relationships/image" Target="../media/image48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7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1.png" /><Relationship Id="rId3" Type="http://schemas.openxmlformats.org/officeDocument/2006/relationships/image" Target="../media/image11.png" /><Relationship Id="rId4" Type="http://schemas.openxmlformats.org/officeDocument/2006/relationships/image" Target="../media/image9.png" /><Relationship Id="rId5" Type="http://schemas.openxmlformats.org/officeDocument/2006/relationships/image" Target="../media/image39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2.png" /><Relationship Id="rId3" Type="http://schemas.openxmlformats.org/officeDocument/2006/relationships/image" Target="../media/image53.png" /><Relationship Id="rId4" Type="http://schemas.openxmlformats.org/officeDocument/2006/relationships/image" Target="../media/image11.png" /><Relationship Id="rId5" Type="http://schemas.openxmlformats.org/officeDocument/2006/relationships/image" Target="../media/image54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55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Relationship Id="rId3" Type="http://schemas.openxmlformats.org/officeDocument/2006/relationships/image" Target="../media/image56.jpeg" /><Relationship Id="rId4" Type="http://schemas.openxmlformats.org/officeDocument/2006/relationships/image" Target="../media/image11.png" /><Relationship Id="rId5" Type="http://schemas.openxmlformats.org/officeDocument/2006/relationships/image" Target="../media/image34.png" /><Relationship Id="rId6" Type="http://schemas.openxmlformats.org/officeDocument/2006/relationships/image" Target="../media/image57.png" /><Relationship Id="rId7" Type="http://schemas.openxmlformats.org/officeDocument/2006/relationships/image" Target="../media/image58.png" /><Relationship Id="rId8" Type="http://schemas.openxmlformats.org/officeDocument/2006/relationships/image" Target="../media/image59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7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0.png" /><Relationship Id="rId3" Type="http://schemas.openxmlformats.org/officeDocument/2006/relationships/image" Target="../media/image37.png" /><Relationship Id="rId4" Type="http://schemas.openxmlformats.org/officeDocument/2006/relationships/image" Target="../media/image11.png" /><Relationship Id="rId5" Type="http://schemas.openxmlformats.org/officeDocument/2006/relationships/image" Target="../media/image61.png" /><Relationship Id="rId6" Type="http://schemas.openxmlformats.org/officeDocument/2006/relationships/image" Target="../media/image62.png" /><Relationship Id="rId7" Type="http://schemas.openxmlformats.org/officeDocument/2006/relationships/image" Target="../media/image63.png" /><Relationship Id="rId8" Type="http://schemas.openxmlformats.org/officeDocument/2006/relationships/image" Target="../media/image64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65.png" /><Relationship Id="rId4" Type="http://schemas.openxmlformats.org/officeDocument/2006/relationships/image" Target="../media/image39.png" /><Relationship Id="rId5" Type="http://schemas.openxmlformats.org/officeDocument/2006/relationships/image" Target="../media/image50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66.png" /><Relationship Id="rId4" Type="http://schemas.openxmlformats.org/officeDocument/2006/relationships/image" Target="../media/image67.png" /><Relationship Id="rId5" Type="http://schemas.openxmlformats.org/officeDocument/2006/relationships/image" Target="../media/image10.jpeg" /><Relationship Id="rId6" Type="http://schemas.openxmlformats.org/officeDocument/2006/relationships/image" Target="../media/image50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68.png" /><Relationship Id="rId4" Type="http://schemas.openxmlformats.org/officeDocument/2006/relationships/image" Target="../media/image50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6.png" /><Relationship Id="rId4" Type="http://schemas.openxmlformats.org/officeDocument/2006/relationships/image" Target="../media/image3.png" /><Relationship Id="rId5" Type="http://schemas.openxmlformats.org/officeDocument/2006/relationships/image" Target="../media/image4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Relationship Id="rId3" Type="http://schemas.openxmlformats.org/officeDocument/2006/relationships/image" Target="../media/image7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Relationship Id="rId3" Type="http://schemas.openxmlformats.org/officeDocument/2006/relationships/image" Target="../media/image9.png" /><Relationship Id="rId4" Type="http://schemas.openxmlformats.org/officeDocument/2006/relationships/image" Target="../media/image10.jpeg" /><Relationship Id="rId5" Type="http://schemas.openxmlformats.org/officeDocument/2006/relationships/image" Target="../media/image11.png" /><Relationship Id="rId6" Type="http://schemas.openxmlformats.org/officeDocument/2006/relationships/image" Target="../media/image12.png" /><Relationship Id="rId7" Type="http://schemas.openxmlformats.org/officeDocument/2006/relationships/image" Target="../media/image4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Relationship Id="rId3" Type="http://schemas.openxmlformats.org/officeDocument/2006/relationships/image" Target="../media/image11.png" /><Relationship Id="rId4" Type="http://schemas.openxmlformats.org/officeDocument/2006/relationships/image" Target="../media/image14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Relationship Id="rId3" Type="http://schemas.openxmlformats.org/officeDocument/2006/relationships/image" Target="../media/image16.png" /><Relationship Id="rId4" Type="http://schemas.openxmlformats.org/officeDocument/2006/relationships/image" Target="../media/image17.png" /><Relationship Id="rId5" Type="http://schemas.openxmlformats.org/officeDocument/2006/relationships/image" Target="../media/image18.png" /><Relationship Id="rId6" Type="http://schemas.openxmlformats.org/officeDocument/2006/relationships/image" Target="../media/image11.png" /><Relationship Id="rId7" Type="http://schemas.openxmlformats.org/officeDocument/2006/relationships/image" Target="../media/image19.png" /><Relationship Id="rId8" Type="http://schemas.openxmlformats.org/officeDocument/2006/relationships/image" Target="../media/image20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21.png" /><Relationship Id="rId4" Type="http://schemas.openxmlformats.org/officeDocument/2006/relationships/image" Target="../media/image22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23.png" /><Relationship Id="rId4" Type="http://schemas.openxmlformats.org/officeDocument/2006/relationships/image" Target="../media/image24.png" /><Relationship Id="rId5" Type="http://schemas.openxmlformats.org/officeDocument/2006/relationships/image" Target="../media/image25.png" /><Relationship Id="rId6" Type="http://schemas.openxmlformats.org/officeDocument/2006/relationships/image" Target="../media/image2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7725" y="3802063"/>
            <a:ext cx="1127125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1563" y="1747838"/>
            <a:ext cx="349885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9738" y="79375"/>
            <a:ext cx="581025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文本框 1"/>
          <p:cNvSpPr txBox="1">
            <a:spLocks noChangeArrowheads="1"/>
          </p:cNvSpPr>
          <p:nvPr/>
        </p:nvSpPr>
        <p:spPr bwMode="auto">
          <a:xfrm>
            <a:off x="2044700" y="2065338"/>
            <a:ext cx="4699000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 b="1">
                <a:solidFill>
                  <a:srgbClr val="DABD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党建汇报培训模板</a:t>
            </a:r>
            <a:endParaRPr lang="en-US" altLang="zh-CN" sz="4400" b="1">
              <a:solidFill>
                <a:srgbClr val="DABD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400" b="1">
                <a:solidFill>
                  <a:srgbClr val="DABD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</a:t>
            </a:r>
            <a:r>
              <a:rPr lang="en-US" altLang="zh-CN" sz="4400" b="1">
                <a:solidFill>
                  <a:srgbClr val="DABD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400" b="1">
                <a:solidFill>
                  <a:srgbClr val="DABD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党政通用</a:t>
            </a:r>
            <a:endParaRPr lang="zh-CN" altLang="en-US" sz="4400" b="1">
              <a:solidFill>
                <a:srgbClr val="DABD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4400" b="1">
              <a:solidFill>
                <a:srgbClr val="DABD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4700" y="4187825"/>
            <a:ext cx="371127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spc="3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热烈祝贺中华人民共和国成立</a:t>
            </a:r>
            <a:r>
              <a:rPr lang="en-US" altLang="zh-CN" sz="1400" spc="3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70</a:t>
            </a:r>
            <a:r>
              <a:rPr lang="zh-CN" altLang="en-US" sz="1400" spc="3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周年</a:t>
            </a:r>
            <a:endParaRPr lang="zh-CN" altLang="en-US" sz="1400" spc="3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320" name="文本框 7"/>
          <p:cNvSpPr txBox="1">
            <a:spLocks noChangeArrowheads="1"/>
          </p:cNvSpPr>
          <p:nvPr/>
        </p:nvSpPr>
        <p:spPr bwMode="auto">
          <a:xfrm>
            <a:off x="2206625" y="3789363"/>
            <a:ext cx="9124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1949-2019</a:t>
            </a:r>
            <a:endParaRPr lang="zh-CN" altLang="en-US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625" y="2176463"/>
            <a:ext cx="354013" cy="24542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en-US" altLang="zh-CN" sz="1100" spc="600">
                <a:solidFill>
                  <a:srgbClr val="AD7A74"/>
                </a:solidFill>
              </a:rPr>
              <a:t>THE NATIONAL DAY</a:t>
            </a:r>
            <a:endParaRPr lang="zh-CN" altLang="en-US" sz="1100" spc="600">
              <a:solidFill>
                <a:srgbClr val="AD7A74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0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8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8900" y="0"/>
            <a:ext cx="8293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1631950" y="2349500"/>
            <a:ext cx="4075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7200">
                <a:solidFill>
                  <a:srgbClr val="CB533E"/>
                </a:solidFill>
                <a:latin typeface="Impact" panose="020b0806030902050204" pitchFamily="34" charset="0"/>
              </a:rPr>
              <a:t>CHAPTER 2</a:t>
            </a:r>
            <a:endParaRPr lang="zh-CN" altLang="en-US" sz="7200">
              <a:solidFill>
                <a:srgbClr val="CB533E"/>
              </a:solidFill>
              <a:latin typeface="Impact" panose="020b0806030902050204" pitchFamily="34" charset="0"/>
            </a:endParaRPr>
          </a:p>
        </p:txBody>
      </p:sp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1455738" y="2349500"/>
            <a:ext cx="24415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第二部分</a:t>
            </a:r>
            <a:endParaRPr lang="en-US" altLang="zh-CN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6743700" y="3549650"/>
            <a:ext cx="35718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2775" name="TextBox 7"/>
          <p:cNvSpPr txBox="1">
            <a:spLocks noChangeArrowheads="1"/>
          </p:cNvSpPr>
          <p:nvPr/>
        </p:nvSpPr>
        <p:spPr bwMode="auto">
          <a:xfrm>
            <a:off x="6737350" y="4125913"/>
            <a:ext cx="3571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B0A382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NINDEBIAOTI</a:t>
            </a:r>
            <a:endParaRPr lang="en-US" altLang="zh-CN" sz="2400">
              <a:solidFill>
                <a:srgbClr val="B0A382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7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" name="图片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2488" y="771525"/>
            <a:ext cx="5407025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900" y="2060575"/>
            <a:ext cx="16637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2425" y="2060575"/>
            <a:ext cx="16637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TextBox 7"/>
          <p:cNvSpPr txBox="1">
            <a:spLocks noChangeArrowheads="1"/>
          </p:cNvSpPr>
          <p:nvPr/>
        </p:nvSpPr>
        <p:spPr bwMode="auto">
          <a:xfrm>
            <a:off x="2525713" y="3389313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3561" name="文本框 27"/>
          <p:cNvSpPr txBox="1">
            <a:spLocks noChangeArrowheads="1"/>
          </p:cNvSpPr>
          <p:nvPr/>
        </p:nvSpPr>
        <p:spPr bwMode="auto">
          <a:xfrm>
            <a:off x="1711325" y="4614863"/>
            <a:ext cx="27368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6950" y="2060575"/>
            <a:ext cx="16637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TextBox 7"/>
          <p:cNvSpPr txBox="1">
            <a:spLocks noChangeArrowheads="1"/>
          </p:cNvSpPr>
          <p:nvPr/>
        </p:nvSpPr>
        <p:spPr bwMode="auto">
          <a:xfrm>
            <a:off x="5686425" y="3389313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3564" name="文本框 27"/>
          <p:cNvSpPr txBox="1">
            <a:spLocks noChangeArrowheads="1"/>
          </p:cNvSpPr>
          <p:nvPr/>
        </p:nvSpPr>
        <p:spPr bwMode="auto">
          <a:xfrm>
            <a:off x="4872038" y="4614863"/>
            <a:ext cx="27368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3565" name="TextBox 7"/>
          <p:cNvSpPr txBox="1">
            <a:spLocks noChangeArrowheads="1"/>
          </p:cNvSpPr>
          <p:nvPr/>
        </p:nvSpPr>
        <p:spPr bwMode="auto">
          <a:xfrm>
            <a:off x="8856663" y="3389313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3566" name="文本框 27"/>
          <p:cNvSpPr txBox="1">
            <a:spLocks noChangeArrowheads="1"/>
          </p:cNvSpPr>
          <p:nvPr/>
        </p:nvSpPr>
        <p:spPr bwMode="auto">
          <a:xfrm>
            <a:off x="8042275" y="4614863"/>
            <a:ext cx="27368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86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7700" y="0"/>
            <a:ext cx="6464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82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613" y="1700213"/>
            <a:ext cx="44989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文本框 58"/>
          <p:cNvSpPr txBox="1">
            <a:spLocks noChangeArrowheads="1"/>
          </p:cNvSpPr>
          <p:nvPr/>
        </p:nvSpPr>
        <p:spPr bwMode="auto">
          <a:xfrm>
            <a:off x="7681913" y="2060575"/>
            <a:ext cx="34893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2305050" y="2565400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4585" name="TextBox 7"/>
          <p:cNvSpPr txBox="1">
            <a:spLocks noChangeArrowheads="1"/>
          </p:cNvSpPr>
          <p:nvPr/>
        </p:nvSpPr>
        <p:spPr bwMode="auto">
          <a:xfrm>
            <a:off x="4241800" y="4076700"/>
            <a:ext cx="1108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4586" name="TextBox 7"/>
          <p:cNvSpPr txBox="1">
            <a:spLocks noChangeArrowheads="1"/>
          </p:cNvSpPr>
          <p:nvPr/>
        </p:nvSpPr>
        <p:spPr bwMode="auto">
          <a:xfrm>
            <a:off x="1882775" y="4951413"/>
            <a:ext cx="11080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pic>
        <p:nvPicPr>
          <p:cNvPr id="2458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0325" y="4622800"/>
            <a:ext cx="105251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44063" y="4157663"/>
            <a:ext cx="1747837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6050" y="1985963"/>
            <a:ext cx="10080625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5605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954338"/>
            <a:ext cx="4229100" cy="28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/>
          <p:nvPr/>
        </p:nvSpPr>
        <p:spPr>
          <a:xfrm>
            <a:off x="8059738" y="3094038"/>
            <a:ext cx="992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5608" name="文本框 27"/>
          <p:cNvSpPr txBox="1">
            <a:spLocks noChangeArrowheads="1"/>
          </p:cNvSpPr>
          <p:nvPr/>
        </p:nvSpPr>
        <p:spPr bwMode="auto">
          <a:xfrm>
            <a:off x="7332663" y="3421063"/>
            <a:ext cx="24479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325" y="2201102"/>
            <a:ext cx="4814888" cy="322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62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060700"/>
            <a:ext cx="121920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30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4675" y="2244725"/>
            <a:ext cx="2132013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1013" y="2135472"/>
            <a:ext cx="1735137" cy="222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3988" y="1839913"/>
            <a:ext cx="84296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188" y="2244725"/>
            <a:ext cx="21304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图片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9530" y="2133600"/>
            <a:ext cx="173195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0913" y="1839913"/>
            <a:ext cx="842962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66150" y="2244725"/>
            <a:ext cx="21304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图片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72492" y="2133600"/>
            <a:ext cx="173195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43875" y="1839913"/>
            <a:ext cx="8429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7"/>
          <p:cNvSpPr txBox="1"/>
          <p:nvPr/>
        </p:nvSpPr>
        <p:spPr>
          <a:xfrm>
            <a:off x="1671638" y="4822825"/>
            <a:ext cx="15589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8535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8535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6640" name="文本框 27"/>
          <p:cNvSpPr txBox="1">
            <a:spLocks noChangeArrowheads="1"/>
          </p:cNvSpPr>
          <p:nvPr/>
        </p:nvSpPr>
        <p:spPr bwMode="auto">
          <a:xfrm>
            <a:off x="1671638" y="5110163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5086350" y="4822825"/>
            <a:ext cx="15589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8535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8535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6642" name="文本框 27"/>
          <p:cNvSpPr txBox="1">
            <a:spLocks noChangeArrowheads="1"/>
          </p:cNvSpPr>
          <p:nvPr/>
        </p:nvSpPr>
        <p:spPr bwMode="auto">
          <a:xfrm>
            <a:off x="5086350" y="5110163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8470900" y="4822825"/>
            <a:ext cx="15589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8535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8535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6644" name="文本框 27"/>
          <p:cNvSpPr txBox="1">
            <a:spLocks noChangeArrowheads="1"/>
          </p:cNvSpPr>
          <p:nvPr/>
        </p:nvSpPr>
        <p:spPr bwMode="auto">
          <a:xfrm>
            <a:off x="8470900" y="5110163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3613" y="1989138"/>
            <a:ext cx="7561262" cy="35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8925" y="2087563"/>
            <a:ext cx="1825625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27488" y="4257675"/>
            <a:ext cx="5175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6"/>
          <p:cNvSpPr txBox="1">
            <a:spLocks noChangeArrowheads="1"/>
          </p:cNvSpPr>
          <p:nvPr/>
        </p:nvSpPr>
        <p:spPr bwMode="auto">
          <a:xfrm>
            <a:off x="4730750" y="2430463"/>
            <a:ext cx="2016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7A271A"/>
                </a:solidFill>
                <a:latin typeface="Impact" panose="020b0806030902050204" pitchFamily="34" charset="0"/>
              </a:rPr>
              <a:t>515106220</a:t>
            </a:r>
            <a:endParaRPr lang="zh-CN" altLang="en-US" sz="2400">
              <a:solidFill>
                <a:srgbClr val="7A271A"/>
              </a:solidFill>
              <a:latin typeface="Impact" panose="020b0806030902050204" pitchFamily="34" charset="0"/>
            </a:endParaRPr>
          </a:p>
        </p:txBody>
      </p:sp>
      <p:pic>
        <p:nvPicPr>
          <p:cNvPr id="27657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5425" y="2378075"/>
            <a:ext cx="444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文本框 27"/>
          <p:cNvSpPr txBox="1">
            <a:spLocks noChangeArrowheads="1"/>
          </p:cNvSpPr>
          <p:nvPr/>
        </p:nvSpPr>
        <p:spPr bwMode="auto">
          <a:xfrm>
            <a:off x="3935413" y="2940050"/>
            <a:ext cx="65532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6688" y="4230688"/>
            <a:ext cx="460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8738" y="4183063"/>
            <a:ext cx="41592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6338" y="4176713"/>
            <a:ext cx="6953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直接连接符 19"/>
          <p:cNvCxnSpPr/>
          <p:nvPr/>
        </p:nvCxnSpPr>
        <p:spPr>
          <a:xfrm>
            <a:off x="4035425" y="3887788"/>
            <a:ext cx="616426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3" name="TextBox 7"/>
          <p:cNvSpPr txBox="1">
            <a:spLocks noChangeArrowheads="1"/>
          </p:cNvSpPr>
          <p:nvPr/>
        </p:nvSpPr>
        <p:spPr bwMode="auto">
          <a:xfrm>
            <a:off x="1741488" y="3175000"/>
            <a:ext cx="1460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24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24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pic>
        <p:nvPicPr>
          <p:cNvPr id="27664" name="图片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4413" y="4073525"/>
            <a:ext cx="374650" cy="6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5" name="图片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83263"/>
            <a:ext cx="12192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4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8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9538" y="0"/>
            <a:ext cx="8293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7"/>
          <p:cNvSpPr txBox="1"/>
          <p:nvPr/>
        </p:nvSpPr>
        <p:spPr>
          <a:xfrm>
            <a:off x="6743700" y="3549650"/>
            <a:ext cx="35718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45061" name="TextBox 7"/>
          <p:cNvSpPr txBox="1">
            <a:spLocks noChangeArrowheads="1"/>
          </p:cNvSpPr>
          <p:nvPr/>
        </p:nvSpPr>
        <p:spPr bwMode="auto">
          <a:xfrm>
            <a:off x="6737350" y="4125913"/>
            <a:ext cx="3571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B0A382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NINDEBIAOTI</a:t>
            </a:r>
            <a:endParaRPr lang="en-US" altLang="zh-CN" sz="2400">
              <a:solidFill>
                <a:srgbClr val="B0A382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8678" name="TextBox 6"/>
          <p:cNvSpPr txBox="1">
            <a:spLocks noChangeArrowheads="1"/>
          </p:cNvSpPr>
          <p:nvPr/>
        </p:nvSpPr>
        <p:spPr bwMode="auto">
          <a:xfrm>
            <a:off x="1703388" y="2420938"/>
            <a:ext cx="40751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7200">
                <a:solidFill>
                  <a:srgbClr val="CB533E"/>
                </a:solidFill>
                <a:latin typeface="Impact" panose="020b0806030902050204" pitchFamily="34" charset="0"/>
              </a:rPr>
              <a:t>CHAPTER 3</a:t>
            </a:r>
            <a:endParaRPr lang="zh-CN" altLang="en-US" sz="7200">
              <a:solidFill>
                <a:srgbClr val="CB533E"/>
              </a:solidFill>
              <a:latin typeface="Impact" panose="020b0806030902050204" pitchFamily="34" charset="0"/>
            </a:endParaRPr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1455738" y="2349500"/>
            <a:ext cx="24415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第三部分</a:t>
            </a:r>
            <a:endParaRPr lang="en-US" altLang="zh-CN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50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7106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1950" y="1646238"/>
            <a:ext cx="926306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110" name="图片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8925" y="2244725"/>
            <a:ext cx="9567863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5481638" y="1720850"/>
            <a:ext cx="1722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20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9704" name="文本框 27"/>
          <p:cNvSpPr txBox="1">
            <a:spLocks noChangeArrowheads="1"/>
          </p:cNvSpPr>
          <p:nvPr/>
        </p:nvSpPr>
        <p:spPr bwMode="auto">
          <a:xfrm>
            <a:off x="2398713" y="3394075"/>
            <a:ext cx="7704137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29705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4100" y="1684338"/>
            <a:ext cx="617538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图片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0113" y="1684338"/>
            <a:ext cx="617537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0013" y="1919288"/>
            <a:ext cx="15859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6725" y="1919288"/>
            <a:ext cx="15859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549650"/>
            <a:ext cx="12192000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3303588" y="2238375"/>
            <a:ext cx="992187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0729" name="文本框 27"/>
          <p:cNvSpPr txBox="1">
            <a:spLocks noChangeArrowheads="1"/>
          </p:cNvSpPr>
          <p:nvPr/>
        </p:nvSpPr>
        <p:spPr bwMode="auto">
          <a:xfrm>
            <a:off x="3130550" y="2908300"/>
            <a:ext cx="133826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5476875" y="2238375"/>
            <a:ext cx="992188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0731" name="文本框 27"/>
          <p:cNvSpPr txBox="1">
            <a:spLocks noChangeArrowheads="1"/>
          </p:cNvSpPr>
          <p:nvPr/>
        </p:nvSpPr>
        <p:spPr bwMode="auto">
          <a:xfrm>
            <a:off x="5303838" y="2908300"/>
            <a:ext cx="1338262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36" name="图片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9175" y="1919288"/>
            <a:ext cx="15843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7"/>
          <p:cNvSpPr txBox="1"/>
          <p:nvPr/>
        </p:nvSpPr>
        <p:spPr>
          <a:xfrm>
            <a:off x="7591425" y="2241550"/>
            <a:ext cx="992188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0734" name="文本框 27"/>
          <p:cNvSpPr txBox="1">
            <a:spLocks noChangeArrowheads="1"/>
          </p:cNvSpPr>
          <p:nvPr/>
        </p:nvSpPr>
        <p:spPr bwMode="auto">
          <a:xfrm>
            <a:off x="7418388" y="2911475"/>
            <a:ext cx="13366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0735" name="文本框 58"/>
          <p:cNvSpPr txBox="1">
            <a:spLocks noChangeArrowheads="1"/>
          </p:cNvSpPr>
          <p:nvPr/>
        </p:nvSpPr>
        <p:spPr bwMode="auto">
          <a:xfrm>
            <a:off x="2393950" y="4597400"/>
            <a:ext cx="715803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30736" name="图片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96225" y="4198938"/>
            <a:ext cx="2292350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1748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1675" y="1916113"/>
            <a:ext cx="6913563" cy="4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7"/>
          <p:cNvSpPr txBox="1"/>
          <p:nvPr/>
        </p:nvSpPr>
        <p:spPr>
          <a:xfrm>
            <a:off x="1062038" y="2814638"/>
            <a:ext cx="992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1751" name="文本框 27"/>
          <p:cNvSpPr txBox="1">
            <a:spLocks noChangeArrowheads="1"/>
          </p:cNvSpPr>
          <p:nvPr/>
        </p:nvSpPr>
        <p:spPr bwMode="auto">
          <a:xfrm>
            <a:off x="1062038" y="3141663"/>
            <a:ext cx="273685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6032500" y="2741613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1753" name="文本框 27"/>
          <p:cNvSpPr txBox="1">
            <a:spLocks noChangeArrowheads="1"/>
          </p:cNvSpPr>
          <p:nvPr/>
        </p:nvSpPr>
        <p:spPr bwMode="auto">
          <a:xfrm>
            <a:off x="5303838" y="3068638"/>
            <a:ext cx="24479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4" name="TextBox 7"/>
          <p:cNvSpPr txBox="1"/>
          <p:nvPr/>
        </p:nvSpPr>
        <p:spPr>
          <a:xfrm>
            <a:off x="8985250" y="2741613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1755" name="文本框 27"/>
          <p:cNvSpPr txBox="1">
            <a:spLocks noChangeArrowheads="1"/>
          </p:cNvSpPr>
          <p:nvPr/>
        </p:nvSpPr>
        <p:spPr bwMode="auto">
          <a:xfrm>
            <a:off x="8258175" y="3068638"/>
            <a:ext cx="24479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2014538" y="1700213"/>
            <a:ext cx="5454650" cy="316865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spc="6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00" spc="6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spc="6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000" spc="6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spc="6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000" spc="6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spc="6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000" spc="6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00" spc="6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1000" spc="6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840788" y="1916113"/>
            <a:ext cx="1382712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6000">
                <a:solidFill>
                  <a:srgbClr val="6F2015"/>
                </a:solidFill>
                <a:latin typeface="Impact" panose="020b0806030902050204" pitchFamily="34" charset="0"/>
                <a:ea typeface="苹方 特粗" panose="020b0800000000000000" pitchFamily="34" charset="-122"/>
              </a:rPr>
              <a:t>PREFACE</a:t>
            </a:r>
            <a:endParaRPr lang="zh-CN" altLang="en-US" sz="6000">
              <a:solidFill>
                <a:srgbClr val="6F2015"/>
              </a:solidFill>
              <a:latin typeface="Impact" panose="020b0806030902050204" pitchFamily="34" charset="0"/>
              <a:ea typeface="苹方 特粗" panose="020b0800000000000000" pitchFamily="34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543925" y="2171700"/>
            <a:ext cx="111125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前言</a:t>
            </a:r>
            <a:endParaRPr lang="zh-CN" altLang="en-US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770" name="图片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470400"/>
            <a:ext cx="121920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5851" y="2420938"/>
            <a:ext cx="4294936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3255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125" y="2060575"/>
            <a:ext cx="4672013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2613" y="3416300"/>
            <a:ext cx="8636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80600" y="3413125"/>
            <a:ext cx="88265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9463" y="3413125"/>
            <a:ext cx="8651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9" name="TextBox 6"/>
          <p:cNvSpPr txBox="1">
            <a:spLocks noChangeArrowheads="1"/>
          </p:cNvSpPr>
          <p:nvPr/>
        </p:nvSpPr>
        <p:spPr bwMode="auto">
          <a:xfrm>
            <a:off x="7043738" y="3670300"/>
            <a:ext cx="641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000">
                <a:solidFill>
                  <a:srgbClr val="833121"/>
                </a:solidFill>
                <a:latin typeface="Impact" panose="020b0806030902050204" pitchFamily="34" charset="0"/>
              </a:rPr>
              <a:t>25%</a:t>
            </a:r>
            <a:endParaRPr lang="zh-CN" altLang="en-US" sz="2000">
              <a:solidFill>
                <a:srgbClr val="833121"/>
              </a:solidFill>
              <a:latin typeface="Impact" panose="020b0806030902050204" pitchFamily="34" charset="0"/>
            </a:endParaRPr>
          </a:p>
        </p:txBody>
      </p:sp>
      <p:sp>
        <p:nvSpPr>
          <p:cNvPr id="32780" name="TextBox 6"/>
          <p:cNvSpPr txBox="1">
            <a:spLocks noChangeArrowheads="1"/>
          </p:cNvSpPr>
          <p:nvPr/>
        </p:nvSpPr>
        <p:spPr bwMode="auto">
          <a:xfrm>
            <a:off x="8510588" y="3670300"/>
            <a:ext cx="642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000">
                <a:solidFill>
                  <a:srgbClr val="833121"/>
                </a:solidFill>
                <a:latin typeface="Impact" panose="020b0806030902050204" pitchFamily="34" charset="0"/>
              </a:rPr>
              <a:t>50%</a:t>
            </a:r>
            <a:endParaRPr lang="zh-CN" altLang="en-US" sz="2000">
              <a:solidFill>
                <a:srgbClr val="833121"/>
              </a:solidFill>
              <a:latin typeface="Impact" panose="020b0806030902050204" pitchFamily="34" charset="0"/>
            </a:endParaRPr>
          </a:p>
        </p:txBody>
      </p:sp>
      <p:sp>
        <p:nvSpPr>
          <p:cNvPr id="32781" name="TextBox 6"/>
          <p:cNvSpPr txBox="1">
            <a:spLocks noChangeArrowheads="1"/>
          </p:cNvSpPr>
          <p:nvPr/>
        </p:nvSpPr>
        <p:spPr bwMode="auto">
          <a:xfrm>
            <a:off x="10001250" y="3649663"/>
            <a:ext cx="641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000">
                <a:solidFill>
                  <a:srgbClr val="833121"/>
                </a:solidFill>
                <a:latin typeface="Impact" panose="020b0806030902050204" pitchFamily="34" charset="0"/>
              </a:rPr>
              <a:t>75%</a:t>
            </a:r>
            <a:endParaRPr lang="zh-CN" altLang="en-US" sz="2000">
              <a:solidFill>
                <a:srgbClr val="83312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6765925" y="2133600"/>
            <a:ext cx="15589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8535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8535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2783" name="文本框 27"/>
          <p:cNvSpPr txBox="1">
            <a:spLocks noChangeArrowheads="1"/>
          </p:cNvSpPr>
          <p:nvPr/>
        </p:nvSpPr>
        <p:spPr bwMode="auto">
          <a:xfrm>
            <a:off x="6765925" y="2420938"/>
            <a:ext cx="42989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2784" name="文本框 27"/>
          <p:cNvSpPr txBox="1">
            <a:spLocks noChangeArrowheads="1"/>
          </p:cNvSpPr>
          <p:nvPr/>
        </p:nvSpPr>
        <p:spPr bwMode="auto">
          <a:xfrm>
            <a:off x="6784975" y="4341813"/>
            <a:ext cx="11112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2785" name="文本框 27"/>
          <p:cNvSpPr txBox="1">
            <a:spLocks noChangeArrowheads="1"/>
          </p:cNvSpPr>
          <p:nvPr/>
        </p:nvSpPr>
        <p:spPr bwMode="auto">
          <a:xfrm>
            <a:off x="8277225" y="4341813"/>
            <a:ext cx="11112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2786" name="文本框 27"/>
          <p:cNvSpPr txBox="1">
            <a:spLocks noChangeArrowheads="1"/>
          </p:cNvSpPr>
          <p:nvPr/>
        </p:nvSpPr>
        <p:spPr bwMode="auto">
          <a:xfrm>
            <a:off x="9766300" y="4341813"/>
            <a:ext cx="11112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3794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8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7313" y="0"/>
            <a:ext cx="8293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1631950" y="2349500"/>
            <a:ext cx="4075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7200">
                <a:solidFill>
                  <a:srgbClr val="CB533E"/>
                </a:solidFill>
                <a:latin typeface="Impact" panose="020b0806030902050204" pitchFamily="34" charset="0"/>
              </a:rPr>
              <a:t>CHAPTER 4</a:t>
            </a:r>
            <a:endParaRPr lang="zh-CN" altLang="en-US" sz="7200">
              <a:solidFill>
                <a:srgbClr val="CB533E"/>
              </a:solidFill>
              <a:latin typeface="Impact" panose="020b0806030902050204" pitchFamily="34" charset="0"/>
            </a:endParaRPr>
          </a:p>
        </p:txBody>
      </p:sp>
      <p:sp>
        <p:nvSpPr>
          <p:cNvPr id="33797" name="TextBox 7"/>
          <p:cNvSpPr txBox="1">
            <a:spLocks noChangeArrowheads="1"/>
          </p:cNvSpPr>
          <p:nvPr/>
        </p:nvSpPr>
        <p:spPr bwMode="auto">
          <a:xfrm>
            <a:off x="1455738" y="2349500"/>
            <a:ext cx="24415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第四部分</a:t>
            </a:r>
            <a:endParaRPr lang="en-US" altLang="zh-CN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6743700" y="3549650"/>
            <a:ext cx="35718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55303" name="TextBox 7"/>
          <p:cNvSpPr txBox="1">
            <a:spLocks noChangeArrowheads="1"/>
          </p:cNvSpPr>
          <p:nvPr/>
        </p:nvSpPr>
        <p:spPr bwMode="auto">
          <a:xfrm>
            <a:off x="6737350" y="4125913"/>
            <a:ext cx="3571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B0A382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NINDEBIAOTI</a:t>
            </a:r>
            <a:endParaRPr lang="en-US" altLang="zh-CN" sz="2400">
              <a:solidFill>
                <a:srgbClr val="B0A382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53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75" y="1773238"/>
            <a:ext cx="121602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4500" y="2228850"/>
            <a:ext cx="2214563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823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85375" y="2986088"/>
            <a:ext cx="67945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2663" y="2228850"/>
            <a:ext cx="22161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8838" y="2935288"/>
            <a:ext cx="682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图片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8525" y="3033713"/>
            <a:ext cx="593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图片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4338" y="3019425"/>
            <a:ext cx="62865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图片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8750" y="2228850"/>
            <a:ext cx="2214563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7" name="图片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9075" y="2228850"/>
            <a:ext cx="2214563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0" name="TextBox 7"/>
          <p:cNvSpPr txBox="1">
            <a:spLocks noChangeArrowheads="1"/>
          </p:cNvSpPr>
          <p:nvPr/>
        </p:nvSpPr>
        <p:spPr bwMode="auto">
          <a:xfrm>
            <a:off x="1265238" y="3810000"/>
            <a:ext cx="14620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4831" name="文本框 27"/>
          <p:cNvSpPr txBox="1">
            <a:spLocks noChangeArrowheads="1"/>
          </p:cNvSpPr>
          <p:nvPr/>
        </p:nvSpPr>
        <p:spPr bwMode="auto">
          <a:xfrm>
            <a:off x="982663" y="4967288"/>
            <a:ext cx="202088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4832" name="TextBox 7"/>
          <p:cNvSpPr txBox="1">
            <a:spLocks noChangeArrowheads="1"/>
          </p:cNvSpPr>
          <p:nvPr/>
        </p:nvSpPr>
        <p:spPr bwMode="auto">
          <a:xfrm>
            <a:off x="4217988" y="3810000"/>
            <a:ext cx="14620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4833" name="文本框 27"/>
          <p:cNvSpPr txBox="1">
            <a:spLocks noChangeArrowheads="1"/>
          </p:cNvSpPr>
          <p:nvPr/>
        </p:nvSpPr>
        <p:spPr bwMode="auto">
          <a:xfrm>
            <a:off x="3935413" y="4967288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4834" name="TextBox 7"/>
          <p:cNvSpPr txBox="1">
            <a:spLocks noChangeArrowheads="1"/>
          </p:cNvSpPr>
          <p:nvPr/>
        </p:nvSpPr>
        <p:spPr bwMode="auto">
          <a:xfrm>
            <a:off x="6805613" y="3806825"/>
            <a:ext cx="14620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4835" name="文本框 27"/>
          <p:cNvSpPr txBox="1">
            <a:spLocks noChangeArrowheads="1"/>
          </p:cNvSpPr>
          <p:nvPr/>
        </p:nvSpPr>
        <p:spPr bwMode="auto">
          <a:xfrm>
            <a:off x="6524625" y="4964113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4836" name="TextBox 7"/>
          <p:cNvSpPr txBox="1">
            <a:spLocks noChangeArrowheads="1"/>
          </p:cNvSpPr>
          <p:nvPr/>
        </p:nvSpPr>
        <p:spPr bwMode="auto">
          <a:xfrm>
            <a:off x="9588500" y="3806825"/>
            <a:ext cx="1462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4837" name="文本框 27"/>
          <p:cNvSpPr txBox="1">
            <a:spLocks noChangeArrowheads="1"/>
          </p:cNvSpPr>
          <p:nvPr/>
        </p:nvSpPr>
        <p:spPr bwMode="auto">
          <a:xfrm>
            <a:off x="9305925" y="4964113"/>
            <a:ext cx="20193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5844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939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9288" y="2420938"/>
            <a:ext cx="8496300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8063" y="2105025"/>
            <a:ext cx="8413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2400" y="2232025"/>
            <a:ext cx="8413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3200" y="2322513"/>
            <a:ext cx="842963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Box 7"/>
          <p:cNvSpPr txBox="1">
            <a:spLocks noChangeArrowheads="1"/>
          </p:cNvSpPr>
          <p:nvPr/>
        </p:nvSpPr>
        <p:spPr bwMode="auto">
          <a:xfrm>
            <a:off x="2844800" y="2676525"/>
            <a:ext cx="1462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5850" name="TextBox 7"/>
          <p:cNvSpPr txBox="1">
            <a:spLocks noChangeArrowheads="1"/>
          </p:cNvSpPr>
          <p:nvPr/>
        </p:nvSpPr>
        <p:spPr bwMode="auto">
          <a:xfrm>
            <a:off x="5807075" y="2781300"/>
            <a:ext cx="1462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5851" name="TextBox 7"/>
          <p:cNvSpPr txBox="1">
            <a:spLocks noChangeArrowheads="1"/>
          </p:cNvSpPr>
          <p:nvPr/>
        </p:nvSpPr>
        <p:spPr bwMode="auto">
          <a:xfrm>
            <a:off x="8399463" y="2844800"/>
            <a:ext cx="14620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60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5852" name="文本框 27"/>
          <p:cNvSpPr txBox="1">
            <a:spLocks noChangeArrowheads="1"/>
          </p:cNvSpPr>
          <p:nvPr/>
        </p:nvSpPr>
        <p:spPr bwMode="auto">
          <a:xfrm>
            <a:off x="2460625" y="3817938"/>
            <a:ext cx="20193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5853" name="文本框 27"/>
          <p:cNvSpPr txBox="1">
            <a:spLocks noChangeArrowheads="1"/>
          </p:cNvSpPr>
          <p:nvPr/>
        </p:nvSpPr>
        <p:spPr bwMode="auto">
          <a:xfrm>
            <a:off x="5157788" y="3817938"/>
            <a:ext cx="20193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5854" name="文本框 27"/>
          <p:cNvSpPr txBox="1">
            <a:spLocks noChangeArrowheads="1"/>
          </p:cNvSpPr>
          <p:nvPr/>
        </p:nvSpPr>
        <p:spPr bwMode="auto">
          <a:xfrm>
            <a:off x="7854950" y="3814763"/>
            <a:ext cx="20193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35855" name="图片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83263"/>
            <a:ext cx="12192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6868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45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3750" y="1598613"/>
            <a:ext cx="8208963" cy="326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8188" y="1430338"/>
            <a:ext cx="3167062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图片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7575" y="1599789"/>
            <a:ext cx="2851150" cy="184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/>
          <p:nvPr/>
        </p:nvSpPr>
        <p:spPr>
          <a:xfrm>
            <a:off x="5672138" y="3705225"/>
            <a:ext cx="992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E6DBC4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E6DBC4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6873" name="文本框 27"/>
          <p:cNvSpPr txBox="1">
            <a:spLocks noChangeArrowheads="1"/>
          </p:cNvSpPr>
          <p:nvPr/>
        </p:nvSpPr>
        <p:spPr bwMode="auto">
          <a:xfrm>
            <a:off x="4943475" y="4032250"/>
            <a:ext cx="2447925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6874" name="文本框 27"/>
          <p:cNvSpPr txBox="1">
            <a:spLocks noChangeArrowheads="1"/>
          </p:cNvSpPr>
          <p:nvPr/>
        </p:nvSpPr>
        <p:spPr bwMode="auto">
          <a:xfrm>
            <a:off x="2509838" y="2557463"/>
            <a:ext cx="164147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6875" name="文本框 27"/>
          <p:cNvSpPr txBox="1">
            <a:spLocks noChangeArrowheads="1"/>
          </p:cNvSpPr>
          <p:nvPr/>
        </p:nvSpPr>
        <p:spPr bwMode="auto">
          <a:xfrm>
            <a:off x="8070850" y="2454275"/>
            <a:ext cx="16414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36876" name="图片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83263"/>
            <a:ext cx="12192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37892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5913" y="1363663"/>
            <a:ext cx="1847850" cy="404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TextBox 6"/>
          <p:cNvSpPr txBox="1">
            <a:spLocks noChangeArrowheads="1"/>
          </p:cNvSpPr>
          <p:nvPr/>
        </p:nvSpPr>
        <p:spPr bwMode="auto">
          <a:xfrm>
            <a:off x="2781300" y="2265363"/>
            <a:ext cx="2065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8D3728"/>
                </a:solidFill>
                <a:latin typeface="Impact" panose="020b0806030902050204" pitchFamily="34" charset="0"/>
              </a:rPr>
              <a:t>PART ONE</a:t>
            </a:r>
            <a:endParaRPr lang="zh-CN" altLang="en-US" sz="4000">
              <a:solidFill>
                <a:srgbClr val="8D3728"/>
              </a:solidFill>
              <a:latin typeface="Impact" panose="020b0806030902050204" pitchFamily="34" charset="0"/>
            </a:endParaRPr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4921250" y="2371725"/>
            <a:ext cx="1106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8D37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8D37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7896" name="文本框 27"/>
          <p:cNvSpPr txBox="1">
            <a:spLocks noChangeArrowheads="1"/>
          </p:cNvSpPr>
          <p:nvPr/>
        </p:nvSpPr>
        <p:spPr bwMode="auto">
          <a:xfrm>
            <a:off x="6456363" y="2349500"/>
            <a:ext cx="38163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 flipV="1">
            <a:off x="6383338" y="2443163"/>
            <a:ext cx="0" cy="441325"/>
          </a:xfrm>
          <a:prstGeom prst="line">
            <a:avLst/>
          </a:prstGeom>
          <a:ln w="28575">
            <a:solidFill>
              <a:srgbClr val="8D37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498" name="TextBox 6"/>
          <p:cNvSpPr txBox="1">
            <a:spLocks noChangeArrowheads="1"/>
          </p:cNvSpPr>
          <p:nvPr/>
        </p:nvSpPr>
        <p:spPr bwMode="auto">
          <a:xfrm>
            <a:off x="2781300" y="3109913"/>
            <a:ext cx="20653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8D3728"/>
                </a:solidFill>
                <a:latin typeface="Impact" panose="020b0806030902050204" pitchFamily="34" charset="0"/>
              </a:rPr>
              <a:t>PART ONE</a:t>
            </a:r>
            <a:endParaRPr lang="zh-CN" altLang="en-US" sz="4000">
              <a:solidFill>
                <a:srgbClr val="8D3728"/>
              </a:solidFill>
              <a:latin typeface="Impact" panose="020b0806030902050204" pitchFamily="34" charset="0"/>
            </a:endParaRPr>
          </a:p>
        </p:txBody>
      </p:sp>
      <p:sp>
        <p:nvSpPr>
          <p:cNvPr id="37899" name="TextBox 7"/>
          <p:cNvSpPr txBox="1">
            <a:spLocks noChangeArrowheads="1"/>
          </p:cNvSpPr>
          <p:nvPr/>
        </p:nvSpPr>
        <p:spPr bwMode="auto">
          <a:xfrm>
            <a:off x="4921250" y="3214688"/>
            <a:ext cx="1106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8D37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8D37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7900" name="文本框 27"/>
          <p:cNvSpPr txBox="1">
            <a:spLocks noChangeArrowheads="1"/>
          </p:cNvSpPr>
          <p:nvPr/>
        </p:nvSpPr>
        <p:spPr bwMode="auto">
          <a:xfrm>
            <a:off x="6456363" y="3192463"/>
            <a:ext cx="38163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 flipV="1">
            <a:off x="6383338" y="3286125"/>
            <a:ext cx="0" cy="441325"/>
          </a:xfrm>
          <a:prstGeom prst="line">
            <a:avLst/>
          </a:prstGeom>
          <a:ln w="28575">
            <a:solidFill>
              <a:srgbClr val="8D37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02" name="TextBox 6"/>
          <p:cNvSpPr txBox="1">
            <a:spLocks noChangeArrowheads="1"/>
          </p:cNvSpPr>
          <p:nvPr/>
        </p:nvSpPr>
        <p:spPr bwMode="auto">
          <a:xfrm>
            <a:off x="2781300" y="3919538"/>
            <a:ext cx="2065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8D3728"/>
                </a:solidFill>
                <a:latin typeface="Impact" panose="020b0806030902050204" pitchFamily="34" charset="0"/>
              </a:rPr>
              <a:t>PART ONE</a:t>
            </a:r>
            <a:endParaRPr lang="zh-CN" altLang="en-US" sz="4000">
              <a:solidFill>
                <a:srgbClr val="8D3728"/>
              </a:solidFill>
              <a:latin typeface="Impact" panose="020b0806030902050204" pitchFamily="34" charset="0"/>
            </a:endParaRPr>
          </a:p>
        </p:txBody>
      </p:sp>
      <p:sp>
        <p:nvSpPr>
          <p:cNvPr id="37903" name="TextBox 7"/>
          <p:cNvSpPr txBox="1">
            <a:spLocks noChangeArrowheads="1"/>
          </p:cNvSpPr>
          <p:nvPr/>
        </p:nvSpPr>
        <p:spPr bwMode="auto">
          <a:xfrm>
            <a:off x="4921250" y="4024313"/>
            <a:ext cx="11064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8D37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8D37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7904" name="文本框 27"/>
          <p:cNvSpPr txBox="1">
            <a:spLocks noChangeArrowheads="1"/>
          </p:cNvSpPr>
          <p:nvPr/>
        </p:nvSpPr>
        <p:spPr bwMode="auto">
          <a:xfrm>
            <a:off x="6456363" y="4002088"/>
            <a:ext cx="381635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 flipV="1">
            <a:off x="6383338" y="4097338"/>
            <a:ext cx="0" cy="439737"/>
          </a:xfrm>
          <a:prstGeom prst="line">
            <a:avLst/>
          </a:prstGeom>
          <a:ln w="28575">
            <a:solidFill>
              <a:srgbClr val="8D37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06" name="TextBox 6"/>
          <p:cNvSpPr txBox="1">
            <a:spLocks noChangeArrowheads="1"/>
          </p:cNvSpPr>
          <p:nvPr/>
        </p:nvSpPr>
        <p:spPr bwMode="auto">
          <a:xfrm>
            <a:off x="2770188" y="4767263"/>
            <a:ext cx="20653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8D3728"/>
                </a:solidFill>
                <a:latin typeface="Impact" panose="020b0806030902050204" pitchFamily="34" charset="0"/>
              </a:rPr>
              <a:t>PART ONE</a:t>
            </a:r>
            <a:endParaRPr lang="zh-CN" altLang="en-US" sz="4000">
              <a:solidFill>
                <a:srgbClr val="8D3728"/>
              </a:solidFill>
              <a:latin typeface="Impact" panose="020b0806030902050204" pitchFamily="34" charset="0"/>
            </a:endParaRPr>
          </a:p>
        </p:txBody>
      </p:sp>
      <p:sp>
        <p:nvSpPr>
          <p:cNvPr id="37907" name="TextBox 7"/>
          <p:cNvSpPr txBox="1">
            <a:spLocks noChangeArrowheads="1"/>
          </p:cNvSpPr>
          <p:nvPr/>
        </p:nvSpPr>
        <p:spPr bwMode="auto">
          <a:xfrm>
            <a:off x="4910138" y="4873625"/>
            <a:ext cx="1108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600">
                <a:solidFill>
                  <a:srgbClr val="8D3728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600">
              <a:solidFill>
                <a:srgbClr val="8D3728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7908" name="文本框 27"/>
          <p:cNvSpPr txBox="1">
            <a:spLocks noChangeArrowheads="1"/>
          </p:cNvSpPr>
          <p:nvPr/>
        </p:nvSpPr>
        <p:spPr bwMode="auto">
          <a:xfrm>
            <a:off x="6446838" y="4851400"/>
            <a:ext cx="381635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6373813" y="4945063"/>
            <a:ext cx="0" cy="441325"/>
          </a:xfrm>
          <a:prstGeom prst="line">
            <a:avLst/>
          </a:prstGeom>
          <a:ln w="28575">
            <a:solidFill>
              <a:srgbClr val="8D37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910" name="图片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83263"/>
            <a:ext cx="12192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4" grpId="0"/>
      <p:bldP spid="63498" grpId="0"/>
      <p:bldP spid="63502" grpId="0"/>
      <p:bldP spid="6350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891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533900" y="2111375"/>
            <a:ext cx="31242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8800">
                <a:solidFill>
                  <a:srgbClr val="AA2E1C"/>
                </a:solidFill>
                <a:latin typeface="Impact" panose="020b0806030902050204" pitchFamily="34" charset="0"/>
              </a:rPr>
              <a:t>THANK</a:t>
            </a:r>
            <a:endParaRPr lang="zh-CN" altLang="en-US" sz="8800">
              <a:solidFill>
                <a:srgbClr val="AA2E1C"/>
              </a:solidFill>
              <a:latin typeface="Impact" panose="020b0806030902050204" pitchFamily="34" charset="0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3810000" y="2541588"/>
            <a:ext cx="4572000" cy="10160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zh-CN" altLang="en-US" sz="6000" spc="-300">
                <a:solidFill>
                  <a:srgbClr val="D1BE95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谢谢您的观看</a:t>
            </a:r>
            <a:endParaRPr lang="en-US" altLang="zh-CN" sz="6000" spc="-300">
              <a:solidFill>
                <a:srgbClr val="D1BE95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003800" y="3856038"/>
            <a:ext cx="218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学习贯彻十八届六中全会精神</a:t>
            </a:r>
            <a:endParaRPr lang="en-US" altLang="zh-CN" sz="12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4991100" y="4160838"/>
            <a:ext cx="2185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精进党的十九大代表选举工作</a:t>
            </a:r>
            <a:endParaRPr lang="en-US" altLang="zh-CN" sz="12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976688"/>
            <a:ext cx="121920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1292225" y="1917700"/>
            <a:ext cx="3914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7200">
                <a:solidFill>
                  <a:srgbClr val="B83F2B"/>
                </a:solidFill>
                <a:latin typeface="Impact" panose="020b0806030902050204" pitchFamily="34" charset="0"/>
              </a:rPr>
              <a:t>CONTENTS</a:t>
            </a:r>
            <a:endParaRPr lang="zh-CN" altLang="en-US" sz="7200">
              <a:solidFill>
                <a:srgbClr val="B83F2B"/>
              </a:solidFill>
              <a:latin typeface="Impact" panose="020b0806030902050204" pitchFamily="34" charset="0"/>
            </a:endParaRP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1697038" y="2517775"/>
            <a:ext cx="13128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目录</a:t>
            </a:r>
            <a:endParaRPr lang="en-US" altLang="zh-CN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7148513" y="825500"/>
            <a:ext cx="2284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B83F2B"/>
                </a:solidFill>
                <a:latin typeface="Impact" panose="020b0806030902050204" pitchFamily="34" charset="0"/>
              </a:rPr>
              <a:t>CHAPTER 1</a:t>
            </a:r>
            <a:endParaRPr lang="zh-CN" altLang="en-US" sz="4000">
              <a:solidFill>
                <a:srgbClr val="B83F2B"/>
              </a:solidFill>
              <a:latin typeface="Impact" panose="020b0806030902050204" pitchFamily="34" charset="0"/>
            </a:endParaRP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7761288" y="1185863"/>
            <a:ext cx="1979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2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7799388" y="1587500"/>
            <a:ext cx="2876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000">
                <a:solidFill>
                  <a:srgbClr val="D1BE95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</a:t>
            </a:r>
            <a:endParaRPr lang="en-US" altLang="zh-CN" sz="1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41" name="TextBox 6"/>
          <p:cNvSpPr txBox="1">
            <a:spLocks noChangeArrowheads="1"/>
          </p:cNvSpPr>
          <p:nvPr/>
        </p:nvSpPr>
        <p:spPr bwMode="auto">
          <a:xfrm>
            <a:off x="7110413" y="2109788"/>
            <a:ext cx="2346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B83F2B"/>
                </a:solidFill>
                <a:latin typeface="Impact" panose="020b0806030902050204" pitchFamily="34" charset="0"/>
              </a:rPr>
              <a:t>CHAPTER 2</a:t>
            </a:r>
            <a:endParaRPr lang="zh-CN" altLang="en-US" sz="4000">
              <a:solidFill>
                <a:srgbClr val="B83F2B"/>
              </a:solidFill>
              <a:latin typeface="Impact" panose="020b0806030902050204" pitchFamily="34" charset="0"/>
            </a:endParaRPr>
          </a:p>
        </p:txBody>
      </p:sp>
      <p:sp>
        <p:nvSpPr>
          <p:cNvPr id="15370" name="TextBox 7"/>
          <p:cNvSpPr txBox="1">
            <a:spLocks noChangeArrowheads="1"/>
          </p:cNvSpPr>
          <p:nvPr/>
        </p:nvSpPr>
        <p:spPr bwMode="auto">
          <a:xfrm>
            <a:off x="7721600" y="2468563"/>
            <a:ext cx="198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2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5371" name="TextBox 7"/>
          <p:cNvSpPr txBox="1">
            <a:spLocks noChangeArrowheads="1"/>
          </p:cNvSpPr>
          <p:nvPr/>
        </p:nvSpPr>
        <p:spPr bwMode="auto">
          <a:xfrm>
            <a:off x="7761288" y="2871788"/>
            <a:ext cx="28765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000">
                <a:solidFill>
                  <a:srgbClr val="D1BE95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</a:t>
            </a:r>
            <a:endParaRPr lang="en-US" altLang="zh-CN" sz="1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44" name="TextBox 6"/>
          <p:cNvSpPr txBox="1">
            <a:spLocks noChangeArrowheads="1"/>
          </p:cNvSpPr>
          <p:nvPr/>
        </p:nvSpPr>
        <p:spPr bwMode="auto">
          <a:xfrm>
            <a:off x="7148513" y="3340100"/>
            <a:ext cx="23606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B83F2B"/>
                </a:solidFill>
                <a:latin typeface="Impact" panose="020b0806030902050204" pitchFamily="34" charset="0"/>
              </a:rPr>
              <a:t>CHAPTER 3</a:t>
            </a:r>
            <a:endParaRPr lang="zh-CN" altLang="en-US" sz="4000">
              <a:solidFill>
                <a:srgbClr val="B83F2B"/>
              </a:solidFill>
              <a:latin typeface="Impact" panose="020b0806030902050204" pitchFamily="34" charset="0"/>
            </a:endParaRPr>
          </a:p>
        </p:txBody>
      </p:sp>
      <p:sp>
        <p:nvSpPr>
          <p:cNvPr id="15373" name="TextBox 7"/>
          <p:cNvSpPr txBox="1">
            <a:spLocks noChangeArrowheads="1"/>
          </p:cNvSpPr>
          <p:nvPr/>
        </p:nvSpPr>
        <p:spPr bwMode="auto">
          <a:xfrm>
            <a:off x="7761288" y="3700463"/>
            <a:ext cx="1979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2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5374" name="TextBox 7"/>
          <p:cNvSpPr txBox="1">
            <a:spLocks noChangeArrowheads="1"/>
          </p:cNvSpPr>
          <p:nvPr/>
        </p:nvSpPr>
        <p:spPr bwMode="auto">
          <a:xfrm>
            <a:off x="7799388" y="4102100"/>
            <a:ext cx="2876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000">
                <a:solidFill>
                  <a:srgbClr val="D1BE95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</a:t>
            </a:r>
            <a:endParaRPr lang="en-US" altLang="zh-CN" sz="1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47" name="TextBox 6"/>
          <p:cNvSpPr txBox="1">
            <a:spLocks noChangeArrowheads="1"/>
          </p:cNvSpPr>
          <p:nvPr/>
        </p:nvSpPr>
        <p:spPr bwMode="auto">
          <a:xfrm>
            <a:off x="7145338" y="4608513"/>
            <a:ext cx="2346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4000">
                <a:solidFill>
                  <a:srgbClr val="B83F2B"/>
                </a:solidFill>
                <a:latin typeface="Impact" panose="020b0806030902050204" pitchFamily="34" charset="0"/>
              </a:rPr>
              <a:t>CHAPTER 4</a:t>
            </a:r>
            <a:endParaRPr lang="zh-CN" altLang="en-US" sz="4000">
              <a:solidFill>
                <a:srgbClr val="B83F2B"/>
              </a:solidFill>
              <a:latin typeface="Impact" panose="020b0806030902050204" pitchFamily="34" charset="0"/>
            </a:endParaRPr>
          </a:p>
        </p:txBody>
      </p:sp>
      <p:sp>
        <p:nvSpPr>
          <p:cNvPr id="15376" name="TextBox 7"/>
          <p:cNvSpPr txBox="1">
            <a:spLocks noChangeArrowheads="1"/>
          </p:cNvSpPr>
          <p:nvPr/>
        </p:nvSpPr>
        <p:spPr bwMode="auto">
          <a:xfrm>
            <a:off x="7758113" y="4968875"/>
            <a:ext cx="1979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0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2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5377" name="TextBox 7"/>
          <p:cNvSpPr txBox="1">
            <a:spLocks noChangeArrowheads="1"/>
          </p:cNvSpPr>
          <p:nvPr/>
        </p:nvSpPr>
        <p:spPr bwMode="auto">
          <a:xfrm>
            <a:off x="7796213" y="5370513"/>
            <a:ext cx="28781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000">
                <a:solidFill>
                  <a:srgbClr val="D1BE95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</a:t>
            </a:r>
            <a:endParaRPr lang="en-US" altLang="zh-CN" sz="10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pic>
        <p:nvPicPr>
          <p:cNvPr id="15378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838" y="4486275"/>
            <a:ext cx="2147887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84175" y="3429000"/>
            <a:ext cx="3567113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8438" grpId="0"/>
      <p:bldP spid="18441" grpId="0"/>
      <p:bldP spid="18444" grpId="0"/>
      <p:bldP spid="184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8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8900" y="0"/>
            <a:ext cx="8293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631950" y="2349500"/>
            <a:ext cx="396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7200">
                <a:solidFill>
                  <a:srgbClr val="CB533E"/>
                </a:solidFill>
                <a:latin typeface="Impact" panose="020b0806030902050204" pitchFamily="34" charset="0"/>
              </a:rPr>
              <a:t>CHAPTER 1</a:t>
            </a:r>
            <a:endParaRPr lang="zh-CN" altLang="en-US" sz="7200">
              <a:solidFill>
                <a:srgbClr val="CB533E"/>
              </a:solidFill>
              <a:latin typeface="Impact" panose="020b0806030902050204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455738" y="2349500"/>
            <a:ext cx="24415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4400">
                <a:solidFill>
                  <a:srgbClr val="D1BE95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第一部分</a:t>
            </a:r>
            <a:endParaRPr lang="en-US" altLang="zh-CN" sz="4400">
              <a:solidFill>
                <a:srgbClr val="D1BE95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6743700" y="3549650"/>
            <a:ext cx="35718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请输入您的标题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6737350" y="4125913"/>
            <a:ext cx="3571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B0A382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NINDEBIAOTI</a:t>
            </a:r>
            <a:endParaRPr lang="en-US" altLang="zh-CN" sz="2400">
              <a:solidFill>
                <a:srgbClr val="B0A382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04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3150" y="0"/>
            <a:ext cx="6038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9525" y="1900238"/>
            <a:ext cx="8774113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2689902"/>
            <a:ext cx="4819650" cy="3119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6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10763" y="4826000"/>
            <a:ext cx="1487487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04313" y="4090988"/>
            <a:ext cx="2471737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7"/>
          <p:cNvSpPr txBox="1"/>
          <p:nvPr/>
        </p:nvSpPr>
        <p:spPr>
          <a:xfrm>
            <a:off x="2066925" y="2505075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7419" name="文本框 27"/>
          <p:cNvSpPr txBox="1">
            <a:spLocks noChangeArrowheads="1"/>
          </p:cNvSpPr>
          <p:nvPr/>
        </p:nvSpPr>
        <p:spPr bwMode="auto">
          <a:xfrm>
            <a:off x="2066925" y="2832100"/>
            <a:ext cx="315277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470400"/>
            <a:ext cx="121920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82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1588" y="1516063"/>
            <a:ext cx="1792287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1588" y="3722688"/>
            <a:ext cx="1792287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513" y="1516063"/>
            <a:ext cx="1792287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图片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513" y="3722688"/>
            <a:ext cx="1792287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图片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9675" y="1516063"/>
            <a:ext cx="179228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9675" y="3722688"/>
            <a:ext cx="179228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8" name="图片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8013" y="1516063"/>
            <a:ext cx="17938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图片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58013" y="3722688"/>
            <a:ext cx="17938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图片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7938" y="1509713"/>
            <a:ext cx="17938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1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7938" y="3716338"/>
            <a:ext cx="17938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7"/>
          <p:cNvSpPr txBox="1"/>
          <p:nvPr/>
        </p:nvSpPr>
        <p:spPr>
          <a:xfrm>
            <a:off x="1571625" y="2122488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49" name="文本框 27"/>
          <p:cNvSpPr txBox="1">
            <a:spLocks noChangeArrowheads="1"/>
          </p:cNvSpPr>
          <p:nvPr/>
        </p:nvSpPr>
        <p:spPr bwMode="auto">
          <a:xfrm>
            <a:off x="1571625" y="2387600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3486150" y="2122488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51" name="文本框 33"/>
          <p:cNvSpPr txBox="1">
            <a:spLocks noChangeArrowheads="1"/>
          </p:cNvSpPr>
          <p:nvPr/>
        </p:nvSpPr>
        <p:spPr bwMode="auto">
          <a:xfrm>
            <a:off x="3486150" y="2387600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5" name="TextBox 7"/>
          <p:cNvSpPr txBox="1"/>
          <p:nvPr/>
        </p:nvSpPr>
        <p:spPr>
          <a:xfrm>
            <a:off x="5286375" y="2122488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53" name="文本框 35"/>
          <p:cNvSpPr txBox="1">
            <a:spLocks noChangeArrowheads="1"/>
          </p:cNvSpPr>
          <p:nvPr/>
        </p:nvSpPr>
        <p:spPr bwMode="auto">
          <a:xfrm>
            <a:off x="5286375" y="2387600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7" name="TextBox 7"/>
          <p:cNvSpPr txBox="1"/>
          <p:nvPr/>
        </p:nvSpPr>
        <p:spPr>
          <a:xfrm>
            <a:off x="7256463" y="2122488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55" name="文本框 37"/>
          <p:cNvSpPr txBox="1">
            <a:spLocks noChangeArrowheads="1"/>
          </p:cNvSpPr>
          <p:nvPr/>
        </p:nvSpPr>
        <p:spPr bwMode="auto">
          <a:xfrm>
            <a:off x="7256463" y="2387600"/>
            <a:ext cx="1109662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9" name="TextBox 7"/>
          <p:cNvSpPr txBox="1"/>
          <p:nvPr/>
        </p:nvSpPr>
        <p:spPr>
          <a:xfrm>
            <a:off x="9182100" y="2127250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57" name="文本框 39"/>
          <p:cNvSpPr txBox="1">
            <a:spLocks noChangeArrowheads="1"/>
          </p:cNvSpPr>
          <p:nvPr/>
        </p:nvSpPr>
        <p:spPr bwMode="auto">
          <a:xfrm>
            <a:off x="9182100" y="2393950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1571625" y="4271963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59" name="文本框 41"/>
          <p:cNvSpPr txBox="1">
            <a:spLocks noChangeArrowheads="1"/>
          </p:cNvSpPr>
          <p:nvPr/>
        </p:nvSpPr>
        <p:spPr bwMode="auto">
          <a:xfrm>
            <a:off x="1571625" y="4537075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3" name="TextBox 7"/>
          <p:cNvSpPr txBox="1"/>
          <p:nvPr/>
        </p:nvSpPr>
        <p:spPr>
          <a:xfrm>
            <a:off x="3486150" y="4271963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61" name="文本框 43"/>
          <p:cNvSpPr txBox="1">
            <a:spLocks noChangeArrowheads="1"/>
          </p:cNvSpPr>
          <p:nvPr/>
        </p:nvSpPr>
        <p:spPr bwMode="auto">
          <a:xfrm>
            <a:off x="3486150" y="4537075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5" name="TextBox 7"/>
          <p:cNvSpPr txBox="1"/>
          <p:nvPr/>
        </p:nvSpPr>
        <p:spPr>
          <a:xfrm>
            <a:off x="5286375" y="4271963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63" name="文本框 45"/>
          <p:cNvSpPr txBox="1">
            <a:spLocks noChangeArrowheads="1"/>
          </p:cNvSpPr>
          <p:nvPr/>
        </p:nvSpPr>
        <p:spPr bwMode="auto">
          <a:xfrm>
            <a:off x="5286375" y="4537075"/>
            <a:ext cx="1109663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7256463" y="4271963"/>
            <a:ext cx="99377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65" name="文本框 47"/>
          <p:cNvSpPr txBox="1">
            <a:spLocks noChangeArrowheads="1"/>
          </p:cNvSpPr>
          <p:nvPr/>
        </p:nvSpPr>
        <p:spPr bwMode="auto">
          <a:xfrm>
            <a:off x="7256463" y="4537075"/>
            <a:ext cx="1109662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9" name="TextBox 7"/>
          <p:cNvSpPr txBox="1"/>
          <p:nvPr/>
        </p:nvSpPr>
        <p:spPr>
          <a:xfrm>
            <a:off x="9182100" y="4276725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8467" name="文本框 49"/>
          <p:cNvSpPr txBox="1">
            <a:spLocks noChangeArrowheads="1"/>
          </p:cNvSpPr>
          <p:nvPr/>
        </p:nvSpPr>
        <p:spPr bwMode="auto">
          <a:xfrm>
            <a:off x="9182100" y="4541838"/>
            <a:ext cx="1109663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83013" y="1989138"/>
            <a:ext cx="198596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3338" y="1989138"/>
            <a:ext cx="198596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32850" y="1989138"/>
            <a:ext cx="198596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1100" y="1989138"/>
            <a:ext cx="198596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1595438" y="2528888"/>
            <a:ext cx="647700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9466" name="文本框 27"/>
          <p:cNvSpPr txBox="1">
            <a:spLocks noChangeArrowheads="1"/>
          </p:cNvSpPr>
          <p:nvPr/>
        </p:nvSpPr>
        <p:spPr bwMode="auto">
          <a:xfrm>
            <a:off x="1373188" y="3865563"/>
            <a:ext cx="14732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52" name="TextBox 7"/>
          <p:cNvSpPr txBox="1"/>
          <p:nvPr/>
        </p:nvSpPr>
        <p:spPr>
          <a:xfrm>
            <a:off x="4224338" y="2528888"/>
            <a:ext cx="647700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53" name="TextBox 7"/>
          <p:cNvSpPr txBox="1"/>
          <p:nvPr/>
        </p:nvSpPr>
        <p:spPr>
          <a:xfrm>
            <a:off x="6816725" y="2528888"/>
            <a:ext cx="647700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54" name="TextBox 7"/>
          <p:cNvSpPr txBox="1"/>
          <p:nvPr/>
        </p:nvSpPr>
        <p:spPr>
          <a:xfrm>
            <a:off x="9264650" y="2528888"/>
            <a:ext cx="647700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19470" name="文本框 54"/>
          <p:cNvSpPr txBox="1">
            <a:spLocks noChangeArrowheads="1"/>
          </p:cNvSpPr>
          <p:nvPr/>
        </p:nvSpPr>
        <p:spPr bwMode="auto">
          <a:xfrm>
            <a:off x="3963988" y="3843338"/>
            <a:ext cx="147161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9471" name="文本框 55"/>
          <p:cNvSpPr txBox="1">
            <a:spLocks noChangeArrowheads="1"/>
          </p:cNvSpPr>
          <p:nvPr/>
        </p:nvSpPr>
        <p:spPr bwMode="auto">
          <a:xfrm>
            <a:off x="6584950" y="3865563"/>
            <a:ext cx="1471613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19472" name="文本框 56"/>
          <p:cNvSpPr txBox="1">
            <a:spLocks noChangeArrowheads="1"/>
          </p:cNvSpPr>
          <p:nvPr/>
        </p:nvSpPr>
        <p:spPr bwMode="auto">
          <a:xfrm>
            <a:off x="9056688" y="3865563"/>
            <a:ext cx="147161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19473" name="图片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72488" y="2787650"/>
            <a:ext cx="233362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图片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8988" y="2736850"/>
            <a:ext cx="23336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图片 5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51538" y="2736850"/>
            <a:ext cx="233362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6" name="文本框 58"/>
          <p:cNvSpPr txBox="1">
            <a:spLocks noChangeArrowheads="1"/>
          </p:cNvSpPr>
          <p:nvPr/>
        </p:nvSpPr>
        <p:spPr bwMode="auto">
          <a:xfrm>
            <a:off x="1800225" y="5192713"/>
            <a:ext cx="86883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10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595438" y="5229225"/>
            <a:ext cx="0" cy="692150"/>
          </a:xfrm>
          <a:prstGeom prst="line">
            <a:avLst/>
          </a:prstGeom>
          <a:ln w="57150">
            <a:solidFill>
              <a:srgbClr val="CBB6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solidFill>
          <a:srgbClr val="E6D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677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5050" y="2263775"/>
            <a:ext cx="257175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4811713" y="1223963"/>
            <a:ext cx="2689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rgbClr val="D5CAB9"/>
                </a:solidFill>
                <a:latin typeface="Impact" panose="020b0806030902050204" pitchFamily="34" charset="0"/>
              </a:rPr>
              <a:t>PART 1</a:t>
            </a:r>
            <a:endParaRPr lang="zh-CN" altLang="en-US" sz="4000">
              <a:solidFill>
                <a:srgbClr val="D5CAB9"/>
              </a:solidFill>
              <a:latin typeface="Impact" panose="020b0806030902050204" pitchFamily="34" charset="0"/>
            </a:endParaRP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2495550" y="2924175"/>
            <a:ext cx="26892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rgbClr val="D5CAB9"/>
                </a:solidFill>
                <a:latin typeface="Impact" panose="020b0806030902050204" pitchFamily="34" charset="0"/>
              </a:rPr>
              <a:t>PART 2</a:t>
            </a:r>
            <a:endParaRPr lang="zh-CN" altLang="en-US" sz="4000">
              <a:solidFill>
                <a:srgbClr val="D5CAB9"/>
              </a:solidFill>
              <a:latin typeface="Impact" panose="020b0806030902050204" pitchFamily="34" charset="0"/>
            </a:endParaRPr>
          </a:p>
        </p:txBody>
      </p:sp>
      <p:sp>
        <p:nvSpPr>
          <p:cNvPr id="20488" name="TextBox 6"/>
          <p:cNvSpPr txBox="1">
            <a:spLocks noChangeArrowheads="1"/>
          </p:cNvSpPr>
          <p:nvPr/>
        </p:nvSpPr>
        <p:spPr bwMode="auto">
          <a:xfrm>
            <a:off x="7007225" y="2928938"/>
            <a:ext cx="2689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rgbClr val="D5CAB9"/>
                </a:solidFill>
                <a:latin typeface="Impact" panose="020b0806030902050204" pitchFamily="34" charset="0"/>
              </a:rPr>
              <a:t>PART 3</a:t>
            </a:r>
            <a:endParaRPr lang="zh-CN" altLang="en-US" sz="4000">
              <a:solidFill>
                <a:srgbClr val="D5CAB9"/>
              </a:solidFill>
              <a:latin typeface="Impact" panose="020b0806030902050204" pitchFamily="34" charset="0"/>
            </a:endParaRPr>
          </a:p>
        </p:txBody>
      </p:sp>
      <p:sp>
        <p:nvSpPr>
          <p:cNvPr id="20489" name="TextBox 6"/>
          <p:cNvSpPr txBox="1">
            <a:spLocks noChangeArrowheads="1"/>
          </p:cNvSpPr>
          <p:nvPr/>
        </p:nvSpPr>
        <p:spPr bwMode="auto">
          <a:xfrm>
            <a:off x="3387725" y="4879975"/>
            <a:ext cx="2687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rgbClr val="D5CAB9"/>
                </a:solidFill>
                <a:latin typeface="Impact" panose="020b0806030902050204" pitchFamily="34" charset="0"/>
              </a:rPr>
              <a:t>PART 4</a:t>
            </a:r>
            <a:endParaRPr lang="zh-CN" altLang="en-US" sz="4000">
              <a:solidFill>
                <a:srgbClr val="D5CAB9"/>
              </a:solidFill>
              <a:latin typeface="Impact" panose="020b0806030902050204" pitchFamily="34" charset="0"/>
            </a:endParaRPr>
          </a:p>
        </p:txBody>
      </p:sp>
      <p:sp>
        <p:nvSpPr>
          <p:cNvPr id="20490" name="TextBox 6"/>
          <p:cNvSpPr txBox="1">
            <a:spLocks noChangeArrowheads="1"/>
          </p:cNvSpPr>
          <p:nvPr/>
        </p:nvSpPr>
        <p:spPr bwMode="auto">
          <a:xfrm>
            <a:off x="6130925" y="4879975"/>
            <a:ext cx="26876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rgbClr val="D5CAB9"/>
                </a:solidFill>
                <a:latin typeface="Impact" panose="020b0806030902050204" pitchFamily="34" charset="0"/>
              </a:rPr>
              <a:t>PART 5</a:t>
            </a:r>
            <a:endParaRPr lang="zh-CN" altLang="en-US" sz="4000">
              <a:solidFill>
                <a:srgbClr val="D5CAB9"/>
              </a:solidFill>
              <a:latin typeface="Impact" panose="020b0806030902050204" pitchFamily="34" charset="0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3232150" y="3233738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492" name="文本框 27"/>
          <p:cNvSpPr txBox="1">
            <a:spLocks noChangeArrowheads="1"/>
          </p:cNvSpPr>
          <p:nvPr/>
        </p:nvSpPr>
        <p:spPr bwMode="auto">
          <a:xfrm>
            <a:off x="1558925" y="3497263"/>
            <a:ext cx="31400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。点击输入简要文字解说，解说文字尽量概括精炼，不用多余的文字修饰。点击输入简要文字解说，解说文字尽量概括精炼，不用多余的文字修饰。点击输入简要文字解说，解说文字尽量概括精炼，不用多余的文字修饰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6965950" y="5189538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494" name="文本框 27"/>
          <p:cNvSpPr txBox="1">
            <a:spLocks noChangeArrowheads="1"/>
          </p:cNvSpPr>
          <p:nvPr/>
        </p:nvSpPr>
        <p:spPr bwMode="auto">
          <a:xfrm>
            <a:off x="6502400" y="5454650"/>
            <a:ext cx="1944688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点击输入简要文字解说，解说文字尽量概括精炼，不用多余的文字修饰。点击输入简要文字解说，解说文字尽量概括精炼，不用多余的文字修饰。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4208463" y="5189538"/>
            <a:ext cx="99218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496" name="文本框 27"/>
          <p:cNvSpPr txBox="1">
            <a:spLocks noChangeArrowheads="1"/>
          </p:cNvSpPr>
          <p:nvPr/>
        </p:nvSpPr>
        <p:spPr bwMode="auto">
          <a:xfrm>
            <a:off x="3698875" y="5454650"/>
            <a:ext cx="1944688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点击输入简要文字解说，解说文字尽量概括精炼，不用多余的文字修饰。点击输入简要文字解说，解说文字尽量概括精炼，不用多余的文字修饰。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7839075" y="3233738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498" name="文本框 27"/>
          <p:cNvSpPr txBox="1">
            <a:spLocks noChangeArrowheads="1"/>
          </p:cNvSpPr>
          <p:nvPr/>
        </p:nvSpPr>
        <p:spPr bwMode="auto">
          <a:xfrm>
            <a:off x="7361238" y="3497263"/>
            <a:ext cx="32718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。点击输入简要文字解说，解说文字尽量概括精炼，不用多余的文字修饰。点击输入简要文字解说，解说文字尽量概括精炼，不用多余的文字修饰。点击输入简要文字解说，解说文字尽量概括精炼，不用多余的文字修饰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5661025" y="1536700"/>
            <a:ext cx="9921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05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05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0500" name="文本框 27"/>
          <p:cNvSpPr txBox="1">
            <a:spLocks noChangeArrowheads="1"/>
          </p:cNvSpPr>
          <p:nvPr/>
        </p:nvSpPr>
        <p:spPr bwMode="auto">
          <a:xfrm>
            <a:off x="5184775" y="1800225"/>
            <a:ext cx="194310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1275" y="2554288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0213" y="211138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263525" y="290513"/>
            <a:ext cx="1655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zh-CN" sz="2400">
                <a:solidFill>
                  <a:srgbClr val="D9CCB5"/>
                </a:solidFill>
                <a:latin typeface="Impact" panose="020b0806030902050204" pitchFamily="34" charset="0"/>
              </a:rPr>
              <a:t>CHAPTER 1</a:t>
            </a:r>
            <a:endParaRPr lang="zh-CN" altLang="en-US" sz="2400">
              <a:solidFill>
                <a:srgbClr val="D9CCB5"/>
              </a:solidFill>
              <a:latin typeface="Impact" panose="020b0806030902050204" pitchFamily="34" charset="0"/>
            </a:endParaRPr>
          </a:p>
        </p:txBody>
      </p:sp>
      <p:sp>
        <p:nvSpPr>
          <p:cNvPr id="21508" name="TextBox 7"/>
          <p:cNvSpPr txBox="1">
            <a:spLocks noChangeArrowheads="1"/>
          </p:cNvSpPr>
          <p:nvPr/>
        </p:nvSpPr>
        <p:spPr bwMode="auto">
          <a:xfrm>
            <a:off x="479425" y="476250"/>
            <a:ext cx="244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2400" b="1">
                <a:solidFill>
                  <a:srgbClr val="6317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请输入小标题</a:t>
            </a:r>
            <a:endParaRPr lang="en-US" altLang="zh-CN" sz="2400" b="1">
              <a:solidFill>
                <a:srgbClr val="6317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2663" y="1755775"/>
            <a:ext cx="4752975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0850" y="4841875"/>
            <a:ext cx="105251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4588" y="4376738"/>
            <a:ext cx="1747837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图片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0463" y="2405063"/>
            <a:ext cx="1976437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图片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0138" y="2400300"/>
            <a:ext cx="1976437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TextBox 7"/>
          <p:cNvSpPr txBox="1">
            <a:spLocks noChangeArrowheads="1"/>
          </p:cNvSpPr>
          <p:nvPr/>
        </p:nvSpPr>
        <p:spPr bwMode="auto">
          <a:xfrm>
            <a:off x="6564313" y="2620963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1515" name="TextBox 7"/>
          <p:cNvSpPr txBox="1">
            <a:spLocks noChangeArrowheads="1"/>
          </p:cNvSpPr>
          <p:nvPr/>
        </p:nvSpPr>
        <p:spPr bwMode="auto">
          <a:xfrm>
            <a:off x="9083675" y="2620963"/>
            <a:ext cx="1108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1200">
                <a:solidFill>
                  <a:srgbClr val="4F4D50"/>
                </a:solidFill>
                <a:latin typeface="苹方 特粗" panose="020b0800000000000000" pitchFamily="34" charset="-122"/>
                <a:ea typeface="苹方 特粗" panose="020b0800000000000000" pitchFamily="34" charset="-122"/>
              </a:rPr>
              <a:t>点击添加标题</a:t>
            </a:r>
            <a:endParaRPr lang="en-US" altLang="zh-CN" sz="1200">
              <a:solidFill>
                <a:srgbClr val="4F4D50"/>
              </a:solidFill>
              <a:latin typeface="苹方 特粗" panose="020b0800000000000000" pitchFamily="34" charset="-122"/>
              <a:ea typeface="苹方 特粗" panose="020b0800000000000000" pitchFamily="34" charset="-122"/>
            </a:endParaRPr>
          </a:p>
        </p:txBody>
      </p:sp>
      <p:sp>
        <p:nvSpPr>
          <p:cNvPr id="21516" name="文本框 27"/>
          <p:cNvSpPr txBox="1">
            <a:spLocks noChangeArrowheads="1"/>
          </p:cNvSpPr>
          <p:nvPr/>
        </p:nvSpPr>
        <p:spPr bwMode="auto">
          <a:xfrm>
            <a:off x="2041525" y="2979738"/>
            <a:ext cx="22193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E6DBC4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E6DBC4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sp>
        <p:nvSpPr>
          <p:cNvPr id="21517" name="文本框 27"/>
          <p:cNvSpPr txBox="1">
            <a:spLocks noChangeArrowheads="1"/>
          </p:cNvSpPr>
          <p:nvPr/>
        </p:nvSpPr>
        <p:spPr bwMode="auto">
          <a:xfrm>
            <a:off x="6170613" y="3417888"/>
            <a:ext cx="4525962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00">
                <a:solidFill>
                  <a:srgbClr val="686769"/>
                </a:solidFill>
                <a:latin typeface="苹方 常规" panose="020b0300000000000000" pitchFamily="34" charset="-122"/>
                <a:ea typeface="苹方 常规" panose="020b0300000000000000" pitchFamily="34" charset="-122"/>
              </a:rPr>
              <a:t>点击输入简要文字解说，解说文字尽量概括精炼，不用多余的文字修饰，简洁精准的 解说所提炼的核心概念。</a:t>
            </a: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800">
              <a:solidFill>
                <a:srgbClr val="686769"/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1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  <p:tag name="ISPRING_PRESENTATION_TITLE" val="PowerPoint 演示文稿"/>
</p:tagLst>
</file>

<file path=ppt/theme/theme1.xml><?xml version="1.0" encoding="utf-8"?>
<a:theme xmlns:r="http://schemas.openxmlformats.org/officeDocument/2006/relationships"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宽屏</PresentationFormat>
  <Paragraphs>226</Paragraphs>
  <Slides>26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7">
      <vt:lpstr>Arial</vt:lpstr>
      <vt:lpstr>Calibri Light</vt:lpstr>
      <vt:lpstr>Calibri</vt:lpstr>
      <vt:lpstr>微软雅黑</vt:lpstr>
      <vt:lpstr>等线 Light</vt:lpstr>
      <vt:lpstr>等线</vt:lpstr>
      <vt:lpstr>方正姚体</vt:lpstr>
      <vt:lpstr>Impact</vt:lpstr>
      <vt:lpstr>苹方 特粗</vt:lpstr>
      <vt:lpstr>苹方 常规</vt:lpstr>
      <vt:lpstr>默认设计模板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微信公众号：设计指引</dc:creator>
  <cp:lastModifiedBy>明天 </cp:lastModifiedBy>
  <cp:revision>95</cp:revision>
  <dcterms:created xsi:type="dcterms:W3CDTF">2018-09-08T14:26:00Z</dcterms:created>
  <dcterms:modified xsi:type="dcterms:W3CDTF">2023-10-16T15:59:40Z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BE9DD85DD16F438D8A5F9C2BDC10228F_12</vt:lpwstr>
  </property>
  <property fmtid="{D5CDD505-2E9C-101B-9397-08002B2CF9AE}" pid="3" name="KSOProductBuildVer">
    <vt:lpwstr>2052-12.1.0.15712</vt:lpwstr>
  </property>
</Properties>
</file>