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Default Extension="mp3" ContentType="audio/mpe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9" r:id="rId3"/>
    <p:sldId id="260" r:id="rId4"/>
    <p:sldId id="261" r:id="rId5"/>
    <p:sldId id="265" r:id="rId6"/>
    <p:sldId id="266" r:id="rId7"/>
    <p:sldId id="267" r:id="rId8"/>
    <p:sldId id="269" r:id="rId9"/>
    <p:sldId id="268" r:id="rId10"/>
    <p:sldId id="262" r:id="rId11"/>
    <p:sldId id="270" r:id="rId12"/>
    <p:sldId id="271" r:id="rId13"/>
    <p:sldId id="272" r:id="rId14"/>
    <p:sldId id="273" r:id="rId15"/>
    <p:sldId id="274" r:id="rId16"/>
    <p:sldId id="263" r:id="rId17"/>
    <p:sldId id="275" r:id="rId18"/>
    <p:sldId id="276" r:id="rId19"/>
    <p:sldId id="277" r:id="rId20"/>
    <p:sldId id="278" r:id="rId21"/>
    <p:sldId id="279" r:id="rId22"/>
    <p:sldId id="264" r:id="rId23"/>
    <p:sldId id="280" r:id="rId24"/>
    <p:sldId id="281" r:id="rId25"/>
    <p:sldId id="282" r:id="rId26"/>
    <p:sldId id="283" r:id="rId27"/>
  </p:sldIdLst>
  <p:sldSz cx="12192000" cy="6858000"/>
  <p:notesSz cx="6858000" cy="9144000"/>
  <p:custDataLst>
    <p:tags r:id="rId28"/>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624" autoAdjust="0"/>
    <p:restoredTop sz="94660"/>
  </p:normalViewPr>
  <p:slideViewPr>
    <p:cSldViewPr snapToGrid="0">
      <p:cViewPr varScale="1">
        <p:scale>
          <a:sx n="112" d="100"/>
          <a:sy n="112" d="100"/>
        </p:scale>
        <p:origin x="630"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1.xml" /><Relationship Id="rId29" Type="http://schemas.openxmlformats.org/officeDocument/2006/relationships/presProps" Target="presProps.xml" /><Relationship Id="rId3" Type="http://schemas.openxmlformats.org/officeDocument/2006/relationships/slide" Target="slides/slide1.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2DD94B8-4759-411A-84F2-CF13CB97ACDC}" type="datetimeFigureOut">
              <a:rPr lang="zh-CN" altLang="en-US" smtClean="0"/>
              <a:t>2019/1/5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7AEE34-3953-40DF-A75B-7CCA1A39460A}" type="slidenum">
              <a:rPr lang="zh-CN" altLang="en-US" smtClean="0"/>
              <a:t>‹#›</a:t>
            </a:fld>
            <a:endParaRPr lang="zh-CN" altLang="en-US"/>
          </a:p>
        </p:txBody>
      </p:sp>
    </p:spTree>
    <p:extLst>
      <p:ext uri="{BB962C8B-B14F-4D97-AF65-F5344CB8AC3E}">
        <p14:creationId val="1841270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a:solidFill>
                  <a:schemeClr val="bg1"/>
                </a:solidFill>
                <a:latin typeface="微软雅黑" panose="020b0503020204020204" pitchFamily="34" charset="-122"/>
                <a:ea typeface="微软雅黑" panose="020b0503020204020204" pitchFamily="34" charset="-122"/>
                <a:sym typeface="+mn-ea"/>
              </a:rPr>
              <a:t>PPT</a:t>
            </a:r>
            <a:r>
              <a:rPr lang="zh-CN" altLang="en-US" sz="30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audio" Target="../media/media1.mp3" /><Relationship Id="rId4" Type="http://schemas.microsoft.com/office/2007/relationships/media" Target="../media/media1.mp3" TargetMode="Internal" /><Relationship Id="rId5" Type="http://schemas.openxmlformats.org/officeDocument/2006/relationships/image" Target="../media/image2.emf" /><Relationship Id="rId6" Type="http://schemas.openxmlformats.org/officeDocument/2006/relationships/image" Target="../media/image3.emf"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11.jpeg" /><Relationship Id="rId5" Type="http://schemas.openxmlformats.org/officeDocument/2006/relationships/image" Target="../media/image3.emf"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3.emf"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12.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3.emf"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3.emf"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jpeg" /><Relationship Id="rId3" Type="http://schemas.openxmlformats.org/officeDocument/2006/relationships/image" Target="../media/image6.emf" /><Relationship Id="rId4" Type="http://schemas.openxmlformats.org/officeDocument/2006/relationships/image" Target="../media/image2.emf" /><Relationship Id="rId5" Type="http://schemas.openxmlformats.org/officeDocument/2006/relationships/image" Target="../media/image7.emf" /><Relationship Id="rId6" Type="http://schemas.openxmlformats.org/officeDocument/2006/relationships/image" Target="../media/image3.emf"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13.jpeg" /><Relationship Id="rId5" Type="http://schemas.openxmlformats.org/officeDocument/2006/relationships/image" Target="../media/image3.emf"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3.emf"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14.jpeg" /><Relationship Id="rId5" Type="http://schemas.openxmlformats.org/officeDocument/2006/relationships/image" Target="../media/image3.emf"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3.emf"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jpeg" /><Relationship Id="rId3" Type="http://schemas.openxmlformats.org/officeDocument/2006/relationships/image" Target="../media/image2.emf" /><Relationship Id="rId4" Type="http://schemas.openxmlformats.org/officeDocument/2006/relationships/image" Target="../media/image3.emf"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15.jpeg" /><Relationship Id="rId5" Type="http://schemas.openxmlformats.org/officeDocument/2006/relationships/image" Target="../media/image3.emf"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jpeg" /><Relationship Id="rId3" Type="http://schemas.openxmlformats.org/officeDocument/2006/relationships/image" Target="../media/image6.emf" /><Relationship Id="rId4" Type="http://schemas.openxmlformats.org/officeDocument/2006/relationships/image" Target="../media/image2.emf" /><Relationship Id="rId5" Type="http://schemas.openxmlformats.org/officeDocument/2006/relationships/image" Target="../media/image7.emf" /><Relationship Id="rId6" Type="http://schemas.openxmlformats.org/officeDocument/2006/relationships/image" Target="../media/image3.emf"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3.emf"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16.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3.emf"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jpeg" /><Relationship Id="rId3" Type="http://schemas.openxmlformats.org/officeDocument/2006/relationships/image" Target="../media/image6.emf" /><Relationship Id="rId4" Type="http://schemas.openxmlformats.org/officeDocument/2006/relationships/image" Target="../media/image2.emf" /><Relationship Id="rId5" Type="http://schemas.openxmlformats.org/officeDocument/2006/relationships/image" Target="../media/image7.emf" /><Relationship Id="rId6" Type="http://schemas.openxmlformats.org/officeDocument/2006/relationships/image" Target="../media/image3.emf"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4.jpeg" /><Relationship Id="rId5" Type="http://schemas.openxmlformats.org/officeDocument/2006/relationships/image" Target="../media/image8.jpeg" /><Relationship Id="rId6" Type="http://schemas.openxmlformats.org/officeDocument/2006/relationships/image" Target="../media/image9.jpeg" /><Relationship Id="rId7" Type="http://schemas.openxmlformats.org/officeDocument/2006/relationships/image" Target="../media/image3.emf"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3.emf"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 Id="rId4" Type="http://schemas.openxmlformats.org/officeDocument/2006/relationships/image" Target="../media/image10.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emf" /><Relationship Id="rId3" Type="http://schemas.openxmlformats.org/officeDocument/2006/relationships/image" Target="../media/image6.emf"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jpeg" /><Relationship Id="rId3" Type="http://schemas.openxmlformats.org/officeDocument/2006/relationships/image" Target="../media/image6.emf" /><Relationship Id="rId4" Type="http://schemas.openxmlformats.org/officeDocument/2006/relationships/image" Target="../media/image2.emf" /><Relationship Id="rId5" Type="http://schemas.openxmlformats.org/officeDocument/2006/relationships/image" Target="../media/image7.emf" /><Relationship Id="rId6" Type="http://schemas.openxmlformats.org/officeDocument/2006/relationships/image" Target="../media/image3.emf"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grpSp>
        <p:nvGrpSpPr>
          <p:cNvPr id="59" name="Group 18">
            <a:extLst>
              <a:ext uri="{FF2B5EF4-FFF2-40B4-BE49-F238E27FC236}">
                <a16:creationId xmlns:a16="http://schemas.microsoft.com/office/drawing/2014/main" id="{CF685DDB-6278-4BD4-9286-88F16F982094}"/>
              </a:ext>
            </a:extLst>
          </p:cNvPr>
          <p:cNvGrpSpPr/>
          <p:nvPr/>
        </p:nvGrpSpPr>
        <p:grpSpPr>
          <a:xfrm>
            <a:off x="3438608" y="-1072255"/>
            <a:ext cx="5339817" cy="6191250"/>
            <a:chOff x="-827864" y="-897163"/>
            <a:chExt cx="5868712" cy="6804477"/>
          </a:xfrm>
        </p:grpSpPr>
        <p:sp>
          <p:nvSpPr>
            <p:cNvPr id="60" name="Rectangle 17">
              <a:extLst>
                <a:ext uri="{FF2B5EF4-FFF2-40B4-BE49-F238E27FC236}">
                  <a16:creationId xmlns:a16="http://schemas.microsoft.com/office/drawing/2014/main" id="{5A88F7B7-364E-4C4E-84D9-DE4E6804CCB7}"/>
                </a:ext>
              </a:extLst>
            </p:cNvPr>
            <p:cNvSpPr/>
            <p:nvPr/>
          </p:nvSpPr>
          <p:spPr>
            <a:xfrm>
              <a:off x="-827864" y="2061028"/>
              <a:ext cx="5868712" cy="3846286"/>
            </a:xfrm>
            <a:prstGeom prst="rect">
              <a:avLst/>
            </a:prstGeom>
            <a:solidFill>
              <a:schemeClr val="bg1"/>
            </a:solidFill>
            <a:ln>
              <a:noFill/>
            </a:ln>
            <a:effectLst>
              <a:outerShdw blurRad="254000" dist="38100" dir="3300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1" name="Group 16">
              <a:extLst>
                <a:ext uri="{FF2B5EF4-FFF2-40B4-BE49-F238E27FC236}">
                  <a16:creationId xmlns:a16="http://schemas.microsoft.com/office/drawing/2014/main" id="{085E5141-C1EF-468D-B0BB-55C9F7302068}"/>
                </a:ext>
              </a:extLst>
            </p:cNvPr>
            <p:cNvGrpSpPr/>
            <p:nvPr/>
          </p:nvGrpSpPr>
          <p:grpSpPr>
            <a:xfrm>
              <a:off x="1975757" y="-897163"/>
              <a:ext cx="261471" cy="3052763"/>
              <a:chOff x="5664200" y="-884239"/>
              <a:chExt cx="547688" cy="6394452"/>
            </a:xfrm>
          </p:grpSpPr>
          <p:sp>
            <p:nvSpPr>
              <p:cNvPr id="62" name="Freeform 12">
                <a:extLst>
                  <a:ext uri="{FF2B5EF4-FFF2-40B4-BE49-F238E27FC236}">
                    <a16:creationId xmlns:a16="http://schemas.microsoft.com/office/drawing/2014/main" id="{47ABFD80-497F-4006-AB4F-22A12E70EAAC}"/>
                  </a:ext>
                </a:extLst>
              </p:cNvPr>
              <p:cNvSpPr/>
              <p:nvPr/>
            </p:nvSpPr>
            <p:spPr bwMode="auto">
              <a:xfrm>
                <a:off x="5664200" y="5210174"/>
                <a:ext cx="547688" cy="300039"/>
              </a:xfrm>
              <a:custGeom>
                <a:gdLst>
                  <a:gd name="T0" fmla="*/ 143 w 143"/>
                  <a:gd name="T1" fmla="*/ 4 h 80"/>
                  <a:gd name="T2" fmla="*/ 138 w 143"/>
                  <a:gd name="T3" fmla="*/ 0 h 80"/>
                  <a:gd name="T4" fmla="*/ 5 w 143"/>
                  <a:gd name="T5" fmla="*/ 0 h 80"/>
                  <a:gd name="T6" fmla="*/ 0 w 143"/>
                  <a:gd name="T7" fmla="*/ 4 h 80"/>
                  <a:gd name="T8" fmla="*/ 0 w 143"/>
                  <a:gd name="T9" fmla="*/ 75 h 80"/>
                  <a:gd name="T10" fmla="*/ 5 w 143"/>
                  <a:gd name="T11" fmla="*/ 80 h 80"/>
                  <a:gd name="T12" fmla="*/ 24 w 143"/>
                  <a:gd name="T13" fmla="*/ 80 h 80"/>
                  <a:gd name="T14" fmla="*/ 24 w 143"/>
                  <a:gd name="T15" fmla="*/ 79 h 80"/>
                  <a:gd name="T16" fmla="*/ 35 w 143"/>
                  <a:gd name="T17" fmla="*/ 68 h 80"/>
                  <a:gd name="T18" fmla="*/ 46 w 143"/>
                  <a:gd name="T19" fmla="*/ 79 h 80"/>
                  <a:gd name="T20" fmla="*/ 46 w 143"/>
                  <a:gd name="T21" fmla="*/ 80 h 80"/>
                  <a:gd name="T22" fmla="*/ 99 w 143"/>
                  <a:gd name="T23" fmla="*/ 80 h 80"/>
                  <a:gd name="T24" fmla="*/ 99 w 143"/>
                  <a:gd name="T25" fmla="*/ 79 h 80"/>
                  <a:gd name="T26" fmla="*/ 110 w 143"/>
                  <a:gd name="T27" fmla="*/ 68 h 80"/>
                  <a:gd name="T28" fmla="*/ 121 w 143"/>
                  <a:gd name="T29" fmla="*/ 79 h 80"/>
                  <a:gd name="T30" fmla="*/ 121 w 143"/>
                  <a:gd name="T31" fmla="*/ 80 h 80"/>
                  <a:gd name="T32" fmla="*/ 138 w 143"/>
                  <a:gd name="T33" fmla="*/ 80 h 80"/>
                  <a:gd name="T34" fmla="*/ 143 w 143"/>
                  <a:gd name="T35" fmla="*/ 75 h 80"/>
                  <a:gd name="T36" fmla="*/ 143 w 143"/>
                  <a:gd name="T37" fmla="*/ 4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3" h="80">
                    <a:moveTo>
                      <a:pt x="143" y="4"/>
                    </a:moveTo>
                    <a:cubicBezTo>
                      <a:pt x="143" y="2"/>
                      <a:pt x="140" y="0"/>
                      <a:pt x="138" y="0"/>
                    </a:cubicBezTo>
                    <a:cubicBezTo>
                      <a:pt x="5" y="0"/>
                      <a:pt x="5" y="0"/>
                      <a:pt x="5" y="0"/>
                    </a:cubicBezTo>
                    <a:cubicBezTo>
                      <a:pt x="2" y="0"/>
                      <a:pt x="0" y="2"/>
                      <a:pt x="0" y="4"/>
                    </a:cubicBezTo>
                    <a:cubicBezTo>
                      <a:pt x="0" y="75"/>
                      <a:pt x="0" y="75"/>
                      <a:pt x="0" y="75"/>
                    </a:cubicBezTo>
                    <a:cubicBezTo>
                      <a:pt x="0" y="78"/>
                      <a:pt x="2" y="80"/>
                      <a:pt x="5" y="80"/>
                    </a:cubicBezTo>
                    <a:cubicBezTo>
                      <a:pt x="24" y="80"/>
                      <a:pt x="24" y="80"/>
                      <a:pt x="24" y="80"/>
                    </a:cubicBezTo>
                    <a:cubicBezTo>
                      <a:pt x="24" y="79"/>
                      <a:pt x="24" y="79"/>
                      <a:pt x="24" y="79"/>
                    </a:cubicBezTo>
                    <a:cubicBezTo>
                      <a:pt x="24" y="73"/>
                      <a:pt x="29" y="68"/>
                      <a:pt x="35" y="68"/>
                    </a:cubicBezTo>
                    <a:cubicBezTo>
                      <a:pt x="41" y="68"/>
                      <a:pt x="46" y="73"/>
                      <a:pt x="46" y="79"/>
                    </a:cubicBezTo>
                    <a:cubicBezTo>
                      <a:pt x="46" y="79"/>
                      <a:pt x="46" y="79"/>
                      <a:pt x="46" y="80"/>
                    </a:cubicBezTo>
                    <a:cubicBezTo>
                      <a:pt x="99" y="80"/>
                      <a:pt x="99" y="80"/>
                      <a:pt x="99" y="80"/>
                    </a:cubicBezTo>
                    <a:cubicBezTo>
                      <a:pt x="99" y="79"/>
                      <a:pt x="99" y="79"/>
                      <a:pt x="99" y="79"/>
                    </a:cubicBezTo>
                    <a:cubicBezTo>
                      <a:pt x="99" y="73"/>
                      <a:pt x="104" y="68"/>
                      <a:pt x="110" y="68"/>
                    </a:cubicBezTo>
                    <a:cubicBezTo>
                      <a:pt x="116" y="68"/>
                      <a:pt x="121" y="73"/>
                      <a:pt x="121" y="79"/>
                    </a:cubicBezTo>
                    <a:cubicBezTo>
                      <a:pt x="121" y="79"/>
                      <a:pt x="121" y="79"/>
                      <a:pt x="121" y="80"/>
                    </a:cubicBezTo>
                    <a:cubicBezTo>
                      <a:pt x="138" y="80"/>
                      <a:pt x="138" y="80"/>
                      <a:pt x="138" y="80"/>
                    </a:cubicBezTo>
                    <a:cubicBezTo>
                      <a:pt x="140" y="80"/>
                      <a:pt x="143" y="78"/>
                      <a:pt x="143" y="75"/>
                    </a:cubicBezTo>
                    <a:lnTo>
                      <a:pt x="143" y="4"/>
                    </a:lnTo>
                    <a:close/>
                  </a:path>
                </a:pathLst>
              </a:custGeom>
              <a:solidFill>
                <a:srgbClr val="41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3">
                <a:extLst>
                  <a:ext uri="{FF2B5EF4-FFF2-40B4-BE49-F238E27FC236}">
                    <a16:creationId xmlns:a16="http://schemas.microsoft.com/office/drawing/2014/main" id="{0C0ACBC8-E5CE-439A-B6D9-4067A7E5F400}"/>
                  </a:ext>
                </a:extLst>
              </p:cNvPr>
              <p:cNvSpPr/>
              <p:nvPr/>
            </p:nvSpPr>
            <p:spPr bwMode="auto">
              <a:xfrm>
                <a:off x="6005513" y="5210175"/>
                <a:ext cx="79375" cy="258763"/>
              </a:xfrm>
              <a:custGeom>
                <a:gdLst>
                  <a:gd name="T0" fmla="*/ 2 w 21"/>
                  <a:gd name="T1" fmla="*/ 0 h 69"/>
                  <a:gd name="T2" fmla="*/ 0 w 21"/>
                  <a:gd name="T3" fmla="*/ 9 h 69"/>
                  <a:gd name="T4" fmla="*/ 16 w 21"/>
                  <a:gd name="T5" fmla="*/ 69 h 69"/>
                  <a:gd name="T6" fmla="*/ 21 w 21"/>
                  <a:gd name="T7" fmla="*/ 68 h 69"/>
                  <a:gd name="T8" fmla="*/ 21 w 21"/>
                  <a:gd name="T9" fmla="*/ 68 h 69"/>
                  <a:gd name="T10" fmla="*/ 6 w 21"/>
                  <a:gd name="T11" fmla="*/ 8 h 69"/>
                  <a:gd name="T12" fmla="*/ 8 w 21"/>
                  <a:gd name="T13" fmla="*/ 0 h 69"/>
                  <a:gd name="T14" fmla="*/ 2 w 21"/>
                  <a:gd name="T15" fmla="*/ 0 h 6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9">
                    <a:moveTo>
                      <a:pt x="2" y="0"/>
                    </a:moveTo>
                    <a:cubicBezTo>
                      <a:pt x="0" y="3"/>
                      <a:pt x="0" y="6"/>
                      <a:pt x="0" y="9"/>
                    </a:cubicBezTo>
                    <a:cubicBezTo>
                      <a:pt x="16" y="69"/>
                      <a:pt x="16" y="69"/>
                      <a:pt x="16" y="69"/>
                    </a:cubicBezTo>
                    <a:cubicBezTo>
                      <a:pt x="17" y="68"/>
                      <a:pt x="19" y="68"/>
                      <a:pt x="21" y="68"/>
                    </a:cubicBezTo>
                    <a:cubicBezTo>
                      <a:pt x="21" y="68"/>
                      <a:pt x="21" y="68"/>
                      <a:pt x="21" y="68"/>
                    </a:cubicBezTo>
                    <a:cubicBezTo>
                      <a:pt x="6" y="8"/>
                      <a:pt x="6" y="8"/>
                      <a:pt x="6" y="8"/>
                    </a:cubicBezTo>
                    <a:cubicBezTo>
                      <a:pt x="6" y="5"/>
                      <a:pt x="6" y="2"/>
                      <a:pt x="8" y="0"/>
                    </a:cubicBezTo>
                    <a:lnTo>
                      <a:pt x="2" y="0"/>
                    </a:ln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4">
                <a:extLst>
                  <a:ext uri="{FF2B5EF4-FFF2-40B4-BE49-F238E27FC236}">
                    <a16:creationId xmlns:a16="http://schemas.microsoft.com/office/drawing/2014/main" id="{3A6314DC-5D0C-4BF7-974A-00D3F33DA600}"/>
                  </a:ext>
                </a:extLst>
              </p:cNvPr>
              <p:cNvSpPr/>
              <p:nvPr/>
            </p:nvSpPr>
            <p:spPr bwMode="auto">
              <a:xfrm>
                <a:off x="5786438" y="5210175"/>
                <a:ext cx="84138" cy="255588"/>
              </a:xfrm>
              <a:custGeom>
                <a:gdLst>
                  <a:gd name="T0" fmla="*/ 0 w 22"/>
                  <a:gd name="T1" fmla="*/ 68 h 68"/>
                  <a:gd name="T2" fmla="*/ 3 w 22"/>
                  <a:gd name="T3" fmla="*/ 68 h 68"/>
                  <a:gd name="T4" fmla="*/ 6 w 22"/>
                  <a:gd name="T5" fmla="*/ 68 h 68"/>
                  <a:gd name="T6" fmla="*/ 22 w 22"/>
                  <a:gd name="T7" fmla="*/ 9 h 68"/>
                  <a:gd name="T8" fmla="*/ 22 w 22"/>
                  <a:gd name="T9" fmla="*/ 8 h 68"/>
                  <a:gd name="T10" fmla="*/ 20 w 22"/>
                  <a:gd name="T11" fmla="*/ 0 h 68"/>
                  <a:gd name="T12" fmla="*/ 14 w 22"/>
                  <a:gd name="T13" fmla="*/ 0 h 68"/>
                  <a:gd name="T14" fmla="*/ 14 w 22"/>
                  <a:gd name="T15" fmla="*/ 0 h 68"/>
                  <a:gd name="T16" fmla="*/ 16 w 22"/>
                  <a:gd name="T17" fmla="*/ 8 h 68"/>
                  <a:gd name="T18" fmla="*/ 0 w 22"/>
                  <a:gd name="T19" fmla="*/ 68 h 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68">
                    <a:moveTo>
                      <a:pt x="0" y="68"/>
                    </a:moveTo>
                    <a:cubicBezTo>
                      <a:pt x="1" y="68"/>
                      <a:pt x="2" y="68"/>
                      <a:pt x="3" y="68"/>
                    </a:cubicBezTo>
                    <a:cubicBezTo>
                      <a:pt x="4" y="68"/>
                      <a:pt x="5" y="68"/>
                      <a:pt x="6" y="68"/>
                    </a:cubicBezTo>
                    <a:cubicBezTo>
                      <a:pt x="22" y="9"/>
                      <a:pt x="22" y="9"/>
                      <a:pt x="22" y="9"/>
                    </a:cubicBezTo>
                    <a:cubicBezTo>
                      <a:pt x="22" y="8"/>
                      <a:pt x="22" y="8"/>
                      <a:pt x="22" y="8"/>
                    </a:cubicBezTo>
                    <a:cubicBezTo>
                      <a:pt x="22" y="6"/>
                      <a:pt x="22" y="3"/>
                      <a:pt x="20" y="0"/>
                    </a:cubicBezTo>
                    <a:cubicBezTo>
                      <a:pt x="14" y="0"/>
                      <a:pt x="14" y="0"/>
                      <a:pt x="14" y="0"/>
                    </a:cubicBezTo>
                    <a:cubicBezTo>
                      <a:pt x="14" y="0"/>
                      <a:pt x="14" y="0"/>
                      <a:pt x="14" y="0"/>
                    </a:cubicBezTo>
                    <a:cubicBezTo>
                      <a:pt x="16" y="2"/>
                      <a:pt x="16" y="5"/>
                      <a:pt x="16" y="8"/>
                    </a:cubicBezTo>
                    <a:lnTo>
                      <a:pt x="0" y="68"/>
                    </a:ln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15">
                <a:extLst>
                  <a:ext uri="{FF2B5EF4-FFF2-40B4-BE49-F238E27FC236}">
                    <a16:creationId xmlns:a16="http://schemas.microsoft.com/office/drawing/2014/main" id="{BB7DACD8-521A-4EB7-8449-AB1F6F0FB444}"/>
                  </a:ext>
                </a:extLst>
              </p:cNvPr>
              <p:cNvSpPr/>
              <p:nvPr/>
            </p:nvSpPr>
            <p:spPr bwMode="auto">
              <a:xfrm>
                <a:off x="5783263" y="-884239"/>
                <a:ext cx="309562" cy="6383340"/>
              </a:xfrm>
              <a:custGeom>
                <a:gdLst>
                  <a:gd name="T0" fmla="*/ 64 w 81"/>
                  <a:gd name="T1" fmla="*/ 1601 h 1699"/>
                  <a:gd name="T2" fmla="*/ 66 w 81"/>
                  <a:gd name="T3" fmla="*/ 1589 h 1699"/>
                  <a:gd name="T4" fmla="*/ 71 w 81"/>
                  <a:gd name="T5" fmla="*/ 1580 h 1699"/>
                  <a:gd name="T6" fmla="*/ 63 w 81"/>
                  <a:gd name="T7" fmla="*/ 1555 h 1699"/>
                  <a:gd name="T8" fmla="*/ 44 w 81"/>
                  <a:gd name="T9" fmla="*/ 1550 h 1699"/>
                  <a:gd name="T10" fmla="*/ 44 w 81"/>
                  <a:gd name="T11" fmla="*/ 0 h 1699"/>
                  <a:gd name="T12" fmla="*/ 37 w 81"/>
                  <a:gd name="T13" fmla="*/ 0 h 1699"/>
                  <a:gd name="T14" fmla="*/ 37 w 81"/>
                  <a:gd name="T15" fmla="*/ 1550 h 1699"/>
                  <a:gd name="T16" fmla="*/ 18 w 81"/>
                  <a:gd name="T17" fmla="*/ 1555 h 1699"/>
                  <a:gd name="T18" fmla="*/ 10 w 81"/>
                  <a:gd name="T19" fmla="*/ 1580 h 1699"/>
                  <a:gd name="T20" fmla="*/ 15 w 81"/>
                  <a:gd name="T21" fmla="*/ 1589 h 1699"/>
                  <a:gd name="T22" fmla="*/ 17 w 81"/>
                  <a:gd name="T23" fmla="*/ 1601 h 1699"/>
                  <a:gd name="T24" fmla="*/ 0 w 81"/>
                  <a:gd name="T25" fmla="*/ 1695 h 1699"/>
                  <a:gd name="T26" fmla="*/ 2 w 81"/>
                  <a:gd name="T27" fmla="*/ 1698 h 1699"/>
                  <a:gd name="T28" fmla="*/ 6 w 81"/>
                  <a:gd name="T29" fmla="*/ 1696 h 1699"/>
                  <a:gd name="T30" fmla="*/ 23 w 81"/>
                  <a:gd name="T31" fmla="*/ 1602 h 1699"/>
                  <a:gd name="T32" fmla="*/ 23 w 81"/>
                  <a:gd name="T33" fmla="*/ 1602 h 1699"/>
                  <a:gd name="T34" fmla="*/ 20 w 81"/>
                  <a:gd name="T35" fmla="*/ 1587 h 1699"/>
                  <a:gd name="T36" fmla="*/ 15 w 81"/>
                  <a:gd name="T37" fmla="*/ 1577 h 1699"/>
                  <a:gd name="T38" fmla="*/ 21 w 81"/>
                  <a:gd name="T39" fmla="*/ 1561 h 1699"/>
                  <a:gd name="T40" fmla="*/ 37 w 81"/>
                  <a:gd name="T41" fmla="*/ 1556 h 1699"/>
                  <a:gd name="T42" fmla="*/ 37 w 81"/>
                  <a:gd name="T43" fmla="*/ 1561 h 1699"/>
                  <a:gd name="T44" fmla="*/ 40 w 81"/>
                  <a:gd name="T45" fmla="*/ 1564 h 1699"/>
                  <a:gd name="T46" fmla="*/ 44 w 81"/>
                  <a:gd name="T47" fmla="*/ 1561 h 1699"/>
                  <a:gd name="T48" fmla="*/ 44 w 81"/>
                  <a:gd name="T49" fmla="*/ 1556 h 1699"/>
                  <a:gd name="T50" fmla="*/ 60 w 81"/>
                  <a:gd name="T51" fmla="*/ 1561 h 1699"/>
                  <a:gd name="T52" fmla="*/ 66 w 81"/>
                  <a:gd name="T53" fmla="*/ 1577 h 1699"/>
                  <a:gd name="T54" fmla="*/ 61 w 81"/>
                  <a:gd name="T55" fmla="*/ 1586 h 1699"/>
                  <a:gd name="T56" fmla="*/ 58 w 81"/>
                  <a:gd name="T57" fmla="*/ 1602 h 1699"/>
                  <a:gd name="T58" fmla="*/ 75 w 81"/>
                  <a:gd name="T59" fmla="*/ 1696 h 1699"/>
                  <a:gd name="T60" fmla="*/ 78 w 81"/>
                  <a:gd name="T61" fmla="*/ 1699 h 1699"/>
                  <a:gd name="T62" fmla="*/ 79 w 81"/>
                  <a:gd name="T63" fmla="*/ 1698 h 1699"/>
                  <a:gd name="T64" fmla="*/ 81 w 81"/>
                  <a:gd name="T65" fmla="*/ 1695 h 1699"/>
                  <a:gd name="T66" fmla="*/ 64 w 81"/>
                  <a:gd name="T67" fmla="*/ 1601 h 16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1699">
                    <a:moveTo>
                      <a:pt x="64" y="1601"/>
                    </a:moveTo>
                    <a:cubicBezTo>
                      <a:pt x="64" y="1597"/>
                      <a:pt x="64" y="1593"/>
                      <a:pt x="66" y="1589"/>
                    </a:cubicBezTo>
                    <a:cubicBezTo>
                      <a:pt x="71" y="1580"/>
                      <a:pt x="71" y="1580"/>
                      <a:pt x="71" y="1580"/>
                    </a:cubicBezTo>
                    <a:cubicBezTo>
                      <a:pt x="76" y="1571"/>
                      <a:pt x="72" y="1560"/>
                      <a:pt x="63" y="1555"/>
                    </a:cubicBezTo>
                    <a:cubicBezTo>
                      <a:pt x="57" y="1552"/>
                      <a:pt x="51" y="1550"/>
                      <a:pt x="44" y="1550"/>
                    </a:cubicBezTo>
                    <a:cubicBezTo>
                      <a:pt x="44" y="0"/>
                      <a:pt x="44" y="0"/>
                      <a:pt x="44" y="0"/>
                    </a:cubicBezTo>
                    <a:cubicBezTo>
                      <a:pt x="37" y="0"/>
                      <a:pt x="37" y="0"/>
                      <a:pt x="37" y="0"/>
                    </a:cubicBezTo>
                    <a:cubicBezTo>
                      <a:pt x="37" y="1550"/>
                      <a:pt x="37" y="1550"/>
                      <a:pt x="37" y="1550"/>
                    </a:cubicBezTo>
                    <a:cubicBezTo>
                      <a:pt x="30" y="1551"/>
                      <a:pt x="24" y="1552"/>
                      <a:pt x="18" y="1555"/>
                    </a:cubicBezTo>
                    <a:cubicBezTo>
                      <a:pt x="9" y="1560"/>
                      <a:pt x="5" y="1571"/>
                      <a:pt x="10" y="1580"/>
                    </a:cubicBezTo>
                    <a:cubicBezTo>
                      <a:pt x="15" y="1589"/>
                      <a:pt x="15" y="1589"/>
                      <a:pt x="15" y="1589"/>
                    </a:cubicBezTo>
                    <a:cubicBezTo>
                      <a:pt x="17" y="1593"/>
                      <a:pt x="17" y="1597"/>
                      <a:pt x="17" y="1601"/>
                    </a:cubicBezTo>
                    <a:cubicBezTo>
                      <a:pt x="0" y="1695"/>
                      <a:pt x="0" y="1695"/>
                      <a:pt x="0" y="1695"/>
                    </a:cubicBezTo>
                    <a:cubicBezTo>
                      <a:pt x="0" y="1696"/>
                      <a:pt x="1" y="1698"/>
                      <a:pt x="2" y="1698"/>
                    </a:cubicBezTo>
                    <a:cubicBezTo>
                      <a:pt x="4" y="1698"/>
                      <a:pt x="5" y="1697"/>
                      <a:pt x="6" y="1696"/>
                    </a:cubicBezTo>
                    <a:cubicBezTo>
                      <a:pt x="23" y="1602"/>
                      <a:pt x="23" y="1602"/>
                      <a:pt x="23" y="1602"/>
                    </a:cubicBezTo>
                    <a:cubicBezTo>
                      <a:pt x="23" y="1602"/>
                      <a:pt x="23" y="1602"/>
                      <a:pt x="23" y="1602"/>
                    </a:cubicBezTo>
                    <a:cubicBezTo>
                      <a:pt x="24" y="1596"/>
                      <a:pt x="23" y="1591"/>
                      <a:pt x="20" y="1587"/>
                    </a:cubicBezTo>
                    <a:cubicBezTo>
                      <a:pt x="15" y="1577"/>
                      <a:pt x="15" y="1577"/>
                      <a:pt x="15" y="1577"/>
                    </a:cubicBezTo>
                    <a:cubicBezTo>
                      <a:pt x="12" y="1571"/>
                      <a:pt x="15" y="1564"/>
                      <a:pt x="21" y="1561"/>
                    </a:cubicBezTo>
                    <a:cubicBezTo>
                      <a:pt x="26" y="1558"/>
                      <a:pt x="31" y="1557"/>
                      <a:pt x="37" y="1556"/>
                    </a:cubicBezTo>
                    <a:cubicBezTo>
                      <a:pt x="37" y="1561"/>
                      <a:pt x="37" y="1561"/>
                      <a:pt x="37" y="1561"/>
                    </a:cubicBezTo>
                    <a:cubicBezTo>
                      <a:pt x="37" y="1562"/>
                      <a:pt x="39" y="1564"/>
                      <a:pt x="40" y="1564"/>
                    </a:cubicBezTo>
                    <a:cubicBezTo>
                      <a:pt x="42" y="1564"/>
                      <a:pt x="44" y="1562"/>
                      <a:pt x="44" y="1561"/>
                    </a:cubicBezTo>
                    <a:cubicBezTo>
                      <a:pt x="44" y="1556"/>
                      <a:pt x="44" y="1556"/>
                      <a:pt x="44" y="1556"/>
                    </a:cubicBezTo>
                    <a:cubicBezTo>
                      <a:pt x="50" y="1556"/>
                      <a:pt x="55" y="1558"/>
                      <a:pt x="60" y="1561"/>
                    </a:cubicBezTo>
                    <a:cubicBezTo>
                      <a:pt x="66" y="1564"/>
                      <a:pt x="69" y="1571"/>
                      <a:pt x="66" y="1577"/>
                    </a:cubicBezTo>
                    <a:cubicBezTo>
                      <a:pt x="61" y="1586"/>
                      <a:pt x="61" y="1586"/>
                      <a:pt x="61" y="1586"/>
                    </a:cubicBezTo>
                    <a:cubicBezTo>
                      <a:pt x="58" y="1591"/>
                      <a:pt x="58" y="1597"/>
                      <a:pt x="58" y="1602"/>
                    </a:cubicBezTo>
                    <a:cubicBezTo>
                      <a:pt x="75" y="1696"/>
                      <a:pt x="75" y="1696"/>
                      <a:pt x="75" y="1696"/>
                    </a:cubicBezTo>
                    <a:cubicBezTo>
                      <a:pt x="75" y="1697"/>
                      <a:pt x="77" y="1699"/>
                      <a:pt x="78" y="1699"/>
                    </a:cubicBezTo>
                    <a:cubicBezTo>
                      <a:pt x="78" y="1699"/>
                      <a:pt x="78" y="1698"/>
                      <a:pt x="79" y="1698"/>
                    </a:cubicBezTo>
                    <a:cubicBezTo>
                      <a:pt x="80" y="1698"/>
                      <a:pt x="81" y="1697"/>
                      <a:pt x="81" y="1695"/>
                    </a:cubicBezTo>
                    <a:lnTo>
                      <a:pt x="64" y="1601"/>
                    </a:lnTo>
                    <a:close/>
                  </a:path>
                </a:pathLst>
              </a:cu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6" name="椭圆 45">
            <a:extLst>
              <a:ext uri="{FF2B5EF4-FFF2-40B4-BE49-F238E27FC236}">
                <a16:creationId xmlns:a16="http://schemas.microsoft.com/office/drawing/2014/main" id="{660B64E1-2C6A-4284-8931-6E14BD18DAF2}"/>
              </a:ext>
            </a:extLst>
          </p:cNvPr>
          <p:cNvSpPr/>
          <p:nvPr/>
        </p:nvSpPr>
        <p:spPr>
          <a:xfrm>
            <a:off x="729976" y="3652048"/>
            <a:ext cx="2152786" cy="2152786"/>
          </a:xfrm>
          <a:prstGeom prst="ellipse">
            <a:avLst/>
          </a:prstGeom>
          <a:solidFill>
            <a:srgbClr val="2E41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 name="Audio Machine - Breath and Life">
            <a:hlinkClick action="ppaction://media"/>
            <a:extLst>
              <a:ext uri="{FF2B5EF4-FFF2-40B4-BE49-F238E27FC236}">
                <a16:creationId xmlns:a16="http://schemas.microsoft.com/office/drawing/2014/main" id="{4B553B55-C6C4-4B49-8E91-757473C83700}"/>
              </a:ext>
            </a:extLst>
          </p:cNvPr>
          <p:cNvPicPr>
            <a:picLocks noChangeAspect="1"/>
          </p:cNvPicPr>
          <p:nvPr>
            <a:audioFile r:link="rId3"/>
            <p:extLst>
              <p:ext uri="{DAA4B4D4-6D71-4841-9C94-3DE7FCFB9230}">
                <p14:media r:embed="rId4"/>
              </p:ext>
            </p:extLst>
          </p:nvPr>
        </p:nvPicPr>
        <p:blipFill>
          <a:blip r:embed="rId2"/>
          <a:stretch>
            <a:fillRect/>
          </a:stretch>
        </p:blipFill>
        <p:spPr>
          <a:xfrm>
            <a:off x="6096000" y="-881289"/>
            <a:ext cx="487363" cy="487363"/>
          </a:xfrm>
          <a:prstGeom prst="rect">
            <a:avLst/>
          </a:prstGeom>
        </p:spPr>
      </p:pic>
      <p:sp>
        <p:nvSpPr>
          <p:cNvPr id="8" name="椭圆 7">
            <a:extLst>
              <a:ext uri="{FF2B5EF4-FFF2-40B4-BE49-F238E27FC236}">
                <a16:creationId xmlns:a16="http://schemas.microsoft.com/office/drawing/2014/main" id="{5321D4A2-D1DC-42F5-9E6A-663BB3D1E873}"/>
              </a:ext>
            </a:extLst>
          </p:cNvPr>
          <p:cNvSpPr/>
          <p:nvPr/>
        </p:nvSpPr>
        <p:spPr>
          <a:xfrm>
            <a:off x="-2287784" y="1062721"/>
            <a:ext cx="4732557" cy="4732557"/>
          </a:xfrm>
          <a:prstGeom prst="ellipse">
            <a:avLst/>
          </a:prstGeom>
          <a:solidFill>
            <a:srgbClr val="35D6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图片 42">
            <a:extLst>
              <a:ext uri="{FF2B5EF4-FFF2-40B4-BE49-F238E27FC236}">
                <a16:creationId xmlns:a16="http://schemas.microsoft.com/office/drawing/2014/main" id="{DA5BE4BF-8969-4E19-85B6-14E7FFF3AA0D}"/>
              </a:ext>
            </a:extLst>
          </p:cNvPr>
          <p:cNvPicPr>
            <a:picLocks noChangeAspect="1"/>
          </p:cNvPicPr>
          <p:nvPr/>
        </p:nvPicPr>
        <p:blipFill>
          <a:blip r:embed="rId5"/>
          <a:stretch>
            <a:fillRect/>
          </a:stretch>
        </p:blipFill>
        <p:spPr>
          <a:xfrm>
            <a:off x="8347075" y="4911180"/>
            <a:ext cx="746448" cy="707887"/>
          </a:xfrm>
          <a:prstGeom prst="rect">
            <a:avLst/>
          </a:prstGeom>
        </p:spPr>
      </p:pic>
      <p:pic>
        <p:nvPicPr>
          <p:cNvPr id="45" name="图片 44">
            <a:extLst>
              <a:ext uri="{FF2B5EF4-FFF2-40B4-BE49-F238E27FC236}">
                <a16:creationId xmlns:a16="http://schemas.microsoft.com/office/drawing/2014/main" id="{23191D8E-A2CB-416E-98BF-9048111B2BB1}"/>
              </a:ext>
            </a:extLst>
          </p:cNvPr>
          <p:cNvPicPr>
            <a:picLocks noChangeAspect="1"/>
          </p:cNvPicPr>
          <p:nvPr/>
        </p:nvPicPr>
        <p:blipFill>
          <a:blip r:embed="rId6"/>
          <a:stretch>
            <a:fillRect/>
          </a:stretch>
        </p:blipFill>
        <p:spPr>
          <a:xfrm>
            <a:off x="198640" y="114889"/>
            <a:ext cx="698456" cy="660853"/>
          </a:xfrm>
          <a:prstGeom prst="rect">
            <a:avLst/>
          </a:prstGeom>
        </p:spPr>
      </p:pic>
      <p:pic>
        <p:nvPicPr>
          <p:cNvPr id="47" name="图片 46">
            <a:extLst>
              <a:ext uri="{FF2B5EF4-FFF2-40B4-BE49-F238E27FC236}">
                <a16:creationId xmlns:a16="http://schemas.microsoft.com/office/drawing/2014/main" id="{77D1CACC-D26D-4132-83A1-7C8C2E8C0188}"/>
              </a:ext>
            </a:extLst>
          </p:cNvPr>
          <p:cNvPicPr>
            <a:picLocks noChangeAspect="1"/>
          </p:cNvPicPr>
          <p:nvPr/>
        </p:nvPicPr>
        <p:blipFill>
          <a:blip r:embed="rId5"/>
          <a:stretch>
            <a:fillRect/>
          </a:stretch>
        </p:blipFill>
        <p:spPr>
          <a:xfrm>
            <a:off x="3520558" y="1328322"/>
            <a:ext cx="613743" cy="582037"/>
          </a:xfrm>
          <a:prstGeom prst="rect">
            <a:avLst/>
          </a:prstGeom>
        </p:spPr>
      </p:pic>
      <p:sp>
        <p:nvSpPr>
          <p:cNvPr id="48" name="椭圆 47">
            <a:extLst>
              <a:ext uri="{FF2B5EF4-FFF2-40B4-BE49-F238E27FC236}">
                <a16:creationId xmlns:a16="http://schemas.microsoft.com/office/drawing/2014/main" id="{3BD6DA1C-0D14-49B6-8B8A-411CA8DC969C}"/>
              </a:ext>
            </a:extLst>
          </p:cNvPr>
          <p:cNvSpPr/>
          <p:nvPr/>
        </p:nvSpPr>
        <p:spPr>
          <a:xfrm>
            <a:off x="2602990" y="5655216"/>
            <a:ext cx="431082" cy="431082"/>
          </a:xfrm>
          <a:prstGeom prst="ellipse">
            <a:avLst/>
          </a:prstGeom>
          <a:solidFill>
            <a:srgbClr val="35D6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8E5169F5-E567-43DC-B108-D05DE61F3170}"/>
              </a:ext>
            </a:extLst>
          </p:cNvPr>
          <p:cNvSpPr/>
          <p:nvPr/>
        </p:nvSpPr>
        <p:spPr>
          <a:xfrm>
            <a:off x="1318387" y="1551243"/>
            <a:ext cx="1226437" cy="1226437"/>
          </a:xfrm>
          <a:prstGeom prst="ellipse">
            <a:avLst/>
          </a:prstGeom>
          <a:solidFill>
            <a:srgbClr val="2E41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EBE11B5D-3689-49E4-8081-CF117B5E2CFB}"/>
              </a:ext>
            </a:extLst>
          </p:cNvPr>
          <p:cNvSpPr/>
          <p:nvPr/>
        </p:nvSpPr>
        <p:spPr>
          <a:xfrm>
            <a:off x="11193150" y="5655216"/>
            <a:ext cx="2230734" cy="2230734"/>
          </a:xfrm>
          <a:prstGeom prst="ellipse">
            <a:avLst/>
          </a:prstGeom>
          <a:noFill/>
          <a:ln w="38100">
            <a:solidFill>
              <a:srgbClr val="2E4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EF801CC9-8A21-4E50-85E1-14F101E988BF}"/>
              </a:ext>
            </a:extLst>
          </p:cNvPr>
          <p:cNvSpPr/>
          <p:nvPr/>
        </p:nvSpPr>
        <p:spPr>
          <a:xfrm>
            <a:off x="10160699" y="3990782"/>
            <a:ext cx="2230734" cy="2230734"/>
          </a:xfrm>
          <a:prstGeom prst="ellipse">
            <a:avLst/>
          </a:prstGeom>
          <a:noFill/>
          <a:ln w="38100">
            <a:solidFill>
              <a:srgbClr val="35D6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51F3E270-CBBA-4C05-9819-2AE2B9B5A12B}"/>
              </a:ext>
            </a:extLst>
          </p:cNvPr>
          <p:cNvSpPr/>
          <p:nvPr/>
        </p:nvSpPr>
        <p:spPr>
          <a:xfrm>
            <a:off x="10952864" y="3423335"/>
            <a:ext cx="1841789" cy="1841789"/>
          </a:xfrm>
          <a:prstGeom prst="ellipse">
            <a:avLst/>
          </a:prstGeom>
          <a:noFill/>
          <a:ln w="38100">
            <a:solidFill>
              <a:srgbClr val="2E4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52" name="椭圆 51">
            <a:extLst>
              <a:ext uri="{FF2B5EF4-FFF2-40B4-BE49-F238E27FC236}">
                <a16:creationId xmlns:a16="http://schemas.microsoft.com/office/drawing/2014/main" id="{A22D4CFC-82A7-415E-A168-0BA528724A7E}"/>
              </a:ext>
            </a:extLst>
          </p:cNvPr>
          <p:cNvSpPr/>
          <p:nvPr/>
        </p:nvSpPr>
        <p:spPr>
          <a:xfrm>
            <a:off x="11193150" y="2915685"/>
            <a:ext cx="880051" cy="880051"/>
          </a:xfrm>
          <a:prstGeom prst="ellipse">
            <a:avLst/>
          </a:prstGeom>
          <a:noFill/>
          <a:ln w="38100">
            <a:solidFill>
              <a:srgbClr val="35D6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C873AA20-81C2-47C4-A596-B26EF990D65F}"/>
              </a:ext>
            </a:extLst>
          </p:cNvPr>
          <p:cNvSpPr/>
          <p:nvPr/>
        </p:nvSpPr>
        <p:spPr>
          <a:xfrm>
            <a:off x="9197766" y="5461569"/>
            <a:ext cx="1592164" cy="1592164"/>
          </a:xfrm>
          <a:prstGeom prst="ellipse">
            <a:avLst/>
          </a:prstGeom>
          <a:noFill/>
          <a:ln w="38100">
            <a:solidFill>
              <a:srgbClr val="2E4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pic>
        <p:nvPicPr>
          <p:cNvPr id="54" name="图片 53">
            <a:extLst>
              <a:ext uri="{FF2B5EF4-FFF2-40B4-BE49-F238E27FC236}">
                <a16:creationId xmlns:a16="http://schemas.microsoft.com/office/drawing/2014/main" id="{28A777BA-24D0-4577-89EC-E873E4107AD6}"/>
              </a:ext>
            </a:extLst>
          </p:cNvPr>
          <p:cNvPicPr>
            <a:picLocks noChangeAspect="1"/>
          </p:cNvPicPr>
          <p:nvPr/>
        </p:nvPicPr>
        <p:blipFill>
          <a:blip r:embed="rId5"/>
          <a:stretch>
            <a:fillRect/>
          </a:stretch>
        </p:blipFill>
        <p:spPr>
          <a:xfrm>
            <a:off x="10952864" y="325396"/>
            <a:ext cx="691268" cy="655557"/>
          </a:xfrm>
          <a:prstGeom prst="rect">
            <a:avLst/>
          </a:prstGeom>
        </p:spPr>
      </p:pic>
      <p:pic>
        <p:nvPicPr>
          <p:cNvPr id="55" name="图片 54">
            <a:extLst>
              <a:ext uri="{FF2B5EF4-FFF2-40B4-BE49-F238E27FC236}">
                <a16:creationId xmlns:a16="http://schemas.microsoft.com/office/drawing/2014/main" id="{174FD405-69F9-46AF-8EE6-8362BFF7954F}"/>
              </a:ext>
            </a:extLst>
          </p:cNvPr>
          <p:cNvPicPr>
            <a:picLocks noChangeAspect="1"/>
          </p:cNvPicPr>
          <p:nvPr/>
        </p:nvPicPr>
        <p:blipFill>
          <a:blip r:embed="rId6"/>
          <a:stretch>
            <a:fillRect/>
          </a:stretch>
        </p:blipFill>
        <p:spPr>
          <a:xfrm>
            <a:off x="10315627" y="3551108"/>
            <a:ext cx="517094" cy="489255"/>
          </a:xfrm>
          <a:prstGeom prst="rect">
            <a:avLst/>
          </a:prstGeom>
        </p:spPr>
      </p:pic>
      <p:sp>
        <p:nvSpPr>
          <p:cNvPr id="56" name="椭圆 55">
            <a:extLst>
              <a:ext uri="{FF2B5EF4-FFF2-40B4-BE49-F238E27FC236}">
                <a16:creationId xmlns:a16="http://schemas.microsoft.com/office/drawing/2014/main" id="{242DF153-EE83-41EF-B924-E8B3C398AC33}"/>
              </a:ext>
            </a:extLst>
          </p:cNvPr>
          <p:cNvSpPr/>
          <p:nvPr/>
        </p:nvSpPr>
        <p:spPr>
          <a:xfrm>
            <a:off x="11134166" y="2023370"/>
            <a:ext cx="185875" cy="185875"/>
          </a:xfrm>
          <a:prstGeom prst="ellipse">
            <a:avLst/>
          </a:prstGeom>
          <a:solidFill>
            <a:srgbClr val="35D6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75CF300C-F658-4DCF-8241-0D09D4EA833D}"/>
              </a:ext>
            </a:extLst>
          </p:cNvPr>
          <p:cNvSpPr/>
          <p:nvPr/>
        </p:nvSpPr>
        <p:spPr>
          <a:xfrm>
            <a:off x="9810876" y="712898"/>
            <a:ext cx="349823" cy="349823"/>
          </a:xfrm>
          <a:prstGeom prst="ellipse">
            <a:avLst/>
          </a:prstGeom>
          <a:solidFill>
            <a:srgbClr val="35D6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a:extLst>
              <a:ext uri="{FF2B5EF4-FFF2-40B4-BE49-F238E27FC236}">
                <a16:creationId xmlns:a16="http://schemas.microsoft.com/office/drawing/2014/main" id="{0B81D7CB-7B5D-4B25-B4F2-D323689BFB9B}"/>
              </a:ext>
            </a:extLst>
          </p:cNvPr>
          <p:cNvGrpSpPr/>
          <p:nvPr/>
        </p:nvGrpSpPr>
        <p:grpSpPr>
          <a:xfrm>
            <a:off x="4150513" y="2507526"/>
            <a:ext cx="4378335" cy="1696367"/>
            <a:chOff x="4231177" y="3051882"/>
            <a:chExt cx="4378335" cy="1696367"/>
          </a:xfrm>
        </p:grpSpPr>
        <p:sp>
          <p:nvSpPr>
            <p:cNvPr id="27" name="文本框 26">
              <a:extLst>
                <a:ext uri="{FF2B5EF4-FFF2-40B4-BE49-F238E27FC236}">
                  <a16:creationId xmlns:a16="http://schemas.microsoft.com/office/drawing/2014/main" id="{BECCDD9F-AADA-4547-ACA8-C7DF8A58363E}"/>
                </a:ext>
              </a:extLst>
            </p:cNvPr>
            <p:cNvSpPr txBox="1"/>
            <p:nvPr/>
          </p:nvSpPr>
          <p:spPr>
            <a:xfrm>
              <a:off x="4233925" y="3051882"/>
              <a:ext cx="4139014" cy="1200329"/>
            </a:xfrm>
            <a:prstGeom prst="rect">
              <a:avLst/>
            </a:prstGeom>
            <a:noFill/>
          </p:spPr>
          <p:txBody>
            <a:bodyPr wrap="square" rtlCol="0">
              <a:spAutoFit/>
            </a:bodyPr>
            <a:lstStyle/>
            <a:p>
              <a:r>
                <a:rPr lang="zh-CN" altLang="en-US" sz="7200" b="1">
                  <a:solidFill>
                    <a:srgbClr val="35D6F1"/>
                  </a:solidFill>
                  <a:effectLst>
                    <a:outerShdw blurRad="50800" dist="38100" dir="2700000" algn="tl" rotWithShape="0">
                      <a:prstClr val="black">
                        <a:alpha val="40000"/>
                      </a:prstClr>
                    </a:outerShdw>
                  </a:effectLst>
                  <a:latin typeface="方正粗黑宋简体" panose="02000000000000000000" pitchFamily="2" charset="-122"/>
                  <a:ea typeface="方正粗黑宋简体" panose="02000000000000000000" pitchFamily="2" charset="-122"/>
                </a:rPr>
                <a:t>产</a:t>
              </a:r>
              <a:r>
                <a:rPr lang="zh-CN" altLang="en-US" sz="7200" b="1">
                  <a:solidFill>
                    <a:srgbClr val="4B6AB2"/>
                  </a:solidFill>
                  <a:effectLst>
                    <a:outerShdw blurRad="50800" dist="38100" dir="2700000" algn="tl" rotWithShape="0">
                      <a:prstClr val="black">
                        <a:alpha val="40000"/>
                      </a:prstClr>
                    </a:outerShdw>
                  </a:effectLst>
                  <a:latin typeface="方正粗黑宋简体" panose="02000000000000000000" pitchFamily="2" charset="-122"/>
                  <a:ea typeface="方正粗黑宋简体" panose="02000000000000000000" pitchFamily="2" charset="-122"/>
                </a:rPr>
                <a:t>品介绍</a:t>
              </a:r>
            </a:p>
          </p:txBody>
        </p:sp>
        <p:sp>
          <p:nvSpPr>
            <p:cNvPr id="58" name="文本框 57">
              <a:extLst>
                <a:ext uri="{FF2B5EF4-FFF2-40B4-BE49-F238E27FC236}">
                  <a16:creationId xmlns:a16="http://schemas.microsoft.com/office/drawing/2014/main" id="{E17E8281-4DEF-441D-B0FD-89D64FAC5D31}"/>
                </a:ext>
              </a:extLst>
            </p:cNvPr>
            <p:cNvSpPr txBox="1"/>
            <p:nvPr/>
          </p:nvSpPr>
          <p:spPr>
            <a:xfrm>
              <a:off x="4231177" y="4040363"/>
              <a:ext cx="4378335" cy="707886"/>
            </a:xfrm>
            <a:prstGeom prst="rect">
              <a:avLst/>
            </a:prstGeom>
            <a:noFill/>
          </p:spPr>
          <p:txBody>
            <a:bodyPr vert="horz" wrap="square" rtlCol="0">
              <a:spAutoFit/>
            </a:bodyPr>
            <a:lstStyle/>
            <a:p>
              <a:r>
                <a:rPr lang="en-US" altLang="zh-CN" sz="4000" b="1">
                  <a:solidFill>
                    <a:srgbClr val="4B6AB2"/>
                  </a:solidFill>
                  <a:latin typeface="Agency FB" panose="020b0503020202020204" pitchFamily="34" charset="0"/>
                </a:rPr>
                <a:t>Product Presentation</a:t>
              </a:r>
              <a:endParaRPr lang="zh-CN" altLang="en-US" sz="4000" b="1">
                <a:solidFill>
                  <a:srgbClr val="4B6AB2"/>
                </a:solidFill>
                <a:latin typeface="Agency FB" panose="020b0503020202020204" pitchFamily="34" charset="0"/>
              </a:endParaRPr>
            </a:p>
          </p:txBody>
        </p:sp>
      </p:grpSp>
      <p:pic>
        <p:nvPicPr>
          <p:cNvPr id="66" name="图片 65">
            <a:extLst>
              <a:ext uri="{FF2B5EF4-FFF2-40B4-BE49-F238E27FC236}">
                <a16:creationId xmlns:a16="http://schemas.microsoft.com/office/drawing/2014/main" id="{0E06B5AE-8F88-42FD-97A3-36F95B07E65D}"/>
              </a:ext>
            </a:extLst>
          </p:cNvPr>
          <p:cNvPicPr>
            <a:picLocks noChangeAspect="1"/>
          </p:cNvPicPr>
          <p:nvPr/>
        </p:nvPicPr>
        <p:blipFill>
          <a:blip r:embed="rId6"/>
          <a:stretch>
            <a:fillRect/>
          </a:stretch>
        </p:blipFill>
        <p:spPr>
          <a:xfrm>
            <a:off x="4265036" y="4729578"/>
            <a:ext cx="931508" cy="881358"/>
          </a:xfrm>
          <a:prstGeom prst="rect">
            <a:avLst/>
          </a:prstGeom>
        </p:spPr>
      </p:pic>
      <p:sp>
        <p:nvSpPr>
          <p:cNvPr id="68" name="椭圆 67">
            <a:extLst>
              <a:ext uri="{FF2B5EF4-FFF2-40B4-BE49-F238E27FC236}">
                <a16:creationId xmlns:a16="http://schemas.microsoft.com/office/drawing/2014/main" id="{91AEEAB2-E80B-4A0F-A9CD-F7CDEAAAF972}"/>
              </a:ext>
            </a:extLst>
          </p:cNvPr>
          <p:cNvSpPr/>
          <p:nvPr/>
        </p:nvSpPr>
        <p:spPr>
          <a:xfrm>
            <a:off x="8592882" y="1371135"/>
            <a:ext cx="452129" cy="452129"/>
          </a:xfrm>
          <a:prstGeom prst="ellipse">
            <a:avLst/>
          </a:prstGeom>
          <a:noFill/>
          <a:ln w="38100">
            <a:solidFill>
              <a:srgbClr val="35D6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3638B658-D8B2-4380-B437-C0B2479A28FB}"/>
              </a:ext>
            </a:extLst>
          </p:cNvPr>
          <p:cNvSpPr/>
          <p:nvPr/>
        </p:nvSpPr>
        <p:spPr>
          <a:xfrm>
            <a:off x="6772136" y="5020084"/>
            <a:ext cx="542488" cy="542488"/>
          </a:xfrm>
          <a:prstGeom prst="ellipse">
            <a:avLst/>
          </a:prstGeom>
          <a:noFill/>
          <a:ln w="38100">
            <a:solidFill>
              <a:srgbClr val="2E4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pic>
        <p:nvPicPr>
          <p:cNvPr id="70" name="图片 69">
            <a:extLst>
              <a:ext uri="{FF2B5EF4-FFF2-40B4-BE49-F238E27FC236}">
                <a16:creationId xmlns:a16="http://schemas.microsoft.com/office/drawing/2014/main" id="{E6112C7F-8363-4787-857F-D50E6B8287A6}"/>
              </a:ext>
            </a:extLst>
          </p:cNvPr>
          <p:cNvPicPr>
            <a:picLocks noChangeAspect="1"/>
          </p:cNvPicPr>
          <p:nvPr/>
        </p:nvPicPr>
        <p:blipFill>
          <a:blip r:embed="rId6"/>
          <a:stretch>
            <a:fillRect/>
          </a:stretch>
        </p:blipFill>
        <p:spPr>
          <a:xfrm>
            <a:off x="6963727" y="377213"/>
            <a:ext cx="691268" cy="654052"/>
          </a:xfrm>
          <a:prstGeom prst="rect">
            <a:avLst/>
          </a:prstGeom>
        </p:spPr>
      </p:pic>
      <p:sp>
        <p:nvSpPr>
          <p:cNvPr id="71" name="椭圆 70">
            <a:extLst>
              <a:ext uri="{FF2B5EF4-FFF2-40B4-BE49-F238E27FC236}">
                <a16:creationId xmlns:a16="http://schemas.microsoft.com/office/drawing/2014/main" id="{392219D6-54F4-413D-9CF4-463197F39363}"/>
              </a:ext>
            </a:extLst>
          </p:cNvPr>
          <p:cNvSpPr/>
          <p:nvPr/>
        </p:nvSpPr>
        <p:spPr>
          <a:xfrm>
            <a:off x="3409988" y="381930"/>
            <a:ext cx="214163" cy="214163"/>
          </a:xfrm>
          <a:prstGeom prst="ellipse">
            <a:avLst/>
          </a:prstGeom>
          <a:noFill/>
          <a:ln w="38100">
            <a:solidFill>
              <a:srgbClr val="2E4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Tree>
    <p:extLst>
      <p:ext uri="{BB962C8B-B14F-4D97-AF65-F5344CB8AC3E}">
        <p14:creationId val="573629789"/>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randombar(horizontal)">
                                      <p:cBhvr>
                                        <p:cTn id="7" dur="500"/>
                                        <p:tgtEl>
                                          <p:spTgt spid="4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randombar(horizontal)">
                                      <p:cBhvr>
                                        <p:cTn id="10" dur="500"/>
                                        <p:tgtEl>
                                          <p:spTgt spid="8"/>
                                        </p:tgtEl>
                                      </p:cBhvr>
                                    </p:animEffect>
                                  </p:childTnLst>
                                </p:cTn>
                              </p:par>
                              <p:par>
                                <p:cTn id="11" presetID="14" presetClass="entr" presetSubtype="1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randombar(horizontal)">
                                      <p:cBhvr>
                                        <p:cTn id="13" dur="500"/>
                                        <p:tgtEl>
                                          <p:spTgt spid="43"/>
                                        </p:tgtEl>
                                      </p:cBhvr>
                                    </p:animEffect>
                                  </p:childTnLst>
                                </p:cTn>
                              </p:par>
                              <p:par>
                                <p:cTn id="14" presetID="14" presetClass="entr" presetSubtype="10"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randombar(horizontal)">
                                      <p:cBhvr>
                                        <p:cTn id="19" dur="500"/>
                                        <p:tgtEl>
                                          <p:spTgt spid="47"/>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randombar(horizontal)">
                                      <p:cBhvr>
                                        <p:cTn id="22" dur="500"/>
                                        <p:tgtEl>
                                          <p:spTgt spid="4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randombar(horizontal)">
                                      <p:cBhvr>
                                        <p:cTn id="25" dur="500"/>
                                        <p:tgtEl>
                                          <p:spTgt spid="4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randombar(horizontal)">
                                      <p:cBhvr>
                                        <p:cTn id="28" dur="500"/>
                                        <p:tgtEl>
                                          <p:spTgt spid="23"/>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randombar(horizontal)">
                                      <p:cBhvr>
                                        <p:cTn id="31" dur="500"/>
                                        <p:tgtEl>
                                          <p:spTgt spid="50"/>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51"/>
                                        </p:tgtEl>
                                        <p:attrNameLst>
                                          <p:attrName>style.visibility</p:attrName>
                                        </p:attrNameLst>
                                      </p:cBhvr>
                                      <p:to>
                                        <p:strVal val="visible"/>
                                      </p:to>
                                    </p:set>
                                    <p:animEffect transition="in" filter="randombar(horizontal)">
                                      <p:cBhvr>
                                        <p:cTn id="34" dur="500"/>
                                        <p:tgtEl>
                                          <p:spTgt spid="51"/>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randombar(horizontal)">
                                      <p:cBhvr>
                                        <p:cTn id="37" dur="500"/>
                                        <p:tgtEl>
                                          <p:spTgt spid="52"/>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randombar(horizontal)">
                                      <p:cBhvr>
                                        <p:cTn id="40" dur="500"/>
                                        <p:tgtEl>
                                          <p:spTgt spid="53"/>
                                        </p:tgtEl>
                                      </p:cBhvr>
                                    </p:animEffect>
                                  </p:childTnLst>
                                </p:cTn>
                              </p:par>
                              <p:par>
                                <p:cTn id="41" presetID="14" presetClass="entr" presetSubtype="10" fill="hold"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randombar(horizontal)">
                                      <p:cBhvr>
                                        <p:cTn id="43" dur="500"/>
                                        <p:tgtEl>
                                          <p:spTgt spid="54"/>
                                        </p:tgtEl>
                                      </p:cBhvr>
                                    </p:animEffect>
                                  </p:childTnLst>
                                </p:cTn>
                              </p:par>
                              <p:par>
                                <p:cTn id="44" presetID="14" presetClass="entr" presetSubtype="10" fill="hold" nodeType="with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randombar(horizontal)">
                                      <p:cBhvr>
                                        <p:cTn id="46" dur="500"/>
                                        <p:tgtEl>
                                          <p:spTgt spid="55"/>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randombar(horizontal)">
                                      <p:cBhvr>
                                        <p:cTn id="49" dur="500"/>
                                        <p:tgtEl>
                                          <p:spTgt spid="56"/>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57"/>
                                        </p:tgtEl>
                                        <p:attrNameLst>
                                          <p:attrName>style.visibility</p:attrName>
                                        </p:attrNameLst>
                                      </p:cBhvr>
                                      <p:to>
                                        <p:strVal val="visible"/>
                                      </p:to>
                                    </p:set>
                                    <p:animEffect transition="in" filter="randombar(horizontal)">
                                      <p:cBhvr>
                                        <p:cTn id="52" dur="500"/>
                                        <p:tgtEl>
                                          <p:spTgt spid="57"/>
                                        </p:tgtEl>
                                      </p:cBhvr>
                                    </p:animEffect>
                                  </p:childTnLst>
                                </p:cTn>
                              </p:par>
                              <p:par>
                                <p:cTn id="53" presetID="14" presetClass="entr" presetSubtype="10" fill="hold" nodeType="withEffect">
                                  <p:stCondLst>
                                    <p:cond delay="0"/>
                                  </p:stCondLst>
                                  <p:childTnLst>
                                    <p:set>
                                      <p:cBhvr>
                                        <p:cTn id="54" dur="1" fill="hold">
                                          <p:stCondLst>
                                            <p:cond delay="0"/>
                                          </p:stCondLst>
                                        </p:cTn>
                                        <p:tgtEl>
                                          <p:spTgt spid="66"/>
                                        </p:tgtEl>
                                        <p:attrNameLst>
                                          <p:attrName>style.visibility</p:attrName>
                                        </p:attrNameLst>
                                      </p:cBhvr>
                                      <p:to>
                                        <p:strVal val="visible"/>
                                      </p:to>
                                    </p:set>
                                    <p:animEffect transition="in" filter="randombar(horizontal)">
                                      <p:cBhvr>
                                        <p:cTn id="55" dur="500"/>
                                        <p:tgtEl>
                                          <p:spTgt spid="66"/>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randombar(horizontal)">
                                      <p:cBhvr>
                                        <p:cTn id="58" dur="500"/>
                                        <p:tgtEl>
                                          <p:spTgt spid="68"/>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randombar(horizontal)">
                                      <p:cBhvr>
                                        <p:cTn id="61" dur="500"/>
                                        <p:tgtEl>
                                          <p:spTgt spid="69"/>
                                        </p:tgtEl>
                                      </p:cBhvr>
                                    </p:animEffect>
                                  </p:childTnLst>
                                </p:cTn>
                              </p:par>
                              <p:par>
                                <p:cTn id="62" presetID="14" presetClass="entr" presetSubtype="10" fill="hold" nodeType="with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randombar(horizontal)">
                                      <p:cBhvr>
                                        <p:cTn id="64" dur="500"/>
                                        <p:tgtEl>
                                          <p:spTgt spid="70"/>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71"/>
                                        </p:tgtEl>
                                        <p:attrNameLst>
                                          <p:attrName>style.visibility</p:attrName>
                                        </p:attrNameLst>
                                      </p:cBhvr>
                                      <p:to>
                                        <p:strVal val="visible"/>
                                      </p:to>
                                    </p:set>
                                    <p:animEffect transition="in" filter="randombar(horizontal)">
                                      <p:cBhvr>
                                        <p:cTn id="67" dur="500"/>
                                        <p:tgtEl>
                                          <p:spTgt spid="71"/>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21" presetClass="entr" presetSubtype="1" fill="hold" nodeType="click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wheel(1)">
                                      <p:cBhvr>
                                        <p:cTn id="72" dur="2000"/>
                                        <p:tgtEl>
                                          <p:spTgt spid="59"/>
                                        </p:tgtEl>
                                      </p:cBhvr>
                                    </p:animEffect>
                                  </p:childTnLst>
                                </p:cTn>
                              </p:par>
                            </p:childTnLst>
                          </p:cTn>
                        </p:par>
                      </p:childTnLst>
                    </p:cTn>
                  </p:par>
                  <p:par>
                    <p:cTn id="73" fill="hold" nodeType="clickPar">
                      <p:stCondLst>
                        <p:cond delay="indefinite"/>
                      </p:stCondLst>
                      <p:childTnLst>
                        <p:par>
                          <p:cTn id="74" fill="hold">
                            <p:stCondLst>
                              <p:cond delay="0"/>
                            </p:stCondLst>
                            <p:childTnLst>
                              <p:par>
                                <p:cTn id="75" presetID="22" presetClass="entr" presetSubtype="4" fill="hold" nodeType="click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down)">
                                      <p:cBhvr>
                                        <p:cTn id="77" dur="500"/>
                                        <p:tgtEl>
                                          <p:spTgt spid="25"/>
                                        </p:tgtEl>
                                      </p:cBhvr>
                                    </p:animEffect>
                                  </p:childTnLst>
                                </p:cTn>
                              </p:par>
                            </p:childTnLst>
                          </p:cTn>
                        </p:par>
                        <p:par>
                          <p:cTn id="78" fill="hold" nodeType="afterGroup">
                            <p:stCondLst>
                              <p:cond delay="500"/>
                            </p:stCondLst>
                            <p:childTnLst>
                              <p:par>
                                <p:cTn id="79" presetID="1" presetClass="mediacall" presetSubtype="0" fill="hold" nodeType="afterEffect">
                                  <p:stCondLst>
                                    <p:cond delay="0"/>
                                  </p:stCondLst>
                                  <p:childTnLst>
                                    <p:cmd type="call" cmd="playFrom(0.0)">
                                      <p:cBhvr>
                                        <p:cTn id="80" dur="1" fill="hold"/>
                                        <p:tgtEl>
                                          <p:spTgt spid="4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1" repeatCount="indefinite" fill="remove" display="0">
                  <p:stCondLst>
                    <p:cond delay="indefinite"/>
                  </p:stCondLst>
                  <p:endCondLst>
                    <p:cond evt="onStopAudio" delay="0">
                      <p:tgtEl>
                        <p:sldTgt/>
                      </p:tgtEl>
                    </p:cond>
                  </p:endCondLst>
                </p:cTn>
                <p:tgtEl>
                  <p:spTgt spid="41"/>
                </p:tgtEl>
              </p:cMediaNode>
            </p:audio>
          </p:childTnLst>
        </p:cTn>
      </p:par>
    </p:tnLst>
    <p:bldLst>
      <p:bldP spid="46" grpId="0" animBg="1"/>
      <p:bldP spid="8" grpId="0" animBg="1"/>
      <p:bldP spid="48" grpId="0" animBg="1"/>
      <p:bldP spid="49" grpId="0" animBg="1"/>
      <p:bldP spid="23" grpId="0" animBg="1"/>
      <p:bldP spid="50" grpId="0" animBg="1"/>
      <p:bldP spid="51" grpId="0" animBg="1"/>
      <p:bldP spid="52" grpId="0" animBg="1"/>
      <p:bldP spid="53" grpId="0" animBg="1"/>
      <p:bldP spid="56" grpId="0" animBg="1"/>
      <p:bldP spid="57" grpId="0" animBg="1"/>
      <p:bldP spid="68" grpId="0" animBg="1"/>
      <p:bldP spid="69" grpId="0" animBg="1"/>
      <p:bldP spid="71" grpId="0" animBg="1"/>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9" name="组合 8">
            <a:extLst>
              <a:ext uri="{FF2B5EF4-FFF2-40B4-BE49-F238E27FC236}">
                <a16:creationId xmlns:a16="http://schemas.microsoft.com/office/drawing/2014/main" id="{2B9A695F-F265-4B17-9CEB-239F00C5FB8E}"/>
              </a:ext>
            </a:extLst>
          </p:cNvPr>
          <p:cNvGrpSpPr/>
          <p:nvPr/>
        </p:nvGrpSpPr>
        <p:grpSpPr>
          <a:xfrm>
            <a:off x="0" y="1605013"/>
            <a:ext cx="5841644" cy="5252987"/>
            <a:chOff x="1618522" y="267653"/>
            <a:chExt cx="7328870" cy="6590347"/>
          </a:xfrm>
        </p:grpSpPr>
        <p:pic>
          <p:nvPicPr>
            <p:cNvPr id="12" name="图片 11">
              <a:extLst>
                <a:ext uri="{FF2B5EF4-FFF2-40B4-BE49-F238E27FC236}">
                  <a16:creationId xmlns:a16="http://schemas.microsoft.com/office/drawing/2014/main" id="{31D86E63-C384-4F27-A5C7-D32FEBD411B7}"/>
                </a:ext>
              </a:extLst>
            </p:cNvPr>
            <p:cNvPicPr>
              <a:picLocks noChangeAspect="1"/>
            </p:cNvPicPr>
            <p:nvPr/>
          </p:nvPicPr>
          <p:blipFill>
            <a:blip r:embed="rId4">
              <a:extLst>
                <a:ext uri="{28A0092B-C50C-407E-A947-70E740481C1C}">
                  <a14:useLocalDpi xmlns:a14="http://schemas.microsoft.com/office/drawing/2010/main" val="0"/>
                </a:ext>
              </a:extLst>
            </a:blip>
            <a:srcRect r="63468"/>
            <a:stretch>
              <a:fillRect/>
            </a:stretch>
          </p:blipFill>
          <p:spPr>
            <a:xfrm>
              <a:off x="1618522" y="3085219"/>
              <a:ext cx="2446549" cy="3772781"/>
            </a:xfrm>
            <a:prstGeom prst="rect">
              <a:avLst/>
            </a:prstGeom>
          </p:spPr>
        </p:pic>
        <p:pic>
          <p:nvPicPr>
            <p:cNvPr id="13" name="图片 12">
              <a:extLst>
                <a:ext uri="{FF2B5EF4-FFF2-40B4-BE49-F238E27FC236}">
                  <a16:creationId xmlns:a16="http://schemas.microsoft.com/office/drawing/2014/main" id="{2BF6E9ED-857C-4500-8681-C9A2CCE8DAC3}"/>
                </a:ext>
              </a:extLst>
            </p:cNvPr>
            <p:cNvPicPr>
              <a:picLocks noChangeAspect="1"/>
            </p:cNvPicPr>
            <p:nvPr/>
          </p:nvPicPr>
          <p:blipFill>
            <a:blip r:embed="rId4">
              <a:extLst>
                <a:ext uri="{28A0092B-C50C-407E-A947-70E740481C1C}">
                  <a14:useLocalDpi xmlns:a14="http://schemas.microsoft.com/office/drawing/2010/main" val="0"/>
                </a:ext>
              </a:extLst>
            </a:blip>
            <a:srcRect r="63468"/>
            <a:stretch>
              <a:fillRect/>
            </a:stretch>
          </p:blipFill>
          <p:spPr>
            <a:xfrm>
              <a:off x="4065071" y="1542609"/>
              <a:ext cx="2446549" cy="3772781"/>
            </a:xfrm>
            <a:prstGeom prst="rect">
              <a:avLst/>
            </a:prstGeom>
          </p:spPr>
        </p:pic>
        <p:pic>
          <p:nvPicPr>
            <p:cNvPr id="14" name="图片 13">
              <a:extLst>
                <a:ext uri="{FF2B5EF4-FFF2-40B4-BE49-F238E27FC236}">
                  <a16:creationId xmlns:a16="http://schemas.microsoft.com/office/drawing/2014/main" id="{5AC71E1E-D1E7-4DC8-98C9-0D166DDF4937}"/>
                </a:ext>
              </a:extLst>
            </p:cNvPr>
            <p:cNvPicPr>
              <a:picLocks noChangeAspect="1"/>
            </p:cNvPicPr>
            <p:nvPr/>
          </p:nvPicPr>
          <p:blipFill>
            <a:blip r:embed="rId4">
              <a:extLst>
                <a:ext uri="{28A0092B-C50C-407E-A947-70E740481C1C}">
                  <a14:useLocalDpi xmlns:a14="http://schemas.microsoft.com/office/drawing/2010/main" val="0"/>
                </a:ext>
              </a:extLst>
            </a:blip>
            <a:srcRect r="63468"/>
            <a:stretch>
              <a:fillRect/>
            </a:stretch>
          </p:blipFill>
          <p:spPr>
            <a:xfrm>
              <a:off x="6500843" y="267653"/>
              <a:ext cx="2446549" cy="3772781"/>
            </a:xfrm>
            <a:prstGeom prst="rect">
              <a:avLst/>
            </a:prstGeom>
          </p:spPr>
        </p:pic>
      </p:grpSp>
      <p:grpSp>
        <p:nvGrpSpPr>
          <p:cNvPr id="15" name="组合 14">
            <a:extLst>
              <a:ext uri="{FF2B5EF4-FFF2-40B4-BE49-F238E27FC236}">
                <a16:creationId xmlns:a16="http://schemas.microsoft.com/office/drawing/2014/main" id="{D88D92CF-8C14-4E5D-AA6E-F5D9E0AB96D8}"/>
              </a:ext>
            </a:extLst>
          </p:cNvPr>
          <p:cNvGrpSpPr/>
          <p:nvPr/>
        </p:nvGrpSpPr>
        <p:grpSpPr>
          <a:xfrm>
            <a:off x="6523846" y="1605013"/>
            <a:ext cx="4605071" cy="1308756"/>
            <a:chOff x="3512297" y="2038618"/>
            <a:chExt cx="4605071" cy="1308756"/>
          </a:xfrm>
        </p:grpSpPr>
        <p:sp>
          <p:nvSpPr>
            <p:cNvPr id="16" name="Title 20">
              <a:extLst>
                <a:ext uri="{FF2B5EF4-FFF2-40B4-BE49-F238E27FC236}">
                  <a16:creationId xmlns:a16="http://schemas.microsoft.com/office/drawing/2014/main" id="{2D84BB02-2246-454B-93A0-F85544FE12AA}"/>
                </a:ext>
              </a:extLst>
            </p:cNvPr>
            <p:cNvSpPr txBox="1"/>
            <p:nvPr/>
          </p:nvSpPr>
          <p:spPr>
            <a:xfrm>
              <a:off x="3588496" y="2407950"/>
              <a:ext cx="4528872"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您的内容打在这里或者通过复制您的文本后在此框中选择粘贴您的内容打在这里您的内容打在这里或者通过复制您的文本</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7" name="文本框 16">
              <a:extLst>
                <a:ext uri="{FF2B5EF4-FFF2-40B4-BE49-F238E27FC236}">
                  <a16:creationId xmlns:a16="http://schemas.microsoft.com/office/drawing/2014/main" id="{A334C6D7-EF60-4E50-833E-E2799E75A38D}"/>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18" name="组合 17">
            <a:extLst>
              <a:ext uri="{FF2B5EF4-FFF2-40B4-BE49-F238E27FC236}">
                <a16:creationId xmlns:a16="http://schemas.microsoft.com/office/drawing/2014/main" id="{4B732E32-8C01-42CC-9C30-54DDFDCD8299}"/>
              </a:ext>
            </a:extLst>
          </p:cNvPr>
          <p:cNvGrpSpPr/>
          <p:nvPr/>
        </p:nvGrpSpPr>
        <p:grpSpPr>
          <a:xfrm>
            <a:off x="6096000" y="3813620"/>
            <a:ext cx="5032917" cy="985591"/>
            <a:chOff x="3512297" y="2038618"/>
            <a:chExt cx="5032917" cy="985591"/>
          </a:xfrm>
        </p:grpSpPr>
        <p:sp>
          <p:nvSpPr>
            <p:cNvPr id="19" name="Title 20">
              <a:extLst>
                <a:ext uri="{FF2B5EF4-FFF2-40B4-BE49-F238E27FC236}">
                  <a16:creationId xmlns:a16="http://schemas.microsoft.com/office/drawing/2014/main" id="{26C0CBFC-4ED5-4530-B234-1D95F29FC9B7}"/>
                </a:ext>
              </a:extLst>
            </p:cNvPr>
            <p:cNvSpPr txBox="1"/>
            <p:nvPr/>
          </p:nvSpPr>
          <p:spPr>
            <a:xfrm>
              <a:off x="3588496" y="2407950"/>
              <a:ext cx="4956718"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您的内容打在这里或者通过复制您的文本后在此框中选择粘贴您的内容打在这里您的内容打在这里或者通过复制您的文本</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0" name="文本框 19">
              <a:extLst>
                <a:ext uri="{FF2B5EF4-FFF2-40B4-BE49-F238E27FC236}">
                  <a16:creationId xmlns:a16="http://schemas.microsoft.com/office/drawing/2014/main" id="{FA288C45-1472-4824-965C-ECEC0DA32488}"/>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pic>
        <p:nvPicPr>
          <p:cNvPr id="21" name="图片 20">
            <a:extLst>
              <a:ext uri="{FF2B5EF4-FFF2-40B4-BE49-F238E27FC236}">
                <a16:creationId xmlns:a16="http://schemas.microsoft.com/office/drawing/2014/main" id="{C93085AA-E303-4330-91AF-C1C9A290403B}"/>
              </a:ext>
            </a:extLst>
          </p:cNvPr>
          <p:cNvPicPr>
            <a:picLocks noChangeAspect="1"/>
          </p:cNvPicPr>
          <p:nvPr/>
        </p:nvPicPr>
        <p:blipFill>
          <a:blip r:embed="rId2"/>
          <a:stretch>
            <a:fillRect/>
          </a:stretch>
        </p:blipFill>
        <p:spPr>
          <a:xfrm>
            <a:off x="10362171" y="645093"/>
            <a:ext cx="1074518" cy="1019008"/>
          </a:xfrm>
          <a:prstGeom prst="rect">
            <a:avLst/>
          </a:prstGeom>
        </p:spPr>
      </p:pic>
      <p:pic>
        <p:nvPicPr>
          <p:cNvPr id="22" name="图片 21">
            <a:extLst>
              <a:ext uri="{FF2B5EF4-FFF2-40B4-BE49-F238E27FC236}">
                <a16:creationId xmlns:a16="http://schemas.microsoft.com/office/drawing/2014/main" id="{226F9FFF-9EBD-42EF-89C2-A5D69368670F}"/>
              </a:ext>
            </a:extLst>
          </p:cNvPr>
          <p:cNvPicPr>
            <a:picLocks noChangeAspect="1"/>
          </p:cNvPicPr>
          <p:nvPr/>
        </p:nvPicPr>
        <p:blipFill>
          <a:blip r:embed="rId5"/>
          <a:stretch>
            <a:fillRect/>
          </a:stretch>
        </p:blipFill>
        <p:spPr>
          <a:xfrm>
            <a:off x="4245603" y="4986544"/>
            <a:ext cx="1185221" cy="1121411"/>
          </a:xfrm>
          <a:prstGeom prst="rect">
            <a:avLst/>
          </a:prstGeom>
        </p:spPr>
      </p:pic>
      <p:pic>
        <p:nvPicPr>
          <p:cNvPr id="23" name="图片 22">
            <a:extLst>
              <a:ext uri="{FF2B5EF4-FFF2-40B4-BE49-F238E27FC236}">
                <a16:creationId xmlns:a16="http://schemas.microsoft.com/office/drawing/2014/main" id="{13C6A9DE-F194-427F-8DD5-20150AA47E55}"/>
              </a:ext>
            </a:extLst>
          </p:cNvPr>
          <p:cNvPicPr>
            <a:picLocks noChangeAspect="1"/>
          </p:cNvPicPr>
          <p:nvPr/>
        </p:nvPicPr>
        <p:blipFill>
          <a:blip r:embed="rId2"/>
          <a:stretch>
            <a:fillRect/>
          </a:stretch>
        </p:blipFill>
        <p:spPr>
          <a:xfrm>
            <a:off x="10037256" y="5628427"/>
            <a:ext cx="649829" cy="616259"/>
          </a:xfrm>
          <a:prstGeom prst="rect">
            <a:avLst/>
          </a:prstGeom>
        </p:spPr>
      </p:pic>
    </p:spTree>
    <p:extLst>
      <p:ext uri="{BB962C8B-B14F-4D97-AF65-F5344CB8AC3E}">
        <p14:creationId val="4114246796"/>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par>
                                <p:cTn id="13" presetID="1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nodeType="clickPar">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par>
                                <p:cTn id="21" presetID="10"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fade">
                                      <p:cBhvr>
                                        <p:cTn id="23" dur="500"/>
                                        <p:tgtEl>
                                          <p:spTgt spid="23"/>
                                        </p:tgtEl>
                                      </p:cBhvr>
                                    </p:animEffect>
                                  </p:childTnLst>
                                </p:cTn>
                              </p:par>
                              <p:par>
                                <p:cTn id="24" presetID="10"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9" name="组合 8">
            <a:extLst>
              <a:ext uri="{FF2B5EF4-FFF2-40B4-BE49-F238E27FC236}">
                <a16:creationId xmlns:a16="http://schemas.microsoft.com/office/drawing/2014/main" id="{AEFB172E-5014-4190-8975-F5B25FDF078B}"/>
              </a:ext>
            </a:extLst>
          </p:cNvPr>
          <p:cNvGrpSpPr/>
          <p:nvPr/>
        </p:nvGrpSpPr>
        <p:grpSpPr>
          <a:xfrm>
            <a:off x="1618522" y="1598116"/>
            <a:ext cx="4981462" cy="4516395"/>
            <a:chOff x="508001" y="1871705"/>
            <a:chExt cx="4981462" cy="4516395"/>
          </a:xfrm>
        </p:grpSpPr>
        <p:grpSp>
          <p:nvGrpSpPr>
            <p:cNvPr id="12" name="Group 41">
              <a:extLst>
                <a:ext uri="{FF2B5EF4-FFF2-40B4-BE49-F238E27FC236}">
                  <a16:creationId xmlns:a16="http://schemas.microsoft.com/office/drawing/2014/main" id="{91AB749C-15F6-461D-BF4B-8CCD872CC42D}"/>
                </a:ext>
              </a:extLst>
            </p:cNvPr>
            <p:cNvGrpSpPr/>
            <p:nvPr/>
          </p:nvGrpSpPr>
          <p:grpSpPr>
            <a:xfrm>
              <a:off x="508001" y="1871705"/>
              <a:ext cx="4981462" cy="989041"/>
              <a:chOff x="508001" y="1871705"/>
              <a:chExt cx="4981462" cy="989041"/>
            </a:xfrm>
          </p:grpSpPr>
          <p:sp>
            <p:nvSpPr>
              <p:cNvPr id="13" name="Freeform 5">
                <a:extLst>
                  <a:ext uri="{FF2B5EF4-FFF2-40B4-BE49-F238E27FC236}">
                    <a16:creationId xmlns:a16="http://schemas.microsoft.com/office/drawing/2014/main" id="{148CD124-476C-42B4-B5A7-8D755496D07F}"/>
                  </a:ext>
                </a:extLst>
              </p:cNvPr>
              <p:cNvSpPr/>
              <p:nvPr/>
            </p:nvSpPr>
            <p:spPr bwMode="auto">
              <a:xfrm>
                <a:off x="508001" y="1871705"/>
                <a:ext cx="4850013" cy="989041"/>
              </a:xfrm>
              <a:custGeom>
                <a:gdLst>
                  <a:gd name="T0" fmla="*/ 31 w 2262"/>
                  <a:gd name="T1" fmla="*/ 0 h 459"/>
                  <a:gd name="T2" fmla="*/ 0 w 2262"/>
                  <a:gd name="T3" fmla="*/ 31 h 459"/>
                  <a:gd name="T4" fmla="*/ 0 w 2262"/>
                  <a:gd name="T5" fmla="*/ 428 h 459"/>
                  <a:gd name="T6" fmla="*/ 31 w 2262"/>
                  <a:gd name="T7" fmla="*/ 459 h 459"/>
                  <a:gd name="T8" fmla="*/ 2262 w 2262"/>
                  <a:gd name="T9" fmla="*/ 459 h 459"/>
                  <a:gd name="T10" fmla="*/ 2262 w 2262"/>
                  <a:gd name="T11" fmla="*/ 0 h 459"/>
                  <a:gd name="T12" fmla="*/ 31 w 2262"/>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2262" h="459">
                    <a:moveTo>
                      <a:pt x="31" y="0"/>
                    </a:moveTo>
                    <a:cubicBezTo>
                      <a:pt x="14" y="0"/>
                      <a:pt x="0" y="14"/>
                      <a:pt x="0" y="31"/>
                    </a:cubicBezTo>
                    <a:cubicBezTo>
                      <a:pt x="0" y="428"/>
                      <a:pt x="0" y="428"/>
                      <a:pt x="0" y="428"/>
                    </a:cubicBezTo>
                    <a:cubicBezTo>
                      <a:pt x="0" y="445"/>
                      <a:pt x="14" y="459"/>
                      <a:pt x="31" y="459"/>
                    </a:cubicBezTo>
                    <a:cubicBezTo>
                      <a:pt x="2262" y="459"/>
                      <a:pt x="2262" y="459"/>
                      <a:pt x="2262" y="459"/>
                    </a:cubicBezTo>
                    <a:cubicBezTo>
                      <a:pt x="2262" y="0"/>
                      <a:pt x="2262" y="0"/>
                      <a:pt x="2262" y="0"/>
                    </a:cubicBezTo>
                    <a:lnTo>
                      <a:pt x="31"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A0814C5E-032B-4815-9513-AA539826E3F8}"/>
                  </a:ext>
                </a:extLst>
              </p:cNvPr>
              <p:cNvSpPr/>
              <p:nvPr/>
            </p:nvSpPr>
            <p:spPr bwMode="auto">
              <a:xfrm>
                <a:off x="5358014" y="1871705"/>
                <a:ext cx="131449" cy="989041"/>
              </a:xfrm>
              <a:custGeom>
                <a:gdLst>
                  <a:gd name="T0" fmla="*/ 30 w 61"/>
                  <a:gd name="T1" fmla="*/ 0 h 459"/>
                  <a:gd name="T2" fmla="*/ 0 w 61"/>
                  <a:gd name="T3" fmla="*/ 0 h 459"/>
                  <a:gd name="T4" fmla="*/ 0 w 61"/>
                  <a:gd name="T5" fmla="*/ 459 h 459"/>
                  <a:gd name="T6" fmla="*/ 30 w 61"/>
                  <a:gd name="T7" fmla="*/ 459 h 459"/>
                  <a:gd name="T8" fmla="*/ 61 w 61"/>
                  <a:gd name="T9" fmla="*/ 428 h 459"/>
                  <a:gd name="T10" fmla="*/ 61 w 61"/>
                  <a:gd name="T11" fmla="*/ 31 h 459"/>
                  <a:gd name="T12" fmla="*/ 30 w 61"/>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61" h="459">
                    <a:moveTo>
                      <a:pt x="30" y="0"/>
                    </a:moveTo>
                    <a:cubicBezTo>
                      <a:pt x="0" y="0"/>
                      <a:pt x="0" y="0"/>
                      <a:pt x="0" y="0"/>
                    </a:cubicBezTo>
                    <a:cubicBezTo>
                      <a:pt x="0" y="459"/>
                      <a:pt x="0" y="459"/>
                      <a:pt x="0" y="459"/>
                    </a:cubicBezTo>
                    <a:cubicBezTo>
                      <a:pt x="30" y="459"/>
                      <a:pt x="30" y="459"/>
                      <a:pt x="30" y="459"/>
                    </a:cubicBezTo>
                    <a:cubicBezTo>
                      <a:pt x="47" y="459"/>
                      <a:pt x="61" y="445"/>
                      <a:pt x="61" y="428"/>
                    </a:cubicBezTo>
                    <a:cubicBezTo>
                      <a:pt x="61" y="31"/>
                      <a:pt x="61" y="31"/>
                      <a:pt x="61" y="31"/>
                    </a:cubicBezTo>
                    <a:cubicBezTo>
                      <a:pt x="61" y="14"/>
                      <a:pt x="47" y="0"/>
                      <a:pt x="30" y="0"/>
                    </a:cubicBez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5" name="Group 40">
              <a:extLst>
                <a:ext uri="{FF2B5EF4-FFF2-40B4-BE49-F238E27FC236}">
                  <a16:creationId xmlns:a16="http://schemas.microsoft.com/office/drawing/2014/main" id="{FF35E639-B97D-48AF-9707-9C9983796A22}"/>
                </a:ext>
              </a:extLst>
            </p:cNvPr>
            <p:cNvGrpSpPr/>
            <p:nvPr/>
          </p:nvGrpSpPr>
          <p:grpSpPr>
            <a:xfrm>
              <a:off x="508001" y="3047489"/>
              <a:ext cx="4981462" cy="989041"/>
              <a:chOff x="508001" y="3047489"/>
              <a:chExt cx="4981462" cy="989041"/>
            </a:xfrm>
          </p:grpSpPr>
          <p:sp>
            <p:nvSpPr>
              <p:cNvPr id="16" name="Freeform 5">
                <a:extLst>
                  <a:ext uri="{FF2B5EF4-FFF2-40B4-BE49-F238E27FC236}">
                    <a16:creationId xmlns:a16="http://schemas.microsoft.com/office/drawing/2014/main" id="{404531C2-D5C9-4374-9D0E-F92A13B77BF2}"/>
                  </a:ext>
                </a:extLst>
              </p:cNvPr>
              <p:cNvSpPr/>
              <p:nvPr/>
            </p:nvSpPr>
            <p:spPr bwMode="auto">
              <a:xfrm>
                <a:off x="508001" y="3047489"/>
                <a:ext cx="4850013" cy="989041"/>
              </a:xfrm>
              <a:custGeom>
                <a:gdLst>
                  <a:gd name="T0" fmla="*/ 31 w 2262"/>
                  <a:gd name="T1" fmla="*/ 0 h 459"/>
                  <a:gd name="T2" fmla="*/ 0 w 2262"/>
                  <a:gd name="T3" fmla="*/ 31 h 459"/>
                  <a:gd name="T4" fmla="*/ 0 w 2262"/>
                  <a:gd name="T5" fmla="*/ 428 h 459"/>
                  <a:gd name="T6" fmla="*/ 31 w 2262"/>
                  <a:gd name="T7" fmla="*/ 459 h 459"/>
                  <a:gd name="T8" fmla="*/ 2262 w 2262"/>
                  <a:gd name="T9" fmla="*/ 459 h 459"/>
                  <a:gd name="T10" fmla="*/ 2262 w 2262"/>
                  <a:gd name="T11" fmla="*/ 0 h 459"/>
                  <a:gd name="T12" fmla="*/ 31 w 2262"/>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2262" h="459">
                    <a:moveTo>
                      <a:pt x="31" y="0"/>
                    </a:moveTo>
                    <a:cubicBezTo>
                      <a:pt x="14" y="0"/>
                      <a:pt x="0" y="14"/>
                      <a:pt x="0" y="31"/>
                    </a:cubicBezTo>
                    <a:cubicBezTo>
                      <a:pt x="0" y="428"/>
                      <a:pt x="0" y="428"/>
                      <a:pt x="0" y="428"/>
                    </a:cubicBezTo>
                    <a:cubicBezTo>
                      <a:pt x="0" y="445"/>
                      <a:pt x="14" y="459"/>
                      <a:pt x="31" y="459"/>
                    </a:cubicBezTo>
                    <a:cubicBezTo>
                      <a:pt x="2262" y="459"/>
                      <a:pt x="2262" y="459"/>
                      <a:pt x="2262" y="459"/>
                    </a:cubicBezTo>
                    <a:cubicBezTo>
                      <a:pt x="2262" y="0"/>
                      <a:pt x="2262" y="0"/>
                      <a:pt x="2262" y="0"/>
                    </a:cubicBezTo>
                    <a:lnTo>
                      <a:pt x="31"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7956E475-E447-4EC4-A998-0AAC6F41C6C6}"/>
                  </a:ext>
                </a:extLst>
              </p:cNvPr>
              <p:cNvSpPr/>
              <p:nvPr/>
            </p:nvSpPr>
            <p:spPr bwMode="auto">
              <a:xfrm>
                <a:off x="5358014" y="3047489"/>
                <a:ext cx="131449" cy="989041"/>
              </a:xfrm>
              <a:custGeom>
                <a:gdLst>
                  <a:gd name="T0" fmla="*/ 30 w 61"/>
                  <a:gd name="T1" fmla="*/ 0 h 459"/>
                  <a:gd name="T2" fmla="*/ 0 w 61"/>
                  <a:gd name="T3" fmla="*/ 0 h 459"/>
                  <a:gd name="T4" fmla="*/ 0 w 61"/>
                  <a:gd name="T5" fmla="*/ 459 h 459"/>
                  <a:gd name="T6" fmla="*/ 30 w 61"/>
                  <a:gd name="T7" fmla="*/ 459 h 459"/>
                  <a:gd name="T8" fmla="*/ 61 w 61"/>
                  <a:gd name="T9" fmla="*/ 428 h 459"/>
                  <a:gd name="T10" fmla="*/ 61 w 61"/>
                  <a:gd name="T11" fmla="*/ 31 h 459"/>
                  <a:gd name="T12" fmla="*/ 30 w 61"/>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61" h="459">
                    <a:moveTo>
                      <a:pt x="30" y="0"/>
                    </a:moveTo>
                    <a:cubicBezTo>
                      <a:pt x="0" y="0"/>
                      <a:pt x="0" y="0"/>
                      <a:pt x="0" y="0"/>
                    </a:cubicBezTo>
                    <a:cubicBezTo>
                      <a:pt x="0" y="459"/>
                      <a:pt x="0" y="459"/>
                      <a:pt x="0" y="459"/>
                    </a:cubicBezTo>
                    <a:cubicBezTo>
                      <a:pt x="30" y="459"/>
                      <a:pt x="30" y="459"/>
                      <a:pt x="30" y="459"/>
                    </a:cubicBezTo>
                    <a:cubicBezTo>
                      <a:pt x="47" y="459"/>
                      <a:pt x="61" y="445"/>
                      <a:pt x="61" y="428"/>
                    </a:cubicBezTo>
                    <a:cubicBezTo>
                      <a:pt x="61" y="31"/>
                      <a:pt x="61" y="31"/>
                      <a:pt x="61" y="31"/>
                    </a:cubicBezTo>
                    <a:cubicBezTo>
                      <a:pt x="61" y="14"/>
                      <a:pt x="47" y="0"/>
                      <a:pt x="30" y="0"/>
                    </a:cubicBez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8" name="Group 39">
              <a:extLst>
                <a:ext uri="{FF2B5EF4-FFF2-40B4-BE49-F238E27FC236}">
                  <a16:creationId xmlns:a16="http://schemas.microsoft.com/office/drawing/2014/main" id="{0C3E1EC3-A40E-4504-BA7A-4DF81D72DA2C}"/>
                </a:ext>
              </a:extLst>
            </p:cNvPr>
            <p:cNvGrpSpPr/>
            <p:nvPr/>
          </p:nvGrpSpPr>
          <p:grpSpPr>
            <a:xfrm>
              <a:off x="508001" y="4223274"/>
              <a:ext cx="4981462" cy="989041"/>
              <a:chOff x="508001" y="4223274"/>
              <a:chExt cx="4981462" cy="989041"/>
            </a:xfrm>
          </p:grpSpPr>
          <p:sp>
            <p:nvSpPr>
              <p:cNvPr id="19" name="Freeform 5">
                <a:extLst>
                  <a:ext uri="{FF2B5EF4-FFF2-40B4-BE49-F238E27FC236}">
                    <a16:creationId xmlns:a16="http://schemas.microsoft.com/office/drawing/2014/main" id="{888611B3-A871-45C0-98FA-99615002F07D}"/>
                  </a:ext>
                </a:extLst>
              </p:cNvPr>
              <p:cNvSpPr/>
              <p:nvPr/>
            </p:nvSpPr>
            <p:spPr bwMode="auto">
              <a:xfrm>
                <a:off x="508001" y="4223274"/>
                <a:ext cx="4850013" cy="989041"/>
              </a:xfrm>
              <a:custGeom>
                <a:gdLst>
                  <a:gd name="T0" fmla="*/ 31 w 2262"/>
                  <a:gd name="T1" fmla="*/ 0 h 459"/>
                  <a:gd name="T2" fmla="*/ 0 w 2262"/>
                  <a:gd name="T3" fmla="*/ 31 h 459"/>
                  <a:gd name="T4" fmla="*/ 0 w 2262"/>
                  <a:gd name="T5" fmla="*/ 428 h 459"/>
                  <a:gd name="T6" fmla="*/ 31 w 2262"/>
                  <a:gd name="T7" fmla="*/ 459 h 459"/>
                  <a:gd name="T8" fmla="*/ 2262 w 2262"/>
                  <a:gd name="T9" fmla="*/ 459 h 459"/>
                  <a:gd name="T10" fmla="*/ 2262 w 2262"/>
                  <a:gd name="T11" fmla="*/ 0 h 459"/>
                  <a:gd name="T12" fmla="*/ 31 w 2262"/>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2262" h="459">
                    <a:moveTo>
                      <a:pt x="31" y="0"/>
                    </a:moveTo>
                    <a:cubicBezTo>
                      <a:pt x="14" y="0"/>
                      <a:pt x="0" y="14"/>
                      <a:pt x="0" y="31"/>
                    </a:cubicBezTo>
                    <a:cubicBezTo>
                      <a:pt x="0" y="428"/>
                      <a:pt x="0" y="428"/>
                      <a:pt x="0" y="428"/>
                    </a:cubicBezTo>
                    <a:cubicBezTo>
                      <a:pt x="0" y="445"/>
                      <a:pt x="14" y="459"/>
                      <a:pt x="31" y="459"/>
                    </a:cubicBezTo>
                    <a:cubicBezTo>
                      <a:pt x="2262" y="459"/>
                      <a:pt x="2262" y="459"/>
                      <a:pt x="2262" y="459"/>
                    </a:cubicBezTo>
                    <a:cubicBezTo>
                      <a:pt x="2262" y="0"/>
                      <a:pt x="2262" y="0"/>
                      <a:pt x="2262" y="0"/>
                    </a:cubicBezTo>
                    <a:lnTo>
                      <a:pt x="31"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8">
                <a:extLst>
                  <a:ext uri="{FF2B5EF4-FFF2-40B4-BE49-F238E27FC236}">
                    <a16:creationId xmlns:a16="http://schemas.microsoft.com/office/drawing/2014/main" id="{94B4E094-995F-4F8D-859D-3AB1C5A37C8D}"/>
                  </a:ext>
                </a:extLst>
              </p:cNvPr>
              <p:cNvSpPr/>
              <p:nvPr/>
            </p:nvSpPr>
            <p:spPr bwMode="auto">
              <a:xfrm>
                <a:off x="5358014" y="4223274"/>
                <a:ext cx="131449" cy="989041"/>
              </a:xfrm>
              <a:custGeom>
                <a:gdLst>
                  <a:gd name="T0" fmla="*/ 30 w 61"/>
                  <a:gd name="T1" fmla="*/ 0 h 459"/>
                  <a:gd name="T2" fmla="*/ 0 w 61"/>
                  <a:gd name="T3" fmla="*/ 0 h 459"/>
                  <a:gd name="T4" fmla="*/ 0 w 61"/>
                  <a:gd name="T5" fmla="*/ 459 h 459"/>
                  <a:gd name="T6" fmla="*/ 30 w 61"/>
                  <a:gd name="T7" fmla="*/ 459 h 459"/>
                  <a:gd name="T8" fmla="*/ 61 w 61"/>
                  <a:gd name="T9" fmla="*/ 428 h 459"/>
                  <a:gd name="T10" fmla="*/ 61 w 61"/>
                  <a:gd name="T11" fmla="*/ 31 h 459"/>
                  <a:gd name="T12" fmla="*/ 30 w 61"/>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61" h="459">
                    <a:moveTo>
                      <a:pt x="30" y="0"/>
                    </a:moveTo>
                    <a:cubicBezTo>
                      <a:pt x="0" y="0"/>
                      <a:pt x="0" y="0"/>
                      <a:pt x="0" y="0"/>
                    </a:cubicBezTo>
                    <a:cubicBezTo>
                      <a:pt x="0" y="459"/>
                      <a:pt x="0" y="459"/>
                      <a:pt x="0" y="459"/>
                    </a:cubicBezTo>
                    <a:cubicBezTo>
                      <a:pt x="30" y="459"/>
                      <a:pt x="30" y="459"/>
                      <a:pt x="30" y="459"/>
                    </a:cubicBezTo>
                    <a:cubicBezTo>
                      <a:pt x="47" y="459"/>
                      <a:pt x="61" y="445"/>
                      <a:pt x="61" y="428"/>
                    </a:cubicBezTo>
                    <a:cubicBezTo>
                      <a:pt x="61" y="31"/>
                      <a:pt x="61" y="31"/>
                      <a:pt x="61" y="31"/>
                    </a:cubicBezTo>
                    <a:cubicBezTo>
                      <a:pt x="61" y="14"/>
                      <a:pt x="47" y="0"/>
                      <a:pt x="30" y="0"/>
                    </a:cubicBez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1" name="Group 38">
              <a:extLst>
                <a:ext uri="{FF2B5EF4-FFF2-40B4-BE49-F238E27FC236}">
                  <a16:creationId xmlns:a16="http://schemas.microsoft.com/office/drawing/2014/main" id="{C2647CEB-7FF7-4FEA-8CB3-173A0075F16A}"/>
                </a:ext>
              </a:extLst>
            </p:cNvPr>
            <p:cNvGrpSpPr/>
            <p:nvPr/>
          </p:nvGrpSpPr>
          <p:grpSpPr>
            <a:xfrm>
              <a:off x="508001" y="5399059"/>
              <a:ext cx="4981462" cy="989041"/>
              <a:chOff x="508001" y="5399059"/>
              <a:chExt cx="4981462" cy="989041"/>
            </a:xfrm>
          </p:grpSpPr>
          <p:sp>
            <p:nvSpPr>
              <p:cNvPr id="22" name="Freeform 5">
                <a:extLst>
                  <a:ext uri="{FF2B5EF4-FFF2-40B4-BE49-F238E27FC236}">
                    <a16:creationId xmlns:a16="http://schemas.microsoft.com/office/drawing/2014/main" id="{E0641ECD-ADB3-4B41-B1CD-91E50EE4231A}"/>
                  </a:ext>
                </a:extLst>
              </p:cNvPr>
              <p:cNvSpPr/>
              <p:nvPr/>
            </p:nvSpPr>
            <p:spPr bwMode="auto">
              <a:xfrm>
                <a:off x="508001" y="5399059"/>
                <a:ext cx="4850013" cy="989041"/>
              </a:xfrm>
              <a:custGeom>
                <a:gdLst>
                  <a:gd name="T0" fmla="*/ 31 w 2262"/>
                  <a:gd name="T1" fmla="*/ 0 h 459"/>
                  <a:gd name="T2" fmla="*/ 0 w 2262"/>
                  <a:gd name="T3" fmla="*/ 31 h 459"/>
                  <a:gd name="T4" fmla="*/ 0 w 2262"/>
                  <a:gd name="T5" fmla="*/ 428 h 459"/>
                  <a:gd name="T6" fmla="*/ 31 w 2262"/>
                  <a:gd name="T7" fmla="*/ 459 h 459"/>
                  <a:gd name="T8" fmla="*/ 2262 w 2262"/>
                  <a:gd name="T9" fmla="*/ 459 h 459"/>
                  <a:gd name="T10" fmla="*/ 2262 w 2262"/>
                  <a:gd name="T11" fmla="*/ 0 h 459"/>
                  <a:gd name="T12" fmla="*/ 31 w 2262"/>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2262" h="459">
                    <a:moveTo>
                      <a:pt x="31" y="0"/>
                    </a:moveTo>
                    <a:cubicBezTo>
                      <a:pt x="14" y="0"/>
                      <a:pt x="0" y="14"/>
                      <a:pt x="0" y="31"/>
                    </a:cubicBezTo>
                    <a:cubicBezTo>
                      <a:pt x="0" y="428"/>
                      <a:pt x="0" y="428"/>
                      <a:pt x="0" y="428"/>
                    </a:cubicBezTo>
                    <a:cubicBezTo>
                      <a:pt x="0" y="445"/>
                      <a:pt x="14" y="459"/>
                      <a:pt x="31" y="459"/>
                    </a:cubicBezTo>
                    <a:cubicBezTo>
                      <a:pt x="2262" y="459"/>
                      <a:pt x="2262" y="459"/>
                      <a:pt x="2262" y="459"/>
                    </a:cubicBezTo>
                    <a:cubicBezTo>
                      <a:pt x="2262" y="0"/>
                      <a:pt x="2262" y="0"/>
                      <a:pt x="2262" y="0"/>
                    </a:cubicBezTo>
                    <a:lnTo>
                      <a:pt x="31"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8">
                <a:extLst>
                  <a:ext uri="{FF2B5EF4-FFF2-40B4-BE49-F238E27FC236}">
                    <a16:creationId xmlns:a16="http://schemas.microsoft.com/office/drawing/2014/main" id="{B528A40F-6EFD-40BB-B25D-175C12700404}"/>
                  </a:ext>
                </a:extLst>
              </p:cNvPr>
              <p:cNvSpPr/>
              <p:nvPr/>
            </p:nvSpPr>
            <p:spPr bwMode="auto">
              <a:xfrm>
                <a:off x="5358014" y="5399059"/>
                <a:ext cx="131449" cy="989041"/>
              </a:xfrm>
              <a:custGeom>
                <a:gdLst>
                  <a:gd name="T0" fmla="*/ 30 w 61"/>
                  <a:gd name="T1" fmla="*/ 0 h 459"/>
                  <a:gd name="T2" fmla="*/ 0 w 61"/>
                  <a:gd name="T3" fmla="*/ 0 h 459"/>
                  <a:gd name="T4" fmla="*/ 0 w 61"/>
                  <a:gd name="T5" fmla="*/ 459 h 459"/>
                  <a:gd name="T6" fmla="*/ 30 w 61"/>
                  <a:gd name="T7" fmla="*/ 459 h 459"/>
                  <a:gd name="T8" fmla="*/ 61 w 61"/>
                  <a:gd name="T9" fmla="*/ 428 h 459"/>
                  <a:gd name="T10" fmla="*/ 61 w 61"/>
                  <a:gd name="T11" fmla="*/ 31 h 459"/>
                  <a:gd name="T12" fmla="*/ 30 w 61"/>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61" h="459">
                    <a:moveTo>
                      <a:pt x="30" y="0"/>
                    </a:moveTo>
                    <a:cubicBezTo>
                      <a:pt x="0" y="0"/>
                      <a:pt x="0" y="0"/>
                      <a:pt x="0" y="0"/>
                    </a:cubicBezTo>
                    <a:cubicBezTo>
                      <a:pt x="0" y="459"/>
                      <a:pt x="0" y="459"/>
                      <a:pt x="0" y="459"/>
                    </a:cubicBezTo>
                    <a:cubicBezTo>
                      <a:pt x="30" y="459"/>
                      <a:pt x="30" y="459"/>
                      <a:pt x="30" y="459"/>
                    </a:cubicBezTo>
                    <a:cubicBezTo>
                      <a:pt x="47" y="459"/>
                      <a:pt x="61" y="445"/>
                      <a:pt x="61" y="428"/>
                    </a:cubicBezTo>
                    <a:cubicBezTo>
                      <a:pt x="61" y="31"/>
                      <a:pt x="61" y="31"/>
                      <a:pt x="61" y="31"/>
                    </a:cubicBezTo>
                    <a:cubicBezTo>
                      <a:pt x="61" y="14"/>
                      <a:pt x="47" y="0"/>
                      <a:pt x="30" y="0"/>
                    </a:cubicBez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24" name="组合 23">
            <a:extLst>
              <a:ext uri="{FF2B5EF4-FFF2-40B4-BE49-F238E27FC236}">
                <a16:creationId xmlns:a16="http://schemas.microsoft.com/office/drawing/2014/main" id="{9711A2CF-D530-4491-A96B-DFEC87308F4B}"/>
              </a:ext>
            </a:extLst>
          </p:cNvPr>
          <p:cNvGrpSpPr/>
          <p:nvPr/>
        </p:nvGrpSpPr>
        <p:grpSpPr>
          <a:xfrm>
            <a:off x="1989502" y="1598116"/>
            <a:ext cx="4288635" cy="955222"/>
            <a:chOff x="3512297" y="2068987"/>
            <a:chExt cx="4288635" cy="955222"/>
          </a:xfrm>
        </p:grpSpPr>
        <p:sp>
          <p:nvSpPr>
            <p:cNvPr id="25" name="Title 20">
              <a:extLst>
                <a:ext uri="{FF2B5EF4-FFF2-40B4-BE49-F238E27FC236}">
                  <a16:creationId xmlns:a16="http://schemas.microsoft.com/office/drawing/2014/main" id="{A5199ACE-815E-4302-9A5B-EA5807751272}"/>
                </a:ext>
              </a:extLst>
            </p:cNvPr>
            <p:cNvSpPr txBox="1"/>
            <p:nvPr/>
          </p:nvSpPr>
          <p:spPr>
            <a:xfrm>
              <a:off x="3588496" y="2407950"/>
              <a:ext cx="4212436"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6" name="文本框 25">
              <a:extLst>
                <a:ext uri="{FF2B5EF4-FFF2-40B4-BE49-F238E27FC236}">
                  <a16:creationId xmlns:a16="http://schemas.microsoft.com/office/drawing/2014/main" id="{2FDB7F52-7ECF-4CFD-869A-108E011D8F63}"/>
                </a:ext>
              </a:extLst>
            </p:cNvPr>
            <p:cNvSpPr txBox="1"/>
            <p:nvPr/>
          </p:nvSpPr>
          <p:spPr>
            <a:xfrm>
              <a:off x="3512297" y="2068987"/>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27" name="组合 26">
            <a:extLst>
              <a:ext uri="{FF2B5EF4-FFF2-40B4-BE49-F238E27FC236}">
                <a16:creationId xmlns:a16="http://schemas.microsoft.com/office/drawing/2014/main" id="{01A20A90-7232-43A8-BCA9-2378DB5A015A}"/>
              </a:ext>
            </a:extLst>
          </p:cNvPr>
          <p:cNvGrpSpPr/>
          <p:nvPr/>
        </p:nvGrpSpPr>
        <p:grpSpPr>
          <a:xfrm>
            <a:off x="1989502" y="2773900"/>
            <a:ext cx="4288635" cy="955222"/>
            <a:chOff x="3512297" y="2068987"/>
            <a:chExt cx="4288635" cy="955222"/>
          </a:xfrm>
        </p:grpSpPr>
        <p:sp>
          <p:nvSpPr>
            <p:cNvPr id="28" name="Title 20">
              <a:extLst>
                <a:ext uri="{FF2B5EF4-FFF2-40B4-BE49-F238E27FC236}">
                  <a16:creationId xmlns:a16="http://schemas.microsoft.com/office/drawing/2014/main" id="{C781654D-B377-47B2-BF9A-0785FE844114}"/>
                </a:ext>
              </a:extLst>
            </p:cNvPr>
            <p:cNvSpPr txBox="1"/>
            <p:nvPr/>
          </p:nvSpPr>
          <p:spPr>
            <a:xfrm>
              <a:off x="3588496" y="2407950"/>
              <a:ext cx="4212436"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9" name="文本框 28">
              <a:extLst>
                <a:ext uri="{FF2B5EF4-FFF2-40B4-BE49-F238E27FC236}">
                  <a16:creationId xmlns:a16="http://schemas.microsoft.com/office/drawing/2014/main" id="{ABE4CE07-520B-4316-A4EE-0B73D413DD16}"/>
                </a:ext>
              </a:extLst>
            </p:cNvPr>
            <p:cNvSpPr txBox="1"/>
            <p:nvPr/>
          </p:nvSpPr>
          <p:spPr>
            <a:xfrm>
              <a:off x="3512297" y="2068987"/>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30" name="组合 29">
            <a:extLst>
              <a:ext uri="{FF2B5EF4-FFF2-40B4-BE49-F238E27FC236}">
                <a16:creationId xmlns:a16="http://schemas.microsoft.com/office/drawing/2014/main" id="{E9F7C9AC-A331-49D1-947E-19BBF8DAED64}"/>
              </a:ext>
            </a:extLst>
          </p:cNvPr>
          <p:cNvGrpSpPr/>
          <p:nvPr/>
        </p:nvGrpSpPr>
        <p:grpSpPr>
          <a:xfrm>
            <a:off x="1989502" y="3932362"/>
            <a:ext cx="4288635" cy="955222"/>
            <a:chOff x="3512297" y="2068987"/>
            <a:chExt cx="4288635" cy="955222"/>
          </a:xfrm>
        </p:grpSpPr>
        <p:sp>
          <p:nvSpPr>
            <p:cNvPr id="31" name="Title 20">
              <a:extLst>
                <a:ext uri="{FF2B5EF4-FFF2-40B4-BE49-F238E27FC236}">
                  <a16:creationId xmlns:a16="http://schemas.microsoft.com/office/drawing/2014/main" id="{FA5E53BD-E27C-4B92-83B9-3864CBC0CF52}"/>
                </a:ext>
              </a:extLst>
            </p:cNvPr>
            <p:cNvSpPr txBox="1"/>
            <p:nvPr/>
          </p:nvSpPr>
          <p:spPr>
            <a:xfrm>
              <a:off x="3588496" y="2407950"/>
              <a:ext cx="4212436"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32" name="文本框 31">
              <a:extLst>
                <a:ext uri="{FF2B5EF4-FFF2-40B4-BE49-F238E27FC236}">
                  <a16:creationId xmlns:a16="http://schemas.microsoft.com/office/drawing/2014/main" id="{6425C841-887A-4A8A-92D1-FA6CDDF708D6}"/>
                </a:ext>
              </a:extLst>
            </p:cNvPr>
            <p:cNvSpPr txBox="1"/>
            <p:nvPr/>
          </p:nvSpPr>
          <p:spPr>
            <a:xfrm>
              <a:off x="3512297" y="2068987"/>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33" name="组合 32">
            <a:extLst>
              <a:ext uri="{FF2B5EF4-FFF2-40B4-BE49-F238E27FC236}">
                <a16:creationId xmlns:a16="http://schemas.microsoft.com/office/drawing/2014/main" id="{F4DC204F-8434-4B0E-887A-38106B23613B}"/>
              </a:ext>
            </a:extLst>
          </p:cNvPr>
          <p:cNvGrpSpPr/>
          <p:nvPr/>
        </p:nvGrpSpPr>
        <p:grpSpPr>
          <a:xfrm>
            <a:off x="1989502" y="5127988"/>
            <a:ext cx="4288635" cy="955222"/>
            <a:chOff x="3512297" y="2068987"/>
            <a:chExt cx="4288635" cy="955222"/>
          </a:xfrm>
        </p:grpSpPr>
        <p:sp>
          <p:nvSpPr>
            <p:cNvPr id="34" name="Title 20">
              <a:extLst>
                <a:ext uri="{FF2B5EF4-FFF2-40B4-BE49-F238E27FC236}">
                  <a16:creationId xmlns:a16="http://schemas.microsoft.com/office/drawing/2014/main" id="{663AB386-EC0A-42CC-B1EA-D93C1E221562}"/>
                </a:ext>
              </a:extLst>
            </p:cNvPr>
            <p:cNvSpPr txBox="1"/>
            <p:nvPr/>
          </p:nvSpPr>
          <p:spPr>
            <a:xfrm>
              <a:off x="3588496" y="2407950"/>
              <a:ext cx="4212436"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35" name="文本框 34">
              <a:extLst>
                <a:ext uri="{FF2B5EF4-FFF2-40B4-BE49-F238E27FC236}">
                  <a16:creationId xmlns:a16="http://schemas.microsoft.com/office/drawing/2014/main" id="{B9DF707C-A7F3-4D2B-811A-8F43CDAB222E}"/>
                </a:ext>
              </a:extLst>
            </p:cNvPr>
            <p:cNvSpPr txBox="1"/>
            <p:nvPr/>
          </p:nvSpPr>
          <p:spPr>
            <a:xfrm>
              <a:off x="3512297" y="2068987"/>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pic>
        <p:nvPicPr>
          <p:cNvPr id="36" name="图片 35">
            <a:extLst>
              <a:ext uri="{FF2B5EF4-FFF2-40B4-BE49-F238E27FC236}">
                <a16:creationId xmlns:a16="http://schemas.microsoft.com/office/drawing/2014/main" id="{7A302B5D-C94E-4446-9CC7-3C0FA02B4D57}"/>
              </a:ext>
            </a:extLst>
          </p:cNvPr>
          <p:cNvPicPr>
            <a:picLocks noChangeAspect="1"/>
          </p:cNvPicPr>
          <p:nvPr/>
        </p:nvPicPr>
        <p:blipFill>
          <a:blip r:embed="rId2"/>
          <a:stretch>
            <a:fillRect/>
          </a:stretch>
        </p:blipFill>
        <p:spPr>
          <a:xfrm>
            <a:off x="7856850" y="3253437"/>
            <a:ext cx="1074518" cy="1019008"/>
          </a:xfrm>
          <a:prstGeom prst="rect">
            <a:avLst/>
          </a:prstGeom>
        </p:spPr>
      </p:pic>
      <p:pic>
        <p:nvPicPr>
          <p:cNvPr id="37" name="图片 36">
            <a:extLst>
              <a:ext uri="{FF2B5EF4-FFF2-40B4-BE49-F238E27FC236}">
                <a16:creationId xmlns:a16="http://schemas.microsoft.com/office/drawing/2014/main" id="{44FA98CB-A0F3-4D00-9174-A049B11629A7}"/>
              </a:ext>
            </a:extLst>
          </p:cNvPr>
          <p:cNvPicPr>
            <a:picLocks noChangeAspect="1"/>
          </p:cNvPicPr>
          <p:nvPr/>
        </p:nvPicPr>
        <p:blipFill>
          <a:blip r:embed="rId4"/>
          <a:stretch>
            <a:fillRect/>
          </a:stretch>
        </p:blipFill>
        <p:spPr>
          <a:xfrm>
            <a:off x="7407809" y="3417283"/>
            <a:ext cx="2718490" cy="2572132"/>
          </a:xfrm>
          <a:prstGeom prst="rect">
            <a:avLst/>
          </a:prstGeom>
        </p:spPr>
      </p:pic>
      <p:pic>
        <p:nvPicPr>
          <p:cNvPr id="38" name="图片 37">
            <a:extLst>
              <a:ext uri="{FF2B5EF4-FFF2-40B4-BE49-F238E27FC236}">
                <a16:creationId xmlns:a16="http://schemas.microsoft.com/office/drawing/2014/main" id="{3AAF6701-E2A3-4E96-8CC1-10445794B332}"/>
              </a:ext>
            </a:extLst>
          </p:cNvPr>
          <p:cNvPicPr>
            <a:picLocks noChangeAspect="1"/>
          </p:cNvPicPr>
          <p:nvPr/>
        </p:nvPicPr>
        <p:blipFill>
          <a:blip r:embed="rId2"/>
          <a:stretch>
            <a:fillRect/>
          </a:stretch>
        </p:blipFill>
        <p:spPr>
          <a:xfrm>
            <a:off x="8859009" y="529320"/>
            <a:ext cx="2590987" cy="2457136"/>
          </a:xfrm>
          <a:prstGeom prst="rect">
            <a:avLst/>
          </a:prstGeom>
        </p:spPr>
      </p:pic>
      <p:pic>
        <p:nvPicPr>
          <p:cNvPr id="39" name="图片 38">
            <a:extLst>
              <a:ext uri="{FF2B5EF4-FFF2-40B4-BE49-F238E27FC236}">
                <a16:creationId xmlns:a16="http://schemas.microsoft.com/office/drawing/2014/main" id="{E0036E0B-2C17-4B39-BCC7-548E60D0F46B}"/>
              </a:ext>
            </a:extLst>
          </p:cNvPr>
          <p:cNvPicPr>
            <a:picLocks noChangeAspect="1"/>
          </p:cNvPicPr>
          <p:nvPr/>
        </p:nvPicPr>
        <p:blipFill>
          <a:blip r:embed="rId2"/>
          <a:stretch>
            <a:fillRect/>
          </a:stretch>
        </p:blipFill>
        <p:spPr>
          <a:xfrm>
            <a:off x="9401038" y="3611003"/>
            <a:ext cx="1928604" cy="1828972"/>
          </a:xfrm>
          <a:prstGeom prst="rect">
            <a:avLst/>
          </a:prstGeom>
        </p:spPr>
      </p:pic>
      <p:pic>
        <p:nvPicPr>
          <p:cNvPr id="40" name="图片 39">
            <a:extLst>
              <a:ext uri="{FF2B5EF4-FFF2-40B4-BE49-F238E27FC236}">
                <a16:creationId xmlns:a16="http://schemas.microsoft.com/office/drawing/2014/main" id="{31560EFF-E4CB-4CC0-B30A-C3D512E5F202}"/>
              </a:ext>
            </a:extLst>
          </p:cNvPr>
          <p:cNvPicPr>
            <a:picLocks noChangeAspect="1"/>
          </p:cNvPicPr>
          <p:nvPr/>
        </p:nvPicPr>
        <p:blipFill>
          <a:blip r:embed="rId4"/>
          <a:stretch>
            <a:fillRect/>
          </a:stretch>
        </p:blipFill>
        <p:spPr>
          <a:xfrm>
            <a:off x="8747805" y="2587957"/>
            <a:ext cx="1199419" cy="1134845"/>
          </a:xfrm>
          <a:prstGeom prst="rect">
            <a:avLst/>
          </a:prstGeom>
        </p:spPr>
      </p:pic>
    </p:spTree>
    <p:extLst>
      <p:ext uri="{BB962C8B-B14F-4D97-AF65-F5344CB8AC3E}">
        <p14:creationId val="3170492026"/>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500" fill="hold"/>
                                        <p:tgtEl>
                                          <p:spTgt spid="40"/>
                                        </p:tgtEl>
                                        <p:attrNameLst>
                                          <p:attrName>ppt_x</p:attrName>
                                        </p:attrNameLst>
                                      </p:cBhvr>
                                      <p:tavLst>
                                        <p:tav tm="0">
                                          <p:val>
                                            <p:strVal val="#ppt_x"/>
                                          </p:val>
                                        </p:tav>
                                        <p:tav tm="100000">
                                          <p:val>
                                            <p:strVal val="#ppt_x"/>
                                          </p:val>
                                        </p:tav>
                                      </p:tavLst>
                                    </p:anim>
                                    <p:anim calcmode="lin" valueType="num">
                                      <p:cBhvr additive="base">
                                        <p:cTn id="12" dur="500" fill="hold"/>
                                        <p:tgtEl>
                                          <p:spTgt spid="40"/>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ppt_x"/>
                                          </p:val>
                                        </p:tav>
                                        <p:tav tm="100000">
                                          <p:val>
                                            <p:strVal val="#ppt_x"/>
                                          </p:val>
                                        </p:tav>
                                      </p:tavLst>
                                    </p:anim>
                                    <p:anim calcmode="lin" valueType="num">
                                      <p:cBhvr additive="base">
                                        <p:cTn id="16" dur="500" fill="hold"/>
                                        <p:tgtEl>
                                          <p:spTgt spid="38"/>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additive="base">
                                        <p:cTn id="19" dur="500" fill="hold"/>
                                        <p:tgtEl>
                                          <p:spTgt spid="37"/>
                                        </p:tgtEl>
                                        <p:attrNameLst>
                                          <p:attrName>ppt_x</p:attrName>
                                        </p:attrNameLst>
                                      </p:cBhvr>
                                      <p:tavLst>
                                        <p:tav tm="0">
                                          <p:val>
                                            <p:strVal val="#ppt_x"/>
                                          </p:val>
                                        </p:tav>
                                        <p:tav tm="100000">
                                          <p:val>
                                            <p:strVal val="#ppt_x"/>
                                          </p:val>
                                        </p:tav>
                                      </p:tavLst>
                                    </p:anim>
                                    <p:anim calcmode="lin" valueType="num">
                                      <p:cBhvr additive="base">
                                        <p:cTn id="20" dur="500" fill="hold"/>
                                        <p:tgtEl>
                                          <p:spTgt spid="3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ppt_x"/>
                                          </p:val>
                                        </p:tav>
                                        <p:tav tm="100000">
                                          <p:val>
                                            <p:strVal val="#ppt_x"/>
                                          </p:val>
                                        </p:tav>
                                      </p:tavLst>
                                    </p:anim>
                                    <p:anim calcmode="lin" valueType="num">
                                      <p:cBhvr additive="base">
                                        <p:cTn id="2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500"/>
                                        <p:tgtEl>
                                          <p:spTgt spid="24"/>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fade">
                                      <p:cBhvr>
                                        <p:cTn id="38" dur="500"/>
                                        <p:tgtEl>
                                          <p:spTgt spid="30"/>
                                        </p:tgtEl>
                                      </p:cBhvr>
                                    </p:animEffec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pic>
        <p:nvPicPr>
          <p:cNvPr id="12" name="图片 11">
            <a:extLst>
              <a:ext uri="{FF2B5EF4-FFF2-40B4-BE49-F238E27FC236}">
                <a16:creationId xmlns:a16="http://schemas.microsoft.com/office/drawing/2014/main" id="{433F6965-9DB0-45E9-BC80-7DE3ADAB1165}"/>
              </a:ext>
            </a:extLst>
          </p:cNvPr>
          <p:cNvPicPr>
            <a:picLocks noChangeAspect="1"/>
          </p:cNvPicPr>
          <p:nvPr/>
        </p:nvPicPr>
        <p:blipFill>
          <a:blip r:embed="rId4">
            <a:extLst>
              <a:ext uri="{28A0092B-C50C-407E-A947-70E740481C1C}">
                <a14:useLocalDpi xmlns:a14="http://schemas.microsoft.com/office/drawing/2010/main" val="0"/>
              </a:ext>
            </a:extLst>
          </a:blip>
          <a:srcRect t="17576" r="63468" b="17576"/>
          <a:stretch>
            <a:fillRect/>
          </a:stretch>
        </p:blipFill>
        <p:spPr>
          <a:xfrm>
            <a:off x="-1513442" y="1928934"/>
            <a:ext cx="5703176" cy="5703176"/>
          </a:xfrm>
          <a:prstGeom prst="ellipse">
            <a:avLst/>
          </a:prstGeom>
        </p:spPr>
      </p:pic>
      <p:grpSp>
        <p:nvGrpSpPr>
          <p:cNvPr id="13" name="组合 12">
            <a:extLst>
              <a:ext uri="{FF2B5EF4-FFF2-40B4-BE49-F238E27FC236}">
                <a16:creationId xmlns:a16="http://schemas.microsoft.com/office/drawing/2014/main" id="{C37B6FEC-9D92-427B-A95F-3027A9812034}"/>
              </a:ext>
            </a:extLst>
          </p:cNvPr>
          <p:cNvGrpSpPr/>
          <p:nvPr/>
        </p:nvGrpSpPr>
        <p:grpSpPr>
          <a:xfrm>
            <a:off x="4243258" y="1436138"/>
            <a:ext cx="6771915" cy="985591"/>
            <a:chOff x="3512297" y="2038618"/>
            <a:chExt cx="6771915" cy="985591"/>
          </a:xfrm>
        </p:grpSpPr>
        <p:sp>
          <p:nvSpPr>
            <p:cNvPr id="14" name="Title 20">
              <a:extLst>
                <a:ext uri="{FF2B5EF4-FFF2-40B4-BE49-F238E27FC236}">
                  <a16:creationId xmlns:a16="http://schemas.microsoft.com/office/drawing/2014/main" id="{1A086BEE-FE7A-4AD5-A343-F4FA55D310FD}"/>
                </a:ext>
              </a:extLst>
            </p:cNvPr>
            <p:cNvSpPr txBox="1"/>
            <p:nvPr/>
          </p:nvSpPr>
          <p:spPr>
            <a:xfrm>
              <a:off x="3588496" y="2407950"/>
              <a:ext cx="6695716"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5" name="文本框 14">
              <a:extLst>
                <a:ext uri="{FF2B5EF4-FFF2-40B4-BE49-F238E27FC236}">
                  <a16:creationId xmlns:a16="http://schemas.microsoft.com/office/drawing/2014/main" id="{4964B8D9-3A8C-40BA-A9BF-F3DE3AA08D79}"/>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16" name="组合 15">
            <a:extLst>
              <a:ext uri="{FF2B5EF4-FFF2-40B4-BE49-F238E27FC236}">
                <a16:creationId xmlns:a16="http://schemas.microsoft.com/office/drawing/2014/main" id="{4A01E7FF-AB02-4ECD-BE7E-1EF82F067E4D}"/>
              </a:ext>
            </a:extLst>
          </p:cNvPr>
          <p:cNvGrpSpPr/>
          <p:nvPr/>
        </p:nvGrpSpPr>
        <p:grpSpPr>
          <a:xfrm>
            <a:off x="4785951" y="2791061"/>
            <a:ext cx="6229222" cy="1308756"/>
            <a:chOff x="3512297" y="2038618"/>
            <a:chExt cx="6229222" cy="1308756"/>
          </a:xfrm>
        </p:grpSpPr>
        <p:sp>
          <p:nvSpPr>
            <p:cNvPr id="17" name="Title 20">
              <a:extLst>
                <a:ext uri="{FF2B5EF4-FFF2-40B4-BE49-F238E27FC236}">
                  <a16:creationId xmlns:a16="http://schemas.microsoft.com/office/drawing/2014/main" id="{9874140D-4007-4EE0-9AA4-4E02EEA4D22F}"/>
                </a:ext>
              </a:extLst>
            </p:cNvPr>
            <p:cNvSpPr txBox="1"/>
            <p:nvPr/>
          </p:nvSpPr>
          <p:spPr>
            <a:xfrm>
              <a:off x="3588496" y="2407950"/>
              <a:ext cx="6153023"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8" name="文本框 17">
              <a:extLst>
                <a:ext uri="{FF2B5EF4-FFF2-40B4-BE49-F238E27FC236}">
                  <a16:creationId xmlns:a16="http://schemas.microsoft.com/office/drawing/2014/main" id="{AA3447BE-1235-499A-B2EF-BDC1A08A251C}"/>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19" name="组合 18">
            <a:extLst>
              <a:ext uri="{FF2B5EF4-FFF2-40B4-BE49-F238E27FC236}">
                <a16:creationId xmlns:a16="http://schemas.microsoft.com/office/drawing/2014/main" id="{EA2F3D8B-8D54-43A6-A1E0-53A5F2F62C6A}"/>
              </a:ext>
            </a:extLst>
          </p:cNvPr>
          <p:cNvGrpSpPr/>
          <p:nvPr/>
        </p:nvGrpSpPr>
        <p:grpSpPr>
          <a:xfrm>
            <a:off x="4552704" y="4469149"/>
            <a:ext cx="6462469" cy="985591"/>
            <a:chOff x="3512297" y="2038618"/>
            <a:chExt cx="6462469" cy="985591"/>
          </a:xfrm>
        </p:grpSpPr>
        <p:sp>
          <p:nvSpPr>
            <p:cNvPr id="20" name="Title 20">
              <a:extLst>
                <a:ext uri="{FF2B5EF4-FFF2-40B4-BE49-F238E27FC236}">
                  <a16:creationId xmlns:a16="http://schemas.microsoft.com/office/drawing/2014/main" id="{2949D491-D732-4CAA-8AAD-90AEBC2182B1}"/>
                </a:ext>
              </a:extLst>
            </p:cNvPr>
            <p:cNvSpPr txBox="1"/>
            <p:nvPr/>
          </p:nvSpPr>
          <p:spPr>
            <a:xfrm>
              <a:off x="3588496" y="2407950"/>
              <a:ext cx="6386270"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1" name="文本框 20">
              <a:extLst>
                <a:ext uri="{FF2B5EF4-FFF2-40B4-BE49-F238E27FC236}">
                  <a16:creationId xmlns:a16="http://schemas.microsoft.com/office/drawing/2014/main" id="{4619A706-1D08-4EE8-80FC-14D01591034D}"/>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spTree>
    <p:extLst>
      <p:ext uri="{BB962C8B-B14F-4D97-AF65-F5344CB8AC3E}">
        <p14:creationId val="3848757457"/>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94" name="组合 93">
            <a:extLst>
              <a:ext uri="{FF2B5EF4-FFF2-40B4-BE49-F238E27FC236}">
                <a16:creationId xmlns:a16="http://schemas.microsoft.com/office/drawing/2014/main" id="{BDFBF073-8C0E-44C8-9E5D-B78A424E4C57}"/>
              </a:ext>
            </a:extLst>
          </p:cNvPr>
          <p:cNvGrpSpPr/>
          <p:nvPr/>
        </p:nvGrpSpPr>
        <p:grpSpPr>
          <a:xfrm>
            <a:off x="4245603" y="1677737"/>
            <a:ext cx="3916647" cy="3816097"/>
            <a:chOff x="4245603" y="1677737"/>
            <a:chExt cx="3916647" cy="3816097"/>
          </a:xfrm>
        </p:grpSpPr>
        <p:grpSp>
          <p:nvGrpSpPr>
            <p:cNvPr id="78" name="组合 77">
              <a:extLst>
                <a:ext uri="{FF2B5EF4-FFF2-40B4-BE49-F238E27FC236}">
                  <a16:creationId xmlns:a16="http://schemas.microsoft.com/office/drawing/2014/main" id="{ECFECC8B-0C5E-4EF4-AF03-F2301D9C6071}"/>
                </a:ext>
              </a:extLst>
            </p:cNvPr>
            <p:cNvGrpSpPr/>
            <p:nvPr/>
          </p:nvGrpSpPr>
          <p:grpSpPr>
            <a:xfrm>
              <a:off x="4398003" y="1830137"/>
              <a:ext cx="3764247" cy="3663697"/>
              <a:chOff x="3787436" y="1880376"/>
              <a:chExt cx="4617128" cy="4493796"/>
            </a:xfrm>
            <a:solidFill>
              <a:srgbClr val="D6F2FD"/>
            </a:solidFill>
          </p:grpSpPr>
          <p:grpSp>
            <p:nvGrpSpPr>
              <p:cNvPr id="79" name="Group 4">
                <a:extLst>
                  <a:ext uri="{FF2B5EF4-FFF2-40B4-BE49-F238E27FC236}">
                    <a16:creationId xmlns:a16="http://schemas.microsoft.com/office/drawing/2014/main" id="{C08F4369-3C12-4EDB-AC52-A55233596F7D}"/>
                  </a:ext>
                </a:extLst>
              </p:cNvPr>
              <p:cNvGrpSpPr/>
              <p:nvPr/>
            </p:nvGrpSpPr>
            <p:grpSpPr>
              <a:xfrm>
                <a:off x="5024888" y="1880376"/>
                <a:ext cx="2142223" cy="2142222"/>
                <a:chOff x="5024888" y="1880376"/>
                <a:chExt cx="2142223" cy="2142222"/>
              </a:xfrm>
              <a:grpFill/>
            </p:grpSpPr>
            <p:sp>
              <p:nvSpPr>
                <p:cNvPr id="92" name="Freeform 5">
                  <a:extLst>
                    <a:ext uri="{FF2B5EF4-FFF2-40B4-BE49-F238E27FC236}">
                      <a16:creationId xmlns:a16="http://schemas.microsoft.com/office/drawing/2014/main" id="{1FD8A452-A55F-4578-9DDF-925F875CB8A9}"/>
                    </a:ext>
                  </a:extLst>
                </p:cNvPr>
                <p:cNvSpPr/>
                <p:nvPr/>
              </p:nvSpPr>
              <p:spPr bwMode="auto">
                <a:xfrm>
                  <a:off x="5024888" y="1880376"/>
                  <a:ext cx="2142223" cy="2142222"/>
                </a:xfrm>
                <a:custGeom>
                  <a:gdLst>
                    <a:gd name="T0" fmla="*/ 170 w 1404"/>
                    <a:gd name="T1" fmla="*/ 1009 h 1404"/>
                    <a:gd name="T2" fmla="*/ 395 w 1404"/>
                    <a:gd name="T3" fmla="*/ 169 h 1404"/>
                    <a:gd name="T4" fmla="*/ 1234 w 1404"/>
                    <a:gd name="T5" fmla="*/ 394 h 1404"/>
                    <a:gd name="T6" fmla="*/ 1009 w 1404"/>
                    <a:gd name="T7" fmla="*/ 1234 h 1404"/>
                    <a:gd name="T8" fmla="*/ 170 w 1404"/>
                    <a:gd name="T9" fmla="*/ 1009 h 1404"/>
                  </a:gdLst>
                  <a:cxnLst>
                    <a:cxn ang="0">
                      <a:pos x="T0" y="T1"/>
                    </a:cxn>
                    <a:cxn ang="0">
                      <a:pos x="T2" y="T3"/>
                    </a:cxn>
                    <a:cxn ang="0">
                      <a:pos x="T4" y="T5"/>
                    </a:cxn>
                    <a:cxn ang="0">
                      <a:pos x="T6" y="T7"/>
                    </a:cxn>
                    <a:cxn ang="0">
                      <a:pos x="T8" y="T9"/>
                    </a:cxn>
                  </a:cxnLst>
                  <a:rect l="0" t="0" r="r" b="b"/>
                  <a:pathLst>
                    <a:path w="1404" h="1404">
                      <a:moveTo>
                        <a:pt x="170" y="1009"/>
                      </a:moveTo>
                      <a:cubicBezTo>
                        <a:pt x="0" y="715"/>
                        <a:pt x="101" y="339"/>
                        <a:pt x="395" y="169"/>
                      </a:cubicBezTo>
                      <a:cubicBezTo>
                        <a:pt x="689" y="0"/>
                        <a:pt x="1065" y="100"/>
                        <a:pt x="1234" y="394"/>
                      </a:cubicBezTo>
                      <a:cubicBezTo>
                        <a:pt x="1404" y="688"/>
                        <a:pt x="1303" y="1064"/>
                        <a:pt x="1009" y="1234"/>
                      </a:cubicBezTo>
                      <a:cubicBezTo>
                        <a:pt x="715" y="1404"/>
                        <a:pt x="339" y="1303"/>
                        <a:pt x="170" y="1009"/>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3" name="Freeform 11">
                  <a:extLst>
                    <a:ext uri="{FF2B5EF4-FFF2-40B4-BE49-F238E27FC236}">
                      <a16:creationId xmlns:a16="http://schemas.microsoft.com/office/drawing/2014/main" id="{5C1DDA9E-58B9-4A65-9C33-10D5D59BA90C}"/>
                    </a:ext>
                  </a:extLst>
                </p:cNvPr>
                <p:cNvSpPr/>
                <p:nvPr/>
              </p:nvSpPr>
              <p:spPr bwMode="auto">
                <a:xfrm>
                  <a:off x="5465355" y="2321880"/>
                  <a:ext cx="1260253" cy="1260253"/>
                </a:xfrm>
                <a:custGeom>
                  <a:gdLst>
                    <a:gd name="T0" fmla="*/ 100 w 826"/>
                    <a:gd name="T1" fmla="*/ 594 h 826"/>
                    <a:gd name="T2" fmla="*/ 232 w 826"/>
                    <a:gd name="T3" fmla="*/ 99 h 826"/>
                    <a:gd name="T4" fmla="*/ 726 w 826"/>
                    <a:gd name="T5" fmla="*/ 232 h 826"/>
                    <a:gd name="T6" fmla="*/ 594 w 826"/>
                    <a:gd name="T7" fmla="*/ 726 h 826"/>
                    <a:gd name="T8" fmla="*/ 100 w 826"/>
                    <a:gd name="T9" fmla="*/ 594 h 826"/>
                  </a:gdLst>
                  <a:cxnLst>
                    <a:cxn ang="0">
                      <a:pos x="T0" y="T1"/>
                    </a:cxn>
                    <a:cxn ang="0">
                      <a:pos x="T2" y="T3"/>
                    </a:cxn>
                    <a:cxn ang="0">
                      <a:pos x="T4" y="T5"/>
                    </a:cxn>
                    <a:cxn ang="0">
                      <a:pos x="T6" y="T7"/>
                    </a:cxn>
                    <a:cxn ang="0">
                      <a:pos x="T8" y="T9"/>
                    </a:cxn>
                  </a:cxnLst>
                  <a:rect l="0" t="0" r="r" b="b"/>
                  <a:pathLst>
                    <a:path w="825" h="825">
                      <a:moveTo>
                        <a:pt x="100" y="594"/>
                      </a:moveTo>
                      <a:cubicBezTo>
                        <a:pt x="0" y="421"/>
                        <a:pt x="59" y="199"/>
                        <a:pt x="232" y="99"/>
                      </a:cubicBezTo>
                      <a:cubicBezTo>
                        <a:pt x="405" y="0"/>
                        <a:pt x="626" y="59"/>
                        <a:pt x="726" y="232"/>
                      </a:cubicBezTo>
                      <a:cubicBezTo>
                        <a:pt x="826" y="405"/>
                        <a:pt x="767" y="626"/>
                        <a:pt x="594" y="726"/>
                      </a:cubicBezTo>
                      <a:cubicBezTo>
                        <a:pt x="421" y="826"/>
                        <a:pt x="200" y="767"/>
                        <a:pt x="100" y="59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80" name="Group 17">
                <a:extLst>
                  <a:ext uri="{FF2B5EF4-FFF2-40B4-BE49-F238E27FC236}">
                    <a16:creationId xmlns:a16="http://schemas.microsoft.com/office/drawing/2014/main" id="{4FA50A93-D020-4D7E-A05C-258FE2D12BFE}"/>
                  </a:ext>
                </a:extLst>
              </p:cNvPr>
              <p:cNvGrpSpPr/>
              <p:nvPr/>
            </p:nvGrpSpPr>
            <p:grpSpPr>
              <a:xfrm>
                <a:off x="6391890" y="2878422"/>
                <a:ext cx="2012674" cy="2042729"/>
                <a:chOff x="6391890" y="2878422"/>
                <a:chExt cx="2012674" cy="2042729"/>
              </a:xfrm>
              <a:grpFill/>
            </p:grpSpPr>
            <p:sp>
              <p:nvSpPr>
                <p:cNvPr id="90" name="Freeform 9">
                  <a:extLst>
                    <a:ext uri="{FF2B5EF4-FFF2-40B4-BE49-F238E27FC236}">
                      <a16:creationId xmlns:a16="http://schemas.microsoft.com/office/drawing/2014/main" id="{6D8C091B-4DA3-453F-93DD-E80CFFDB4676}"/>
                    </a:ext>
                  </a:extLst>
                </p:cNvPr>
                <p:cNvSpPr/>
                <p:nvPr/>
              </p:nvSpPr>
              <p:spPr bwMode="auto">
                <a:xfrm>
                  <a:off x="6391890" y="2878422"/>
                  <a:ext cx="2012674" cy="2042729"/>
                </a:xfrm>
                <a:custGeom>
                  <a:gdLst>
                    <a:gd name="T0" fmla="*/ 924 w 1319"/>
                    <a:gd name="T1" fmla="*/ 105 h 1339"/>
                    <a:gd name="T2" fmla="*/ 421 w 1319"/>
                    <a:gd name="T3" fmla="*/ 55 h 1339"/>
                    <a:gd name="T4" fmla="*/ 113 w 1319"/>
                    <a:gd name="T5" fmla="*/ 580 h 1339"/>
                    <a:gd name="T6" fmla="*/ 2 w 1319"/>
                    <a:gd name="T7" fmla="*/ 630 h 1339"/>
                    <a:gd name="T8" fmla="*/ 310 w 1319"/>
                    <a:gd name="T9" fmla="*/ 1169 h 1339"/>
                    <a:gd name="T10" fmla="*/ 1149 w 1319"/>
                    <a:gd name="T11" fmla="*/ 944 h 1339"/>
                    <a:gd name="T12" fmla="*/ 924 w 1319"/>
                    <a:gd name="T13" fmla="*/ 105 h 1339"/>
                  </a:gdLst>
                  <a:cxnLst>
                    <a:cxn ang="0">
                      <a:pos x="T0" y="T1"/>
                    </a:cxn>
                    <a:cxn ang="0">
                      <a:pos x="T2" y="T3"/>
                    </a:cxn>
                    <a:cxn ang="0">
                      <a:pos x="T4" y="T5"/>
                    </a:cxn>
                    <a:cxn ang="0">
                      <a:pos x="T6" y="T7"/>
                    </a:cxn>
                    <a:cxn ang="0">
                      <a:pos x="T8" y="T9"/>
                    </a:cxn>
                    <a:cxn ang="0">
                      <a:pos x="T10" y="T11"/>
                    </a:cxn>
                    <a:cxn ang="0">
                      <a:pos x="T12" y="T13"/>
                    </a:cxn>
                  </a:cxnLst>
                  <a:rect l="0" t="0" r="r" b="b"/>
                  <a:pathLst>
                    <a:path w="1319" h="1339">
                      <a:moveTo>
                        <a:pt x="924" y="105"/>
                      </a:moveTo>
                      <a:cubicBezTo>
                        <a:pt x="765" y="13"/>
                        <a:pt x="582" y="0"/>
                        <a:pt x="421" y="55"/>
                      </a:cubicBezTo>
                      <a:cubicBezTo>
                        <a:pt x="418" y="264"/>
                        <a:pt x="308" y="467"/>
                        <a:pt x="113" y="580"/>
                      </a:cubicBezTo>
                      <a:cubicBezTo>
                        <a:pt x="77" y="601"/>
                        <a:pt x="40" y="617"/>
                        <a:pt x="2" y="630"/>
                      </a:cubicBezTo>
                      <a:cubicBezTo>
                        <a:pt x="0" y="845"/>
                        <a:pt x="111" y="1054"/>
                        <a:pt x="310" y="1169"/>
                      </a:cubicBezTo>
                      <a:cubicBezTo>
                        <a:pt x="604" y="1339"/>
                        <a:pt x="980" y="1238"/>
                        <a:pt x="1149" y="944"/>
                      </a:cubicBezTo>
                      <a:cubicBezTo>
                        <a:pt x="1319" y="650"/>
                        <a:pt x="1218" y="274"/>
                        <a:pt x="924" y="10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91" name="Freeform 12">
                  <a:extLst>
                    <a:ext uri="{FF2B5EF4-FFF2-40B4-BE49-F238E27FC236}">
                      <a16:creationId xmlns:a16="http://schemas.microsoft.com/office/drawing/2014/main" id="{55E6E4B7-EBBF-41EB-A0EA-D61907038478}"/>
                    </a:ext>
                  </a:extLst>
                </p:cNvPr>
                <p:cNvSpPr/>
                <p:nvPr/>
              </p:nvSpPr>
              <p:spPr bwMode="auto">
                <a:xfrm>
                  <a:off x="6702808" y="3220431"/>
                  <a:ext cx="1260253" cy="1259217"/>
                </a:xfrm>
                <a:custGeom>
                  <a:gdLst>
                    <a:gd name="T0" fmla="*/ 100 w 826"/>
                    <a:gd name="T1" fmla="*/ 232 h 826"/>
                    <a:gd name="T2" fmla="*/ 594 w 826"/>
                    <a:gd name="T3" fmla="*/ 100 h 826"/>
                    <a:gd name="T4" fmla="*/ 726 w 826"/>
                    <a:gd name="T5" fmla="*/ 594 h 826"/>
                    <a:gd name="T6" fmla="*/ 232 w 826"/>
                    <a:gd name="T7" fmla="*/ 726 h 826"/>
                    <a:gd name="T8" fmla="*/ 100 w 826"/>
                    <a:gd name="T9" fmla="*/ 232 h 826"/>
                  </a:gdLst>
                  <a:cxnLst>
                    <a:cxn ang="0">
                      <a:pos x="T0" y="T1"/>
                    </a:cxn>
                    <a:cxn ang="0">
                      <a:pos x="T2" y="T3"/>
                    </a:cxn>
                    <a:cxn ang="0">
                      <a:pos x="T4" y="T5"/>
                    </a:cxn>
                    <a:cxn ang="0">
                      <a:pos x="T6" y="T7"/>
                    </a:cxn>
                    <a:cxn ang="0">
                      <a:pos x="T8" y="T9"/>
                    </a:cxn>
                  </a:cxnLst>
                  <a:rect l="0" t="0" r="r" b="b"/>
                  <a:pathLst>
                    <a:path w="825" h="825">
                      <a:moveTo>
                        <a:pt x="100" y="232"/>
                      </a:moveTo>
                      <a:cubicBezTo>
                        <a:pt x="200" y="59"/>
                        <a:pt x="421" y="0"/>
                        <a:pt x="594" y="100"/>
                      </a:cubicBezTo>
                      <a:cubicBezTo>
                        <a:pt x="767" y="200"/>
                        <a:pt x="826" y="421"/>
                        <a:pt x="726" y="594"/>
                      </a:cubicBezTo>
                      <a:cubicBezTo>
                        <a:pt x="626" y="767"/>
                        <a:pt x="405" y="826"/>
                        <a:pt x="232" y="726"/>
                      </a:cubicBezTo>
                      <a:cubicBezTo>
                        <a:pt x="59" y="626"/>
                        <a:pt x="0" y="405"/>
                        <a:pt x="100"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81" name="Group 3">
                <a:extLst>
                  <a:ext uri="{FF2B5EF4-FFF2-40B4-BE49-F238E27FC236}">
                    <a16:creationId xmlns:a16="http://schemas.microsoft.com/office/drawing/2014/main" id="{A1369D11-8A58-422E-8E2F-ECBF4AED81C6}"/>
                  </a:ext>
                </a:extLst>
              </p:cNvPr>
              <p:cNvGrpSpPr/>
              <p:nvPr/>
            </p:nvGrpSpPr>
            <p:grpSpPr>
              <a:xfrm>
                <a:off x="3787436" y="2778928"/>
                <a:ext cx="2142223" cy="2142222"/>
                <a:chOff x="3787436" y="2778928"/>
                <a:chExt cx="2142223" cy="2142222"/>
              </a:xfrm>
              <a:grpFill/>
            </p:grpSpPr>
            <p:sp>
              <p:nvSpPr>
                <p:cNvPr id="88" name="Freeform 6">
                  <a:extLst>
                    <a:ext uri="{FF2B5EF4-FFF2-40B4-BE49-F238E27FC236}">
                      <a16:creationId xmlns:a16="http://schemas.microsoft.com/office/drawing/2014/main" id="{A9240D9D-171E-4EC6-98E2-0F0A7DD0EB58}"/>
                    </a:ext>
                  </a:extLst>
                </p:cNvPr>
                <p:cNvSpPr/>
                <p:nvPr/>
              </p:nvSpPr>
              <p:spPr bwMode="auto">
                <a:xfrm>
                  <a:off x="3787436" y="2778928"/>
                  <a:ext cx="2142223" cy="2142222"/>
                </a:xfrm>
                <a:custGeom>
                  <a:gdLst>
                    <a:gd name="T0" fmla="*/ 170 w 1404"/>
                    <a:gd name="T1" fmla="*/ 395 h 1404"/>
                    <a:gd name="T2" fmla="*/ 1009 w 1404"/>
                    <a:gd name="T3" fmla="*/ 170 h 1404"/>
                    <a:gd name="T4" fmla="*/ 1234 w 1404"/>
                    <a:gd name="T5" fmla="*/ 1009 h 1404"/>
                    <a:gd name="T6" fmla="*/ 395 w 1404"/>
                    <a:gd name="T7" fmla="*/ 1234 h 1404"/>
                    <a:gd name="T8" fmla="*/ 170 w 1404"/>
                    <a:gd name="T9" fmla="*/ 395 h 1404"/>
                  </a:gdLst>
                  <a:cxnLst>
                    <a:cxn ang="0">
                      <a:pos x="T0" y="T1"/>
                    </a:cxn>
                    <a:cxn ang="0">
                      <a:pos x="T2" y="T3"/>
                    </a:cxn>
                    <a:cxn ang="0">
                      <a:pos x="T4" y="T5"/>
                    </a:cxn>
                    <a:cxn ang="0">
                      <a:pos x="T6" y="T7"/>
                    </a:cxn>
                    <a:cxn ang="0">
                      <a:pos x="T8" y="T9"/>
                    </a:cxn>
                  </a:cxnLst>
                  <a:rect l="0" t="0" r="r" b="b"/>
                  <a:pathLst>
                    <a:path w="1404" h="1404">
                      <a:moveTo>
                        <a:pt x="170" y="395"/>
                      </a:moveTo>
                      <a:cubicBezTo>
                        <a:pt x="339" y="101"/>
                        <a:pt x="715" y="0"/>
                        <a:pt x="1009" y="170"/>
                      </a:cubicBezTo>
                      <a:cubicBezTo>
                        <a:pt x="1303" y="339"/>
                        <a:pt x="1404" y="715"/>
                        <a:pt x="1234" y="1009"/>
                      </a:cubicBezTo>
                      <a:cubicBezTo>
                        <a:pt x="1065" y="1303"/>
                        <a:pt x="689" y="1404"/>
                        <a:pt x="395" y="1234"/>
                      </a:cubicBezTo>
                      <a:cubicBezTo>
                        <a:pt x="101" y="1064"/>
                        <a:pt x="0" y="689"/>
                        <a:pt x="170" y="395"/>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13">
                  <a:extLst>
                    <a:ext uri="{FF2B5EF4-FFF2-40B4-BE49-F238E27FC236}">
                      <a16:creationId xmlns:a16="http://schemas.microsoft.com/office/drawing/2014/main" id="{87628BD0-56B2-4780-8DFD-60EF33F8C55C}"/>
                    </a:ext>
                  </a:extLst>
                </p:cNvPr>
                <p:cNvSpPr/>
                <p:nvPr/>
              </p:nvSpPr>
              <p:spPr bwMode="auto">
                <a:xfrm>
                  <a:off x="4227903" y="3220431"/>
                  <a:ext cx="1260253" cy="1259217"/>
                </a:xfrm>
                <a:custGeom>
                  <a:gdLst>
                    <a:gd name="T0" fmla="*/ 100 w 826"/>
                    <a:gd name="T1" fmla="*/ 232 h 826"/>
                    <a:gd name="T2" fmla="*/ 594 w 826"/>
                    <a:gd name="T3" fmla="*/ 100 h 826"/>
                    <a:gd name="T4" fmla="*/ 726 w 826"/>
                    <a:gd name="T5" fmla="*/ 594 h 826"/>
                    <a:gd name="T6" fmla="*/ 232 w 826"/>
                    <a:gd name="T7" fmla="*/ 726 h 826"/>
                    <a:gd name="T8" fmla="*/ 100 w 826"/>
                    <a:gd name="T9" fmla="*/ 232 h 826"/>
                  </a:gdLst>
                  <a:cxnLst>
                    <a:cxn ang="0">
                      <a:pos x="T0" y="T1"/>
                    </a:cxn>
                    <a:cxn ang="0">
                      <a:pos x="T2" y="T3"/>
                    </a:cxn>
                    <a:cxn ang="0">
                      <a:pos x="T4" y="T5"/>
                    </a:cxn>
                    <a:cxn ang="0">
                      <a:pos x="T6" y="T7"/>
                    </a:cxn>
                    <a:cxn ang="0">
                      <a:pos x="T8" y="T9"/>
                    </a:cxn>
                  </a:cxnLst>
                  <a:rect l="0" t="0" r="r" b="b"/>
                  <a:pathLst>
                    <a:path w="825" h="825">
                      <a:moveTo>
                        <a:pt x="100" y="232"/>
                      </a:moveTo>
                      <a:cubicBezTo>
                        <a:pt x="200" y="59"/>
                        <a:pt x="421" y="0"/>
                        <a:pt x="594" y="100"/>
                      </a:cubicBezTo>
                      <a:cubicBezTo>
                        <a:pt x="767" y="200"/>
                        <a:pt x="826" y="421"/>
                        <a:pt x="726" y="594"/>
                      </a:cubicBezTo>
                      <a:cubicBezTo>
                        <a:pt x="626" y="767"/>
                        <a:pt x="405" y="826"/>
                        <a:pt x="232" y="726"/>
                      </a:cubicBezTo>
                      <a:cubicBezTo>
                        <a:pt x="59" y="626"/>
                        <a:pt x="0" y="405"/>
                        <a:pt x="100" y="23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82" name="Group 19">
                <a:extLst>
                  <a:ext uri="{FF2B5EF4-FFF2-40B4-BE49-F238E27FC236}">
                    <a16:creationId xmlns:a16="http://schemas.microsoft.com/office/drawing/2014/main" id="{F175F37E-9EF0-443A-904C-E7071B37A1FF}"/>
                  </a:ext>
                </a:extLst>
              </p:cNvPr>
              <p:cNvGrpSpPr/>
              <p:nvPr/>
            </p:nvGrpSpPr>
            <p:grpSpPr>
              <a:xfrm>
                <a:off x="4260031" y="4232986"/>
                <a:ext cx="2142223" cy="2141186"/>
                <a:chOff x="4260031" y="4232986"/>
                <a:chExt cx="2142223" cy="2141186"/>
              </a:xfrm>
              <a:grpFill/>
            </p:grpSpPr>
            <p:sp>
              <p:nvSpPr>
                <p:cNvPr id="86" name="Freeform 7">
                  <a:extLst>
                    <a:ext uri="{FF2B5EF4-FFF2-40B4-BE49-F238E27FC236}">
                      <a16:creationId xmlns:a16="http://schemas.microsoft.com/office/drawing/2014/main" id="{AC1E2342-B54E-493D-918D-468F457BF5E7}"/>
                    </a:ext>
                  </a:extLst>
                </p:cNvPr>
                <p:cNvSpPr/>
                <p:nvPr/>
              </p:nvSpPr>
              <p:spPr bwMode="auto">
                <a:xfrm>
                  <a:off x="4260031" y="4232986"/>
                  <a:ext cx="2142223" cy="2141186"/>
                </a:xfrm>
                <a:custGeom>
                  <a:gdLst>
                    <a:gd name="T0" fmla="*/ 169 w 1404"/>
                    <a:gd name="T1" fmla="*/ 1010 h 1404"/>
                    <a:gd name="T2" fmla="*/ 394 w 1404"/>
                    <a:gd name="T3" fmla="*/ 170 h 1404"/>
                    <a:gd name="T4" fmla="*/ 1234 w 1404"/>
                    <a:gd name="T5" fmla="*/ 395 h 1404"/>
                    <a:gd name="T6" fmla="*/ 1009 w 1404"/>
                    <a:gd name="T7" fmla="*/ 1235 h 1404"/>
                    <a:gd name="T8" fmla="*/ 169 w 1404"/>
                    <a:gd name="T9" fmla="*/ 1010 h 1404"/>
                  </a:gdLst>
                  <a:cxnLst>
                    <a:cxn ang="0">
                      <a:pos x="T0" y="T1"/>
                    </a:cxn>
                    <a:cxn ang="0">
                      <a:pos x="T2" y="T3"/>
                    </a:cxn>
                    <a:cxn ang="0">
                      <a:pos x="T4" y="T5"/>
                    </a:cxn>
                    <a:cxn ang="0">
                      <a:pos x="T6" y="T7"/>
                    </a:cxn>
                    <a:cxn ang="0">
                      <a:pos x="T8" y="T9"/>
                    </a:cxn>
                  </a:cxnLst>
                  <a:rect l="0" t="0" r="r" b="b"/>
                  <a:pathLst>
                    <a:path w="1404" h="1404">
                      <a:moveTo>
                        <a:pt x="169" y="1010"/>
                      </a:moveTo>
                      <a:cubicBezTo>
                        <a:pt x="0" y="716"/>
                        <a:pt x="100" y="340"/>
                        <a:pt x="394" y="170"/>
                      </a:cubicBezTo>
                      <a:cubicBezTo>
                        <a:pt x="688" y="0"/>
                        <a:pt x="1064" y="101"/>
                        <a:pt x="1234" y="395"/>
                      </a:cubicBezTo>
                      <a:cubicBezTo>
                        <a:pt x="1404" y="689"/>
                        <a:pt x="1303" y="1065"/>
                        <a:pt x="1009" y="1235"/>
                      </a:cubicBezTo>
                      <a:cubicBezTo>
                        <a:pt x="715" y="1404"/>
                        <a:pt x="339" y="1304"/>
                        <a:pt x="169" y="1010"/>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14">
                  <a:extLst>
                    <a:ext uri="{FF2B5EF4-FFF2-40B4-BE49-F238E27FC236}">
                      <a16:creationId xmlns:a16="http://schemas.microsoft.com/office/drawing/2014/main" id="{499027D0-6AD3-40BD-82D1-CE36D5ADD07D}"/>
                    </a:ext>
                  </a:extLst>
                </p:cNvPr>
                <p:cNvSpPr/>
                <p:nvPr/>
              </p:nvSpPr>
              <p:spPr bwMode="auto">
                <a:xfrm>
                  <a:off x="4701534" y="4673453"/>
                  <a:ext cx="1260253" cy="1260253"/>
                </a:xfrm>
                <a:custGeom>
                  <a:gdLst>
                    <a:gd name="T0" fmla="*/ 100 w 826"/>
                    <a:gd name="T1" fmla="*/ 594 h 826"/>
                    <a:gd name="T2" fmla="*/ 232 w 826"/>
                    <a:gd name="T3" fmla="*/ 100 h 826"/>
                    <a:gd name="T4" fmla="*/ 726 w 826"/>
                    <a:gd name="T5" fmla="*/ 232 h 826"/>
                    <a:gd name="T6" fmla="*/ 594 w 826"/>
                    <a:gd name="T7" fmla="*/ 727 h 826"/>
                    <a:gd name="T8" fmla="*/ 100 w 826"/>
                    <a:gd name="T9" fmla="*/ 594 h 826"/>
                  </a:gdLst>
                  <a:cxnLst>
                    <a:cxn ang="0">
                      <a:pos x="T0" y="T1"/>
                    </a:cxn>
                    <a:cxn ang="0">
                      <a:pos x="T2" y="T3"/>
                    </a:cxn>
                    <a:cxn ang="0">
                      <a:pos x="T4" y="T5"/>
                    </a:cxn>
                    <a:cxn ang="0">
                      <a:pos x="T6" y="T7"/>
                    </a:cxn>
                    <a:cxn ang="0">
                      <a:pos x="T8" y="T9"/>
                    </a:cxn>
                  </a:cxnLst>
                  <a:rect l="0" t="0" r="r" b="b"/>
                  <a:pathLst>
                    <a:path w="825" h="825">
                      <a:moveTo>
                        <a:pt x="100" y="594"/>
                      </a:moveTo>
                      <a:cubicBezTo>
                        <a:pt x="0" y="421"/>
                        <a:pt x="59" y="200"/>
                        <a:pt x="232" y="100"/>
                      </a:cubicBezTo>
                      <a:cubicBezTo>
                        <a:pt x="405" y="0"/>
                        <a:pt x="626" y="59"/>
                        <a:pt x="726" y="232"/>
                      </a:cubicBezTo>
                      <a:cubicBezTo>
                        <a:pt x="826" y="405"/>
                        <a:pt x="767" y="627"/>
                        <a:pt x="594" y="727"/>
                      </a:cubicBezTo>
                      <a:cubicBezTo>
                        <a:pt x="421" y="826"/>
                        <a:pt x="199" y="767"/>
                        <a:pt x="100" y="594"/>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83" name="Group 18">
                <a:extLst>
                  <a:ext uri="{FF2B5EF4-FFF2-40B4-BE49-F238E27FC236}">
                    <a16:creationId xmlns:a16="http://schemas.microsoft.com/office/drawing/2014/main" id="{A13F7826-95BA-48A7-B06D-3A35933854A5}"/>
                  </a:ext>
                </a:extLst>
              </p:cNvPr>
              <p:cNvGrpSpPr/>
              <p:nvPr/>
            </p:nvGrpSpPr>
            <p:grpSpPr>
              <a:xfrm>
                <a:off x="5923441" y="4367717"/>
                <a:ext cx="1874834" cy="1873797"/>
                <a:chOff x="5923441" y="4367717"/>
                <a:chExt cx="1874834" cy="1873797"/>
              </a:xfrm>
              <a:grpFill/>
            </p:grpSpPr>
            <p:sp>
              <p:nvSpPr>
                <p:cNvPr id="84" name="Oval 8">
                  <a:extLst>
                    <a:ext uri="{FF2B5EF4-FFF2-40B4-BE49-F238E27FC236}">
                      <a16:creationId xmlns:a16="http://schemas.microsoft.com/office/drawing/2014/main" id="{C05A5AB6-5A8C-4E7B-A5FC-59456142CF27}"/>
                    </a:ext>
                  </a:extLst>
                </p:cNvPr>
                <p:cNvSpPr>
                  <a:spLocks noChangeArrowheads="1"/>
                </p:cNvSpPr>
                <p:nvPr/>
              </p:nvSpPr>
              <p:spPr bwMode="auto">
                <a:xfrm>
                  <a:off x="5923441" y="4367717"/>
                  <a:ext cx="1874834" cy="1873797"/>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5" name="Oval 15">
                  <a:extLst>
                    <a:ext uri="{FF2B5EF4-FFF2-40B4-BE49-F238E27FC236}">
                      <a16:creationId xmlns:a16="http://schemas.microsoft.com/office/drawing/2014/main" id="{236047B8-6B51-4F2E-A134-B179EEDC9FEC}"/>
                    </a:ext>
                  </a:extLst>
                </p:cNvPr>
                <p:cNvSpPr>
                  <a:spLocks noChangeArrowheads="1"/>
                </p:cNvSpPr>
                <p:nvPr/>
              </p:nvSpPr>
              <p:spPr bwMode="auto">
                <a:xfrm>
                  <a:off x="6308979" y="4753255"/>
                  <a:ext cx="1103758" cy="1102721"/>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77" name="组合 76">
              <a:extLst>
                <a:ext uri="{FF2B5EF4-FFF2-40B4-BE49-F238E27FC236}">
                  <a16:creationId xmlns:a16="http://schemas.microsoft.com/office/drawing/2014/main" id="{F8E9E149-9D94-4E17-826D-2FC0C4C6B821}"/>
                </a:ext>
              </a:extLst>
            </p:cNvPr>
            <p:cNvGrpSpPr/>
            <p:nvPr/>
          </p:nvGrpSpPr>
          <p:grpSpPr>
            <a:xfrm>
              <a:off x="4245603" y="1677737"/>
              <a:ext cx="3764247" cy="3663697"/>
              <a:chOff x="3787436" y="1880376"/>
              <a:chExt cx="4617128" cy="4493796"/>
            </a:xfrm>
          </p:grpSpPr>
          <p:grpSp>
            <p:nvGrpSpPr>
              <p:cNvPr id="62" name="Group 4">
                <a:extLst>
                  <a:ext uri="{FF2B5EF4-FFF2-40B4-BE49-F238E27FC236}">
                    <a16:creationId xmlns:a16="http://schemas.microsoft.com/office/drawing/2014/main" id="{7297993F-BF33-4ABC-99CF-B056AF5A76D2}"/>
                  </a:ext>
                </a:extLst>
              </p:cNvPr>
              <p:cNvGrpSpPr/>
              <p:nvPr/>
            </p:nvGrpSpPr>
            <p:grpSpPr>
              <a:xfrm>
                <a:off x="5024888" y="1880376"/>
                <a:ext cx="2142223" cy="2142222"/>
                <a:chOff x="5024888" y="1880376"/>
                <a:chExt cx="2142223" cy="2142222"/>
              </a:xfrm>
            </p:grpSpPr>
            <p:sp>
              <p:nvSpPr>
                <p:cNvPr id="63" name="Freeform 5">
                  <a:extLst>
                    <a:ext uri="{FF2B5EF4-FFF2-40B4-BE49-F238E27FC236}">
                      <a16:creationId xmlns:a16="http://schemas.microsoft.com/office/drawing/2014/main" id="{842CE046-1CBA-4D15-BD81-72B77A472E72}"/>
                    </a:ext>
                  </a:extLst>
                </p:cNvPr>
                <p:cNvSpPr/>
                <p:nvPr/>
              </p:nvSpPr>
              <p:spPr bwMode="auto">
                <a:xfrm>
                  <a:off x="5024888" y="1880376"/>
                  <a:ext cx="2142223" cy="2142222"/>
                </a:xfrm>
                <a:custGeom>
                  <a:gdLst>
                    <a:gd name="T0" fmla="*/ 170 w 1404"/>
                    <a:gd name="T1" fmla="*/ 1009 h 1404"/>
                    <a:gd name="T2" fmla="*/ 395 w 1404"/>
                    <a:gd name="T3" fmla="*/ 169 h 1404"/>
                    <a:gd name="T4" fmla="*/ 1234 w 1404"/>
                    <a:gd name="T5" fmla="*/ 394 h 1404"/>
                    <a:gd name="T6" fmla="*/ 1009 w 1404"/>
                    <a:gd name="T7" fmla="*/ 1234 h 1404"/>
                    <a:gd name="T8" fmla="*/ 170 w 1404"/>
                    <a:gd name="T9" fmla="*/ 1009 h 1404"/>
                  </a:gdLst>
                  <a:cxnLst>
                    <a:cxn ang="0">
                      <a:pos x="T0" y="T1"/>
                    </a:cxn>
                    <a:cxn ang="0">
                      <a:pos x="T2" y="T3"/>
                    </a:cxn>
                    <a:cxn ang="0">
                      <a:pos x="T4" y="T5"/>
                    </a:cxn>
                    <a:cxn ang="0">
                      <a:pos x="T6" y="T7"/>
                    </a:cxn>
                    <a:cxn ang="0">
                      <a:pos x="T8" y="T9"/>
                    </a:cxn>
                  </a:cxnLst>
                  <a:rect l="0" t="0" r="r" b="b"/>
                  <a:pathLst>
                    <a:path w="1404" h="1404">
                      <a:moveTo>
                        <a:pt x="170" y="1009"/>
                      </a:moveTo>
                      <a:cubicBezTo>
                        <a:pt x="0" y="715"/>
                        <a:pt x="101" y="339"/>
                        <a:pt x="395" y="169"/>
                      </a:cubicBezTo>
                      <a:cubicBezTo>
                        <a:pt x="689" y="0"/>
                        <a:pt x="1065" y="100"/>
                        <a:pt x="1234" y="394"/>
                      </a:cubicBezTo>
                      <a:cubicBezTo>
                        <a:pt x="1404" y="688"/>
                        <a:pt x="1303" y="1064"/>
                        <a:pt x="1009" y="1234"/>
                      </a:cubicBezTo>
                      <a:cubicBezTo>
                        <a:pt x="715" y="1404"/>
                        <a:pt x="339" y="1303"/>
                        <a:pt x="170" y="1009"/>
                      </a:cubicBezTo>
                      <a:close/>
                    </a:path>
                  </a:pathLst>
                </a:custGeom>
                <a:solidFill>
                  <a:srgbClr val="4B6AB2"/>
                </a:solid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sp>
              <p:nvSpPr>
                <p:cNvPr id="64" name="Freeform 11">
                  <a:extLst>
                    <a:ext uri="{FF2B5EF4-FFF2-40B4-BE49-F238E27FC236}">
                      <a16:creationId xmlns:a16="http://schemas.microsoft.com/office/drawing/2014/main" id="{81E410EB-91DF-4717-AB4A-65DEB92FD5F7}"/>
                    </a:ext>
                  </a:extLst>
                </p:cNvPr>
                <p:cNvSpPr/>
                <p:nvPr/>
              </p:nvSpPr>
              <p:spPr bwMode="auto">
                <a:xfrm>
                  <a:off x="5465355" y="2321880"/>
                  <a:ext cx="1260253" cy="1260253"/>
                </a:xfrm>
                <a:custGeom>
                  <a:gdLst>
                    <a:gd name="T0" fmla="*/ 100 w 826"/>
                    <a:gd name="T1" fmla="*/ 594 h 826"/>
                    <a:gd name="T2" fmla="*/ 232 w 826"/>
                    <a:gd name="T3" fmla="*/ 99 h 826"/>
                    <a:gd name="T4" fmla="*/ 726 w 826"/>
                    <a:gd name="T5" fmla="*/ 232 h 826"/>
                    <a:gd name="T6" fmla="*/ 594 w 826"/>
                    <a:gd name="T7" fmla="*/ 726 h 826"/>
                    <a:gd name="T8" fmla="*/ 100 w 826"/>
                    <a:gd name="T9" fmla="*/ 594 h 826"/>
                  </a:gdLst>
                  <a:cxnLst>
                    <a:cxn ang="0">
                      <a:pos x="T0" y="T1"/>
                    </a:cxn>
                    <a:cxn ang="0">
                      <a:pos x="T2" y="T3"/>
                    </a:cxn>
                    <a:cxn ang="0">
                      <a:pos x="T4" y="T5"/>
                    </a:cxn>
                    <a:cxn ang="0">
                      <a:pos x="T6" y="T7"/>
                    </a:cxn>
                    <a:cxn ang="0">
                      <a:pos x="T8" y="T9"/>
                    </a:cxn>
                  </a:cxnLst>
                  <a:rect l="0" t="0" r="r" b="b"/>
                  <a:pathLst>
                    <a:path w="825" h="825">
                      <a:moveTo>
                        <a:pt x="100" y="594"/>
                      </a:moveTo>
                      <a:cubicBezTo>
                        <a:pt x="0" y="421"/>
                        <a:pt x="59" y="199"/>
                        <a:pt x="232" y="99"/>
                      </a:cubicBezTo>
                      <a:cubicBezTo>
                        <a:pt x="405" y="0"/>
                        <a:pt x="626" y="59"/>
                        <a:pt x="726" y="232"/>
                      </a:cubicBezTo>
                      <a:cubicBezTo>
                        <a:pt x="826" y="405"/>
                        <a:pt x="767" y="626"/>
                        <a:pt x="594" y="726"/>
                      </a:cubicBezTo>
                      <a:cubicBezTo>
                        <a:pt x="421" y="826"/>
                        <a:pt x="200" y="767"/>
                        <a:pt x="100" y="594"/>
                      </a:cubicBezTo>
                      <a:close/>
                    </a:path>
                  </a:pathLst>
                </a:custGeom>
                <a:solidFill>
                  <a:schemeClr val="bg1"/>
                </a:solid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grpSp>
          <p:grpSp>
            <p:nvGrpSpPr>
              <p:cNvPr id="65" name="Group 17">
                <a:extLst>
                  <a:ext uri="{FF2B5EF4-FFF2-40B4-BE49-F238E27FC236}">
                    <a16:creationId xmlns:a16="http://schemas.microsoft.com/office/drawing/2014/main" id="{FB348BD7-2D89-4D6B-BC1E-345F256A1C06}"/>
                  </a:ext>
                </a:extLst>
              </p:cNvPr>
              <p:cNvGrpSpPr/>
              <p:nvPr/>
            </p:nvGrpSpPr>
            <p:grpSpPr>
              <a:xfrm>
                <a:off x="6391890" y="2878422"/>
                <a:ext cx="2012674" cy="2042729"/>
                <a:chOff x="6391890" y="2878422"/>
                <a:chExt cx="2012674" cy="2042729"/>
              </a:xfrm>
            </p:grpSpPr>
            <p:sp>
              <p:nvSpPr>
                <p:cNvPr id="66" name="Freeform 9">
                  <a:extLst>
                    <a:ext uri="{FF2B5EF4-FFF2-40B4-BE49-F238E27FC236}">
                      <a16:creationId xmlns:a16="http://schemas.microsoft.com/office/drawing/2014/main" id="{4082DAFD-6E38-4F73-9611-ED615FFFC80C}"/>
                    </a:ext>
                  </a:extLst>
                </p:cNvPr>
                <p:cNvSpPr/>
                <p:nvPr/>
              </p:nvSpPr>
              <p:spPr bwMode="auto">
                <a:xfrm>
                  <a:off x="6391890" y="2878422"/>
                  <a:ext cx="2012674" cy="2042729"/>
                </a:xfrm>
                <a:custGeom>
                  <a:gdLst>
                    <a:gd name="T0" fmla="*/ 924 w 1319"/>
                    <a:gd name="T1" fmla="*/ 105 h 1339"/>
                    <a:gd name="T2" fmla="*/ 421 w 1319"/>
                    <a:gd name="T3" fmla="*/ 55 h 1339"/>
                    <a:gd name="T4" fmla="*/ 113 w 1319"/>
                    <a:gd name="T5" fmla="*/ 580 h 1339"/>
                    <a:gd name="T6" fmla="*/ 2 w 1319"/>
                    <a:gd name="T7" fmla="*/ 630 h 1339"/>
                    <a:gd name="T8" fmla="*/ 310 w 1319"/>
                    <a:gd name="T9" fmla="*/ 1169 h 1339"/>
                    <a:gd name="T10" fmla="*/ 1149 w 1319"/>
                    <a:gd name="T11" fmla="*/ 944 h 1339"/>
                    <a:gd name="T12" fmla="*/ 924 w 1319"/>
                    <a:gd name="T13" fmla="*/ 105 h 1339"/>
                  </a:gdLst>
                  <a:cxnLst>
                    <a:cxn ang="0">
                      <a:pos x="T0" y="T1"/>
                    </a:cxn>
                    <a:cxn ang="0">
                      <a:pos x="T2" y="T3"/>
                    </a:cxn>
                    <a:cxn ang="0">
                      <a:pos x="T4" y="T5"/>
                    </a:cxn>
                    <a:cxn ang="0">
                      <a:pos x="T6" y="T7"/>
                    </a:cxn>
                    <a:cxn ang="0">
                      <a:pos x="T8" y="T9"/>
                    </a:cxn>
                    <a:cxn ang="0">
                      <a:pos x="T10" y="T11"/>
                    </a:cxn>
                    <a:cxn ang="0">
                      <a:pos x="T12" y="T13"/>
                    </a:cxn>
                  </a:cxnLst>
                  <a:rect l="0" t="0" r="r" b="b"/>
                  <a:pathLst>
                    <a:path w="1319" h="1339">
                      <a:moveTo>
                        <a:pt x="924" y="105"/>
                      </a:moveTo>
                      <a:cubicBezTo>
                        <a:pt x="765" y="13"/>
                        <a:pt x="582" y="0"/>
                        <a:pt x="421" y="55"/>
                      </a:cubicBezTo>
                      <a:cubicBezTo>
                        <a:pt x="418" y="264"/>
                        <a:pt x="308" y="467"/>
                        <a:pt x="113" y="580"/>
                      </a:cubicBezTo>
                      <a:cubicBezTo>
                        <a:pt x="77" y="601"/>
                        <a:pt x="40" y="617"/>
                        <a:pt x="2" y="630"/>
                      </a:cubicBezTo>
                      <a:cubicBezTo>
                        <a:pt x="0" y="845"/>
                        <a:pt x="111" y="1054"/>
                        <a:pt x="310" y="1169"/>
                      </a:cubicBezTo>
                      <a:cubicBezTo>
                        <a:pt x="604" y="1339"/>
                        <a:pt x="980" y="1238"/>
                        <a:pt x="1149" y="944"/>
                      </a:cubicBezTo>
                      <a:cubicBezTo>
                        <a:pt x="1319" y="650"/>
                        <a:pt x="1218" y="274"/>
                        <a:pt x="924" y="105"/>
                      </a:cubicBezTo>
                      <a:close/>
                    </a:path>
                  </a:pathLst>
                </a:custGeom>
                <a:solidFill>
                  <a:srgbClr val="4B6AB2"/>
                </a:solid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sp>
              <p:nvSpPr>
                <p:cNvPr id="67" name="Freeform 12">
                  <a:extLst>
                    <a:ext uri="{FF2B5EF4-FFF2-40B4-BE49-F238E27FC236}">
                      <a16:creationId xmlns:a16="http://schemas.microsoft.com/office/drawing/2014/main" id="{595EC946-93B1-4D81-961D-4BF0F38E2D67}"/>
                    </a:ext>
                  </a:extLst>
                </p:cNvPr>
                <p:cNvSpPr/>
                <p:nvPr/>
              </p:nvSpPr>
              <p:spPr bwMode="auto">
                <a:xfrm>
                  <a:off x="6702808" y="3220431"/>
                  <a:ext cx="1260253" cy="1259217"/>
                </a:xfrm>
                <a:custGeom>
                  <a:gdLst>
                    <a:gd name="T0" fmla="*/ 100 w 826"/>
                    <a:gd name="T1" fmla="*/ 232 h 826"/>
                    <a:gd name="T2" fmla="*/ 594 w 826"/>
                    <a:gd name="T3" fmla="*/ 100 h 826"/>
                    <a:gd name="T4" fmla="*/ 726 w 826"/>
                    <a:gd name="T5" fmla="*/ 594 h 826"/>
                    <a:gd name="T6" fmla="*/ 232 w 826"/>
                    <a:gd name="T7" fmla="*/ 726 h 826"/>
                    <a:gd name="T8" fmla="*/ 100 w 826"/>
                    <a:gd name="T9" fmla="*/ 232 h 826"/>
                  </a:gdLst>
                  <a:cxnLst>
                    <a:cxn ang="0">
                      <a:pos x="T0" y="T1"/>
                    </a:cxn>
                    <a:cxn ang="0">
                      <a:pos x="T2" y="T3"/>
                    </a:cxn>
                    <a:cxn ang="0">
                      <a:pos x="T4" y="T5"/>
                    </a:cxn>
                    <a:cxn ang="0">
                      <a:pos x="T6" y="T7"/>
                    </a:cxn>
                    <a:cxn ang="0">
                      <a:pos x="T8" y="T9"/>
                    </a:cxn>
                  </a:cxnLst>
                  <a:rect l="0" t="0" r="r" b="b"/>
                  <a:pathLst>
                    <a:path w="825" h="825">
                      <a:moveTo>
                        <a:pt x="100" y="232"/>
                      </a:moveTo>
                      <a:cubicBezTo>
                        <a:pt x="200" y="59"/>
                        <a:pt x="421" y="0"/>
                        <a:pt x="594" y="100"/>
                      </a:cubicBezTo>
                      <a:cubicBezTo>
                        <a:pt x="767" y="200"/>
                        <a:pt x="826" y="421"/>
                        <a:pt x="726" y="594"/>
                      </a:cubicBezTo>
                      <a:cubicBezTo>
                        <a:pt x="626" y="767"/>
                        <a:pt x="405" y="826"/>
                        <a:pt x="232" y="726"/>
                      </a:cubicBezTo>
                      <a:cubicBezTo>
                        <a:pt x="59" y="626"/>
                        <a:pt x="0" y="405"/>
                        <a:pt x="100" y="232"/>
                      </a:cubicBezTo>
                      <a:close/>
                    </a:path>
                  </a:pathLst>
                </a:custGeom>
                <a:solidFill>
                  <a:schemeClr val="bg1"/>
                </a:solid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grpSp>
          <p:grpSp>
            <p:nvGrpSpPr>
              <p:cNvPr id="68" name="Group 3">
                <a:extLst>
                  <a:ext uri="{FF2B5EF4-FFF2-40B4-BE49-F238E27FC236}">
                    <a16:creationId xmlns:a16="http://schemas.microsoft.com/office/drawing/2014/main" id="{DF0EF3F8-3362-4DE7-8566-23945DCFB685}"/>
                  </a:ext>
                </a:extLst>
              </p:cNvPr>
              <p:cNvGrpSpPr/>
              <p:nvPr/>
            </p:nvGrpSpPr>
            <p:grpSpPr>
              <a:xfrm>
                <a:off x="3787436" y="2778928"/>
                <a:ext cx="2142223" cy="2142222"/>
                <a:chOff x="3787436" y="2778928"/>
                <a:chExt cx="2142223" cy="2142222"/>
              </a:xfrm>
            </p:grpSpPr>
            <p:sp>
              <p:nvSpPr>
                <p:cNvPr id="69" name="Freeform 6">
                  <a:extLst>
                    <a:ext uri="{FF2B5EF4-FFF2-40B4-BE49-F238E27FC236}">
                      <a16:creationId xmlns:a16="http://schemas.microsoft.com/office/drawing/2014/main" id="{F82699C1-923C-4316-8545-7FCF6C95AC55}"/>
                    </a:ext>
                  </a:extLst>
                </p:cNvPr>
                <p:cNvSpPr/>
                <p:nvPr/>
              </p:nvSpPr>
              <p:spPr bwMode="auto">
                <a:xfrm>
                  <a:off x="3787436" y="2778928"/>
                  <a:ext cx="2142223" cy="2142222"/>
                </a:xfrm>
                <a:custGeom>
                  <a:gdLst>
                    <a:gd name="T0" fmla="*/ 170 w 1404"/>
                    <a:gd name="T1" fmla="*/ 395 h 1404"/>
                    <a:gd name="T2" fmla="*/ 1009 w 1404"/>
                    <a:gd name="T3" fmla="*/ 170 h 1404"/>
                    <a:gd name="T4" fmla="*/ 1234 w 1404"/>
                    <a:gd name="T5" fmla="*/ 1009 h 1404"/>
                    <a:gd name="T6" fmla="*/ 395 w 1404"/>
                    <a:gd name="T7" fmla="*/ 1234 h 1404"/>
                    <a:gd name="T8" fmla="*/ 170 w 1404"/>
                    <a:gd name="T9" fmla="*/ 395 h 1404"/>
                  </a:gdLst>
                  <a:cxnLst>
                    <a:cxn ang="0">
                      <a:pos x="T0" y="T1"/>
                    </a:cxn>
                    <a:cxn ang="0">
                      <a:pos x="T2" y="T3"/>
                    </a:cxn>
                    <a:cxn ang="0">
                      <a:pos x="T4" y="T5"/>
                    </a:cxn>
                    <a:cxn ang="0">
                      <a:pos x="T6" y="T7"/>
                    </a:cxn>
                    <a:cxn ang="0">
                      <a:pos x="T8" y="T9"/>
                    </a:cxn>
                  </a:cxnLst>
                  <a:rect l="0" t="0" r="r" b="b"/>
                  <a:pathLst>
                    <a:path w="1404" h="1404">
                      <a:moveTo>
                        <a:pt x="170" y="395"/>
                      </a:moveTo>
                      <a:cubicBezTo>
                        <a:pt x="339" y="101"/>
                        <a:pt x="715" y="0"/>
                        <a:pt x="1009" y="170"/>
                      </a:cubicBezTo>
                      <a:cubicBezTo>
                        <a:pt x="1303" y="339"/>
                        <a:pt x="1404" y="715"/>
                        <a:pt x="1234" y="1009"/>
                      </a:cubicBezTo>
                      <a:cubicBezTo>
                        <a:pt x="1065" y="1303"/>
                        <a:pt x="689" y="1404"/>
                        <a:pt x="395" y="1234"/>
                      </a:cubicBezTo>
                      <a:cubicBezTo>
                        <a:pt x="101" y="1064"/>
                        <a:pt x="0" y="689"/>
                        <a:pt x="170" y="395"/>
                      </a:cubicBezTo>
                      <a:close/>
                    </a:path>
                  </a:pathLst>
                </a:custGeom>
                <a:solidFill>
                  <a:srgbClr val="4B6AB2"/>
                </a:solid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sp>
              <p:nvSpPr>
                <p:cNvPr id="70" name="Freeform 13">
                  <a:extLst>
                    <a:ext uri="{FF2B5EF4-FFF2-40B4-BE49-F238E27FC236}">
                      <a16:creationId xmlns:a16="http://schemas.microsoft.com/office/drawing/2014/main" id="{274F2863-A490-4902-A6A2-3D547B4C335C}"/>
                    </a:ext>
                  </a:extLst>
                </p:cNvPr>
                <p:cNvSpPr/>
                <p:nvPr/>
              </p:nvSpPr>
              <p:spPr bwMode="auto">
                <a:xfrm>
                  <a:off x="4227903" y="3220431"/>
                  <a:ext cx="1260253" cy="1259217"/>
                </a:xfrm>
                <a:custGeom>
                  <a:gdLst>
                    <a:gd name="T0" fmla="*/ 100 w 826"/>
                    <a:gd name="T1" fmla="*/ 232 h 826"/>
                    <a:gd name="T2" fmla="*/ 594 w 826"/>
                    <a:gd name="T3" fmla="*/ 100 h 826"/>
                    <a:gd name="T4" fmla="*/ 726 w 826"/>
                    <a:gd name="T5" fmla="*/ 594 h 826"/>
                    <a:gd name="T6" fmla="*/ 232 w 826"/>
                    <a:gd name="T7" fmla="*/ 726 h 826"/>
                    <a:gd name="T8" fmla="*/ 100 w 826"/>
                    <a:gd name="T9" fmla="*/ 232 h 826"/>
                  </a:gdLst>
                  <a:cxnLst>
                    <a:cxn ang="0">
                      <a:pos x="T0" y="T1"/>
                    </a:cxn>
                    <a:cxn ang="0">
                      <a:pos x="T2" y="T3"/>
                    </a:cxn>
                    <a:cxn ang="0">
                      <a:pos x="T4" y="T5"/>
                    </a:cxn>
                    <a:cxn ang="0">
                      <a:pos x="T6" y="T7"/>
                    </a:cxn>
                    <a:cxn ang="0">
                      <a:pos x="T8" y="T9"/>
                    </a:cxn>
                  </a:cxnLst>
                  <a:rect l="0" t="0" r="r" b="b"/>
                  <a:pathLst>
                    <a:path w="825" h="825">
                      <a:moveTo>
                        <a:pt x="100" y="232"/>
                      </a:moveTo>
                      <a:cubicBezTo>
                        <a:pt x="200" y="59"/>
                        <a:pt x="421" y="0"/>
                        <a:pt x="594" y="100"/>
                      </a:cubicBezTo>
                      <a:cubicBezTo>
                        <a:pt x="767" y="200"/>
                        <a:pt x="826" y="421"/>
                        <a:pt x="726" y="594"/>
                      </a:cubicBezTo>
                      <a:cubicBezTo>
                        <a:pt x="626" y="767"/>
                        <a:pt x="405" y="826"/>
                        <a:pt x="232" y="726"/>
                      </a:cubicBezTo>
                      <a:cubicBezTo>
                        <a:pt x="59" y="626"/>
                        <a:pt x="0" y="405"/>
                        <a:pt x="100" y="232"/>
                      </a:cubicBezTo>
                      <a:close/>
                    </a:path>
                  </a:pathLst>
                </a:custGeom>
                <a:solidFill>
                  <a:schemeClr val="bg1"/>
                </a:solid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grpSp>
          <p:grpSp>
            <p:nvGrpSpPr>
              <p:cNvPr id="71" name="Group 19">
                <a:extLst>
                  <a:ext uri="{FF2B5EF4-FFF2-40B4-BE49-F238E27FC236}">
                    <a16:creationId xmlns:a16="http://schemas.microsoft.com/office/drawing/2014/main" id="{30258E23-CC80-4C53-A4A0-4A2865E74CFA}"/>
                  </a:ext>
                </a:extLst>
              </p:cNvPr>
              <p:cNvGrpSpPr/>
              <p:nvPr/>
            </p:nvGrpSpPr>
            <p:grpSpPr>
              <a:xfrm>
                <a:off x="4260031" y="4232986"/>
                <a:ext cx="2142223" cy="2141186"/>
                <a:chOff x="4260031" y="4232986"/>
                <a:chExt cx="2142223" cy="2141186"/>
              </a:xfrm>
            </p:grpSpPr>
            <p:sp>
              <p:nvSpPr>
                <p:cNvPr id="72" name="Freeform 7">
                  <a:extLst>
                    <a:ext uri="{FF2B5EF4-FFF2-40B4-BE49-F238E27FC236}">
                      <a16:creationId xmlns:a16="http://schemas.microsoft.com/office/drawing/2014/main" id="{E9B1C0B4-F594-4904-B7E6-286CDBA711AB}"/>
                    </a:ext>
                  </a:extLst>
                </p:cNvPr>
                <p:cNvSpPr/>
                <p:nvPr/>
              </p:nvSpPr>
              <p:spPr bwMode="auto">
                <a:xfrm>
                  <a:off x="4260031" y="4232986"/>
                  <a:ext cx="2142223" cy="2141186"/>
                </a:xfrm>
                <a:custGeom>
                  <a:gdLst>
                    <a:gd name="T0" fmla="*/ 169 w 1404"/>
                    <a:gd name="T1" fmla="*/ 1010 h 1404"/>
                    <a:gd name="T2" fmla="*/ 394 w 1404"/>
                    <a:gd name="T3" fmla="*/ 170 h 1404"/>
                    <a:gd name="T4" fmla="*/ 1234 w 1404"/>
                    <a:gd name="T5" fmla="*/ 395 h 1404"/>
                    <a:gd name="T6" fmla="*/ 1009 w 1404"/>
                    <a:gd name="T7" fmla="*/ 1235 h 1404"/>
                    <a:gd name="T8" fmla="*/ 169 w 1404"/>
                    <a:gd name="T9" fmla="*/ 1010 h 1404"/>
                  </a:gdLst>
                  <a:cxnLst>
                    <a:cxn ang="0">
                      <a:pos x="T0" y="T1"/>
                    </a:cxn>
                    <a:cxn ang="0">
                      <a:pos x="T2" y="T3"/>
                    </a:cxn>
                    <a:cxn ang="0">
                      <a:pos x="T4" y="T5"/>
                    </a:cxn>
                    <a:cxn ang="0">
                      <a:pos x="T6" y="T7"/>
                    </a:cxn>
                    <a:cxn ang="0">
                      <a:pos x="T8" y="T9"/>
                    </a:cxn>
                  </a:cxnLst>
                  <a:rect l="0" t="0" r="r" b="b"/>
                  <a:pathLst>
                    <a:path w="1404" h="1404">
                      <a:moveTo>
                        <a:pt x="169" y="1010"/>
                      </a:moveTo>
                      <a:cubicBezTo>
                        <a:pt x="0" y="716"/>
                        <a:pt x="100" y="340"/>
                        <a:pt x="394" y="170"/>
                      </a:cubicBezTo>
                      <a:cubicBezTo>
                        <a:pt x="688" y="0"/>
                        <a:pt x="1064" y="101"/>
                        <a:pt x="1234" y="395"/>
                      </a:cubicBezTo>
                      <a:cubicBezTo>
                        <a:pt x="1404" y="689"/>
                        <a:pt x="1303" y="1065"/>
                        <a:pt x="1009" y="1235"/>
                      </a:cubicBezTo>
                      <a:cubicBezTo>
                        <a:pt x="715" y="1404"/>
                        <a:pt x="339" y="1304"/>
                        <a:pt x="169" y="1010"/>
                      </a:cubicBezTo>
                      <a:close/>
                    </a:path>
                  </a:pathLst>
                </a:custGeom>
                <a:solidFill>
                  <a:srgbClr val="4B6AB2"/>
                </a:solid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sp>
              <p:nvSpPr>
                <p:cNvPr id="73" name="Freeform 14">
                  <a:extLst>
                    <a:ext uri="{FF2B5EF4-FFF2-40B4-BE49-F238E27FC236}">
                      <a16:creationId xmlns:a16="http://schemas.microsoft.com/office/drawing/2014/main" id="{92DB77D6-51CC-4ECD-ACA3-D39DE7F121AC}"/>
                    </a:ext>
                  </a:extLst>
                </p:cNvPr>
                <p:cNvSpPr/>
                <p:nvPr/>
              </p:nvSpPr>
              <p:spPr bwMode="auto">
                <a:xfrm>
                  <a:off x="4701534" y="4673453"/>
                  <a:ext cx="1260253" cy="1260253"/>
                </a:xfrm>
                <a:custGeom>
                  <a:gdLst>
                    <a:gd name="T0" fmla="*/ 100 w 826"/>
                    <a:gd name="T1" fmla="*/ 594 h 826"/>
                    <a:gd name="T2" fmla="*/ 232 w 826"/>
                    <a:gd name="T3" fmla="*/ 100 h 826"/>
                    <a:gd name="T4" fmla="*/ 726 w 826"/>
                    <a:gd name="T5" fmla="*/ 232 h 826"/>
                    <a:gd name="T6" fmla="*/ 594 w 826"/>
                    <a:gd name="T7" fmla="*/ 727 h 826"/>
                    <a:gd name="T8" fmla="*/ 100 w 826"/>
                    <a:gd name="T9" fmla="*/ 594 h 826"/>
                  </a:gdLst>
                  <a:cxnLst>
                    <a:cxn ang="0">
                      <a:pos x="T0" y="T1"/>
                    </a:cxn>
                    <a:cxn ang="0">
                      <a:pos x="T2" y="T3"/>
                    </a:cxn>
                    <a:cxn ang="0">
                      <a:pos x="T4" y="T5"/>
                    </a:cxn>
                    <a:cxn ang="0">
                      <a:pos x="T6" y="T7"/>
                    </a:cxn>
                    <a:cxn ang="0">
                      <a:pos x="T8" y="T9"/>
                    </a:cxn>
                  </a:cxnLst>
                  <a:rect l="0" t="0" r="r" b="b"/>
                  <a:pathLst>
                    <a:path w="825" h="825">
                      <a:moveTo>
                        <a:pt x="100" y="594"/>
                      </a:moveTo>
                      <a:cubicBezTo>
                        <a:pt x="0" y="421"/>
                        <a:pt x="59" y="200"/>
                        <a:pt x="232" y="100"/>
                      </a:cubicBezTo>
                      <a:cubicBezTo>
                        <a:pt x="405" y="0"/>
                        <a:pt x="626" y="59"/>
                        <a:pt x="726" y="232"/>
                      </a:cubicBezTo>
                      <a:cubicBezTo>
                        <a:pt x="826" y="405"/>
                        <a:pt x="767" y="627"/>
                        <a:pt x="594" y="727"/>
                      </a:cubicBezTo>
                      <a:cubicBezTo>
                        <a:pt x="421" y="826"/>
                        <a:pt x="199" y="767"/>
                        <a:pt x="100" y="594"/>
                      </a:cubicBezTo>
                      <a:close/>
                    </a:path>
                  </a:pathLst>
                </a:custGeom>
                <a:solidFill>
                  <a:schemeClr val="bg1"/>
                </a:solid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grpSp>
          <p:grpSp>
            <p:nvGrpSpPr>
              <p:cNvPr id="74" name="Group 18">
                <a:extLst>
                  <a:ext uri="{FF2B5EF4-FFF2-40B4-BE49-F238E27FC236}">
                    <a16:creationId xmlns:a16="http://schemas.microsoft.com/office/drawing/2014/main" id="{EA3619B8-100C-490E-B89E-9D3512071180}"/>
                  </a:ext>
                </a:extLst>
              </p:cNvPr>
              <p:cNvGrpSpPr/>
              <p:nvPr/>
            </p:nvGrpSpPr>
            <p:grpSpPr>
              <a:xfrm>
                <a:off x="5923441" y="4367717"/>
                <a:ext cx="1874834" cy="1873797"/>
                <a:chOff x="5923441" y="4367717"/>
                <a:chExt cx="1874834" cy="1873797"/>
              </a:xfrm>
            </p:grpSpPr>
            <p:sp>
              <p:nvSpPr>
                <p:cNvPr id="75" name="Oval 8">
                  <a:extLst>
                    <a:ext uri="{FF2B5EF4-FFF2-40B4-BE49-F238E27FC236}">
                      <a16:creationId xmlns:a16="http://schemas.microsoft.com/office/drawing/2014/main" id="{FA22D9AE-185F-419A-9361-4930933D9CCF}"/>
                    </a:ext>
                  </a:extLst>
                </p:cNvPr>
                <p:cNvSpPr>
                  <a:spLocks noChangeArrowheads="1"/>
                </p:cNvSpPr>
                <p:nvPr/>
              </p:nvSpPr>
              <p:spPr bwMode="auto">
                <a:xfrm>
                  <a:off x="5923441" y="4367717"/>
                  <a:ext cx="1874834" cy="1873797"/>
                </a:xfrm>
                <a:prstGeom prst="ellipse">
                  <a:avLst/>
                </a:prstGeom>
                <a:solidFill>
                  <a:srgbClr val="4B6AB2"/>
                </a:solid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sp>
              <p:nvSpPr>
                <p:cNvPr id="76" name="Oval 15">
                  <a:extLst>
                    <a:ext uri="{FF2B5EF4-FFF2-40B4-BE49-F238E27FC236}">
                      <a16:creationId xmlns:a16="http://schemas.microsoft.com/office/drawing/2014/main" id="{C1A2315C-7E48-4F9B-87E3-3B13F45DDEEA}"/>
                    </a:ext>
                  </a:extLst>
                </p:cNvPr>
                <p:cNvSpPr>
                  <a:spLocks noChangeArrowheads="1"/>
                </p:cNvSpPr>
                <p:nvPr/>
              </p:nvSpPr>
              <p:spPr bwMode="auto">
                <a:xfrm>
                  <a:off x="6308979" y="4753255"/>
                  <a:ext cx="1103758" cy="1102721"/>
                </a:xfrm>
                <a:prstGeom prst="ellipse">
                  <a:avLst/>
                </a:prstGeom>
                <a:solidFill>
                  <a:schemeClr val="bg1"/>
                </a:solid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grpSp>
        </p:grpSp>
      </p:grpSp>
      <p:grpSp>
        <p:nvGrpSpPr>
          <p:cNvPr id="95" name="组合 94">
            <a:extLst>
              <a:ext uri="{FF2B5EF4-FFF2-40B4-BE49-F238E27FC236}">
                <a16:creationId xmlns:a16="http://schemas.microsoft.com/office/drawing/2014/main" id="{3CA37BED-02E8-43D8-8992-87ABA8F99387}"/>
              </a:ext>
            </a:extLst>
          </p:cNvPr>
          <p:cNvGrpSpPr/>
          <p:nvPr/>
        </p:nvGrpSpPr>
        <p:grpSpPr>
          <a:xfrm>
            <a:off x="2006123" y="4102999"/>
            <a:ext cx="2088558" cy="1631922"/>
            <a:chOff x="3512297" y="2038618"/>
            <a:chExt cx="2088558" cy="1631922"/>
          </a:xfrm>
        </p:grpSpPr>
        <p:sp>
          <p:nvSpPr>
            <p:cNvPr id="96" name="Title 20">
              <a:extLst>
                <a:ext uri="{FF2B5EF4-FFF2-40B4-BE49-F238E27FC236}">
                  <a16:creationId xmlns:a16="http://schemas.microsoft.com/office/drawing/2014/main" id="{A115A603-B166-4071-A56B-37936C70C88E}"/>
                </a:ext>
              </a:extLst>
            </p:cNvPr>
            <p:cNvSpPr txBox="1"/>
            <p:nvPr/>
          </p:nvSpPr>
          <p:spPr>
            <a:xfrm>
              <a:off x="3588496" y="240795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97" name="文本框 96">
              <a:extLst>
                <a:ext uri="{FF2B5EF4-FFF2-40B4-BE49-F238E27FC236}">
                  <a16:creationId xmlns:a16="http://schemas.microsoft.com/office/drawing/2014/main" id="{44503DF8-FD78-4584-A2EF-C93B523D2716}"/>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98" name="组合 97">
            <a:extLst>
              <a:ext uri="{FF2B5EF4-FFF2-40B4-BE49-F238E27FC236}">
                <a16:creationId xmlns:a16="http://schemas.microsoft.com/office/drawing/2014/main" id="{6F782437-5034-47E4-834A-4E52C07CE3A8}"/>
              </a:ext>
            </a:extLst>
          </p:cNvPr>
          <p:cNvGrpSpPr/>
          <p:nvPr/>
        </p:nvGrpSpPr>
        <p:grpSpPr>
          <a:xfrm>
            <a:off x="8400526" y="3949268"/>
            <a:ext cx="2088558" cy="1631922"/>
            <a:chOff x="3512297" y="2038618"/>
            <a:chExt cx="2088558" cy="1631922"/>
          </a:xfrm>
        </p:grpSpPr>
        <p:sp>
          <p:nvSpPr>
            <p:cNvPr id="99" name="Title 20">
              <a:extLst>
                <a:ext uri="{FF2B5EF4-FFF2-40B4-BE49-F238E27FC236}">
                  <a16:creationId xmlns:a16="http://schemas.microsoft.com/office/drawing/2014/main" id="{7FC183F8-DA70-402D-9DA0-031471CD6317}"/>
                </a:ext>
              </a:extLst>
            </p:cNvPr>
            <p:cNvSpPr txBox="1"/>
            <p:nvPr/>
          </p:nvSpPr>
          <p:spPr>
            <a:xfrm>
              <a:off x="3588496" y="240795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00" name="文本框 99">
              <a:extLst>
                <a:ext uri="{FF2B5EF4-FFF2-40B4-BE49-F238E27FC236}">
                  <a16:creationId xmlns:a16="http://schemas.microsoft.com/office/drawing/2014/main" id="{E2218A4A-B46C-49A6-ADD8-C7CDD9BFAE8E}"/>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101" name="组合 100">
            <a:extLst>
              <a:ext uri="{FF2B5EF4-FFF2-40B4-BE49-F238E27FC236}">
                <a16:creationId xmlns:a16="http://schemas.microsoft.com/office/drawing/2014/main" id="{0FC4610B-97F2-4B71-8828-791F6707EC18}"/>
              </a:ext>
            </a:extLst>
          </p:cNvPr>
          <p:cNvGrpSpPr/>
          <p:nvPr/>
        </p:nvGrpSpPr>
        <p:grpSpPr>
          <a:xfrm>
            <a:off x="8868237" y="1715761"/>
            <a:ext cx="2088558" cy="1631922"/>
            <a:chOff x="3512297" y="2038618"/>
            <a:chExt cx="2088558" cy="1631922"/>
          </a:xfrm>
        </p:grpSpPr>
        <p:sp>
          <p:nvSpPr>
            <p:cNvPr id="102" name="Title 20">
              <a:extLst>
                <a:ext uri="{FF2B5EF4-FFF2-40B4-BE49-F238E27FC236}">
                  <a16:creationId xmlns:a16="http://schemas.microsoft.com/office/drawing/2014/main" id="{D6292D71-06F2-4F1A-AD09-7C52A1AFCBC8}"/>
                </a:ext>
              </a:extLst>
            </p:cNvPr>
            <p:cNvSpPr txBox="1"/>
            <p:nvPr/>
          </p:nvSpPr>
          <p:spPr>
            <a:xfrm>
              <a:off x="3588496" y="240795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03" name="文本框 102">
              <a:extLst>
                <a:ext uri="{FF2B5EF4-FFF2-40B4-BE49-F238E27FC236}">
                  <a16:creationId xmlns:a16="http://schemas.microsoft.com/office/drawing/2014/main" id="{84D9B987-C40D-4DBB-B6A3-6635E233ED20}"/>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104" name="组合 103">
            <a:extLst>
              <a:ext uri="{FF2B5EF4-FFF2-40B4-BE49-F238E27FC236}">
                <a16:creationId xmlns:a16="http://schemas.microsoft.com/office/drawing/2014/main" id="{A60548A5-9A02-476D-821C-4937AA4CED4E}"/>
              </a:ext>
            </a:extLst>
          </p:cNvPr>
          <p:cNvGrpSpPr/>
          <p:nvPr/>
        </p:nvGrpSpPr>
        <p:grpSpPr>
          <a:xfrm>
            <a:off x="1501752" y="1792323"/>
            <a:ext cx="2088558" cy="1631922"/>
            <a:chOff x="3512297" y="2038618"/>
            <a:chExt cx="2088558" cy="1631922"/>
          </a:xfrm>
        </p:grpSpPr>
        <p:sp>
          <p:nvSpPr>
            <p:cNvPr id="105" name="Title 20">
              <a:extLst>
                <a:ext uri="{FF2B5EF4-FFF2-40B4-BE49-F238E27FC236}">
                  <a16:creationId xmlns:a16="http://schemas.microsoft.com/office/drawing/2014/main" id="{3DC166C2-4FEA-4265-B2F8-4C6988DE1DF3}"/>
                </a:ext>
              </a:extLst>
            </p:cNvPr>
            <p:cNvSpPr txBox="1"/>
            <p:nvPr/>
          </p:nvSpPr>
          <p:spPr>
            <a:xfrm>
              <a:off x="3588496" y="240795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06" name="文本框 105">
              <a:extLst>
                <a:ext uri="{FF2B5EF4-FFF2-40B4-BE49-F238E27FC236}">
                  <a16:creationId xmlns:a16="http://schemas.microsoft.com/office/drawing/2014/main" id="{4EFA6FE2-F24F-4515-A7B5-BF33DB101B90}"/>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pic>
        <p:nvPicPr>
          <p:cNvPr id="107" name="图片 106">
            <a:extLst>
              <a:ext uri="{FF2B5EF4-FFF2-40B4-BE49-F238E27FC236}">
                <a16:creationId xmlns:a16="http://schemas.microsoft.com/office/drawing/2014/main" id="{08C9F749-ABD0-4EA8-8BCE-D680A74F5894}"/>
              </a:ext>
            </a:extLst>
          </p:cNvPr>
          <p:cNvPicPr>
            <a:picLocks noChangeAspect="1"/>
          </p:cNvPicPr>
          <p:nvPr/>
        </p:nvPicPr>
        <p:blipFill>
          <a:blip r:embed="rId4"/>
          <a:stretch>
            <a:fillRect/>
          </a:stretch>
        </p:blipFill>
        <p:spPr>
          <a:xfrm>
            <a:off x="4943963" y="5700722"/>
            <a:ext cx="846248" cy="800688"/>
          </a:xfrm>
          <a:prstGeom prst="rect">
            <a:avLst/>
          </a:prstGeom>
        </p:spPr>
      </p:pic>
      <p:pic>
        <p:nvPicPr>
          <p:cNvPr id="108" name="图片 107">
            <a:extLst>
              <a:ext uri="{FF2B5EF4-FFF2-40B4-BE49-F238E27FC236}">
                <a16:creationId xmlns:a16="http://schemas.microsoft.com/office/drawing/2014/main" id="{150AD532-089E-49EA-B6EA-61023F680A52}"/>
              </a:ext>
            </a:extLst>
          </p:cNvPr>
          <p:cNvPicPr>
            <a:picLocks noChangeAspect="1"/>
          </p:cNvPicPr>
          <p:nvPr/>
        </p:nvPicPr>
        <p:blipFill>
          <a:blip r:embed="rId2"/>
          <a:stretch>
            <a:fillRect/>
          </a:stretch>
        </p:blipFill>
        <p:spPr>
          <a:xfrm>
            <a:off x="6319752" y="828605"/>
            <a:ext cx="1630075" cy="1545865"/>
          </a:xfrm>
          <a:prstGeom prst="rect">
            <a:avLst/>
          </a:prstGeom>
        </p:spPr>
      </p:pic>
      <p:pic>
        <p:nvPicPr>
          <p:cNvPr id="109" name="图片 108">
            <a:extLst>
              <a:ext uri="{FF2B5EF4-FFF2-40B4-BE49-F238E27FC236}">
                <a16:creationId xmlns:a16="http://schemas.microsoft.com/office/drawing/2014/main" id="{948C67AE-628F-48D1-8466-ED814DFE51C0}"/>
              </a:ext>
            </a:extLst>
          </p:cNvPr>
          <p:cNvPicPr>
            <a:picLocks noChangeAspect="1"/>
          </p:cNvPicPr>
          <p:nvPr/>
        </p:nvPicPr>
        <p:blipFill>
          <a:blip r:embed="rId2"/>
          <a:stretch>
            <a:fillRect/>
          </a:stretch>
        </p:blipFill>
        <p:spPr>
          <a:xfrm>
            <a:off x="6781205" y="5366634"/>
            <a:ext cx="1114745" cy="1057157"/>
          </a:xfrm>
          <a:prstGeom prst="rect">
            <a:avLst/>
          </a:prstGeom>
        </p:spPr>
      </p:pic>
    </p:spTree>
    <p:extLst>
      <p:ext uri="{BB962C8B-B14F-4D97-AF65-F5344CB8AC3E}">
        <p14:creationId val="2067904789"/>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7"/>
                                        </p:tgtEl>
                                        <p:attrNameLst>
                                          <p:attrName>style.visibility</p:attrName>
                                        </p:attrNameLst>
                                      </p:cBhvr>
                                      <p:to>
                                        <p:strVal val="visible"/>
                                      </p:to>
                                    </p:set>
                                    <p:anim calcmode="lin" valueType="num">
                                      <p:cBhvr>
                                        <p:cTn id="7" dur="1000" fill="hold"/>
                                        <p:tgtEl>
                                          <p:spTgt spid="107"/>
                                        </p:tgtEl>
                                        <p:attrNameLst>
                                          <p:attrName>ppt_w</p:attrName>
                                        </p:attrNameLst>
                                      </p:cBhvr>
                                      <p:tavLst>
                                        <p:tav tm="0">
                                          <p:val>
                                            <p:fltVal val="0"/>
                                          </p:val>
                                        </p:tav>
                                        <p:tav tm="100000">
                                          <p:val>
                                            <p:strVal val="#ppt_w"/>
                                          </p:val>
                                        </p:tav>
                                      </p:tavLst>
                                    </p:anim>
                                    <p:anim calcmode="lin" valueType="num">
                                      <p:cBhvr>
                                        <p:cTn id="8" dur="1000" fill="hold"/>
                                        <p:tgtEl>
                                          <p:spTgt spid="107"/>
                                        </p:tgtEl>
                                        <p:attrNameLst>
                                          <p:attrName>ppt_h</p:attrName>
                                        </p:attrNameLst>
                                      </p:cBhvr>
                                      <p:tavLst>
                                        <p:tav tm="0">
                                          <p:val>
                                            <p:fltVal val="0"/>
                                          </p:val>
                                        </p:tav>
                                        <p:tav tm="100000">
                                          <p:val>
                                            <p:strVal val="#ppt_h"/>
                                          </p:val>
                                        </p:tav>
                                      </p:tavLst>
                                    </p:anim>
                                    <p:anim calcmode="lin" valueType="num">
                                      <p:cBhvr>
                                        <p:cTn id="9" dur="1000" fill="hold"/>
                                        <p:tgtEl>
                                          <p:spTgt spid="107"/>
                                        </p:tgtEl>
                                        <p:attrNameLst>
                                          <p:attrName>style.rotation</p:attrName>
                                        </p:attrNameLst>
                                      </p:cBhvr>
                                      <p:tavLst>
                                        <p:tav tm="0">
                                          <p:val>
                                            <p:fltVal val="90"/>
                                          </p:val>
                                        </p:tav>
                                        <p:tav tm="100000">
                                          <p:val>
                                            <p:fltVal val="0"/>
                                          </p:val>
                                        </p:tav>
                                      </p:tavLst>
                                    </p:anim>
                                    <p:animEffect transition="in" filter="fade">
                                      <p:cBhvr>
                                        <p:cTn id="10" dur="1000"/>
                                        <p:tgtEl>
                                          <p:spTgt spid="107"/>
                                        </p:tgtEl>
                                      </p:cBhvr>
                                    </p:animEffect>
                                  </p:childTnLst>
                                </p:cTn>
                              </p:par>
                              <p:par>
                                <p:cTn id="11" presetID="31" presetClass="entr" presetSubtype="0" fill="hold" nodeType="withEffect">
                                  <p:stCondLst>
                                    <p:cond delay="0"/>
                                  </p:stCondLst>
                                  <p:childTnLst>
                                    <p:set>
                                      <p:cBhvr>
                                        <p:cTn id="12" dur="1" fill="hold">
                                          <p:stCondLst>
                                            <p:cond delay="0"/>
                                          </p:stCondLst>
                                        </p:cTn>
                                        <p:tgtEl>
                                          <p:spTgt spid="108"/>
                                        </p:tgtEl>
                                        <p:attrNameLst>
                                          <p:attrName>style.visibility</p:attrName>
                                        </p:attrNameLst>
                                      </p:cBhvr>
                                      <p:to>
                                        <p:strVal val="visible"/>
                                      </p:to>
                                    </p:set>
                                    <p:anim calcmode="lin" valueType="num">
                                      <p:cBhvr>
                                        <p:cTn id="13" dur="1000" fill="hold"/>
                                        <p:tgtEl>
                                          <p:spTgt spid="108"/>
                                        </p:tgtEl>
                                        <p:attrNameLst>
                                          <p:attrName>ppt_w</p:attrName>
                                        </p:attrNameLst>
                                      </p:cBhvr>
                                      <p:tavLst>
                                        <p:tav tm="0">
                                          <p:val>
                                            <p:fltVal val="0"/>
                                          </p:val>
                                        </p:tav>
                                        <p:tav tm="100000">
                                          <p:val>
                                            <p:strVal val="#ppt_w"/>
                                          </p:val>
                                        </p:tav>
                                      </p:tavLst>
                                    </p:anim>
                                    <p:anim calcmode="lin" valueType="num">
                                      <p:cBhvr>
                                        <p:cTn id="14" dur="1000" fill="hold"/>
                                        <p:tgtEl>
                                          <p:spTgt spid="108"/>
                                        </p:tgtEl>
                                        <p:attrNameLst>
                                          <p:attrName>ppt_h</p:attrName>
                                        </p:attrNameLst>
                                      </p:cBhvr>
                                      <p:tavLst>
                                        <p:tav tm="0">
                                          <p:val>
                                            <p:fltVal val="0"/>
                                          </p:val>
                                        </p:tav>
                                        <p:tav tm="100000">
                                          <p:val>
                                            <p:strVal val="#ppt_h"/>
                                          </p:val>
                                        </p:tav>
                                      </p:tavLst>
                                    </p:anim>
                                    <p:anim calcmode="lin" valueType="num">
                                      <p:cBhvr>
                                        <p:cTn id="15" dur="1000" fill="hold"/>
                                        <p:tgtEl>
                                          <p:spTgt spid="108"/>
                                        </p:tgtEl>
                                        <p:attrNameLst>
                                          <p:attrName>style.rotation</p:attrName>
                                        </p:attrNameLst>
                                      </p:cBhvr>
                                      <p:tavLst>
                                        <p:tav tm="0">
                                          <p:val>
                                            <p:fltVal val="90"/>
                                          </p:val>
                                        </p:tav>
                                        <p:tav tm="100000">
                                          <p:val>
                                            <p:fltVal val="0"/>
                                          </p:val>
                                        </p:tav>
                                      </p:tavLst>
                                    </p:anim>
                                    <p:animEffect transition="in" filter="fade">
                                      <p:cBhvr>
                                        <p:cTn id="16" dur="1000"/>
                                        <p:tgtEl>
                                          <p:spTgt spid="108"/>
                                        </p:tgtEl>
                                      </p:cBhvr>
                                    </p:animEffect>
                                  </p:childTnLst>
                                </p:cTn>
                              </p:par>
                              <p:par>
                                <p:cTn id="17" presetID="31" presetClass="entr" presetSubtype="0" fill="hold" nodeType="withEffect">
                                  <p:stCondLst>
                                    <p:cond delay="0"/>
                                  </p:stCondLst>
                                  <p:childTnLst>
                                    <p:set>
                                      <p:cBhvr>
                                        <p:cTn id="18" dur="1" fill="hold">
                                          <p:stCondLst>
                                            <p:cond delay="0"/>
                                          </p:stCondLst>
                                        </p:cTn>
                                        <p:tgtEl>
                                          <p:spTgt spid="94"/>
                                        </p:tgtEl>
                                        <p:attrNameLst>
                                          <p:attrName>style.visibility</p:attrName>
                                        </p:attrNameLst>
                                      </p:cBhvr>
                                      <p:to>
                                        <p:strVal val="visible"/>
                                      </p:to>
                                    </p:set>
                                    <p:anim calcmode="lin" valueType="num">
                                      <p:cBhvr>
                                        <p:cTn id="19" dur="1000" fill="hold"/>
                                        <p:tgtEl>
                                          <p:spTgt spid="94"/>
                                        </p:tgtEl>
                                        <p:attrNameLst>
                                          <p:attrName>ppt_w</p:attrName>
                                        </p:attrNameLst>
                                      </p:cBhvr>
                                      <p:tavLst>
                                        <p:tav tm="0">
                                          <p:val>
                                            <p:fltVal val="0"/>
                                          </p:val>
                                        </p:tav>
                                        <p:tav tm="100000">
                                          <p:val>
                                            <p:strVal val="#ppt_w"/>
                                          </p:val>
                                        </p:tav>
                                      </p:tavLst>
                                    </p:anim>
                                    <p:anim calcmode="lin" valueType="num">
                                      <p:cBhvr>
                                        <p:cTn id="20" dur="1000" fill="hold"/>
                                        <p:tgtEl>
                                          <p:spTgt spid="94"/>
                                        </p:tgtEl>
                                        <p:attrNameLst>
                                          <p:attrName>ppt_h</p:attrName>
                                        </p:attrNameLst>
                                      </p:cBhvr>
                                      <p:tavLst>
                                        <p:tav tm="0">
                                          <p:val>
                                            <p:fltVal val="0"/>
                                          </p:val>
                                        </p:tav>
                                        <p:tav tm="100000">
                                          <p:val>
                                            <p:strVal val="#ppt_h"/>
                                          </p:val>
                                        </p:tav>
                                      </p:tavLst>
                                    </p:anim>
                                    <p:anim calcmode="lin" valueType="num">
                                      <p:cBhvr>
                                        <p:cTn id="21" dur="1000" fill="hold"/>
                                        <p:tgtEl>
                                          <p:spTgt spid="94"/>
                                        </p:tgtEl>
                                        <p:attrNameLst>
                                          <p:attrName>style.rotation</p:attrName>
                                        </p:attrNameLst>
                                      </p:cBhvr>
                                      <p:tavLst>
                                        <p:tav tm="0">
                                          <p:val>
                                            <p:fltVal val="90"/>
                                          </p:val>
                                        </p:tav>
                                        <p:tav tm="100000">
                                          <p:val>
                                            <p:fltVal val="0"/>
                                          </p:val>
                                        </p:tav>
                                      </p:tavLst>
                                    </p:anim>
                                    <p:animEffect transition="in" filter="fade">
                                      <p:cBhvr>
                                        <p:cTn id="22" dur="1000"/>
                                        <p:tgtEl>
                                          <p:spTgt spid="94"/>
                                        </p:tgtEl>
                                      </p:cBhvr>
                                    </p:animEffect>
                                  </p:childTnLst>
                                </p:cTn>
                              </p:par>
                              <p:par>
                                <p:cTn id="23" presetID="31" presetClass="entr" presetSubtype="0" fill="hold" nodeType="withEffect">
                                  <p:stCondLst>
                                    <p:cond delay="0"/>
                                  </p:stCondLst>
                                  <p:childTnLst>
                                    <p:set>
                                      <p:cBhvr>
                                        <p:cTn id="24" dur="1" fill="hold">
                                          <p:stCondLst>
                                            <p:cond delay="0"/>
                                          </p:stCondLst>
                                        </p:cTn>
                                        <p:tgtEl>
                                          <p:spTgt spid="109"/>
                                        </p:tgtEl>
                                        <p:attrNameLst>
                                          <p:attrName>style.visibility</p:attrName>
                                        </p:attrNameLst>
                                      </p:cBhvr>
                                      <p:to>
                                        <p:strVal val="visible"/>
                                      </p:to>
                                    </p:set>
                                    <p:anim calcmode="lin" valueType="num">
                                      <p:cBhvr>
                                        <p:cTn id="25" dur="1000" fill="hold"/>
                                        <p:tgtEl>
                                          <p:spTgt spid="109"/>
                                        </p:tgtEl>
                                        <p:attrNameLst>
                                          <p:attrName>ppt_w</p:attrName>
                                        </p:attrNameLst>
                                      </p:cBhvr>
                                      <p:tavLst>
                                        <p:tav tm="0">
                                          <p:val>
                                            <p:fltVal val="0"/>
                                          </p:val>
                                        </p:tav>
                                        <p:tav tm="100000">
                                          <p:val>
                                            <p:strVal val="#ppt_w"/>
                                          </p:val>
                                        </p:tav>
                                      </p:tavLst>
                                    </p:anim>
                                    <p:anim calcmode="lin" valueType="num">
                                      <p:cBhvr>
                                        <p:cTn id="26" dur="1000" fill="hold"/>
                                        <p:tgtEl>
                                          <p:spTgt spid="109"/>
                                        </p:tgtEl>
                                        <p:attrNameLst>
                                          <p:attrName>ppt_h</p:attrName>
                                        </p:attrNameLst>
                                      </p:cBhvr>
                                      <p:tavLst>
                                        <p:tav tm="0">
                                          <p:val>
                                            <p:fltVal val="0"/>
                                          </p:val>
                                        </p:tav>
                                        <p:tav tm="100000">
                                          <p:val>
                                            <p:strVal val="#ppt_h"/>
                                          </p:val>
                                        </p:tav>
                                      </p:tavLst>
                                    </p:anim>
                                    <p:anim calcmode="lin" valueType="num">
                                      <p:cBhvr>
                                        <p:cTn id="27" dur="1000" fill="hold"/>
                                        <p:tgtEl>
                                          <p:spTgt spid="109"/>
                                        </p:tgtEl>
                                        <p:attrNameLst>
                                          <p:attrName>style.rotation</p:attrName>
                                        </p:attrNameLst>
                                      </p:cBhvr>
                                      <p:tavLst>
                                        <p:tav tm="0">
                                          <p:val>
                                            <p:fltVal val="90"/>
                                          </p:val>
                                        </p:tav>
                                        <p:tav tm="100000">
                                          <p:val>
                                            <p:fltVal val="0"/>
                                          </p:val>
                                        </p:tav>
                                      </p:tavLst>
                                    </p:anim>
                                    <p:animEffect transition="in" filter="fade">
                                      <p:cBhvr>
                                        <p:cTn id="28" dur="1000"/>
                                        <p:tgtEl>
                                          <p:spTgt spid="109"/>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95"/>
                                        </p:tgtEl>
                                        <p:attrNameLst>
                                          <p:attrName>style.visibility</p:attrName>
                                        </p:attrNameLst>
                                      </p:cBhvr>
                                      <p:to>
                                        <p:strVal val="visible"/>
                                      </p:to>
                                    </p:set>
                                    <p:animEffect transition="in" filter="wipe(down)">
                                      <p:cBhvr>
                                        <p:cTn id="33" dur="500"/>
                                        <p:tgtEl>
                                          <p:spTgt spid="95"/>
                                        </p:tgtEl>
                                      </p:cBhvr>
                                    </p:animEffect>
                                  </p:childTnLst>
                                </p:cTn>
                              </p:par>
                            </p:childTnLst>
                          </p:cTn>
                        </p:par>
                      </p:childTnLst>
                    </p:cTn>
                  </p:par>
                  <p:par>
                    <p:cTn id="34" fill="hold" nodeType="clickPar">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98"/>
                                        </p:tgtEl>
                                        <p:attrNameLst>
                                          <p:attrName>style.visibility</p:attrName>
                                        </p:attrNameLst>
                                      </p:cBhvr>
                                      <p:to>
                                        <p:strVal val="visible"/>
                                      </p:to>
                                    </p:set>
                                    <p:animEffect transition="in" filter="wipe(down)">
                                      <p:cBhvr>
                                        <p:cTn id="38" dur="500"/>
                                        <p:tgtEl>
                                          <p:spTgt spid="98"/>
                                        </p:tgtEl>
                                      </p:cBhvr>
                                    </p:animEffect>
                                  </p:childTnLst>
                                </p:cTn>
                              </p:par>
                            </p:childTnLst>
                          </p:cTn>
                        </p:par>
                      </p:childTnLst>
                    </p:cTn>
                  </p:par>
                  <p:par>
                    <p:cTn id="39" fill="hold" nodeType="clickPar">
                      <p:stCondLst>
                        <p:cond delay="indefinite"/>
                      </p:stCondLst>
                      <p:childTnLst>
                        <p:par>
                          <p:cTn id="40" fill="hold">
                            <p:stCondLst>
                              <p:cond delay="0"/>
                            </p:stCondLst>
                            <p:childTnLst>
                              <p:par>
                                <p:cTn id="41" presetID="22" presetClass="entr" presetSubtype="4" fill="hold" nodeType="clickEffect">
                                  <p:stCondLst>
                                    <p:cond delay="0"/>
                                  </p:stCondLst>
                                  <p:childTnLst>
                                    <p:set>
                                      <p:cBhvr>
                                        <p:cTn id="42" dur="1" fill="hold">
                                          <p:stCondLst>
                                            <p:cond delay="0"/>
                                          </p:stCondLst>
                                        </p:cTn>
                                        <p:tgtEl>
                                          <p:spTgt spid="101"/>
                                        </p:tgtEl>
                                        <p:attrNameLst>
                                          <p:attrName>style.visibility</p:attrName>
                                        </p:attrNameLst>
                                      </p:cBhvr>
                                      <p:to>
                                        <p:strVal val="visible"/>
                                      </p:to>
                                    </p:set>
                                    <p:animEffect transition="in" filter="wipe(down)">
                                      <p:cBhvr>
                                        <p:cTn id="43" dur="500"/>
                                        <p:tgtEl>
                                          <p:spTgt spid="101"/>
                                        </p:tgtEl>
                                      </p:cBhvr>
                                    </p:animEffect>
                                  </p:childTnLst>
                                </p:cTn>
                              </p:par>
                            </p:childTnLst>
                          </p:cTn>
                        </p:par>
                      </p:childTnLst>
                    </p:cTn>
                  </p:par>
                  <p:par>
                    <p:cTn id="44" fill="hold" nodeType="clickPar">
                      <p:stCondLst>
                        <p:cond delay="indefinite"/>
                      </p:stCondLst>
                      <p:childTnLst>
                        <p:par>
                          <p:cTn id="45" fill="hold">
                            <p:stCondLst>
                              <p:cond delay="0"/>
                            </p:stCondLst>
                            <p:childTnLst>
                              <p:par>
                                <p:cTn id="46" presetID="22" presetClass="entr" presetSubtype="4" fill="hold" nodeType="click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wipe(down)">
                                      <p:cBhvr>
                                        <p:cTn id="48"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9" name="组合 8">
            <a:extLst>
              <a:ext uri="{FF2B5EF4-FFF2-40B4-BE49-F238E27FC236}">
                <a16:creationId xmlns:a16="http://schemas.microsoft.com/office/drawing/2014/main" id="{1A98794E-C712-4AC5-8892-BD621EC1AA0B}"/>
              </a:ext>
            </a:extLst>
          </p:cNvPr>
          <p:cNvGrpSpPr/>
          <p:nvPr/>
        </p:nvGrpSpPr>
        <p:grpSpPr>
          <a:xfrm>
            <a:off x="4222575" y="1143599"/>
            <a:ext cx="3746850" cy="5172944"/>
            <a:chOff x="4498516" y="1891586"/>
            <a:chExt cx="3194970" cy="4411012"/>
          </a:xfrm>
        </p:grpSpPr>
        <p:grpSp>
          <p:nvGrpSpPr>
            <p:cNvPr id="13" name="Group 19">
              <a:extLst>
                <a:ext uri="{FF2B5EF4-FFF2-40B4-BE49-F238E27FC236}">
                  <a16:creationId xmlns:a16="http://schemas.microsoft.com/office/drawing/2014/main" id="{860E9250-06AB-4F2B-B7C7-22559057A1D9}"/>
                </a:ext>
              </a:extLst>
            </p:cNvPr>
            <p:cNvGrpSpPr/>
            <p:nvPr/>
          </p:nvGrpSpPr>
          <p:grpSpPr>
            <a:xfrm>
              <a:off x="4498516" y="3275009"/>
              <a:ext cx="1597485" cy="1845703"/>
              <a:chOff x="3868737" y="2282826"/>
              <a:chExt cx="2227264" cy="2573339"/>
            </a:xfrm>
          </p:grpSpPr>
          <p:sp>
            <p:nvSpPr>
              <p:cNvPr id="15" name="Freeform 11">
                <a:extLst>
                  <a:ext uri="{FF2B5EF4-FFF2-40B4-BE49-F238E27FC236}">
                    <a16:creationId xmlns:a16="http://schemas.microsoft.com/office/drawing/2014/main" id="{DF9335B1-8010-4051-80EF-90478655D30C}"/>
                  </a:ext>
                </a:extLst>
              </p:cNvPr>
              <p:cNvSpPr/>
              <p:nvPr/>
            </p:nvSpPr>
            <p:spPr bwMode="auto">
              <a:xfrm>
                <a:off x="3868737" y="2282826"/>
                <a:ext cx="2227262" cy="2573339"/>
              </a:xfrm>
              <a:custGeom>
                <a:gdLst>
                  <a:gd name="T0" fmla="*/ 0 w 1403"/>
                  <a:gd name="T1" fmla="*/ 406 h 1621"/>
                  <a:gd name="T2" fmla="*/ 704 w 1403"/>
                  <a:gd name="T3" fmla="*/ 0 h 1621"/>
                  <a:gd name="T4" fmla="*/ 1403 w 1403"/>
                  <a:gd name="T5" fmla="*/ 406 h 1621"/>
                  <a:gd name="T6" fmla="*/ 1403 w 1403"/>
                  <a:gd name="T7" fmla="*/ 1215 h 1621"/>
                  <a:gd name="T8" fmla="*/ 704 w 1403"/>
                  <a:gd name="T9" fmla="*/ 1621 h 1621"/>
                  <a:gd name="T10" fmla="*/ 0 w 1403"/>
                  <a:gd name="T11" fmla="*/ 1215 h 1621"/>
                  <a:gd name="T12" fmla="*/ 0 w 1403"/>
                  <a:gd name="T13" fmla="*/ 406 h 1621"/>
                </a:gdLst>
                <a:cxnLst>
                  <a:cxn ang="0">
                    <a:pos x="T0" y="T1"/>
                  </a:cxn>
                  <a:cxn ang="0">
                    <a:pos x="T2" y="T3"/>
                  </a:cxn>
                  <a:cxn ang="0">
                    <a:pos x="T4" y="T5"/>
                  </a:cxn>
                  <a:cxn ang="0">
                    <a:pos x="T6" y="T7"/>
                  </a:cxn>
                  <a:cxn ang="0">
                    <a:pos x="T8" y="T9"/>
                  </a:cxn>
                  <a:cxn ang="0">
                    <a:pos x="T10" y="T11"/>
                  </a:cxn>
                  <a:cxn ang="0">
                    <a:pos x="T12" y="T13"/>
                  </a:cxn>
                </a:cxnLst>
                <a:rect l="0" t="0" r="r" b="b"/>
                <a:pathLst>
                  <a:path w="1403" h="1621">
                    <a:moveTo>
                      <a:pt x="0" y="406"/>
                    </a:moveTo>
                    <a:lnTo>
                      <a:pt x="704" y="0"/>
                    </a:lnTo>
                    <a:lnTo>
                      <a:pt x="1403" y="406"/>
                    </a:lnTo>
                    <a:lnTo>
                      <a:pt x="1403" y="1215"/>
                    </a:lnTo>
                    <a:lnTo>
                      <a:pt x="704" y="1621"/>
                    </a:lnTo>
                    <a:lnTo>
                      <a:pt x="0" y="1215"/>
                    </a:lnTo>
                    <a:lnTo>
                      <a:pt x="0" y="406"/>
                    </a:ln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3">
                <a:extLst>
                  <a:ext uri="{FF2B5EF4-FFF2-40B4-BE49-F238E27FC236}">
                    <a16:creationId xmlns:a16="http://schemas.microsoft.com/office/drawing/2014/main" id="{F31FE34F-DC31-4BD7-A7FD-33F47585BB11}"/>
                  </a:ext>
                </a:extLst>
              </p:cNvPr>
              <p:cNvSpPr/>
              <p:nvPr/>
            </p:nvSpPr>
            <p:spPr bwMode="auto">
              <a:xfrm>
                <a:off x="3868738" y="3262313"/>
                <a:ext cx="2227263" cy="1593850"/>
              </a:xfrm>
              <a:custGeom>
                <a:gdLst>
                  <a:gd name="T0" fmla="*/ 967 w 1403"/>
                  <a:gd name="T1" fmla="*/ 0 h 1004"/>
                  <a:gd name="T2" fmla="*/ 967 w 1403"/>
                  <a:gd name="T3" fmla="*/ 81 h 1004"/>
                  <a:gd name="T4" fmla="*/ 704 w 1403"/>
                  <a:gd name="T5" fmla="*/ 234 h 1004"/>
                  <a:gd name="T6" fmla="*/ 435 w 1403"/>
                  <a:gd name="T7" fmla="*/ 81 h 1004"/>
                  <a:gd name="T8" fmla="*/ 435 w 1403"/>
                  <a:gd name="T9" fmla="*/ 0 h 1004"/>
                  <a:gd name="T10" fmla="*/ 0 w 1403"/>
                  <a:gd name="T11" fmla="*/ 0 h 1004"/>
                  <a:gd name="T12" fmla="*/ 0 w 1403"/>
                  <a:gd name="T13" fmla="*/ 598 h 1004"/>
                  <a:gd name="T14" fmla="*/ 704 w 1403"/>
                  <a:gd name="T15" fmla="*/ 1004 h 1004"/>
                  <a:gd name="T16" fmla="*/ 1403 w 1403"/>
                  <a:gd name="T17" fmla="*/ 598 h 1004"/>
                  <a:gd name="T18" fmla="*/ 1403 w 1403"/>
                  <a:gd name="T19" fmla="*/ 0 h 1004"/>
                  <a:gd name="T20" fmla="*/ 967 w 1403"/>
                  <a:gd name="T21" fmla="*/ 0 h 10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3" h="1004">
                    <a:moveTo>
                      <a:pt x="967" y="0"/>
                    </a:moveTo>
                    <a:lnTo>
                      <a:pt x="967" y="81"/>
                    </a:lnTo>
                    <a:lnTo>
                      <a:pt x="704" y="234"/>
                    </a:lnTo>
                    <a:lnTo>
                      <a:pt x="435" y="81"/>
                    </a:lnTo>
                    <a:lnTo>
                      <a:pt x="435" y="0"/>
                    </a:lnTo>
                    <a:lnTo>
                      <a:pt x="0" y="0"/>
                    </a:lnTo>
                    <a:lnTo>
                      <a:pt x="0" y="598"/>
                    </a:lnTo>
                    <a:lnTo>
                      <a:pt x="704" y="1004"/>
                    </a:lnTo>
                    <a:lnTo>
                      <a:pt x="1403" y="598"/>
                    </a:lnTo>
                    <a:lnTo>
                      <a:pt x="1403" y="0"/>
                    </a:lnTo>
                    <a:lnTo>
                      <a:pt x="967" y="0"/>
                    </a:lnTo>
                    <a:close/>
                  </a:path>
                </a:pathLst>
              </a:custGeom>
              <a:solidFill>
                <a:srgbClr val="D6F2FD"/>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9" name="Group 18">
              <a:extLst>
                <a:ext uri="{FF2B5EF4-FFF2-40B4-BE49-F238E27FC236}">
                  <a16:creationId xmlns:a16="http://schemas.microsoft.com/office/drawing/2014/main" id="{DF977793-1CAA-439E-A47F-8F77B3B49803}"/>
                </a:ext>
              </a:extLst>
            </p:cNvPr>
            <p:cNvGrpSpPr/>
            <p:nvPr/>
          </p:nvGrpSpPr>
          <p:grpSpPr>
            <a:xfrm>
              <a:off x="6096001" y="3275009"/>
              <a:ext cx="1597485" cy="1845703"/>
              <a:chOff x="6096000" y="2282826"/>
              <a:chExt cx="2227263" cy="2573338"/>
            </a:xfrm>
          </p:grpSpPr>
          <p:sp>
            <p:nvSpPr>
              <p:cNvPr id="21" name="Freeform 8">
                <a:extLst>
                  <a:ext uri="{FF2B5EF4-FFF2-40B4-BE49-F238E27FC236}">
                    <a16:creationId xmlns:a16="http://schemas.microsoft.com/office/drawing/2014/main" id="{1D0B4C55-E3D1-44EE-AACA-23024FB40686}"/>
                  </a:ext>
                </a:extLst>
              </p:cNvPr>
              <p:cNvSpPr/>
              <p:nvPr/>
            </p:nvSpPr>
            <p:spPr bwMode="auto">
              <a:xfrm>
                <a:off x="6096000" y="2282826"/>
                <a:ext cx="2227263" cy="2573338"/>
              </a:xfrm>
              <a:custGeom>
                <a:gdLst>
                  <a:gd name="T0" fmla="*/ 0 w 1403"/>
                  <a:gd name="T1" fmla="*/ 406 h 1621"/>
                  <a:gd name="T2" fmla="*/ 704 w 1403"/>
                  <a:gd name="T3" fmla="*/ 0 h 1621"/>
                  <a:gd name="T4" fmla="*/ 1403 w 1403"/>
                  <a:gd name="T5" fmla="*/ 406 h 1621"/>
                  <a:gd name="T6" fmla="*/ 1403 w 1403"/>
                  <a:gd name="T7" fmla="*/ 1215 h 1621"/>
                  <a:gd name="T8" fmla="*/ 704 w 1403"/>
                  <a:gd name="T9" fmla="*/ 1621 h 1621"/>
                  <a:gd name="T10" fmla="*/ 0 w 1403"/>
                  <a:gd name="T11" fmla="*/ 1215 h 1621"/>
                  <a:gd name="T12" fmla="*/ 0 w 1403"/>
                  <a:gd name="T13" fmla="*/ 406 h 1621"/>
                </a:gdLst>
                <a:cxnLst>
                  <a:cxn ang="0">
                    <a:pos x="T0" y="T1"/>
                  </a:cxn>
                  <a:cxn ang="0">
                    <a:pos x="T2" y="T3"/>
                  </a:cxn>
                  <a:cxn ang="0">
                    <a:pos x="T4" y="T5"/>
                  </a:cxn>
                  <a:cxn ang="0">
                    <a:pos x="T6" y="T7"/>
                  </a:cxn>
                  <a:cxn ang="0">
                    <a:pos x="T8" y="T9"/>
                  </a:cxn>
                  <a:cxn ang="0">
                    <a:pos x="T10" y="T11"/>
                  </a:cxn>
                  <a:cxn ang="0">
                    <a:pos x="T12" y="T13"/>
                  </a:cxn>
                </a:cxnLst>
                <a:rect l="0" t="0" r="r" b="b"/>
                <a:pathLst>
                  <a:path w="1403" h="1621">
                    <a:moveTo>
                      <a:pt x="0" y="406"/>
                    </a:moveTo>
                    <a:lnTo>
                      <a:pt x="704" y="0"/>
                    </a:lnTo>
                    <a:lnTo>
                      <a:pt x="1403" y="406"/>
                    </a:lnTo>
                    <a:lnTo>
                      <a:pt x="1403" y="1215"/>
                    </a:lnTo>
                    <a:lnTo>
                      <a:pt x="704" y="1621"/>
                    </a:lnTo>
                    <a:lnTo>
                      <a:pt x="0" y="1215"/>
                    </a:lnTo>
                    <a:lnTo>
                      <a:pt x="0" y="406"/>
                    </a:ln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0">
                <a:extLst>
                  <a:ext uri="{FF2B5EF4-FFF2-40B4-BE49-F238E27FC236}">
                    <a16:creationId xmlns:a16="http://schemas.microsoft.com/office/drawing/2014/main" id="{C1A6A2DA-36EF-4AC0-B4A1-1B7090F81B0B}"/>
                  </a:ext>
                </a:extLst>
              </p:cNvPr>
              <p:cNvSpPr/>
              <p:nvPr/>
            </p:nvSpPr>
            <p:spPr bwMode="auto">
              <a:xfrm>
                <a:off x="6096000" y="3262313"/>
                <a:ext cx="2227263" cy="1593850"/>
              </a:xfrm>
              <a:custGeom>
                <a:gdLst>
                  <a:gd name="T0" fmla="*/ 967 w 1403"/>
                  <a:gd name="T1" fmla="*/ 0 h 1004"/>
                  <a:gd name="T2" fmla="*/ 967 w 1403"/>
                  <a:gd name="T3" fmla="*/ 81 h 1004"/>
                  <a:gd name="T4" fmla="*/ 704 w 1403"/>
                  <a:gd name="T5" fmla="*/ 234 h 1004"/>
                  <a:gd name="T6" fmla="*/ 436 w 1403"/>
                  <a:gd name="T7" fmla="*/ 81 h 1004"/>
                  <a:gd name="T8" fmla="*/ 436 w 1403"/>
                  <a:gd name="T9" fmla="*/ 0 h 1004"/>
                  <a:gd name="T10" fmla="*/ 0 w 1403"/>
                  <a:gd name="T11" fmla="*/ 0 h 1004"/>
                  <a:gd name="T12" fmla="*/ 0 w 1403"/>
                  <a:gd name="T13" fmla="*/ 598 h 1004"/>
                  <a:gd name="T14" fmla="*/ 704 w 1403"/>
                  <a:gd name="T15" fmla="*/ 1004 h 1004"/>
                  <a:gd name="T16" fmla="*/ 1403 w 1403"/>
                  <a:gd name="T17" fmla="*/ 598 h 1004"/>
                  <a:gd name="T18" fmla="*/ 1403 w 1403"/>
                  <a:gd name="T19" fmla="*/ 0 h 1004"/>
                  <a:gd name="T20" fmla="*/ 967 w 1403"/>
                  <a:gd name="T21" fmla="*/ 0 h 10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3" h="1004">
                    <a:moveTo>
                      <a:pt x="967" y="0"/>
                    </a:moveTo>
                    <a:lnTo>
                      <a:pt x="967" y="81"/>
                    </a:lnTo>
                    <a:lnTo>
                      <a:pt x="704" y="234"/>
                    </a:lnTo>
                    <a:lnTo>
                      <a:pt x="436" y="81"/>
                    </a:lnTo>
                    <a:lnTo>
                      <a:pt x="436" y="0"/>
                    </a:lnTo>
                    <a:lnTo>
                      <a:pt x="0" y="0"/>
                    </a:lnTo>
                    <a:lnTo>
                      <a:pt x="0" y="598"/>
                    </a:lnTo>
                    <a:lnTo>
                      <a:pt x="704" y="1004"/>
                    </a:lnTo>
                    <a:lnTo>
                      <a:pt x="1403" y="598"/>
                    </a:lnTo>
                    <a:lnTo>
                      <a:pt x="1403" y="0"/>
                    </a:lnTo>
                    <a:lnTo>
                      <a:pt x="967" y="0"/>
                    </a:lnTo>
                    <a:close/>
                  </a:path>
                </a:pathLst>
              </a:custGeom>
              <a:solidFill>
                <a:srgbClr val="D6F2FD"/>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5" name="Group 20">
              <a:extLst>
                <a:ext uri="{FF2B5EF4-FFF2-40B4-BE49-F238E27FC236}">
                  <a16:creationId xmlns:a16="http://schemas.microsoft.com/office/drawing/2014/main" id="{23C29DE3-7659-4648-804D-1E0E3BDB961A}"/>
                </a:ext>
              </a:extLst>
            </p:cNvPr>
            <p:cNvGrpSpPr/>
            <p:nvPr/>
          </p:nvGrpSpPr>
          <p:grpSpPr>
            <a:xfrm>
              <a:off x="5294412" y="1891586"/>
              <a:ext cx="1603177" cy="1845703"/>
              <a:chOff x="4978400" y="354013"/>
              <a:chExt cx="2235200" cy="2573338"/>
            </a:xfrm>
          </p:grpSpPr>
          <p:sp>
            <p:nvSpPr>
              <p:cNvPr id="27" name="Freeform 14">
                <a:extLst>
                  <a:ext uri="{FF2B5EF4-FFF2-40B4-BE49-F238E27FC236}">
                    <a16:creationId xmlns:a16="http://schemas.microsoft.com/office/drawing/2014/main" id="{D0BA2D74-D8EE-4FD7-A079-E957073A798E}"/>
                  </a:ext>
                </a:extLst>
              </p:cNvPr>
              <p:cNvSpPr/>
              <p:nvPr/>
            </p:nvSpPr>
            <p:spPr bwMode="auto">
              <a:xfrm>
                <a:off x="4978400" y="354013"/>
                <a:ext cx="2235200" cy="2573338"/>
              </a:xfrm>
              <a:custGeom>
                <a:gdLst>
                  <a:gd name="T0" fmla="*/ 0 w 1408"/>
                  <a:gd name="T1" fmla="*/ 407 h 1621"/>
                  <a:gd name="T2" fmla="*/ 704 w 1408"/>
                  <a:gd name="T3" fmla="*/ 0 h 1621"/>
                  <a:gd name="T4" fmla="*/ 1408 w 1408"/>
                  <a:gd name="T5" fmla="*/ 407 h 1621"/>
                  <a:gd name="T6" fmla="*/ 1408 w 1408"/>
                  <a:gd name="T7" fmla="*/ 1215 h 1621"/>
                  <a:gd name="T8" fmla="*/ 704 w 1408"/>
                  <a:gd name="T9" fmla="*/ 1621 h 1621"/>
                  <a:gd name="T10" fmla="*/ 0 w 1408"/>
                  <a:gd name="T11" fmla="*/ 1215 h 1621"/>
                  <a:gd name="T12" fmla="*/ 0 w 1408"/>
                  <a:gd name="T13" fmla="*/ 407 h 1621"/>
                </a:gdLst>
                <a:cxnLst>
                  <a:cxn ang="0">
                    <a:pos x="T0" y="T1"/>
                  </a:cxn>
                  <a:cxn ang="0">
                    <a:pos x="T2" y="T3"/>
                  </a:cxn>
                  <a:cxn ang="0">
                    <a:pos x="T4" y="T5"/>
                  </a:cxn>
                  <a:cxn ang="0">
                    <a:pos x="T6" y="T7"/>
                  </a:cxn>
                  <a:cxn ang="0">
                    <a:pos x="T8" y="T9"/>
                  </a:cxn>
                  <a:cxn ang="0">
                    <a:pos x="T10" y="T11"/>
                  </a:cxn>
                  <a:cxn ang="0">
                    <a:pos x="T12" y="T13"/>
                  </a:cxn>
                </a:cxnLst>
                <a:rect l="0" t="0" r="r" b="b"/>
                <a:pathLst>
                  <a:path w="1408" h="1621">
                    <a:moveTo>
                      <a:pt x="0" y="407"/>
                    </a:moveTo>
                    <a:lnTo>
                      <a:pt x="704" y="0"/>
                    </a:lnTo>
                    <a:lnTo>
                      <a:pt x="1408" y="407"/>
                    </a:lnTo>
                    <a:lnTo>
                      <a:pt x="1408" y="1215"/>
                    </a:lnTo>
                    <a:lnTo>
                      <a:pt x="704" y="1621"/>
                    </a:lnTo>
                    <a:lnTo>
                      <a:pt x="0" y="1215"/>
                    </a:lnTo>
                    <a:lnTo>
                      <a:pt x="0" y="407"/>
                    </a:ln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6">
                <a:extLst>
                  <a:ext uri="{FF2B5EF4-FFF2-40B4-BE49-F238E27FC236}">
                    <a16:creationId xmlns:a16="http://schemas.microsoft.com/office/drawing/2014/main" id="{0304E643-2628-4F3F-A07D-EA6D0139E256}"/>
                  </a:ext>
                </a:extLst>
              </p:cNvPr>
              <p:cNvSpPr/>
              <p:nvPr/>
            </p:nvSpPr>
            <p:spPr bwMode="auto">
              <a:xfrm>
                <a:off x="4978400" y="1333501"/>
                <a:ext cx="2235200" cy="1593850"/>
              </a:xfrm>
              <a:custGeom>
                <a:gdLst>
                  <a:gd name="T0" fmla="*/ 972 w 1408"/>
                  <a:gd name="T1" fmla="*/ 0 h 1004"/>
                  <a:gd name="T2" fmla="*/ 972 w 1408"/>
                  <a:gd name="T3" fmla="*/ 81 h 1004"/>
                  <a:gd name="T4" fmla="*/ 704 w 1408"/>
                  <a:gd name="T5" fmla="*/ 234 h 1004"/>
                  <a:gd name="T6" fmla="*/ 436 w 1408"/>
                  <a:gd name="T7" fmla="*/ 81 h 1004"/>
                  <a:gd name="T8" fmla="*/ 436 w 1408"/>
                  <a:gd name="T9" fmla="*/ 0 h 1004"/>
                  <a:gd name="T10" fmla="*/ 0 w 1408"/>
                  <a:gd name="T11" fmla="*/ 0 h 1004"/>
                  <a:gd name="T12" fmla="*/ 0 w 1408"/>
                  <a:gd name="T13" fmla="*/ 598 h 1004"/>
                  <a:gd name="T14" fmla="*/ 704 w 1408"/>
                  <a:gd name="T15" fmla="*/ 1004 h 1004"/>
                  <a:gd name="T16" fmla="*/ 1408 w 1408"/>
                  <a:gd name="T17" fmla="*/ 598 h 1004"/>
                  <a:gd name="T18" fmla="*/ 1408 w 1408"/>
                  <a:gd name="T19" fmla="*/ 0 h 1004"/>
                  <a:gd name="T20" fmla="*/ 972 w 1408"/>
                  <a:gd name="T21" fmla="*/ 0 h 10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08" h="1004">
                    <a:moveTo>
                      <a:pt x="972" y="0"/>
                    </a:moveTo>
                    <a:lnTo>
                      <a:pt x="972" y="81"/>
                    </a:lnTo>
                    <a:lnTo>
                      <a:pt x="704" y="234"/>
                    </a:lnTo>
                    <a:lnTo>
                      <a:pt x="436" y="81"/>
                    </a:lnTo>
                    <a:lnTo>
                      <a:pt x="436" y="0"/>
                    </a:lnTo>
                    <a:lnTo>
                      <a:pt x="0" y="0"/>
                    </a:lnTo>
                    <a:lnTo>
                      <a:pt x="0" y="598"/>
                    </a:lnTo>
                    <a:lnTo>
                      <a:pt x="704" y="1004"/>
                    </a:lnTo>
                    <a:lnTo>
                      <a:pt x="1408" y="598"/>
                    </a:lnTo>
                    <a:lnTo>
                      <a:pt x="1408" y="0"/>
                    </a:lnTo>
                    <a:lnTo>
                      <a:pt x="972" y="0"/>
                    </a:lnTo>
                    <a:close/>
                  </a:path>
                </a:pathLst>
              </a:custGeom>
              <a:solidFill>
                <a:srgbClr val="D6F2FD"/>
              </a:solid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1" name="Group 17">
              <a:extLst>
                <a:ext uri="{FF2B5EF4-FFF2-40B4-BE49-F238E27FC236}">
                  <a16:creationId xmlns:a16="http://schemas.microsoft.com/office/drawing/2014/main" id="{9FE236FA-62B5-4119-9D42-110B3534EACB}"/>
                </a:ext>
              </a:extLst>
            </p:cNvPr>
            <p:cNvGrpSpPr/>
            <p:nvPr/>
          </p:nvGrpSpPr>
          <p:grpSpPr>
            <a:xfrm>
              <a:off x="5370700" y="4619718"/>
              <a:ext cx="1456296" cy="1682880"/>
              <a:chOff x="5084763" y="4157663"/>
              <a:chExt cx="2030414" cy="2346325"/>
            </a:xfrm>
          </p:grpSpPr>
          <p:sp>
            <p:nvSpPr>
              <p:cNvPr id="33" name="Freeform 5">
                <a:extLst>
                  <a:ext uri="{FF2B5EF4-FFF2-40B4-BE49-F238E27FC236}">
                    <a16:creationId xmlns:a16="http://schemas.microsoft.com/office/drawing/2014/main" id="{A602359E-2035-4614-AF8E-CD6EEC711916}"/>
                  </a:ext>
                </a:extLst>
              </p:cNvPr>
              <p:cNvSpPr/>
              <p:nvPr/>
            </p:nvSpPr>
            <p:spPr bwMode="auto">
              <a:xfrm>
                <a:off x="5084763" y="4157663"/>
                <a:ext cx="2030413" cy="2346325"/>
              </a:xfrm>
              <a:custGeom>
                <a:gdLst>
                  <a:gd name="T0" fmla="*/ 0 w 1279"/>
                  <a:gd name="T1" fmla="*/ 368 h 1478"/>
                  <a:gd name="T2" fmla="*/ 642 w 1279"/>
                  <a:gd name="T3" fmla="*/ 0 h 1478"/>
                  <a:gd name="T4" fmla="*/ 1279 w 1279"/>
                  <a:gd name="T5" fmla="*/ 368 h 1478"/>
                  <a:gd name="T6" fmla="*/ 1279 w 1279"/>
                  <a:gd name="T7" fmla="*/ 1105 h 1478"/>
                  <a:gd name="T8" fmla="*/ 642 w 1279"/>
                  <a:gd name="T9" fmla="*/ 1478 h 1478"/>
                  <a:gd name="T10" fmla="*/ 0 w 1279"/>
                  <a:gd name="T11" fmla="*/ 1105 h 1478"/>
                  <a:gd name="T12" fmla="*/ 0 w 1279"/>
                  <a:gd name="T13" fmla="*/ 368 h 1478"/>
                </a:gdLst>
                <a:cxnLst>
                  <a:cxn ang="0">
                    <a:pos x="T0" y="T1"/>
                  </a:cxn>
                  <a:cxn ang="0">
                    <a:pos x="T2" y="T3"/>
                  </a:cxn>
                  <a:cxn ang="0">
                    <a:pos x="T4" y="T5"/>
                  </a:cxn>
                  <a:cxn ang="0">
                    <a:pos x="T6" y="T7"/>
                  </a:cxn>
                  <a:cxn ang="0">
                    <a:pos x="T8" y="T9"/>
                  </a:cxn>
                  <a:cxn ang="0">
                    <a:pos x="T10" y="T11"/>
                  </a:cxn>
                  <a:cxn ang="0">
                    <a:pos x="T12" y="T13"/>
                  </a:cxn>
                </a:cxnLst>
                <a:rect l="0" t="0" r="r" b="b"/>
                <a:pathLst>
                  <a:path w="1279" h="1478">
                    <a:moveTo>
                      <a:pt x="0" y="368"/>
                    </a:moveTo>
                    <a:lnTo>
                      <a:pt x="642" y="0"/>
                    </a:lnTo>
                    <a:lnTo>
                      <a:pt x="1279" y="368"/>
                    </a:lnTo>
                    <a:lnTo>
                      <a:pt x="1279" y="1105"/>
                    </a:lnTo>
                    <a:lnTo>
                      <a:pt x="642" y="1478"/>
                    </a:lnTo>
                    <a:lnTo>
                      <a:pt x="0" y="1105"/>
                    </a:lnTo>
                    <a:lnTo>
                      <a:pt x="0" y="368"/>
                    </a:ln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7">
                <a:extLst>
                  <a:ext uri="{FF2B5EF4-FFF2-40B4-BE49-F238E27FC236}">
                    <a16:creationId xmlns:a16="http://schemas.microsoft.com/office/drawing/2014/main" id="{E416C33C-D9CA-4FCF-B7F1-9A83AFB9366C}"/>
                  </a:ext>
                </a:extLst>
              </p:cNvPr>
              <p:cNvSpPr/>
              <p:nvPr/>
            </p:nvSpPr>
            <p:spPr bwMode="auto">
              <a:xfrm>
                <a:off x="5084763" y="5053014"/>
                <a:ext cx="2030414" cy="1450974"/>
              </a:xfrm>
              <a:custGeom>
                <a:gdLst>
                  <a:gd name="T0" fmla="*/ 886 w 1279"/>
                  <a:gd name="T1" fmla="*/ 0 h 914"/>
                  <a:gd name="T2" fmla="*/ 886 w 1279"/>
                  <a:gd name="T3" fmla="*/ 72 h 914"/>
                  <a:gd name="T4" fmla="*/ 642 w 1279"/>
                  <a:gd name="T5" fmla="*/ 211 h 914"/>
                  <a:gd name="T6" fmla="*/ 397 w 1279"/>
                  <a:gd name="T7" fmla="*/ 72 h 914"/>
                  <a:gd name="T8" fmla="*/ 397 w 1279"/>
                  <a:gd name="T9" fmla="*/ 0 h 914"/>
                  <a:gd name="T10" fmla="*/ 0 w 1279"/>
                  <a:gd name="T11" fmla="*/ 0 h 914"/>
                  <a:gd name="T12" fmla="*/ 0 w 1279"/>
                  <a:gd name="T13" fmla="*/ 541 h 914"/>
                  <a:gd name="T14" fmla="*/ 642 w 1279"/>
                  <a:gd name="T15" fmla="*/ 914 h 914"/>
                  <a:gd name="T16" fmla="*/ 1279 w 1279"/>
                  <a:gd name="T17" fmla="*/ 541 h 914"/>
                  <a:gd name="T18" fmla="*/ 1279 w 1279"/>
                  <a:gd name="T19" fmla="*/ 0 h 914"/>
                  <a:gd name="T20" fmla="*/ 886 w 1279"/>
                  <a:gd name="T21" fmla="*/ 0 h 91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9" h="914">
                    <a:moveTo>
                      <a:pt x="886" y="0"/>
                    </a:moveTo>
                    <a:lnTo>
                      <a:pt x="886" y="72"/>
                    </a:lnTo>
                    <a:lnTo>
                      <a:pt x="642" y="211"/>
                    </a:lnTo>
                    <a:lnTo>
                      <a:pt x="397" y="72"/>
                    </a:lnTo>
                    <a:lnTo>
                      <a:pt x="397" y="0"/>
                    </a:lnTo>
                    <a:lnTo>
                      <a:pt x="0" y="0"/>
                    </a:lnTo>
                    <a:lnTo>
                      <a:pt x="0" y="541"/>
                    </a:lnTo>
                    <a:lnTo>
                      <a:pt x="642" y="914"/>
                    </a:lnTo>
                    <a:lnTo>
                      <a:pt x="1279" y="541"/>
                    </a:lnTo>
                    <a:lnTo>
                      <a:pt x="1279" y="0"/>
                    </a:lnTo>
                    <a:lnTo>
                      <a:pt x="886" y="0"/>
                    </a:lnTo>
                    <a:close/>
                  </a:path>
                </a:pathLst>
              </a:custGeom>
              <a:solidFill>
                <a:srgbClr val="D6F2FD"/>
              </a:solidFill>
              <a:ln>
                <a:noFill/>
              </a:ln>
            </p:spPr>
            <p:txBody>
              <a:bodyPr vert="horz" wrap="square" lIns="91440" tIns="45720" rIns="91440" bIns="45720" numCol="1" anchor="t" anchorCtr="0" compatLnSpc="1">
                <a:prstTxWarp prst="textNoShape">
                  <a:avLst/>
                </a:prstTxWarp>
              </a:bodyPr>
              <a:lstStyle/>
              <a:p>
                <a:endParaRPr lang="en-US"/>
              </a:p>
            </p:txBody>
          </p:sp>
        </p:grpSp>
      </p:grpSp>
      <p:sp>
        <p:nvSpPr>
          <p:cNvPr id="37" name="Title 20">
            <a:extLst>
              <a:ext uri="{FF2B5EF4-FFF2-40B4-BE49-F238E27FC236}">
                <a16:creationId xmlns:a16="http://schemas.microsoft.com/office/drawing/2014/main" id="{E1DA2249-A6AD-4EA0-98B1-20840FBEFA9E}"/>
              </a:ext>
            </a:extLst>
          </p:cNvPr>
          <p:cNvSpPr txBox="1"/>
          <p:nvPr/>
        </p:nvSpPr>
        <p:spPr>
          <a:xfrm>
            <a:off x="7946395" y="1775770"/>
            <a:ext cx="3129501"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38" name="文本框 37">
            <a:extLst>
              <a:ext uri="{FF2B5EF4-FFF2-40B4-BE49-F238E27FC236}">
                <a16:creationId xmlns:a16="http://schemas.microsoft.com/office/drawing/2014/main" id="{39C979D4-EAEC-4ABB-933F-D601D3602981}"/>
              </a:ext>
            </a:extLst>
          </p:cNvPr>
          <p:cNvSpPr txBox="1"/>
          <p:nvPr/>
        </p:nvSpPr>
        <p:spPr>
          <a:xfrm>
            <a:off x="5414179" y="1501065"/>
            <a:ext cx="2088558" cy="369332"/>
          </a:xfrm>
          <a:prstGeom prst="rect">
            <a:avLst/>
          </a:prstGeom>
          <a:noFill/>
        </p:spPr>
        <p:txBody>
          <a:bodyPr wrap="square" rtlCol="0">
            <a:spAutoFit/>
          </a:bodyPr>
          <a:lstStyle/>
          <a:p>
            <a:r>
              <a:rPr lang="zh-CN" altLang="en-US" b="1">
                <a:solidFill>
                  <a:schemeClr val="bg1"/>
                </a:solidFill>
                <a:latin typeface="方正粗黑宋简体" panose="02000000000000000000" pitchFamily="2" charset="-122"/>
                <a:ea typeface="方正粗黑宋简体" panose="02000000000000000000" pitchFamily="2" charset="-122"/>
              </a:rPr>
              <a:t>请输入标题</a:t>
            </a:r>
          </a:p>
        </p:txBody>
      </p:sp>
      <p:sp>
        <p:nvSpPr>
          <p:cNvPr id="39" name="文本框 38">
            <a:extLst>
              <a:ext uri="{FF2B5EF4-FFF2-40B4-BE49-F238E27FC236}">
                <a16:creationId xmlns:a16="http://schemas.microsoft.com/office/drawing/2014/main" id="{13E076B3-B2C2-4156-AAE5-DB8827F16FF9}"/>
              </a:ext>
            </a:extLst>
          </p:cNvPr>
          <p:cNvSpPr txBox="1"/>
          <p:nvPr/>
        </p:nvSpPr>
        <p:spPr>
          <a:xfrm>
            <a:off x="4474128" y="3118948"/>
            <a:ext cx="2088558" cy="369332"/>
          </a:xfrm>
          <a:prstGeom prst="rect">
            <a:avLst/>
          </a:prstGeom>
          <a:noFill/>
        </p:spPr>
        <p:txBody>
          <a:bodyPr wrap="square" rtlCol="0">
            <a:spAutoFit/>
          </a:bodyPr>
          <a:lstStyle/>
          <a:p>
            <a:r>
              <a:rPr lang="zh-CN" altLang="en-US" b="1">
                <a:solidFill>
                  <a:schemeClr val="bg1"/>
                </a:solidFill>
                <a:latin typeface="方正粗黑宋简体" panose="02000000000000000000" pitchFamily="2" charset="-122"/>
                <a:ea typeface="方正粗黑宋简体" panose="02000000000000000000" pitchFamily="2" charset="-122"/>
              </a:rPr>
              <a:t>请输入标题</a:t>
            </a:r>
          </a:p>
        </p:txBody>
      </p:sp>
      <p:sp>
        <p:nvSpPr>
          <p:cNvPr id="40" name="文本框 39">
            <a:extLst>
              <a:ext uri="{FF2B5EF4-FFF2-40B4-BE49-F238E27FC236}">
                <a16:creationId xmlns:a16="http://schemas.microsoft.com/office/drawing/2014/main" id="{F2DCCAEF-683B-41B6-B37C-0A39428B68C1}"/>
              </a:ext>
            </a:extLst>
          </p:cNvPr>
          <p:cNvSpPr txBox="1"/>
          <p:nvPr/>
        </p:nvSpPr>
        <p:spPr>
          <a:xfrm>
            <a:off x="6381766" y="3079660"/>
            <a:ext cx="2088558" cy="369332"/>
          </a:xfrm>
          <a:prstGeom prst="rect">
            <a:avLst/>
          </a:prstGeom>
          <a:noFill/>
        </p:spPr>
        <p:txBody>
          <a:bodyPr wrap="square" rtlCol="0">
            <a:spAutoFit/>
          </a:bodyPr>
          <a:lstStyle/>
          <a:p>
            <a:r>
              <a:rPr lang="zh-CN" altLang="en-US" b="1">
                <a:solidFill>
                  <a:schemeClr val="bg1"/>
                </a:solidFill>
                <a:latin typeface="方正粗黑宋简体" panose="02000000000000000000" pitchFamily="2" charset="-122"/>
                <a:ea typeface="方正粗黑宋简体" panose="02000000000000000000" pitchFamily="2" charset="-122"/>
              </a:rPr>
              <a:t>请输入标题</a:t>
            </a:r>
          </a:p>
        </p:txBody>
      </p:sp>
      <p:sp>
        <p:nvSpPr>
          <p:cNvPr id="41" name="文本框 40">
            <a:extLst>
              <a:ext uri="{FF2B5EF4-FFF2-40B4-BE49-F238E27FC236}">
                <a16:creationId xmlns:a16="http://schemas.microsoft.com/office/drawing/2014/main" id="{88A33125-1ADD-40E5-8FCD-8814106371BA}"/>
              </a:ext>
            </a:extLst>
          </p:cNvPr>
          <p:cNvSpPr txBox="1"/>
          <p:nvPr/>
        </p:nvSpPr>
        <p:spPr>
          <a:xfrm>
            <a:off x="5414179" y="4631610"/>
            <a:ext cx="2088558" cy="369332"/>
          </a:xfrm>
          <a:prstGeom prst="rect">
            <a:avLst/>
          </a:prstGeom>
          <a:noFill/>
        </p:spPr>
        <p:txBody>
          <a:bodyPr wrap="square" rtlCol="0">
            <a:spAutoFit/>
          </a:bodyPr>
          <a:lstStyle/>
          <a:p>
            <a:r>
              <a:rPr lang="zh-CN" altLang="en-US" b="1">
                <a:solidFill>
                  <a:schemeClr val="bg1"/>
                </a:solidFill>
                <a:latin typeface="方正粗黑宋简体" panose="02000000000000000000" pitchFamily="2" charset="-122"/>
                <a:ea typeface="方正粗黑宋简体" panose="02000000000000000000" pitchFamily="2" charset="-122"/>
              </a:rPr>
              <a:t>请输入标题</a:t>
            </a:r>
          </a:p>
        </p:txBody>
      </p:sp>
      <p:sp>
        <p:nvSpPr>
          <p:cNvPr id="42" name="Title 20">
            <a:extLst>
              <a:ext uri="{FF2B5EF4-FFF2-40B4-BE49-F238E27FC236}">
                <a16:creationId xmlns:a16="http://schemas.microsoft.com/office/drawing/2014/main" id="{C4DFBB19-BEE0-48C8-A917-97757F1BAAC9}"/>
              </a:ext>
            </a:extLst>
          </p:cNvPr>
          <p:cNvSpPr txBox="1"/>
          <p:nvPr/>
        </p:nvSpPr>
        <p:spPr>
          <a:xfrm>
            <a:off x="8496669" y="3461546"/>
            <a:ext cx="2495919"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3" name="Title 20">
            <a:extLst>
              <a:ext uri="{FF2B5EF4-FFF2-40B4-BE49-F238E27FC236}">
                <a16:creationId xmlns:a16="http://schemas.microsoft.com/office/drawing/2014/main" id="{5B274627-68DD-45A3-83EA-6D1592FED491}"/>
              </a:ext>
            </a:extLst>
          </p:cNvPr>
          <p:cNvSpPr txBox="1"/>
          <p:nvPr/>
        </p:nvSpPr>
        <p:spPr>
          <a:xfrm>
            <a:off x="1243109" y="3593507"/>
            <a:ext cx="2495919"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5" name="Title 20">
            <a:extLst>
              <a:ext uri="{FF2B5EF4-FFF2-40B4-BE49-F238E27FC236}">
                <a16:creationId xmlns:a16="http://schemas.microsoft.com/office/drawing/2014/main" id="{1EE0528A-7CCD-4424-8642-292F45CE593E}"/>
              </a:ext>
            </a:extLst>
          </p:cNvPr>
          <p:cNvSpPr txBox="1"/>
          <p:nvPr/>
        </p:nvSpPr>
        <p:spPr>
          <a:xfrm>
            <a:off x="1483112" y="1775770"/>
            <a:ext cx="3129501"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pic>
        <p:nvPicPr>
          <p:cNvPr id="46" name="图片 45">
            <a:extLst>
              <a:ext uri="{FF2B5EF4-FFF2-40B4-BE49-F238E27FC236}">
                <a16:creationId xmlns:a16="http://schemas.microsoft.com/office/drawing/2014/main" id="{7DFC6C6E-49B7-4E1D-B832-13696DE9B330}"/>
              </a:ext>
            </a:extLst>
          </p:cNvPr>
          <p:cNvPicPr>
            <a:picLocks noChangeAspect="1"/>
          </p:cNvPicPr>
          <p:nvPr/>
        </p:nvPicPr>
        <p:blipFill>
          <a:blip r:embed="rId2"/>
          <a:stretch>
            <a:fillRect/>
          </a:stretch>
        </p:blipFill>
        <p:spPr>
          <a:xfrm>
            <a:off x="6636404" y="5474846"/>
            <a:ext cx="740763" cy="702495"/>
          </a:xfrm>
          <a:prstGeom prst="rect">
            <a:avLst/>
          </a:prstGeom>
        </p:spPr>
      </p:pic>
      <p:pic>
        <p:nvPicPr>
          <p:cNvPr id="47" name="图片 46">
            <a:extLst>
              <a:ext uri="{FF2B5EF4-FFF2-40B4-BE49-F238E27FC236}">
                <a16:creationId xmlns:a16="http://schemas.microsoft.com/office/drawing/2014/main" id="{B42ACE15-8679-464D-8B70-553FBED1F325}"/>
              </a:ext>
            </a:extLst>
          </p:cNvPr>
          <p:cNvPicPr>
            <a:picLocks noChangeAspect="1"/>
          </p:cNvPicPr>
          <p:nvPr/>
        </p:nvPicPr>
        <p:blipFill>
          <a:blip r:embed="rId2"/>
          <a:stretch>
            <a:fillRect/>
          </a:stretch>
        </p:blipFill>
        <p:spPr>
          <a:xfrm>
            <a:off x="2704026" y="4685857"/>
            <a:ext cx="1202350" cy="1140236"/>
          </a:xfrm>
          <a:prstGeom prst="rect">
            <a:avLst/>
          </a:prstGeom>
        </p:spPr>
      </p:pic>
      <p:pic>
        <p:nvPicPr>
          <p:cNvPr id="48" name="图片 47">
            <a:extLst>
              <a:ext uri="{FF2B5EF4-FFF2-40B4-BE49-F238E27FC236}">
                <a16:creationId xmlns:a16="http://schemas.microsoft.com/office/drawing/2014/main" id="{EADF398D-E0D3-4F01-A951-DEED0AEC2902}"/>
              </a:ext>
            </a:extLst>
          </p:cNvPr>
          <p:cNvPicPr>
            <a:picLocks noChangeAspect="1"/>
          </p:cNvPicPr>
          <p:nvPr/>
        </p:nvPicPr>
        <p:blipFill>
          <a:blip r:embed="rId4"/>
          <a:stretch>
            <a:fillRect/>
          </a:stretch>
        </p:blipFill>
        <p:spPr>
          <a:xfrm>
            <a:off x="4943963" y="5700722"/>
            <a:ext cx="846248" cy="800688"/>
          </a:xfrm>
          <a:prstGeom prst="rect">
            <a:avLst/>
          </a:prstGeom>
        </p:spPr>
      </p:pic>
      <p:pic>
        <p:nvPicPr>
          <p:cNvPr id="49" name="图片 48">
            <a:extLst>
              <a:ext uri="{FF2B5EF4-FFF2-40B4-BE49-F238E27FC236}">
                <a16:creationId xmlns:a16="http://schemas.microsoft.com/office/drawing/2014/main" id="{4B742D1F-2232-43C4-AF80-332AEB26DB94}"/>
              </a:ext>
            </a:extLst>
          </p:cNvPr>
          <p:cNvPicPr>
            <a:picLocks noChangeAspect="1"/>
          </p:cNvPicPr>
          <p:nvPr/>
        </p:nvPicPr>
        <p:blipFill>
          <a:blip r:embed="rId4"/>
          <a:stretch>
            <a:fillRect/>
          </a:stretch>
        </p:blipFill>
        <p:spPr>
          <a:xfrm>
            <a:off x="6922118" y="4243033"/>
            <a:ext cx="1527626" cy="1445382"/>
          </a:xfrm>
          <a:prstGeom prst="rect">
            <a:avLst/>
          </a:prstGeom>
        </p:spPr>
      </p:pic>
    </p:spTree>
    <p:extLst>
      <p:ext uri="{BB962C8B-B14F-4D97-AF65-F5344CB8AC3E}">
        <p14:creationId val="2360557467"/>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500"/>
                                        <p:tgtEl>
                                          <p:spTgt spid="3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500"/>
                                        <p:tgtEl>
                                          <p:spTgt spid="3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0"/>
                                        </p:tgtEl>
                                        <p:attrNameLst>
                                          <p:attrName>style.visibility</p:attrName>
                                        </p:attrNameLst>
                                      </p:cBhvr>
                                      <p:to>
                                        <p:strVal val="visible"/>
                                      </p:to>
                                    </p:set>
                                    <p:animEffect transition="in" filter="fade">
                                      <p:cBhvr>
                                        <p:cTn id="16" dur="500"/>
                                        <p:tgtEl>
                                          <p:spTgt spid="4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cTn>
                              </p:par>
                              <p:par>
                                <p:cTn id="23" presetID="10" presetClass="entr" presetSubtype="0" fill="hold"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par>
                                <p:cTn id="29" presetID="10" presetClass="entr" presetSubtype="0" fill="hold"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childTnLst>
                          </p:cTn>
                        </p:par>
                      </p:childTnLst>
                    </p:cTn>
                  </p:par>
                  <p:par>
                    <p:cTn id="32" fill="hold" nodeType="clickPar">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37"/>
                                        </p:tgtEl>
                                        <p:attrNameLst>
                                          <p:attrName>style.visibility</p:attrName>
                                        </p:attrNameLst>
                                      </p:cBhvr>
                                      <p:to>
                                        <p:strVal val="visible"/>
                                      </p:to>
                                    </p:set>
                                    <p:animEffect transition="in" filter="fade">
                                      <p:cBhvr>
                                        <p:cTn id="36" dur="500"/>
                                        <p:tgtEl>
                                          <p:spTgt spid="3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fade">
                                      <p:cBhvr>
                                        <p:cTn id="39" dur="500"/>
                                        <p:tgtEl>
                                          <p:spTgt spid="4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5"/>
                                        </p:tgtEl>
                                        <p:attrNameLst>
                                          <p:attrName>style.visibility</p:attrName>
                                        </p:attrNameLst>
                                      </p:cBhvr>
                                      <p:to>
                                        <p:strVal val="visible"/>
                                      </p:to>
                                    </p:set>
                                    <p:animEffect transition="in" filter="fade">
                                      <p:cBhvr>
                                        <p:cTn id="42" dur="500"/>
                                        <p:tgtEl>
                                          <p:spTgt spid="4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5"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220EE747-2647-440F-953A-9D22EFD5E082}"/>
              </a:ext>
            </a:extLst>
          </p:cNvPr>
          <p:cNvGrpSpPr/>
          <p:nvPr/>
        </p:nvGrpSpPr>
        <p:grpSpPr>
          <a:xfrm>
            <a:off x="1832301" y="578424"/>
            <a:ext cx="5584500" cy="5384799"/>
            <a:chOff x="4094904" y="-505009"/>
            <a:chExt cx="5584500" cy="5384799"/>
          </a:xfrm>
        </p:grpSpPr>
        <p:sp>
          <p:nvSpPr>
            <p:cNvPr id="3" name="矩形 2">
              <a:extLst>
                <a:ext uri="{FF2B5EF4-FFF2-40B4-BE49-F238E27FC236}">
                  <a16:creationId xmlns:a16="http://schemas.microsoft.com/office/drawing/2014/main" id="{B66459DE-D74C-4696-9094-D05B56B5D2E0}"/>
                </a:ext>
              </a:extLst>
            </p:cNvPr>
            <p:cNvSpPr/>
            <p:nvPr/>
          </p:nvSpPr>
          <p:spPr>
            <a:xfrm>
              <a:off x="4094904" y="-505009"/>
              <a:ext cx="5584500" cy="5384799"/>
            </a:xfrm>
            <a:prstGeom prst="rect">
              <a:avLst/>
            </a:prstGeom>
            <a:noFill/>
            <a:ln w="762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sp>
          <p:nvSpPr>
            <p:cNvPr id="4" name="文本框 3">
              <a:extLst>
                <a:ext uri="{FF2B5EF4-FFF2-40B4-BE49-F238E27FC236}">
                  <a16:creationId xmlns:a16="http://schemas.microsoft.com/office/drawing/2014/main" id="{8DCA914C-3B7E-407B-90EA-532258B82304}"/>
                </a:ext>
              </a:extLst>
            </p:cNvPr>
            <p:cNvSpPr txBox="1"/>
            <p:nvPr/>
          </p:nvSpPr>
          <p:spPr>
            <a:xfrm>
              <a:off x="5764690" y="227019"/>
              <a:ext cx="923330" cy="4256906"/>
            </a:xfrm>
            <a:prstGeom prst="rect">
              <a:avLst/>
            </a:prstGeom>
            <a:noFill/>
          </p:spPr>
          <p:txBody>
            <a:bodyPr vert="eaVert" wrap="square" rtlCol="0">
              <a:spAutoFit/>
            </a:bodyPr>
            <a:lstStyle/>
            <a:p>
              <a:r>
                <a:rPr lang="zh-CN" altLang="en-US" sz="4800" b="1">
                  <a:solidFill>
                    <a:srgbClr val="4B6AB2"/>
                  </a:solidFill>
                  <a:latin typeface="方正粗黑宋简体" panose="02000000000000000000" pitchFamily="2" charset="-122"/>
                  <a:ea typeface="方正粗黑宋简体" panose="02000000000000000000" pitchFamily="2" charset="-122"/>
                </a:rPr>
                <a:t>产品发展过程</a:t>
              </a:r>
            </a:p>
          </p:txBody>
        </p:sp>
      </p:grpSp>
      <p:pic>
        <p:nvPicPr>
          <p:cNvPr id="2" name="图片 1">
            <a:extLst>
              <a:ext uri="{FF2B5EF4-FFF2-40B4-BE49-F238E27FC236}">
                <a16:creationId xmlns:a16="http://schemas.microsoft.com/office/drawing/2014/main" id="{F697647C-677E-46DF-957E-020E0B12101A}"/>
              </a:ext>
            </a:extLst>
          </p:cNvPr>
          <p:cNvPicPr>
            <a:picLocks noChangeAspect="1"/>
          </p:cNvPicPr>
          <p:nvPr/>
        </p:nvPicPr>
        <p:blipFill>
          <a:blip r:embed="rId2">
            <a:extLst>
              <a:ext uri="{28A0092B-C50C-407E-A947-70E740481C1C}">
                <a14:useLocalDpi xmlns:a14="http://schemas.microsoft.com/office/drawing/2010/main" val="0"/>
              </a:ext>
            </a:extLst>
          </a:blip>
          <a:srcRect l="-2" t="10570" r="65743" b="24009"/>
          <a:stretch>
            <a:fillRect/>
          </a:stretch>
        </p:blipFill>
        <p:spPr>
          <a:xfrm>
            <a:off x="6260099" y="1073971"/>
            <a:ext cx="4193004" cy="4493387"/>
          </a:xfrm>
          <a:prstGeom prst="rect">
            <a:avLst/>
          </a:prstGeom>
        </p:spPr>
      </p:pic>
      <p:sp>
        <p:nvSpPr>
          <p:cNvPr id="17" name="文本框 16">
            <a:extLst>
              <a:ext uri="{FF2B5EF4-FFF2-40B4-BE49-F238E27FC236}">
                <a16:creationId xmlns:a16="http://schemas.microsoft.com/office/drawing/2014/main" id="{C4937AE0-430E-439C-8365-1CA66DED4D98}"/>
              </a:ext>
            </a:extLst>
          </p:cNvPr>
          <p:cNvSpPr txBox="1"/>
          <p:nvPr/>
        </p:nvSpPr>
        <p:spPr>
          <a:xfrm>
            <a:off x="4876973" y="2777185"/>
            <a:ext cx="1669786" cy="1323439"/>
          </a:xfrm>
          <a:prstGeom prst="rect">
            <a:avLst/>
          </a:prstGeom>
          <a:noFill/>
        </p:spPr>
        <p:txBody>
          <a:bodyPr wrap="square" rtlCol="0">
            <a:spAutoFit/>
          </a:bodyPr>
          <a:lstStyle/>
          <a:p>
            <a:r>
              <a:rPr lang="en-US" altLang="zh-CN" sz="8000">
                <a:solidFill>
                  <a:srgbClr val="4B6AB2"/>
                </a:solidFill>
                <a:latin typeface="方正粗黑宋简体" panose="02000000000000000000" pitchFamily="2" charset="-122"/>
                <a:ea typeface="方正粗黑宋简体" panose="02000000000000000000" pitchFamily="2" charset="-122"/>
              </a:rPr>
              <a:t>03</a:t>
            </a:r>
            <a:endParaRPr lang="zh-CN" altLang="en-US" sz="8000">
              <a:solidFill>
                <a:srgbClr val="4B6AB2"/>
              </a:solidFill>
              <a:latin typeface="方正粗黑宋简体" panose="02000000000000000000" pitchFamily="2" charset="-122"/>
              <a:ea typeface="方正粗黑宋简体" panose="02000000000000000000" pitchFamily="2" charset="-122"/>
            </a:endParaRPr>
          </a:p>
        </p:txBody>
      </p:sp>
      <p:pic>
        <p:nvPicPr>
          <p:cNvPr id="18" name="图片 17">
            <a:extLst>
              <a:ext uri="{FF2B5EF4-FFF2-40B4-BE49-F238E27FC236}">
                <a16:creationId xmlns:a16="http://schemas.microsoft.com/office/drawing/2014/main" id="{9EDC3A88-B9DD-43E7-8B16-438048D5732F}"/>
              </a:ext>
            </a:extLst>
          </p:cNvPr>
          <p:cNvPicPr>
            <a:picLocks noChangeAspect="1"/>
          </p:cNvPicPr>
          <p:nvPr/>
        </p:nvPicPr>
        <p:blipFill>
          <a:blip r:embed="rId3"/>
          <a:stretch>
            <a:fillRect/>
          </a:stretch>
        </p:blipFill>
        <p:spPr>
          <a:xfrm>
            <a:off x="2521054" y="4927171"/>
            <a:ext cx="890100" cy="834200"/>
          </a:xfrm>
          <a:prstGeom prst="rect">
            <a:avLst/>
          </a:prstGeom>
        </p:spPr>
      </p:pic>
      <p:pic>
        <p:nvPicPr>
          <p:cNvPr id="19" name="图片 18">
            <a:extLst>
              <a:ext uri="{FF2B5EF4-FFF2-40B4-BE49-F238E27FC236}">
                <a16:creationId xmlns:a16="http://schemas.microsoft.com/office/drawing/2014/main" id="{F47A80D8-9960-4198-936D-65FA43657AAA}"/>
              </a:ext>
            </a:extLst>
          </p:cNvPr>
          <p:cNvPicPr>
            <a:picLocks noChangeAspect="1"/>
          </p:cNvPicPr>
          <p:nvPr/>
        </p:nvPicPr>
        <p:blipFill>
          <a:blip r:embed="rId4"/>
          <a:stretch>
            <a:fillRect/>
          </a:stretch>
        </p:blipFill>
        <p:spPr>
          <a:xfrm>
            <a:off x="-574206" y="4126157"/>
            <a:ext cx="2982668" cy="2828584"/>
          </a:xfrm>
          <a:prstGeom prst="rect">
            <a:avLst/>
          </a:prstGeom>
        </p:spPr>
      </p:pic>
      <p:pic>
        <p:nvPicPr>
          <p:cNvPr id="20" name="图片 19">
            <a:extLst>
              <a:ext uri="{FF2B5EF4-FFF2-40B4-BE49-F238E27FC236}">
                <a16:creationId xmlns:a16="http://schemas.microsoft.com/office/drawing/2014/main" id="{8FD36608-3E29-4928-A118-27F658101987}"/>
              </a:ext>
            </a:extLst>
          </p:cNvPr>
          <p:cNvPicPr>
            <a:picLocks noChangeAspect="1"/>
          </p:cNvPicPr>
          <p:nvPr/>
        </p:nvPicPr>
        <p:blipFill>
          <a:blip r:embed="rId5"/>
          <a:stretch>
            <a:fillRect/>
          </a:stretch>
        </p:blipFill>
        <p:spPr>
          <a:xfrm>
            <a:off x="3018506" y="5278958"/>
            <a:ext cx="1385145" cy="1314815"/>
          </a:xfrm>
          <a:prstGeom prst="rect">
            <a:avLst/>
          </a:prstGeom>
        </p:spPr>
      </p:pic>
      <p:pic>
        <p:nvPicPr>
          <p:cNvPr id="21" name="图片 20">
            <a:extLst>
              <a:ext uri="{FF2B5EF4-FFF2-40B4-BE49-F238E27FC236}">
                <a16:creationId xmlns:a16="http://schemas.microsoft.com/office/drawing/2014/main" id="{D6B63F2C-3AB0-4B08-AD04-A94CCF911137}"/>
              </a:ext>
            </a:extLst>
          </p:cNvPr>
          <p:cNvPicPr>
            <a:picLocks noChangeAspect="1"/>
          </p:cNvPicPr>
          <p:nvPr/>
        </p:nvPicPr>
        <p:blipFill>
          <a:blip r:embed="rId5"/>
          <a:stretch>
            <a:fillRect/>
          </a:stretch>
        </p:blipFill>
        <p:spPr>
          <a:xfrm>
            <a:off x="917128" y="2432006"/>
            <a:ext cx="1736127" cy="1647976"/>
          </a:xfrm>
          <a:prstGeom prst="rect">
            <a:avLst/>
          </a:prstGeom>
        </p:spPr>
      </p:pic>
      <p:pic>
        <p:nvPicPr>
          <p:cNvPr id="22" name="图片 21">
            <a:extLst>
              <a:ext uri="{FF2B5EF4-FFF2-40B4-BE49-F238E27FC236}">
                <a16:creationId xmlns:a16="http://schemas.microsoft.com/office/drawing/2014/main" id="{00720650-1453-4CF8-BBB6-BEAD88AFB2AC}"/>
              </a:ext>
            </a:extLst>
          </p:cNvPr>
          <p:cNvPicPr>
            <a:picLocks noChangeAspect="1"/>
          </p:cNvPicPr>
          <p:nvPr/>
        </p:nvPicPr>
        <p:blipFill>
          <a:blip r:embed="rId6"/>
          <a:stretch>
            <a:fillRect/>
          </a:stretch>
        </p:blipFill>
        <p:spPr>
          <a:xfrm>
            <a:off x="905201" y="60682"/>
            <a:ext cx="1489950" cy="1409734"/>
          </a:xfrm>
          <a:prstGeom prst="rect">
            <a:avLst/>
          </a:prstGeom>
        </p:spPr>
      </p:pic>
    </p:spTree>
    <p:extLst>
      <p:ext uri="{BB962C8B-B14F-4D97-AF65-F5344CB8AC3E}">
        <p14:creationId val="122258709"/>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par>
                                <p:cTn id="20" presetID="14" presetClass="entr" presetSubtype="1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ircle(in)">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pic>
        <p:nvPicPr>
          <p:cNvPr id="12" name="图片 11">
            <a:extLst>
              <a:ext uri="{FF2B5EF4-FFF2-40B4-BE49-F238E27FC236}">
                <a16:creationId xmlns:a16="http://schemas.microsoft.com/office/drawing/2014/main" id="{264C033A-5792-4A30-AF26-2352C9FF1BB7}"/>
              </a:ext>
            </a:extLst>
          </p:cNvPr>
          <p:cNvPicPr>
            <a:picLocks noChangeAspect="1"/>
          </p:cNvPicPr>
          <p:nvPr/>
        </p:nvPicPr>
        <p:blipFill>
          <a:blip r:embed="rId4">
            <a:extLst>
              <a:ext uri="{28A0092B-C50C-407E-A947-70E740481C1C}">
                <a14:useLocalDpi xmlns:a14="http://schemas.microsoft.com/office/drawing/2010/main" val="0"/>
              </a:ext>
            </a:extLst>
          </a:blip>
          <a:srcRect r="63468"/>
          <a:stretch>
            <a:fillRect/>
          </a:stretch>
        </p:blipFill>
        <p:spPr>
          <a:xfrm>
            <a:off x="4364784" y="1518646"/>
            <a:ext cx="3462431" cy="5339354"/>
          </a:xfrm>
          <a:prstGeom prst="rect">
            <a:avLst/>
          </a:prstGeom>
        </p:spPr>
      </p:pic>
      <p:grpSp>
        <p:nvGrpSpPr>
          <p:cNvPr id="13" name="组合 12">
            <a:extLst>
              <a:ext uri="{FF2B5EF4-FFF2-40B4-BE49-F238E27FC236}">
                <a16:creationId xmlns:a16="http://schemas.microsoft.com/office/drawing/2014/main" id="{D62C6242-D93A-44F6-BABE-D2CAA6A2459E}"/>
              </a:ext>
            </a:extLst>
          </p:cNvPr>
          <p:cNvGrpSpPr/>
          <p:nvPr/>
        </p:nvGrpSpPr>
        <p:grpSpPr>
          <a:xfrm>
            <a:off x="1618522" y="2887614"/>
            <a:ext cx="2088558" cy="2601418"/>
            <a:chOff x="3512297" y="2038618"/>
            <a:chExt cx="2088558" cy="2601418"/>
          </a:xfrm>
        </p:grpSpPr>
        <p:sp>
          <p:nvSpPr>
            <p:cNvPr id="14" name="Title 20">
              <a:extLst>
                <a:ext uri="{FF2B5EF4-FFF2-40B4-BE49-F238E27FC236}">
                  <a16:creationId xmlns:a16="http://schemas.microsoft.com/office/drawing/2014/main" id="{7BD99A07-ED6B-445D-ACC1-F6C74584FFB7}"/>
                </a:ext>
              </a:extLst>
            </p:cNvPr>
            <p:cNvSpPr txBox="1"/>
            <p:nvPr/>
          </p:nvSpPr>
          <p:spPr>
            <a:xfrm>
              <a:off x="3588496" y="2407950"/>
              <a:ext cx="2012359" cy="2232086"/>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5" name="文本框 14">
              <a:extLst>
                <a:ext uri="{FF2B5EF4-FFF2-40B4-BE49-F238E27FC236}">
                  <a16:creationId xmlns:a16="http://schemas.microsoft.com/office/drawing/2014/main" id="{5F1ACD62-F020-451B-9B4E-DAB488249D8C}"/>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16" name="组合 15">
            <a:extLst>
              <a:ext uri="{FF2B5EF4-FFF2-40B4-BE49-F238E27FC236}">
                <a16:creationId xmlns:a16="http://schemas.microsoft.com/office/drawing/2014/main" id="{5AA31A5B-CE49-41A0-A0B0-ED32325059E2}"/>
              </a:ext>
            </a:extLst>
          </p:cNvPr>
          <p:cNvGrpSpPr/>
          <p:nvPr/>
        </p:nvGrpSpPr>
        <p:grpSpPr>
          <a:xfrm>
            <a:off x="8476342" y="2887614"/>
            <a:ext cx="2088558" cy="2601418"/>
            <a:chOff x="3512297" y="2038618"/>
            <a:chExt cx="2088558" cy="2601418"/>
          </a:xfrm>
        </p:grpSpPr>
        <p:sp>
          <p:nvSpPr>
            <p:cNvPr id="17" name="Title 20">
              <a:extLst>
                <a:ext uri="{FF2B5EF4-FFF2-40B4-BE49-F238E27FC236}">
                  <a16:creationId xmlns:a16="http://schemas.microsoft.com/office/drawing/2014/main" id="{FBE2FD4F-4B45-4E86-AD37-D830FF7F52DC}"/>
                </a:ext>
              </a:extLst>
            </p:cNvPr>
            <p:cNvSpPr txBox="1"/>
            <p:nvPr/>
          </p:nvSpPr>
          <p:spPr>
            <a:xfrm>
              <a:off x="3588496" y="2407950"/>
              <a:ext cx="2012359" cy="2232086"/>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8" name="文本框 17">
              <a:extLst>
                <a:ext uri="{FF2B5EF4-FFF2-40B4-BE49-F238E27FC236}">
                  <a16:creationId xmlns:a16="http://schemas.microsoft.com/office/drawing/2014/main" id="{63A82574-61C4-4CAC-A882-24B30D7CF6E6}"/>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pic>
        <p:nvPicPr>
          <p:cNvPr id="19" name="图片 18">
            <a:extLst>
              <a:ext uri="{FF2B5EF4-FFF2-40B4-BE49-F238E27FC236}">
                <a16:creationId xmlns:a16="http://schemas.microsoft.com/office/drawing/2014/main" id="{2DD845D7-A4F3-4494-B3AD-9CC0F82CF5BE}"/>
              </a:ext>
            </a:extLst>
          </p:cNvPr>
          <p:cNvPicPr>
            <a:picLocks noChangeAspect="1"/>
          </p:cNvPicPr>
          <p:nvPr/>
        </p:nvPicPr>
        <p:blipFill>
          <a:blip r:embed="rId2"/>
          <a:stretch>
            <a:fillRect/>
          </a:stretch>
        </p:blipFill>
        <p:spPr>
          <a:xfrm>
            <a:off x="7541501" y="1689012"/>
            <a:ext cx="740763" cy="702495"/>
          </a:xfrm>
          <a:prstGeom prst="rect">
            <a:avLst/>
          </a:prstGeom>
        </p:spPr>
      </p:pic>
      <p:pic>
        <p:nvPicPr>
          <p:cNvPr id="20" name="图片 19">
            <a:extLst>
              <a:ext uri="{FF2B5EF4-FFF2-40B4-BE49-F238E27FC236}">
                <a16:creationId xmlns:a16="http://schemas.microsoft.com/office/drawing/2014/main" id="{9826BDA9-7627-4C97-AE68-7FB547A1221C}"/>
              </a:ext>
            </a:extLst>
          </p:cNvPr>
          <p:cNvPicPr>
            <a:picLocks noChangeAspect="1"/>
          </p:cNvPicPr>
          <p:nvPr/>
        </p:nvPicPr>
        <p:blipFill>
          <a:blip r:embed="rId5"/>
          <a:stretch>
            <a:fillRect/>
          </a:stretch>
        </p:blipFill>
        <p:spPr>
          <a:xfrm>
            <a:off x="7827215" y="457199"/>
            <a:ext cx="1527626" cy="1445382"/>
          </a:xfrm>
          <a:prstGeom prst="rect">
            <a:avLst/>
          </a:prstGeom>
        </p:spPr>
      </p:pic>
    </p:spTree>
    <p:extLst>
      <p:ext uri="{BB962C8B-B14F-4D97-AF65-F5344CB8AC3E}">
        <p14:creationId val="196829440"/>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nodeType="clickPar">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9" name="组合 8">
            <a:extLst>
              <a:ext uri="{FF2B5EF4-FFF2-40B4-BE49-F238E27FC236}">
                <a16:creationId xmlns:a16="http://schemas.microsoft.com/office/drawing/2014/main" id="{E6E5CCBC-A492-4204-BED3-41356F0AF8C7}"/>
              </a:ext>
            </a:extLst>
          </p:cNvPr>
          <p:cNvGrpSpPr/>
          <p:nvPr/>
        </p:nvGrpSpPr>
        <p:grpSpPr>
          <a:xfrm>
            <a:off x="0" y="1715761"/>
            <a:ext cx="5750442" cy="4477520"/>
            <a:chOff x="-395887" y="1897818"/>
            <a:chExt cx="5750442" cy="4477520"/>
          </a:xfrm>
        </p:grpSpPr>
        <p:sp>
          <p:nvSpPr>
            <p:cNvPr id="12" name="Arc 226">
              <a:extLst>
                <a:ext uri="{FF2B5EF4-FFF2-40B4-BE49-F238E27FC236}">
                  <a16:creationId xmlns:a16="http://schemas.microsoft.com/office/drawing/2014/main" id="{1D1D5B8E-D7DE-48F2-8650-09AF019DBC56}"/>
                </a:ext>
              </a:extLst>
            </p:cNvPr>
            <p:cNvSpPr/>
            <p:nvPr/>
          </p:nvSpPr>
          <p:spPr>
            <a:xfrm>
              <a:off x="-395887" y="1909477"/>
              <a:ext cx="4465864" cy="4465861"/>
            </a:xfrm>
            <a:prstGeom prst="arc">
              <a:avLst>
                <a:gd name="adj1" fmla="val 14675755"/>
                <a:gd name="adj2" fmla="val 6899627"/>
              </a:avLst>
            </a:prstGeom>
            <a:ln w="38100">
              <a:solidFill>
                <a:srgbClr val="4B6AB2"/>
              </a:solid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3" name="Group 206">
              <a:extLst>
                <a:ext uri="{FF2B5EF4-FFF2-40B4-BE49-F238E27FC236}">
                  <a16:creationId xmlns:a16="http://schemas.microsoft.com/office/drawing/2014/main" id="{E29F6470-CF65-44CF-ABF0-5341D5DDA205}"/>
                </a:ext>
              </a:extLst>
            </p:cNvPr>
            <p:cNvGrpSpPr/>
            <p:nvPr/>
          </p:nvGrpSpPr>
          <p:grpSpPr>
            <a:xfrm>
              <a:off x="4432064" y="1897818"/>
              <a:ext cx="922491" cy="922489"/>
              <a:chOff x="7747001" y="696914"/>
              <a:chExt cx="1130300" cy="1130298"/>
            </a:xfrm>
          </p:grpSpPr>
          <p:sp>
            <p:nvSpPr>
              <p:cNvPr id="14" name="Oval 5">
                <a:extLst>
                  <a:ext uri="{FF2B5EF4-FFF2-40B4-BE49-F238E27FC236}">
                    <a16:creationId xmlns:a16="http://schemas.microsoft.com/office/drawing/2014/main" id="{C0BF9DD3-2BB9-4167-BF37-507B58E19B2B}"/>
                  </a:ext>
                </a:extLst>
              </p:cNvPr>
              <p:cNvSpPr>
                <a:spLocks noChangeArrowheads="1"/>
              </p:cNvSpPr>
              <p:nvPr/>
            </p:nvSpPr>
            <p:spPr bwMode="auto">
              <a:xfrm>
                <a:off x="7847014" y="796926"/>
                <a:ext cx="930275" cy="930275"/>
              </a:xfrm>
              <a:prstGeom prst="ellipse">
                <a:avLst/>
              </a:prstGeom>
              <a:solidFill>
                <a:schemeClr val="accent1"/>
              </a:solidFill>
              <a:ln w="9525">
                <a:solidFill>
                  <a:srgbClr val="4B6AB2"/>
                </a:solidFill>
                <a:round/>
              </a:ln>
            </p:spPr>
            <p:txBody>
              <a:bodyPr vert="horz" wrap="square" lIns="91440" tIns="45720" rIns="91440" bIns="45720" numCol="1" anchor="t" anchorCtr="0" compatLnSpc="1">
                <a:prstTxWarp prst="textNoShape">
                  <a:avLst/>
                </a:prstTxWarp>
              </a:bodyPr>
              <a:lstStyle/>
              <a:p>
                <a:endParaRPr lang="en-US"/>
              </a:p>
            </p:txBody>
          </p:sp>
          <p:sp>
            <p:nvSpPr>
              <p:cNvPr id="15" name="Oval 5">
                <a:extLst>
                  <a:ext uri="{FF2B5EF4-FFF2-40B4-BE49-F238E27FC236}">
                    <a16:creationId xmlns:a16="http://schemas.microsoft.com/office/drawing/2014/main" id="{11B2BDED-EA15-43F3-89B2-B70A0976BF99}"/>
                  </a:ext>
                </a:extLst>
              </p:cNvPr>
              <p:cNvSpPr>
                <a:spLocks noChangeArrowheads="1"/>
              </p:cNvSpPr>
              <p:nvPr/>
            </p:nvSpPr>
            <p:spPr bwMode="auto">
              <a:xfrm>
                <a:off x="7747001" y="696914"/>
                <a:ext cx="1130300" cy="1130298"/>
              </a:xfrm>
              <a:prstGeom prst="ellipse">
                <a:avLst/>
              </a:prstGeom>
              <a:noFill/>
              <a:ln w="28575">
                <a:solidFill>
                  <a:srgbClr val="4B6AB2"/>
                </a:solidFill>
                <a:prstDash val="sysDot"/>
                <a:round/>
              </a:ln>
            </p:spPr>
            <p:txBody>
              <a:bodyPr vert="horz" wrap="square" lIns="91440" tIns="45720" rIns="91440" bIns="45720" numCol="1" anchor="t" anchorCtr="0" compatLnSpc="1">
                <a:prstTxWarp prst="textNoShape">
                  <a:avLst/>
                </a:prstTxWarp>
              </a:bodyPr>
              <a:lstStyle/>
              <a:p>
                <a:endParaRPr lang="en-US"/>
              </a:p>
            </p:txBody>
          </p:sp>
        </p:grpSp>
        <p:sp>
          <p:nvSpPr>
            <p:cNvPr id="16" name="Oval 202">
              <a:extLst>
                <a:ext uri="{FF2B5EF4-FFF2-40B4-BE49-F238E27FC236}">
                  <a16:creationId xmlns:a16="http://schemas.microsoft.com/office/drawing/2014/main" id="{0236C5F6-9840-4C3C-8294-1F4386DBA4BC}"/>
                </a:ext>
              </a:extLst>
            </p:cNvPr>
            <p:cNvSpPr/>
            <p:nvPr/>
          </p:nvSpPr>
          <p:spPr>
            <a:xfrm>
              <a:off x="3067763" y="2254116"/>
              <a:ext cx="217666" cy="217666"/>
            </a:xfrm>
            <a:prstGeom prst="ellipse">
              <a:avLst/>
            </a:prstGeom>
            <a:ln w="28575">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203">
              <a:extLst>
                <a:ext uri="{FF2B5EF4-FFF2-40B4-BE49-F238E27FC236}">
                  <a16:creationId xmlns:a16="http://schemas.microsoft.com/office/drawing/2014/main" id="{A057327F-28A9-45C9-861F-0E63C78F0114}"/>
                </a:ext>
              </a:extLst>
            </p:cNvPr>
            <p:cNvSpPr/>
            <p:nvPr/>
          </p:nvSpPr>
          <p:spPr>
            <a:xfrm>
              <a:off x="3898912" y="3435085"/>
              <a:ext cx="217666" cy="217666"/>
            </a:xfrm>
            <a:prstGeom prst="ellipse">
              <a:avLst/>
            </a:prstGeom>
            <a:solidFill>
              <a:srgbClr val="4B6AB2"/>
            </a:solidFill>
            <a:ln w="28575">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204">
              <a:extLst>
                <a:ext uri="{FF2B5EF4-FFF2-40B4-BE49-F238E27FC236}">
                  <a16:creationId xmlns:a16="http://schemas.microsoft.com/office/drawing/2014/main" id="{AE561FB5-CED3-4433-AA17-7101B08468EE}"/>
                </a:ext>
              </a:extLst>
            </p:cNvPr>
            <p:cNvSpPr/>
            <p:nvPr/>
          </p:nvSpPr>
          <p:spPr>
            <a:xfrm>
              <a:off x="3906038" y="4608928"/>
              <a:ext cx="217666" cy="217666"/>
            </a:xfrm>
            <a:prstGeom prst="ellipse">
              <a:avLst/>
            </a:prstGeom>
            <a:solidFill>
              <a:srgbClr val="4B6AB2"/>
            </a:solidFill>
            <a:ln w="28575">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205">
              <a:extLst>
                <a:ext uri="{FF2B5EF4-FFF2-40B4-BE49-F238E27FC236}">
                  <a16:creationId xmlns:a16="http://schemas.microsoft.com/office/drawing/2014/main" id="{B51455B8-4FE4-491F-BE43-0E36238FC178}"/>
                </a:ext>
              </a:extLst>
            </p:cNvPr>
            <p:cNvSpPr/>
            <p:nvPr/>
          </p:nvSpPr>
          <p:spPr>
            <a:xfrm>
              <a:off x="3091084" y="5782770"/>
              <a:ext cx="217666" cy="217666"/>
            </a:xfrm>
            <a:prstGeom prst="ellipse">
              <a:avLst/>
            </a:prstGeom>
            <a:solidFill>
              <a:srgbClr val="4B6AB2"/>
            </a:solidFill>
            <a:ln w="28575">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4">
              <a:extLst>
                <a:ext uri="{FF2B5EF4-FFF2-40B4-BE49-F238E27FC236}">
                  <a16:creationId xmlns:a16="http://schemas.microsoft.com/office/drawing/2014/main" id="{F6D6035F-749C-4828-BC94-267A01329747}"/>
                </a:ext>
              </a:extLst>
            </p:cNvPr>
            <p:cNvGrpSpPr/>
            <p:nvPr/>
          </p:nvGrpSpPr>
          <p:grpSpPr>
            <a:xfrm>
              <a:off x="4432064" y="3082674"/>
              <a:ext cx="922491" cy="922489"/>
              <a:chOff x="4432064" y="3082674"/>
              <a:chExt cx="922491" cy="922489"/>
            </a:xfrm>
          </p:grpSpPr>
          <p:sp>
            <p:nvSpPr>
              <p:cNvPr id="21" name="Oval 5">
                <a:extLst>
                  <a:ext uri="{FF2B5EF4-FFF2-40B4-BE49-F238E27FC236}">
                    <a16:creationId xmlns:a16="http://schemas.microsoft.com/office/drawing/2014/main" id="{E110C917-C66F-4835-8F85-3561D46EFFC7}"/>
                  </a:ext>
                </a:extLst>
              </p:cNvPr>
              <p:cNvSpPr>
                <a:spLocks noChangeArrowheads="1"/>
              </p:cNvSpPr>
              <p:nvPr/>
            </p:nvSpPr>
            <p:spPr bwMode="auto">
              <a:xfrm>
                <a:off x="4513690" y="3164299"/>
                <a:ext cx="759241" cy="759241"/>
              </a:xfrm>
              <a:prstGeom prst="ellipse">
                <a:avLst/>
              </a:prstGeom>
              <a:solidFill>
                <a:srgbClr val="4B6AB2"/>
              </a:solidFill>
              <a:ln w="9525">
                <a:solidFill>
                  <a:srgbClr val="4B6AB2"/>
                </a:solidFill>
                <a:round/>
              </a:ln>
            </p:spPr>
            <p:txBody>
              <a:bodyPr vert="horz" wrap="square" lIns="91440" tIns="45720" rIns="91440" bIns="45720" numCol="1" anchor="t" anchorCtr="0" compatLnSpc="1">
                <a:prstTxWarp prst="textNoShape">
                  <a:avLst/>
                </a:prstTxWarp>
              </a:bodyPr>
              <a:lstStyle/>
              <a:p>
                <a:endParaRPr lang="en-US"/>
              </a:p>
            </p:txBody>
          </p:sp>
          <p:sp>
            <p:nvSpPr>
              <p:cNvPr id="22" name="Oval 5">
                <a:extLst>
                  <a:ext uri="{FF2B5EF4-FFF2-40B4-BE49-F238E27FC236}">
                    <a16:creationId xmlns:a16="http://schemas.microsoft.com/office/drawing/2014/main" id="{8BD73288-174C-41ED-A3FE-D39DD5552CA4}"/>
                  </a:ext>
                </a:extLst>
              </p:cNvPr>
              <p:cNvSpPr>
                <a:spLocks noChangeArrowheads="1"/>
              </p:cNvSpPr>
              <p:nvPr/>
            </p:nvSpPr>
            <p:spPr bwMode="auto">
              <a:xfrm>
                <a:off x="4432064" y="3082674"/>
                <a:ext cx="922491" cy="922489"/>
              </a:xfrm>
              <a:prstGeom prst="ellipse">
                <a:avLst/>
              </a:prstGeom>
              <a:noFill/>
              <a:ln w="28575">
                <a:solidFill>
                  <a:srgbClr val="4B6AB2"/>
                </a:solidFill>
                <a:prstDash val="sysDot"/>
                <a:round/>
              </a:ln>
            </p:spPr>
            <p:txBody>
              <a:bodyPr vert="horz" wrap="square" lIns="91440" tIns="45720" rIns="91440" bIns="45720" numCol="1" anchor="t" anchorCtr="0" compatLnSpc="1">
                <a:prstTxWarp prst="textNoShape">
                  <a:avLst/>
                </a:prstTxWarp>
              </a:bodyPr>
              <a:lstStyle/>
              <a:p>
                <a:endParaRPr lang="en-US"/>
              </a:p>
            </p:txBody>
          </p:sp>
        </p:grpSp>
        <p:grpSp>
          <p:nvGrpSpPr>
            <p:cNvPr id="23" name="Group 5">
              <a:extLst>
                <a:ext uri="{FF2B5EF4-FFF2-40B4-BE49-F238E27FC236}">
                  <a16:creationId xmlns:a16="http://schemas.microsoft.com/office/drawing/2014/main" id="{081763D6-1554-49DF-81FC-4E114B2A0AC6}"/>
                </a:ext>
              </a:extLst>
            </p:cNvPr>
            <p:cNvGrpSpPr/>
            <p:nvPr/>
          </p:nvGrpSpPr>
          <p:grpSpPr>
            <a:xfrm>
              <a:off x="4432064" y="4256516"/>
              <a:ext cx="922491" cy="922489"/>
              <a:chOff x="4432064" y="4256516"/>
              <a:chExt cx="922491" cy="922489"/>
            </a:xfrm>
          </p:grpSpPr>
          <p:sp>
            <p:nvSpPr>
              <p:cNvPr id="24" name="Oval 5">
                <a:extLst>
                  <a:ext uri="{FF2B5EF4-FFF2-40B4-BE49-F238E27FC236}">
                    <a16:creationId xmlns:a16="http://schemas.microsoft.com/office/drawing/2014/main" id="{919080A0-CF67-4B3C-9AE1-32F44B95C547}"/>
                  </a:ext>
                </a:extLst>
              </p:cNvPr>
              <p:cNvSpPr>
                <a:spLocks noChangeArrowheads="1"/>
              </p:cNvSpPr>
              <p:nvPr/>
            </p:nvSpPr>
            <p:spPr bwMode="auto">
              <a:xfrm>
                <a:off x="4513690" y="4338141"/>
                <a:ext cx="759241" cy="759241"/>
              </a:xfrm>
              <a:prstGeom prst="ellipse">
                <a:avLst/>
              </a:prstGeom>
              <a:solidFill>
                <a:srgbClr val="4B6AB2"/>
              </a:solidFill>
              <a:ln w="9525">
                <a:solidFill>
                  <a:srgbClr val="4B6AB2"/>
                </a:solidFill>
                <a:round/>
              </a:ln>
            </p:spPr>
            <p:txBody>
              <a:bodyPr vert="horz" wrap="square" lIns="91440" tIns="45720" rIns="91440" bIns="45720" numCol="1" anchor="t" anchorCtr="0" compatLnSpc="1">
                <a:prstTxWarp prst="textNoShape">
                  <a:avLst/>
                </a:prstTxWarp>
              </a:bodyPr>
              <a:lstStyle/>
              <a:p>
                <a:endParaRPr lang="en-US"/>
              </a:p>
            </p:txBody>
          </p:sp>
          <p:sp>
            <p:nvSpPr>
              <p:cNvPr id="25" name="Oval 5">
                <a:extLst>
                  <a:ext uri="{FF2B5EF4-FFF2-40B4-BE49-F238E27FC236}">
                    <a16:creationId xmlns:a16="http://schemas.microsoft.com/office/drawing/2014/main" id="{5862D29B-0FC5-4917-8AC9-38641682A28A}"/>
                  </a:ext>
                </a:extLst>
              </p:cNvPr>
              <p:cNvSpPr>
                <a:spLocks noChangeArrowheads="1"/>
              </p:cNvSpPr>
              <p:nvPr/>
            </p:nvSpPr>
            <p:spPr bwMode="auto">
              <a:xfrm>
                <a:off x="4432064" y="4256516"/>
                <a:ext cx="922491" cy="922489"/>
              </a:xfrm>
              <a:prstGeom prst="ellipse">
                <a:avLst/>
              </a:prstGeom>
              <a:noFill/>
              <a:ln w="28575">
                <a:solidFill>
                  <a:srgbClr val="4B6AB2"/>
                </a:solidFill>
                <a:prstDash val="sysDot"/>
                <a:round/>
              </a:ln>
            </p:spPr>
            <p:txBody>
              <a:bodyPr vert="horz" wrap="square" lIns="91440" tIns="45720" rIns="91440" bIns="45720" numCol="1" anchor="t" anchorCtr="0" compatLnSpc="1">
                <a:prstTxWarp prst="textNoShape">
                  <a:avLst/>
                </a:prstTxWarp>
              </a:bodyPr>
              <a:lstStyle/>
              <a:p>
                <a:endParaRPr lang="en-US"/>
              </a:p>
            </p:txBody>
          </p:sp>
        </p:grpSp>
        <p:grpSp>
          <p:nvGrpSpPr>
            <p:cNvPr id="26" name="Group 6">
              <a:extLst>
                <a:ext uri="{FF2B5EF4-FFF2-40B4-BE49-F238E27FC236}">
                  <a16:creationId xmlns:a16="http://schemas.microsoft.com/office/drawing/2014/main" id="{FF4BB80F-B394-4B7F-9395-CD27621E955E}"/>
                </a:ext>
              </a:extLst>
            </p:cNvPr>
            <p:cNvGrpSpPr/>
            <p:nvPr/>
          </p:nvGrpSpPr>
          <p:grpSpPr>
            <a:xfrm>
              <a:off x="4432064" y="5430359"/>
              <a:ext cx="922491" cy="922489"/>
              <a:chOff x="4432064" y="5430359"/>
              <a:chExt cx="922491" cy="922489"/>
            </a:xfrm>
          </p:grpSpPr>
          <p:sp>
            <p:nvSpPr>
              <p:cNvPr id="27" name="Oval 5">
                <a:extLst>
                  <a:ext uri="{FF2B5EF4-FFF2-40B4-BE49-F238E27FC236}">
                    <a16:creationId xmlns:a16="http://schemas.microsoft.com/office/drawing/2014/main" id="{DAF7FE1A-DCAE-4FDA-BFEF-73C0400A0FCF}"/>
                  </a:ext>
                </a:extLst>
              </p:cNvPr>
              <p:cNvSpPr>
                <a:spLocks noChangeArrowheads="1"/>
              </p:cNvSpPr>
              <p:nvPr/>
            </p:nvSpPr>
            <p:spPr bwMode="auto">
              <a:xfrm>
                <a:off x="4513690" y="5511983"/>
                <a:ext cx="759241" cy="759241"/>
              </a:xfrm>
              <a:prstGeom prst="ellipse">
                <a:avLst/>
              </a:prstGeom>
              <a:solidFill>
                <a:srgbClr val="4B6AB2"/>
              </a:solidFill>
              <a:ln w="9525">
                <a:solidFill>
                  <a:srgbClr val="4B6AB2"/>
                </a:solidFill>
                <a:round/>
              </a:ln>
            </p:spPr>
            <p:txBody>
              <a:bodyPr vert="horz" wrap="square" lIns="91440" tIns="45720" rIns="91440" bIns="45720" numCol="1" anchor="t" anchorCtr="0" compatLnSpc="1">
                <a:prstTxWarp prst="textNoShape">
                  <a:avLst/>
                </a:prstTxWarp>
              </a:bodyPr>
              <a:lstStyle/>
              <a:p>
                <a:endParaRPr lang="en-US"/>
              </a:p>
            </p:txBody>
          </p:sp>
          <p:sp>
            <p:nvSpPr>
              <p:cNvPr id="28" name="Oval 5">
                <a:extLst>
                  <a:ext uri="{FF2B5EF4-FFF2-40B4-BE49-F238E27FC236}">
                    <a16:creationId xmlns:a16="http://schemas.microsoft.com/office/drawing/2014/main" id="{44CC9B6B-B07A-47A0-974E-2BBC0D708BD8}"/>
                  </a:ext>
                </a:extLst>
              </p:cNvPr>
              <p:cNvSpPr>
                <a:spLocks noChangeArrowheads="1"/>
              </p:cNvSpPr>
              <p:nvPr/>
            </p:nvSpPr>
            <p:spPr bwMode="auto">
              <a:xfrm>
                <a:off x="4432064" y="5430359"/>
                <a:ext cx="922491" cy="922489"/>
              </a:xfrm>
              <a:prstGeom prst="ellipse">
                <a:avLst/>
              </a:prstGeom>
              <a:noFill/>
              <a:ln w="28575">
                <a:solidFill>
                  <a:srgbClr val="4B6AB2"/>
                </a:solidFill>
                <a:prstDash val="sysDot"/>
                <a:round/>
              </a:ln>
            </p:spPr>
            <p:txBody>
              <a:bodyPr vert="horz" wrap="square" lIns="91440" tIns="45720" rIns="91440" bIns="45720" numCol="1" anchor="t" anchorCtr="0" compatLnSpc="1">
                <a:prstTxWarp prst="textNoShape">
                  <a:avLst/>
                </a:prstTxWarp>
              </a:bodyPr>
              <a:lstStyle/>
              <a:p>
                <a:endParaRPr lang="en-US"/>
              </a:p>
            </p:txBody>
          </p:sp>
        </p:grpSp>
        <p:cxnSp>
          <p:nvCxnSpPr>
            <p:cNvPr id="29" name="Straight Connector 217">
              <a:extLst>
                <a:ext uri="{FF2B5EF4-FFF2-40B4-BE49-F238E27FC236}">
                  <a16:creationId xmlns:a16="http://schemas.microsoft.com/office/drawing/2014/main" id="{7D40A9AC-268A-4855-9A54-C386FA3ABC70}"/>
                </a:ext>
              </a:extLst>
            </p:cNvPr>
            <p:cNvCxnSpPr>
              <a:stCxn id="15" idx="2"/>
              <a:endCxn id="16" idx="6"/>
            </p:cNvCxnSpPr>
            <p:nvPr/>
          </p:nvCxnSpPr>
          <p:spPr>
            <a:xfrm flipH="1">
              <a:off x="3285429" y="2359063"/>
              <a:ext cx="1146635" cy="3886"/>
            </a:xfrm>
            <a:prstGeom prst="line">
              <a:avLst/>
            </a:prstGeom>
            <a:ln w="28575">
              <a:solidFill>
                <a:srgbClr val="4B6AB2"/>
              </a:solidFill>
              <a:prstDash val="sysDot"/>
            </a:ln>
          </p:spPr>
          <p:style>
            <a:lnRef idx="1">
              <a:schemeClr val="accent1"/>
            </a:lnRef>
            <a:fillRef idx="0">
              <a:schemeClr val="accent1"/>
            </a:fillRef>
            <a:effectRef idx="0">
              <a:schemeClr val="accent1"/>
            </a:effectRef>
            <a:fontRef idx="minor">
              <a:schemeClr val="tx1"/>
            </a:fontRef>
          </p:style>
        </p:cxnSp>
        <p:cxnSp>
          <p:nvCxnSpPr>
            <p:cNvPr id="30" name="Straight Connector 218">
              <a:extLst>
                <a:ext uri="{FF2B5EF4-FFF2-40B4-BE49-F238E27FC236}">
                  <a16:creationId xmlns:a16="http://schemas.microsoft.com/office/drawing/2014/main" id="{AAC4BEF4-7E70-4433-A1B4-0BF5251920C6}"/>
                </a:ext>
              </a:extLst>
            </p:cNvPr>
            <p:cNvCxnSpPr>
              <a:endCxn id="17" idx="6"/>
            </p:cNvCxnSpPr>
            <p:nvPr/>
          </p:nvCxnSpPr>
          <p:spPr>
            <a:xfrm flipH="1">
              <a:off x="4116579" y="3543919"/>
              <a:ext cx="315486" cy="0"/>
            </a:xfrm>
            <a:prstGeom prst="line">
              <a:avLst/>
            </a:prstGeom>
            <a:ln w="28575">
              <a:solidFill>
                <a:srgbClr val="4B6AB2"/>
              </a:solidFill>
              <a:prstDash val="sysDot"/>
            </a:ln>
          </p:spPr>
          <p:style>
            <a:lnRef idx="1">
              <a:schemeClr val="accent1"/>
            </a:lnRef>
            <a:fillRef idx="0">
              <a:schemeClr val="accent1"/>
            </a:fillRef>
            <a:effectRef idx="0">
              <a:schemeClr val="accent1"/>
            </a:effectRef>
            <a:fontRef idx="minor">
              <a:schemeClr val="tx1"/>
            </a:fontRef>
          </p:style>
        </p:cxnSp>
        <p:cxnSp>
          <p:nvCxnSpPr>
            <p:cNvPr id="31" name="Straight Connector 220">
              <a:extLst>
                <a:ext uri="{FF2B5EF4-FFF2-40B4-BE49-F238E27FC236}">
                  <a16:creationId xmlns:a16="http://schemas.microsoft.com/office/drawing/2014/main" id="{8D8D756D-2FC3-41F9-ADF1-CE34A959C119}"/>
                </a:ext>
              </a:extLst>
            </p:cNvPr>
            <p:cNvCxnSpPr/>
            <p:nvPr/>
          </p:nvCxnSpPr>
          <p:spPr>
            <a:xfrm flipH="1">
              <a:off x="4116579" y="4717761"/>
              <a:ext cx="315486" cy="0"/>
            </a:xfrm>
            <a:prstGeom prst="line">
              <a:avLst/>
            </a:prstGeom>
            <a:ln w="28575">
              <a:solidFill>
                <a:srgbClr val="4B6AB2"/>
              </a:solidFill>
              <a:prstDash val="sysDot"/>
            </a:ln>
          </p:spPr>
          <p:style>
            <a:lnRef idx="1">
              <a:schemeClr val="accent1"/>
            </a:lnRef>
            <a:fillRef idx="0">
              <a:schemeClr val="accent1"/>
            </a:fillRef>
            <a:effectRef idx="0">
              <a:schemeClr val="accent1"/>
            </a:effectRef>
            <a:fontRef idx="minor">
              <a:schemeClr val="tx1"/>
            </a:fontRef>
          </p:style>
        </p:cxnSp>
        <p:cxnSp>
          <p:nvCxnSpPr>
            <p:cNvPr id="32" name="Straight Connector 223">
              <a:extLst>
                <a:ext uri="{FF2B5EF4-FFF2-40B4-BE49-F238E27FC236}">
                  <a16:creationId xmlns:a16="http://schemas.microsoft.com/office/drawing/2014/main" id="{E554EBB4-5693-43C9-ADC9-1A76DD4C7BAA}"/>
                </a:ext>
              </a:extLst>
            </p:cNvPr>
            <p:cNvCxnSpPr>
              <a:endCxn id="19" idx="6"/>
            </p:cNvCxnSpPr>
            <p:nvPr/>
          </p:nvCxnSpPr>
          <p:spPr>
            <a:xfrm flipH="1">
              <a:off x="3308750" y="5891603"/>
              <a:ext cx="1123315" cy="0"/>
            </a:xfrm>
            <a:prstGeom prst="line">
              <a:avLst/>
            </a:prstGeom>
            <a:ln w="28575">
              <a:solidFill>
                <a:srgbClr val="4B6AB2"/>
              </a:solidFill>
              <a:prstDash val="sysDot"/>
            </a:ln>
          </p:spPr>
          <p:style>
            <a:lnRef idx="1">
              <a:schemeClr val="accent1"/>
            </a:lnRef>
            <a:fillRef idx="0">
              <a:schemeClr val="accent1"/>
            </a:fillRef>
            <a:effectRef idx="0">
              <a:schemeClr val="accent1"/>
            </a:effectRef>
            <a:fontRef idx="minor">
              <a:schemeClr val="tx1"/>
            </a:fontRef>
          </p:style>
        </p:cxnSp>
        <p:grpSp>
          <p:nvGrpSpPr>
            <p:cNvPr id="33" name="Group 31">
              <a:extLst>
                <a:ext uri="{FF2B5EF4-FFF2-40B4-BE49-F238E27FC236}">
                  <a16:creationId xmlns:a16="http://schemas.microsoft.com/office/drawing/2014/main" id="{9F94CF35-BA96-4527-89CE-77FE1DCB5F1D}"/>
                </a:ext>
              </a:extLst>
            </p:cNvPr>
            <p:cNvGrpSpPr/>
            <p:nvPr/>
          </p:nvGrpSpPr>
          <p:grpSpPr>
            <a:xfrm>
              <a:off x="959048" y="3261904"/>
              <a:ext cx="1755994" cy="1761006"/>
              <a:chOff x="7216775" y="2687638"/>
              <a:chExt cx="555625" cy="557212"/>
            </a:xfrm>
            <a:solidFill>
              <a:schemeClr val="bg1">
                <a:lumMod val="65000"/>
              </a:schemeClr>
            </a:solidFill>
          </p:grpSpPr>
          <p:sp>
            <p:nvSpPr>
              <p:cNvPr id="34" name="Freeform 123">
                <a:extLst>
                  <a:ext uri="{FF2B5EF4-FFF2-40B4-BE49-F238E27FC236}">
                    <a16:creationId xmlns:a16="http://schemas.microsoft.com/office/drawing/2014/main" id="{B88C5F7F-3EAE-4087-8D0A-5E9C6245FE7B}"/>
                  </a:ext>
                </a:extLst>
              </p:cNvPr>
              <p:cNvSpPr>
                <a:spLocks noEditPoints="1"/>
              </p:cNvSpPr>
              <p:nvPr/>
            </p:nvSpPr>
            <p:spPr bwMode="auto">
              <a:xfrm>
                <a:off x="7216775" y="2687638"/>
                <a:ext cx="555625" cy="557212"/>
              </a:xfrm>
              <a:custGeom>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09">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solidFill>
                <a:srgbClr val="4B6AB2"/>
              </a:solidFill>
              <a:ln w="0">
                <a:solidFill>
                  <a:srgbClr val="4B6AB2"/>
                </a:solid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5" name="Freeform 124">
                <a:extLst>
                  <a:ext uri="{FF2B5EF4-FFF2-40B4-BE49-F238E27FC236}">
                    <a16:creationId xmlns:a16="http://schemas.microsoft.com/office/drawing/2014/main" id="{95B99C69-8769-4BA8-A0FE-5066C06DCDE2}"/>
                  </a:ext>
                </a:extLst>
              </p:cNvPr>
              <p:cNvSpPr>
                <a:spLocks noEditPoints="1"/>
              </p:cNvSpPr>
              <p:nvPr/>
            </p:nvSpPr>
            <p:spPr bwMode="auto">
              <a:xfrm>
                <a:off x="7373938" y="2844800"/>
                <a:ext cx="241300" cy="242887"/>
              </a:xfrm>
              <a:custGeom>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solidFill>
                <a:srgbClr val="4B6AB2"/>
              </a:solidFill>
              <a:ln w="0">
                <a:solidFill>
                  <a:srgbClr val="4B6AB2"/>
                </a:solidFill>
                <a:prstDash val="solid"/>
                <a:round/>
              </a:ln>
            </p:spPr>
            <p:txBody>
              <a:bodyPr vert="horz" wrap="square" lIns="91440" tIns="45720" rIns="91440" bIns="45720" numCol="1" anchor="t" anchorCtr="0" compatLnSpc="1">
                <a:prstTxWarp prst="textNoShape">
                  <a:avLst/>
                </a:prstTxWarp>
              </a:bodyPr>
              <a:lstStyle/>
              <a:p>
                <a:endParaRPr lang="en-US"/>
              </a:p>
            </p:txBody>
          </p:sp>
        </p:grpSp>
        <p:grpSp>
          <p:nvGrpSpPr>
            <p:cNvPr id="36" name="Group 34">
              <a:extLst>
                <a:ext uri="{FF2B5EF4-FFF2-40B4-BE49-F238E27FC236}">
                  <a16:creationId xmlns:a16="http://schemas.microsoft.com/office/drawing/2014/main" id="{AFB52832-2940-4EAD-B9AC-7EFDF237D9BD}"/>
                </a:ext>
              </a:extLst>
            </p:cNvPr>
            <p:cNvGrpSpPr/>
            <p:nvPr/>
          </p:nvGrpSpPr>
          <p:grpSpPr>
            <a:xfrm>
              <a:off x="4687691" y="5638800"/>
              <a:ext cx="435188" cy="505606"/>
              <a:chOff x="2593975" y="4225925"/>
              <a:chExt cx="490538" cy="569912"/>
            </a:xfrm>
            <a:solidFill>
              <a:schemeClr val="bg1"/>
            </a:solidFill>
          </p:grpSpPr>
          <p:sp>
            <p:nvSpPr>
              <p:cNvPr id="37" name="Freeform 18">
                <a:extLst>
                  <a:ext uri="{FF2B5EF4-FFF2-40B4-BE49-F238E27FC236}">
                    <a16:creationId xmlns:a16="http://schemas.microsoft.com/office/drawing/2014/main" id="{E8D443AC-0B21-46E9-90E5-FFDC2D3D744F}"/>
                  </a:ext>
                </a:extLst>
              </p:cNvPr>
              <p:cNvSpPr/>
              <p:nvPr/>
            </p:nvSpPr>
            <p:spPr bwMode="auto">
              <a:xfrm>
                <a:off x="2773363" y="4384675"/>
                <a:ext cx="131763" cy="252412"/>
              </a:xfrm>
              <a:custGeom>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5" h="1592">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grpFill/>
              <a:ln w="0">
                <a:solidFill>
                  <a:srgbClr val="4B6AB2"/>
                </a:solid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8" name="Freeform 19">
                <a:extLst>
                  <a:ext uri="{FF2B5EF4-FFF2-40B4-BE49-F238E27FC236}">
                    <a16:creationId xmlns:a16="http://schemas.microsoft.com/office/drawing/2014/main" id="{A652881B-D910-4D90-8A09-FCC3B0FFF19E}"/>
                  </a:ext>
                </a:extLst>
              </p:cNvPr>
              <p:cNvSpPr>
                <a:spLocks noEditPoints="1"/>
              </p:cNvSpPr>
              <p:nvPr/>
            </p:nvSpPr>
            <p:spPr bwMode="auto">
              <a:xfrm>
                <a:off x="2593975" y="4225925"/>
                <a:ext cx="490538" cy="569912"/>
              </a:xfrm>
              <a:custGeom>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grpFill/>
              <a:ln w="0">
                <a:solidFill>
                  <a:srgbClr val="4B6AB2"/>
                </a:solidFill>
                <a:prstDash val="solid"/>
                <a:round/>
              </a:ln>
            </p:spPr>
            <p:txBody>
              <a:bodyPr vert="horz" wrap="square" lIns="91440" tIns="45720" rIns="91440" bIns="45720" numCol="1" anchor="t" anchorCtr="0" compatLnSpc="1">
                <a:prstTxWarp prst="textNoShape">
                  <a:avLst/>
                </a:prstTxWarp>
              </a:bodyPr>
              <a:lstStyle/>
              <a:p>
                <a:endParaRPr lang="en-US"/>
              </a:p>
            </p:txBody>
          </p:sp>
        </p:grpSp>
        <p:sp>
          <p:nvSpPr>
            <p:cNvPr id="39" name="Freeform 37">
              <a:extLst>
                <a:ext uri="{FF2B5EF4-FFF2-40B4-BE49-F238E27FC236}">
                  <a16:creationId xmlns:a16="http://schemas.microsoft.com/office/drawing/2014/main" id="{F60F1D52-A96E-4344-84FC-04B1908703DA}"/>
                </a:ext>
              </a:extLst>
            </p:cNvPr>
            <p:cNvSpPr/>
            <p:nvPr/>
          </p:nvSpPr>
          <p:spPr bwMode="auto">
            <a:xfrm>
              <a:off x="4634256" y="4508028"/>
              <a:ext cx="447320" cy="417908"/>
            </a:xfrm>
            <a:custGeom>
              <a:gdLst>
                <a:gd name="connsiteX0" fmla="*/ 104775 w 579438"/>
                <a:gd name="connsiteY0" fmla="*/ 158750 h 541337"/>
                <a:gd name="connsiteX1" fmla="*/ 99193 w 579438"/>
                <a:gd name="connsiteY1" fmla="*/ 170591 h 541337"/>
                <a:gd name="connsiteX2" fmla="*/ 94569 w 579438"/>
                <a:gd name="connsiteY2" fmla="*/ 183072 h 541337"/>
                <a:gd name="connsiteX3" fmla="*/ 90741 w 579438"/>
                <a:gd name="connsiteY3" fmla="*/ 195872 h 541337"/>
                <a:gd name="connsiteX4" fmla="*/ 87552 w 579438"/>
                <a:gd name="connsiteY4" fmla="*/ 208833 h 541337"/>
                <a:gd name="connsiteX5" fmla="*/ 85478 w 579438"/>
                <a:gd name="connsiteY5" fmla="*/ 222434 h 541337"/>
                <a:gd name="connsiteX6" fmla="*/ 84043 w 579438"/>
                <a:gd name="connsiteY6" fmla="*/ 235875 h 541337"/>
                <a:gd name="connsiteX7" fmla="*/ 83724 w 579438"/>
                <a:gd name="connsiteY7" fmla="*/ 249955 h 541337"/>
                <a:gd name="connsiteX8" fmla="*/ 83724 w 579438"/>
                <a:gd name="connsiteY8" fmla="*/ 252196 h 541337"/>
                <a:gd name="connsiteX9" fmla="*/ 42420 w 579438"/>
                <a:gd name="connsiteY9" fmla="*/ 293638 h 541337"/>
                <a:gd name="connsiteX10" fmla="*/ 39071 w 579438"/>
                <a:gd name="connsiteY10" fmla="*/ 296518 h 541337"/>
                <a:gd name="connsiteX11" fmla="*/ 35244 w 579438"/>
                <a:gd name="connsiteY11" fmla="*/ 298438 h 541337"/>
                <a:gd name="connsiteX12" fmla="*/ 31257 w 579438"/>
                <a:gd name="connsiteY12" fmla="*/ 299718 h 541337"/>
                <a:gd name="connsiteX13" fmla="*/ 27111 w 579438"/>
                <a:gd name="connsiteY13" fmla="*/ 300038 h 541337"/>
                <a:gd name="connsiteX14" fmla="*/ 22964 w 579438"/>
                <a:gd name="connsiteY14" fmla="*/ 299718 h 541337"/>
                <a:gd name="connsiteX15" fmla="*/ 18977 w 579438"/>
                <a:gd name="connsiteY15" fmla="*/ 298438 h 541337"/>
                <a:gd name="connsiteX16" fmla="*/ 15150 w 579438"/>
                <a:gd name="connsiteY16" fmla="*/ 296518 h 541337"/>
                <a:gd name="connsiteX17" fmla="*/ 11642 w 579438"/>
                <a:gd name="connsiteY17" fmla="*/ 293638 h 541337"/>
                <a:gd name="connsiteX18" fmla="*/ 6379 w 579438"/>
                <a:gd name="connsiteY18" fmla="*/ 288358 h 541337"/>
                <a:gd name="connsiteX19" fmla="*/ 3508 w 579438"/>
                <a:gd name="connsiteY19" fmla="*/ 284837 h 541337"/>
                <a:gd name="connsiteX20" fmla="*/ 1595 w 579438"/>
                <a:gd name="connsiteY20" fmla="*/ 280997 h 541337"/>
                <a:gd name="connsiteX21" fmla="*/ 319 w 579438"/>
                <a:gd name="connsiteY21" fmla="*/ 276997 h 541337"/>
                <a:gd name="connsiteX22" fmla="*/ 0 w 579438"/>
                <a:gd name="connsiteY22" fmla="*/ 272837 h 541337"/>
                <a:gd name="connsiteX23" fmla="*/ 319 w 579438"/>
                <a:gd name="connsiteY23" fmla="*/ 268836 h 541337"/>
                <a:gd name="connsiteX24" fmla="*/ 1595 w 579438"/>
                <a:gd name="connsiteY24" fmla="*/ 264676 h 541337"/>
                <a:gd name="connsiteX25" fmla="*/ 3508 w 579438"/>
                <a:gd name="connsiteY25" fmla="*/ 260996 h 541337"/>
                <a:gd name="connsiteX26" fmla="*/ 6379 w 579438"/>
                <a:gd name="connsiteY26" fmla="*/ 257316 h 541337"/>
                <a:gd name="connsiteX27" fmla="*/ 288526 w 579438"/>
                <a:gd name="connsiteY27" fmla="*/ 71437 h 541337"/>
                <a:gd name="connsiteX28" fmla="*/ 301526 w 579438"/>
                <a:gd name="connsiteY28" fmla="*/ 71755 h 541337"/>
                <a:gd name="connsiteX29" fmla="*/ 314367 w 579438"/>
                <a:gd name="connsiteY29" fmla="*/ 73185 h 541337"/>
                <a:gd name="connsiteX30" fmla="*/ 326733 w 579438"/>
                <a:gd name="connsiteY30" fmla="*/ 75568 h 541337"/>
                <a:gd name="connsiteX31" fmla="*/ 338940 w 579438"/>
                <a:gd name="connsiteY31" fmla="*/ 78745 h 541337"/>
                <a:gd name="connsiteX32" fmla="*/ 350672 w 579438"/>
                <a:gd name="connsiteY32" fmla="*/ 82716 h 541337"/>
                <a:gd name="connsiteX33" fmla="*/ 362086 w 579438"/>
                <a:gd name="connsiteY33" fmla="*/ 87482 h 541337"/>
                <a:gd name="connsiteX34" fmla="*/ 373184 w 579438"/>
                <a:gd name="connsiteY34" fmla="*/ 93201 h 541337"/>
                <a:gd name="connsiteX35" fmla="*/ 383806 w 579438"/>
                <a:gd name="connsiteY35" fmla="*/ 99396 h 541337"/>
                <a:gd name="connsiteX36" fmla="*/ 393793 w 579438"/>
                <a:gd name="connsiteY36" fmla="*/ 106227 h 541337"/>
                <a:gd name="connsiteX37" fmla="*/ 355745 w 579438"/>
                <a:gd name="connsiteY37" fmla="*/ 144353 h 541337"/>
                <a:gd name="connsiteX38" fmla="*/ 347343 w 579438"/>
                <a:gd name="connsiteY38" fmla="*/ 139428 h 541337"/>
                <a:gd name="connsiteX39" fmla="*/ 338465 w 579438"/>
                <a:gd name="connsiteY39" fmla="*/ 134980 h 541337"/>
                <a:gd name="connsiteX40" fmla="*/ 329111 w 579438"/>
                <a:gd name="connsiteY40" fmla="*/ 131326 h 541337"/>
                <a:gd name="connsiteX41" fmla="*/ 319282 w 579438"/>
                <a:gd name="connsiteY41" fmla="*/ 128308 h 541337"/>
                <a:gd name="connsiteX42" fmla="*/ 309294 w 579438"/>
                <a:gd name="connsiteY42" fmla="*/ 126243 h 541337"/>
                <a:gd name="connsiteX43" fmla="*/ 298989 w 579438"/>
                <a:gd name="connsiteY43" fmla="*/ 124972 h 541337"/>
                <a:gd name="connsiteX44" fmla="*/ 288526 w 579438"/>
                <a:gd name="connsiteY44" fmla="*/ 124337 h 541337"/>
                <a:gd name="connsiteX45" fmla="*/ 277111 w 579438"/>
                <a:gd name="connsiteY45" fmla="*/ 124972 h 541337"/>
                <a:gd name="connsiteX46" fmla="*/ 266014 w 579438"/>
                <a:gd name="connsiteY46" fmla="*/ 126561 h 541337"/>
                <a:gd name="connsiteX47" fmla="*/ 255392 w 579438"/>
                <a:gd name="connsiteY47" fmla="*/ 128944 h 541337"/>
                <a:gd name="connsiteX48" fmla="*/ 245087 w 579438"/>
                <a:gd name="connsiteY48" fmla="*/ 132280 h 541337"/>
                <a:gd name="connsiteX49" fmla="*/ 235100 w 579438"/>
                <a:gd name="connsiteY49" fmla="*/ 136410 h 541337"/>
                <a:gd name="connsiteX50" fmla="*/ 225587 w 579438"/>
                <a:gd name="connsiteY50" fmla="*/ 141493 h 541337"/>
                <a:gd name="connsiteX51" fmla="*/ 216551 w 579438"/>
                <a:gd name="connsiteY51" fmla="*/ 147371 h 541337"/>
                <a:gd name="connsiteX52" fmla="*/ 208307 w 579438"/>
                <a:gd name="connsiteY52" fmla="*/ 153884 h 541337"/>
                <a:gd name="connsiteX53" fmla="*/ 200380 w 579438"/>
                <a:gd name="connsiteY53" fmla="*/ 161033 h 541337"/>
                <a:gd name="connsiteX54" fmla="*/ 193246 w 579438"/>
                <a:gd name="connsiteY54" fmla="*/ 168817 h 541337"/>
                <a:gd name="connsiteX55" fmla="*/ 186746 w 579438"/>
                <a:gd name="connsiteY55" fmla="*/ 177395 h 541337"/>
                <a:gd name="connsiteX56" fmla="*/ 180881 w 579438"/>
                <a:gd name="connsiteY56" fmla="*/ 186291 h 541337"/>
                <a:gd name="connsiteX57" fmla="*/ 175966 w 579438"/>
                <a:gd name="connsiteY57" fmla="*/ 195823 h 541337"/>
                <a:gd name="connsiteX58" fmla="*/ 171686 w 579438"/>
                <a:gd name="connsiteY58" fmla="*/ 205672 h 541337"/>
                <a:gd name="connsiteX59" fmla="*/ 168356 w 579438"/>
                <a:gd name="connsiteY59" fmla="*/ 216156 h 541337"/>
                <a:gd name="connsiteX60" fmla="*/ 165978 w 579438"/>
                <a:gd name="connsiteY60" fmla="*/ 226959 h 541337"/>
                <a:gd name="connsiteX61" fmla="*/ 164393 w 579438"/>
                <a:gd name="connsiteY61" fmla="*/ 238079 h 541337"/>
                <a:gd name="connsiteX62" fmla="*/ 163917 w 579438"/>
                <a:gd name="connsiteY62" fmla="*/ 249357 h 541337"/>
                <a:gd name="connsiteX63" fmla="*/ 164393 w 579438"/>
                <a:gd name="connsiteY63" fmla="*/ 260795 h 541337"/>
                <a:gd name="connsiteX64" fmla="*/ 165978 w 579438"/>
                <a:gd name="connsiteY64" fmla="*/ 271915 h 541337"/>
                <a:gd name="connsiteX65" fmla="*/ 168356 w 579438"/>
                <a:gd name="connsiteY65" fmla="*/ 282559 h 541337"/>
                <a:gd name="connsiteX66" fmla="*/ 171686 w 579438"/>
                <a:gd name="connsiteY66" fmla="*/ 292884 h 541337"/>
                <a:gd name="connsiteX67" fmla="*/ 175966 w 579438"/>
                <a:gd name="connsiteY67" fmla="*/ 302892 h 541337"/>
                <a:gd name="connsiteX68" fmla="*/ 180881 w 579438"/>
                <a:gd name="connsiteY68" fmla="*/ 312424 h 541337"/>
                <a:gd name="connsiteX69" fmla="*/ 186746 w 579438"/>
                <a:gd name="connsiteY69" fmla="*/ 321479 h 541337"/>
                <a:gd name="connsiteX70" fmla="*/ 193246 w 579438"/>
                <a:gd name="connsiteY70" fmla="*/ 329739 h 541337"/>
                <a:gd name="connsiteX71" fmla="*/ 200380 w 579438"/>
                <a:gd name="connsiteY71" fmla="*/ 337682 h 541337"/>
                <a:gd name="connsiteX72" fmla="*/ 208149 w 579438"/>
                <a:gd name="connsiteY72" fmla="*/ 344990 h 541337"/>
                <a:gd name="connsiteX73" fmla="*/ 216551 w 579438"/>
                <a:gd name="connsiteY73" fmla="*/ 351503 h 541337"/>
                <a:gd name="connsiteX74" fmla="*/ 225587 w 579438"/>
                <a:gd name="connsiteY74" fmla="*/ 357380 h 541337"/>
                <a:gd name="connsiteX75" fmla="*/ 235100 w 579438"/>
                <a:gd name="connsiteY75" fmla="*/ 362305 h 541337"/>
                <a:gd name="connsiteX76" fmla="*/ 244929 w 579438"/>
                <a:gd name="connsiteY76" fmla="*/ 366435 h 541337"/>
                <a:gd name="connsiteX77" fmla="*/ 255234 w 579438"/>
                <a:gd name="connsiteY77" fmla="*/ 369771 h 541337"/>
                <a:gd name="connsiteX78" fmla="*/ 266014 w 579438"/>
                <a:gd name="connsiteY78" fmla="*/ 372313 h 541337"/>
                <a:gd name="connsiteX79" fmla="*/ 277111 w 579438"/>
                <a:gd name="connsiteY79" fmla="*/ 373902 h 541337"/>
                <a:gd name="connsiteX80" fmla="*/ 288526 w 579438"/>
                <a:gd name="connsiteY80" fmla="*/ 374219 h 541337"/>
                <a:gd name="connsiteX81" fmla="*/ 299782 w 579438"/>
                <a:gd name="connsiteY81" fmla="*/ 373902 h 541337"/>
                <a:gd name="connsiteX82" fmla="*/ 310879 w 579438"/>
                <a:gd name="connsiteY82" fmla="*/ 372313 h 541337"/>
                <a:gd name="connsiteX83" fmla="*/ 321501 w 579438"/>
                <a:gd name="connsiteY83" fmla="*/ 369771 h 541337"/>
                <a:gd name="connsiteX84" fmla="*/ 331965 w 579438"/>
                <a:gd name="connsiteY84" fmla="*/ 366435 h 541337"/>
                <a:gd name="connsiteX85" fmla="*/ 341794 w 579438"/>
                <a:gd name="connsiteY85" fmla="*/ 362305 h 541337"/>
                <a:gd name="connsiteX86" fmla="*/ 351306 w 579438"/>
                <a:gd name="connsiteY86" fmla="*/ 357380 h 541337"/>
                <a:gd name="connsiteX87" fmla="*/ 360184 w 579438"/>
                <a:gd name="connsiteY87" fmla="*/ 351503 h 541337"/>
                <a:gd name="connsiteX88" fmla="*/ 368586 w 579438"/>
                <a:gd name="connsiteY88" fmla="*/ 344990 h 541337"/>
                <a:gd name="connsiteX89" fmla="*/ 376354 w 579438"/>
                <a:gd name="connsiteY89" fmla="*/ 337682 h 541337"/>
                <a:gd name="connsiteX90" fmla="*/ 383647 w 579438"/>
                <a:gd name="connsiteY90" fmla="*/ 329898 h 541337"/>
                <a:gd name="connsiteX91" fmla="*/ 390147 w 579438"/>
                <a:gd name="connsiteY91" fmla="*/ 321479 h 541337"/>
                <a:gd name="connsiteX92" fmla="*/ 395854 w 579438"/>
                <a:gd name="connsiteY92" fmla="*/ 312424 h 541337"/>
                <a:gd name="connsiteX93" fmla="*/ 400769 w 579438"/>
                <a:gd name="connsiteY93" fmla="*/ 302892 h 541337"/>
                <a:gd name="connsiteX94" fmla="*/ 405049 w 579438"/>
                <a:gd name="connsiteY94" fmla="*/ 293043 h 541337"/>
                <a:gd name="connsiteX95" fmla="*/ 408379 w 579438"/>
                <a:gd name="connsiteY95" fmla="*/ 282717 h 541337"/>
                <a:gd name="connsiteX96" fmla="*/ 410915 w 579438"/>
                <a:gd name="connsiteY96" fmla="*/ 271915 h 541337"/>
                <a:gd name="connsiteX97" fmla="*/ 412501 w 579438"/>
                <a:gd name="connsiteY97" fmla="*/ 260795 h 541337"/>
                <a:gd name="connsiteX98" fmla="*/ 412976 w 579438"/>
                <a:gd name="connsiteY98" fmla="*/ 249357 h 541337"/>
                <a:gd name="connsiteX99" fmla="*/ 412818 w 579438"/>
                <a:gd name="connsiteY99" fmla="*/ 243321 h 541337"/>
                <a:gd name="connsiteX100" fmla="*/ 412183 w 579438"/>
                <a:gd name="connsiteY100" fmla="*/ 237443 h 541337"/>
                <a:gd name="connsiteX101" fmla="*/ 456573 w 579438"/>
                <a:gd name="connsiteY101" fmla="*/ 192963 h 541337"/>
                <a:gd name="connsiteX102" fmla="*/ 459744 w 579438"/>
                <a:gd name="connsiteY102" fmla="*/ 203765 h 541337"/>
                <a:gd name="connsiteX103" fmla="*/ 462439 w 579438"/>
                <a:gd name="connsiteY103" fmla="*/ 214727 h 541337"/>
                <a:gd name="connsiteX104" fmla="*/ 464183 w 579438"/>
                <a:gd name="connsiteY104" fmla="*/ 226164 h 541337"/>
                <a:gd name="connsiteX105" fmla="*/ 465134 w 579438"/>
                <a:gd name="connsiteY105" fmla="*/ 237761 h 541337"/>
                <a:gd name="connsiteX106" fmla="*/ 465768 w 579438"/>
                <a:gd name="connsiteY106" fmla="*/ 249357 h 541337"/>
                <a:gd name="connsiteX107" fmla="*/ 465134 w 579438"/>
                <a:gd name="connsiteY107" fmla="*/ 262543 h 541337"/>
                <a:gd name="connsiteX108" fmla="*/ 463707 w 579438"/>
                <a:gd name="connsiteY108" fmla="*/ 275251 h 541337"/>
                <a:gd name="connsiteX109" fmla="*/ 461488 w 579438"/>
                <a:gd name="connsiteY109" fmla="*/ 287801 h 541337"/>
                <a:gd name="connsiteX110" fmla="*/ 458317 w 579438"/>
                <a:gd name="connsiteY110" fmla="*/ 300192 h 541337"/>
                <a:gd name="connsiteX111" fmla="*/ 454354 w 579438"/>
                <a:gd name="connsiteY111" fmla="*/ 311947 h 541337"/>
                <a:gd name="connsiteX112" fmla="*/ 449598 w 579438"/>
                <a:gd name="connsiteY112" fmla="*/ 323385 h 541337"/>
                <a:gd name="connsiteX113" fmla="*/ 444049 w 579438"/>
                <a:gd name="connsiteY113" fmla="*/ 334505 h 541337"/>
                <a:gd name="connsiteX114" fmla="*/ 437708 w 579438"/>
                <a:gd name="connsiteY114" fmla="*/ 345148 h 541337"/>
                <a:gd name="connsiteX115" fmla="*/ 430891 w 579438"/>
                <a:gd name="connsiteY115" fmla="*/ 355156 h 541337"/>
                <a:gd name="connsiteX116" fmla="*/ 440086 w 579438"/>
                <a:gd name="connsiteY116" fmla="*/ 364370 h 541337"/>
                <a:gd name="connsiteX117" fmla="*/ 446744 w 579438"/>
                <a:gd name="connsiteY117" fmla="*/ 357698 h 541337"/>
                <a:gd name="connsiteX118" fmla="*/ 569133 w 579438"/>
                <a:gd name="connsiteY118" fmla="*/ 480495 h 541337"/>
                <a:gd name="connsiteX119" fmla="*/ 572780 w 579438"/>
                <a:gd name="connsiteY119" fmla="*/ 484943 h 541337"/>
                <a:gd name="connsiteX120" fmla="*/ 575792 w 579438"/>
                <a:gd name="connsiteY120" fmla="*/ 489709 h 541337"/>
                <a:gd name="connsiteX121" fmla="*/ 577694 w 579438"/>
                <a:gd name="connsiteY121" fmla="*/ 494951 h 541337"/>
                <a:gd name="connsiteX122" fmla="*/ 578963 w 579438"/>
                <a:gd name="connsiteY122" fmla="*/ 500193 h 541337"/>
                <a:gd name="connsiteX123" fmla="*/ 579438 w 579438"/>
                <a:gd name="connsiteY123" fmla="*/ 505753 h 541337"/>
                <a:gd name="connsiteX124" fmla="*/ 579121 w 579438"/>
                <a:gd name="connsiteY124" fmla="*/ 511154 h 541337"/>
                <a:gd name="connsiteX125" fmla="*/ 577853 w 579438"/>
                <a:gd name="connsiteY125" fmla="*/ 516397 h 541337"/>
                <a:gd name="connsiteX126" fmla="*/ 575792 w 579438"/>
                <a:gd name="connsiteY126" fmla="*/ 521639 h 541337"/>
                <a:gd name="connsiteX127" fmla="*/ 572938 w 579438"/>
                <a:gd name="connsiteY127" fmla="*/ 526564 h 541337"/>
                <a:gd name="connsiteX128" fmla="*/ 569292 w 579438"/>
                <a:gd name="connsiteY128" fmla="*/ 531012 h 541337"/>
                <a:gd name="connsiteX129" fmla="*/ 564853 w 579438"/>
                <a:gd name="connsiteY129" fmla="*/ 534665 h 541337"/>
                <a:gd name="connsiteX130" fmla="*/ 559938 w 579438"/>
                <a:gd name="connsiteY130" fmla="*/ 537684 h 541337"/>
                <a:gd name="connsiteX131" fmla="*/ 554865 w 579438"/>
                <a:gd name="connsiteY131" fmla="*/ 539590 h 541337"/>
                <a:gd name="connsiteX132" fmla="*/ 549634 w 579438"/>
                <a:gd name="connsiteY132" fmla="*/ 540861 h 541337"/>
                <a:gd name="connsiteX133" fmla="*/ 544085 w 579438"/>
                <a:gd name="connsiteY133" fmla="*/ 541337 h 541337"/>
                <a:gd name="connsiteX134" fmla="*/ 538695 w 579438"/>
                <a:gd name="connsiteY134" fmla="*/ 540861 h 541337"/>
                <a:gd name="connsiteX135" fmla="*/ 533463 w 579438"/>
                <a:gd name="connsiteY135" fmla="*/ 539590 h 541337"/>
                <a:gd name="connsiteX136" fmla="*/ 528231 w 579438"/>
                <a:gd name="connsiteY136" fmla="*/ 537684 h 541337"/>
                <a:gd name="connsiteX137" fmla="*/ 523317 w 579438"/>
                <a:gd name="connsiteY137" fmla="*/ 534665 h 541337"/>
                <a:gd name="connsiteX138" fmla="*/ 519195 w 579438"/>
                <a:gd name="connsiteY138" fmla="*/ 531012 h 541337"/>
                <a:gd name="connsiteX139" fmla="*/ 396806 w 579438"/>
                <a:gd name="connsiteY139" fmla="*/ 408056 h 541337"/>
                <a:gd name="connsiteX140" fmla="*/ 403464 w 579438"/>
                <a:gd name="connsiteY140" fmla="*/ 401384 h 541337"/>
                <a:gd name="connsiteX141" fmla="*/ 394110 w 579438"/>
                <a:gd name="connsiteY141" fmla="*/ 392329 h 541337"/>
                <a:gd name="connsiteX142" fmla="*/ 384123 w 579438"/>
                <a:gd name="connsiteY142" fmla="*/ 399319 h 541337"/>
                <a:gd name="connsiteX143" fmla="*/ 373501 w 579438"/>
                <a:gd name="connsiteY143" fmla="*/ 405673 h 541337"/>
                <a:gd name="connsiteX144" fmla="*/ 362562 w 579438"/>
                <a:gd name="connsiteY144" fmla="*/ 411074 h 541337"/>
                <a:gd name="connsiteX145" fmla="*/ 351147 w 579438"/>
                <a:gd name="connsiteY145" fmla="*/ 415840 h 541337"/>
                <a:gd name="connsiteX146" fmla="*/ 339099 w 579438"/>
                <a:gd name="connsiteY146" fmla="*/ 419970 h 541337"/>
                <a:gd name="connsiteX147" fmla="*/ 327050 w 579438"/>
                <a:gd name="connsiteY147" fmla="*/ 423147 h 541337"/>
                <a:gd name="connsiteX148" fmla="*/ 314367 w 579438"/>
                <a:gd name="connsiteY148" fmla="*/ 425371 h 541337"/>
                <a:gd name="connsiteX149" fmla="*/ 301526 w 579438"/>
                <a:gd name="connsiteY149" fmla="*/ 426801 h 541337"/>
                <a:gd name="connsiteX150" fmla="*/ 288526 w 579438"/>
                <a:gd name="connsiteY150" fmla="*/ 427437 h 541337"/>
                <a:gd name="connsiteX151" fmla="*/ 274575 w 579438"/>
                <a:gd name="connsiteY151" fmla="*/ 426801 h 541337"/>
                <a:gd name="connsiteX152" fmla="*/ 261099 w 579438"/>
                <a:gd name="connsiteY152" fmla="*/ 425213 h 541337"/>
                <a:gd name="connsiteX153" fmla="*/ 247624 w 579438"/>
                <a:gd name="connsiteY153" fmla="*/ 422671 h 541337"/>
                <a:gd name="connsiteX154" fmla="*/ 234783 w 579438"/>
                <a:gd name="connsiteY154" fmla="*/ 419017 h 541337"/>
                <a:gd name="connsiteX155" fmla="*/ 222417 w 579438"/>
                <a:gd name="connsiteY155" fmla="*/ 414728 h 541337"/>
                <a:gd name="connsiteX156" fmla="*/ 210368 w 579438"/>
                <a:gd name="connsiteY156" fmla="*/ 409168 h 541337"/>
                <a:gd name="connsiteX157" fmla="*/ 198954 w 579438"/>
                <a:gd name="connsiteY157" fmla="*/ 402972 h 541337"/>
                <a:gd name="connsiteX158" fmla="*/ 187856 w 579438"/>
                <a:gd name="connsiteY158" fmla="*/ 396142 h 541337"/>
                <a:gd name="connsiteX159" fmla="*/ 177551 w 579438"/>
                <a:gd name="connsiteY159" fmla="*/ 388199 h 541337"/>
                <a:gd name="connsiteX160" fmla="*/ 167722 w 579438"/>
                <a:gd name="connsiteY160" fmla="*/ 379779 h 541337"/>
                <a:gd name="connsiteX161" fmla="*/ 158527 w 579438"/>
                <a:gd name="connsiteY161" fmla="*/ 370566 h 541337"/>
                <a:gd name="connsiteX162" fmla="*/ 150125 w 579438"/>
                <a:gd name="connsiteY162" fmla="*/ 360716 h 541337"/>
                <a:gd name="connsiteX163" fmla="*/ 142198 w 579438"/>
                <a:gd name="connsiteY163" fmla="*/ 350232 h 541337"/>
                <a:gd name="connsiteX164" fmla="*/ 135381 w 579438"/>
                <a:gd name="connsiteY164" fmla="*/ 339112 h 541337"/>
                <a:gd name="connsiteX165" fmla="*/ 129198 w 579438"/>
                <a:gd name="connsiteY165" fmla="*/ 327674 h 541337"/>
                <a:gd name="connsiteX166" fmla="*/ 123649 w 579438"/>
                <a:gd name="connsiteY166" fmla="*/ 315601 h 541337"/>
                <a:gd name="connsiteX167" fmla="*/ 119369 w 579438"/>
                <a:gd name="connsiteY167" fmla="*/ 303210 h 541337"/>
                <a:gd name="connsiteX168" fmla="*/ 115881 w 579438"/>
                <a:gd name="connsiteY168" fmla="*/ 290343 h 541337"/>
                <a:gd name="connsiteX169" fmla="*/ 113186 w 579438"/>
                <a:gd name="connsiteY169" fmla="*/ 276840 h 541337"/>
                <a:gd name="connsiteX170" fmla="*/ 111601 w 579438"/>
                <a:gd name="connsiteY170" fmla="*/ 263337 h 541337"/>
                <a:gd name="connsiteX171" fmla="*/ 111125 w 579438"/>
                <a:gd name="connsiteY171" fmla="*/ 249357 h 541337"/>
                <a:gd name="connsiteX172" fmla="*/ 111601 w 579438"/>
                <a:gd name="connsiteY172" fmla="*/ 235537 h 541337"/>
                <a:gd name="connsiteX173" fmla="*/ 113186 w 579438"/>
                <a:gd name="connsiteY173" fmla="*/ 221875 h 541337"/>
                <a:gd name="connsiteX174" fmla="*/ 115881 w 579438"/>
                <a:gd name="connsiteY174" fmla="*/ 208531 h 541337"/>
                <a:gd name="connsiteX175" fmla="*/ 119369 w 579438"/>
                <a:gd name="connsiteY175" fmla="*/ 195664 h 541337"/>
                <a:gd name="connsiteX176" fmla="*/ 123649 w 579438"/>
                <a:gd name="connsiteY176" fmla="*/ 183114 h 541337"/>
                <a:gd name="connsiteX177" fmla="*/ 129198 w 579438"/>
                <a:gd name="connsiteY177" fmla="*/ 171200 h 541337"/>
                <a:gd name="connsiteX178" fmla="*/ 135381 w 579438"/>
                <a:gd name="connsiteY178" fmla="*/ 159444 h 541337"/>
                <a:gd name="connsiteX179" fmla="*/ 142198 w 579438"/>
                <a:gd name="connsiteY179" fmla="*/ 148642 h 541337"/>
                <a:gd name="connsiteX180" fmla="*/ 150125 w 579438"/>
                <a:gd name="connsiteY180" fmla="*/ 138157 h 541337"/>
                <a:gd name="connsiteX181" fmla="*/ 158527 w 579438"/>
                <a:gd name="connsiteY181" fmla="*/ 128308 h 541337"/>
                <a:gd name="connsiteX182" fmla="*/ 167722 w 579438"/>
                <a:gd name="connsiteY182" fmla="*/ 119094 h 541337"/>
                <a:gd name="connsiteX183" fmla="*/ 177551 w 579438"/>
                <a:gd name="connsiteY183" fmla="*/ 110516 h 541337"/>
                <a:gd name="connsiteX184" fmla="*/ 187856 w 579438"/>
                <a:gd name="connsiteY184" fmla="*/ 102732 h 541337"/>
                <a:gd name="connsiteX185" fmla="*/ 198954 w 579438"/>
                <a:gd name="connsiteY185" fmla="*/ 95584 h 541337"/>
                <a:gd name="connsiteX186" fmla="*/ 210368 w 579438"/>
                <a:gd name="connsiteY186" fmla="*/ 89388 h 541337"/>
                <a:gd name="connsiteX187" fmla="*/ 222417 w 579438"/>
                <a:gd name="connsiteY187" fmla="*/ 84146 h 541337"/>
                <a:gd name="connsiteX188" fmla="*/ 234783 w 579438"/>
                <a:gd name="connsiteY188" fmla="*/ 79698 h 541337"/>
                <a:gd name="connsiteX189" fmla="*/ 247624 w 579438"/>
                <a:gd name="connsiteY189" fmla="*/ 76044 h 541337"/>
                <a:gd name="connsiteX190" fmla="*/ 261099 w 579438"/>
                <a:gd name="connsiteY190" fmla="*/ 73661 h 541337"/>
                <a:gd name="connsiteX191" fmla="*/ 274575 w 579438"/>
                <a:gd name="connsiteY191" fmla="*/ 72073 h 541337"/>
                <a:gd name="connsiteX192" fmla="*/ 561981 w 579438"/>
                <a:gd name="connsiteY192" fmla="*/ 0 h 541337"/>
                <a:gd name="connsiteX193" fmla="*/ 563410 w 579438"/>
                <a:gd name="connsiteY193" fmla="*/ 0 h 541337"/>
                <a:gd name="connsiteX194" fmla="*/ 567059 w 579438"/>
                <a:gd name="connsiteY194" fmla="*/ 158 h 541337"/>
                <a:gd name="connsiteX195" fmla="*/ 570074 w 579438"/>
                <a:gd name="connsiteY195" fmla="*/ 1108 h 541337"/>
                <a:gd name="connsiteX196" fmla="*/ 572613 w 579438"/>
                <a:gd name="connsiteY196" fmla="*/ 2375 h 541337"/>
                <a:gd name="connsiteX197" fmla="*/ 574359 w 579438"/>
                <a:gd name="connsiteY197" fmla="*/ 4434 h 541337"/>
                <a:gd name="connsiteX198" fmla="*/ 575628 w 579438"/>
                <a:gd name="connsiteY198" fmla="*/ 6968 h 541337"/>
                <a:gd name="connsiteX199" fmla="*/ 576263 w 579438"/>
                <a:gd name="connsiteY199" fmla="*/ 10135 h 541337"/>
                <a:gd name="connsiteX200" fmla="*/ 576263 w 579438"/>
                <a:gd name="connsiteY200" fmla="*/ 14094 h 541337"/>
                <a:gd name="connsiteX201" fmla="*/ 571820 w 579438"/>
                <a:gd name="connsiteY201" fmla="*/ 109587 h 541337"/>
                <a:gd name="connsiteX202" fmla="*/ 571661 w 579438"/>
                <a:gd name="connsiteY202" fmla="*/ 112437 h 541337"/>
                <a:gd name="connsiteX203" fmla="*/ 571185 w 579438"/>
                <a:gd name="connsiteY203" fmla="*/ 114971 h 541337"/>
                <a:gd name="connsiteX204" fmla="*/ 570233 w 579438"/>
                <a:gd name="connsiteY204" fmla="*/ 117663 h 541337"/>
                <a:gd name="connsiteX205" fmla="*/ 568964 w 579438"/>
                <a:gd name="connsiteY205" fmla="*/ 119880 h 541337"/>
                <a:gd name="connsiteX206" fmla="*/ 567059 w 579438"/>
                <a:gd name="connsiteY206" fmla="*/ 121939 h 541337"/>
                <a:gd name="connsiteX207" fmla="*/ 564520 w 579438"/>
                <a:gd name="connsiteY207" fmla="*/ 123681 h 541337"/>
                <a:gd name="connsiteX208" fmla="*/ 561823 w 579438"/>
                <a:gd name="connsiteY208" fmla="*/ 124948 h 541337"/>
                <a:gd name="connsiteX209" fmla="*/ 559601 w 579438"/>
                <a:gd name="connsiteY209" fmla="*/ 125106 h 541337"/>
                <a:gd name="connsiteX210" fmla="*/ 557380 w 579438"/>
                <a:gd name="connsiteY210" fmla="*/ 124631 h 541337"/>
                <a:gd name="connsiteX211" fmla="*/ 555475 w 579438"/>
                <a:gd name="connsiteY211" fmla="*/ 123839 h 541337"/>
                <a:gd name="connsiteX212" fmla="*/ 553571 w 579438"/>
                <a:gd name="connsiteY212" fmla="*/ 122572 h 541337"/>
                <a:gd name="connsiteX213" fmla="*/ 551984 w 579438"/>
                <a:gd name="connsiteY213" fmla="*/ 120989 h 541337"/>
                <a:gd name="connsiteX214" fmla="*/ 550239 w 579438"/>
                <a:gd name="connsiteY214" fmla="*/ 119405 h 541337"/>
                <a:gd name="connsiteX215" fmla="*/ 520723 w 579438"/>
                <a:gd name="connsiteY215" fmla="*/ 90108 h 541337"/>
                <a:gd name="connsiteX216" fmla="*/ 509774 w 579438"/>
                <a:gd name="connsiteY216" fmla="*/ 101193 h 541337"/>
                <a:gd name="connsiteX217" fmla="*/ 419324 w 579438"/>
                <a:gd name="connsiteY217" fmla="*/ 191301 h 541337"/>
                <a:gd name="connsiteX218" fmla="*/ 391713 w 579438"/>
                <a:gd name="connsiteY218" fmla="*/ 219173 h 541337"/>
                <a:gd name="connsiteX219" fmla="*/ 298564 w 579438"/>
                <a:gd name="connsiteY219" fmla="*/ 312131 h 541337"/>
                <a:gd name="connsiteX220" fmla="*/ 293169 w 579438"/>
                <a:gd name="connsiteY220" fmla="*/ 317516 h 541337"/>
                <a:gd name="connsiteX221" fmla="*/ 290313 w 579438"/>
                <a:gd name="connsiteY221" fmla="*/ 319733 h 541337"/>
                <a:gd name="connsiteX222" fmla="*/ 287298 w 579438"/>
                <a:gd name="connsiteY222" fmla="*/ 321633 h 541337"/>
                <a:gd name="connsiteX223" fmla="*/ 284124 w 579438"/>
                <a:gd name="connsiteY223" fmla="*/ 322900 h 541337"/>
                <a:gd name="connsiteX224" fmla="*/ 280633 w 579438"/>
                <a:gd name="connsiteY224" fmla="*/ 323692 h 541337"/>
                <a:gd name="connsiteX225" fmla="*/ 279681 w 579438"/>
                <a:gd name="connsiteY225" fmla="*/ 323692 h 541337"/>
                <a:gd name="connsiteX226" fmla="*/ 278888 w 579438"/>
                <a:gd name="connsiteY226" fmla="*/ 323850 h 541337"/>
                <a:gd name="connsiteX227" fmla="*/ 277935 w 579438"/>
                <a:gd name="connsiteY227" fmla="*/ 323850 h 541337"/>
                <a:gd name="connsiteX228" fmla="*/ 273810 w 579438"/>
                <a:gd name="connsiteY228" fmla="*/ 323534 h 541337"/>
                <a:gd name="connsiteX229" fmla="*/ 269843 w 579438"/>
                <a:gd name="connsiteY229" fmla="*/ 322267 h 541337"/>
                <a:gd name="connsiteX230" fmla="*/ 266034 w 579438"/>
                <a:gd name="connsiteY230" fmla="*/ 320366 h 541337"/>
                <a:gd name="connsiteX231" fmla="*/ 262702 w 579438"/>
                <a:gd name="connsiteY231" fmla="*/ 317516 h 541337"/>
                <a:gd name="connsiteX232" fmla="*/ 257306 w 579438"/>
                <a:gd name="connsiteY232" fmla="*/ 312131 h 541337"/>
                <a:gd name="connsiteX233" fmla="*/ 237471 w 579438"/>
                <a:gd name="connsiteY233" fmla="*/ 292336 h 541337"/>
                <a:gd name="connsiteX234" fmla="*/ 190500 w 579438"/>
                <a:gd name="connsiteY234" fmla="*/ 245303 h 541337"/>
                <a:gd name="connsiteX235" fmla="*/ 191452 w 579438"/>
                <a:gd name="connsiteY235" fmla="*/ 235643 h 541337"/>
                <a:gd name="connsiteX236" fmla="*/ 193198 w 579438"/>
                <a:gd name="connsiteY236" fmla="*/ 226141 h 541337"/>
                <a:gd name="connsiteX237" fmla="*/ 195737 w 579438"/>
                <a:gd name="connsiteY237" fmla="*/ 217114 h 541337"/>
                <a:gd name="connsiteX238" fmla="*/ 199228 w 579438"/>
                <a:gd name="connsiteY238" fmla="*/ 208246 h 541337"/>
                <a:gd name="connsiteX239" fmla="*/ 203671 w 579438"/>
                <a:gd name="connsiteY239" fmla="*/ 200011 h 541337"/>
                <a:gd name="connsiteX240" fmla="*/ 208749 w 579438"/>
                <a:gd name="connsiteY240" fmla="*/ 192093 h 541337"/>
                <a:gd name="connsiteX241" fmla="*/ 277935 w 579438"/>
                <a:gd name="connsiteY241" fmla="*/ 261139 h 541337"/>
                <a:gd name="connsiteX242" fmla="*/ 280633 w 579438"/>
                <a:gd name="connsiteY242" fmla="*/ 258447 h 541337"/>
                <a:gd name="connsiteX243" fmla="*/ 485019 w 579438"/>
                <a:gd name="connsiteY243" fmla="*/ 54318 h 541337"/>
                <a:gd name="connsiteX244" fmla="*/ 469786 w 579438"/>
                <a:gd name="connsiteY244" fmla="*/ 39273 h 541337"/>
                <a:gd name="connsiteX245" fmla="*/ 455028 w 579438"/>
                <a:gd name="connsiteY245" fmla="*/ 24071 h 541337"/>
                <a:gd name="connsiteX246" fmla="*/ 453441 w 579438"/>
                <a:gd name="connsiteY246" fmla="*/ 22645 h 541337"/>
                <a:gd name="connsiteX247" fmla="*/ 452171 w 579438"/>
                <a:gd name="connsiteY247" fmla="*/ 21062 h 541337"/>
                <a:gd name="connsiteX248" fmla="*/ 451219 w 579438"/>
                <a:gd name="connsiteY248" fmla="*/ 19478 h 541337"/>
                <a:gd name="connsiteX249" fmla="*/ 450426 w 579438"/>
                <a:gd name="connsiteY249" fmla="*/ 17736 h 541337"/>
                <a:gd name="connsiteX250" fmla="*/ 450109 w 579438"/>
                <a:gd name="connsiteY250" fmla="*/ 15836 h 541337"/>
                <a:gd name="connsiteX251" fmla="*/ 450267 w 579438"/>
                <a:gd name="connsiteY251" fmla="*/ 13461 h 541337"/>
                <a:gd name="connsiteX252" fmla="*/ 451219 w 579438"/>
                <a:gd name="connsiteY252" fmla="*/ 11243 h 541337"/>
                <a:gd name="connsiteX253" fmla="*/ 452806 w 579438"/>
                <a:gd name="connsiteY253" fmla="*/ 8551 h 541337"/>
                <a:gd name="connsiteX254" fmla="*/ 454552 w 579438"/>
                <a:gd name="connsiteY254" fmla="*/ 6809 h 541337"/>
                <a:gd name="connsiteX255" fmla="*/ 456615 w 579438"/>
                <a:gd name="connsiteY255" fmla="*/ 5542 h 541337"/>
                <a:gd name="connsiteX256" fmla="*/ 459154 w 579438"/>
                <a:gd name="connsiteY256" fmla="*/ 5067 h 541337"/>
                <a:gd name="connsiteX257" fmla="*/ 461534 w 579438"/>
                <a:gd name="connsiteY257" fmla="*/ 4751 h 541337"/>
                <a:gd name="connsiteX258" fmla="*/ 464073 w 579438"/>
                <a:gd name="connsiteY258" fmla="*/ 4592 h 54133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579438" h="541337">
                  <a:moveTo>
                    <a:pt x="104775" y="158750"/>
                  </a:moveTo>
                  <a:lnTo>
                    <a:pt x="99193" y="170591"/>
                  </a:lnTo>
                  <a:lnTo>
                    <a:pt x="94569" y="183072"/>
                  </a:lnTo>
                  <a:lnTo>
                    <a:pt x="90741" y="195872"/>
                  </a:lnTo>
                  <a:lnTo>
                    <a:pt x="87552" y="208833"/>
                  </a:lnTo>
                  <a:lnTo>
                    <a:pt x="85478" y="222434"/>
                  </a:lnTo>
                  <a:lnTo>
                    <a:pt x="84043" y="235875"/>
                  </a:lnTo>
                  <a:lnTo>
                    <a:pt x="83724" y="249955"/>
                  </a:lnTo>
                  <a:lnTo>
                    <a:pt x="83724" y="252196"/>
                  </a:lnTo>
                  <a:lnTo>
                    <a:pt x="42420" y="293638"/>
                  </a:lnTo>
                  <a:lnTo>
                    <a:pt x="39071" y="296518"/>
                  </a:lnTo>
                  <a:lnTo>
                    <a:pt x="35244" y="298438"/>
                  </a:lnTo>
                  <a:lnTo>
                    <a:pt x="31257" y="299718"/>
                  </a:lnTo>
                  <a:lnTo>
                    <a:pt x="27111" y="300038"/>
                  </a:lnTo>
                  <a:lnTo>
                    <a:pt x="22964" y="299718"/>
                  </a:lnTo>
                  <a:lnTo>
                    <a:pt x="18977" y="298438"/>
                  </a:lnTo>
                  <a:lnTo>
                    <a:pt x="15150" y="296518"/>
                  </a:lnTo>
                  <a:lnTo>
                    <a:pt x="11642" y="293638"/>
                  </a:lnTo>
                  <a:lnTo>
                    <a:pt x="6379" y="288358"/>
                  </a:lnTo>
                  <a:lnTo>
                    <a:pt x="3508" y="284837"/>
                  </a:lnTo>
                  <a:lnTo>
                    <a:pt x="1595" y="280997"/>
                  </a:lnTo>
                  <a:lnTo>
                    <a:pt x="319" y="276997"/>
                  </a:lnTo>
                  <a:lnTo>
                    <a:pt x="0" y="272837"/>
                  </a:lnTo>
                  <a:lnTo>
                    <a:pt x="319" y="268836"/>
                  </a:lnTo>
                  <a:lnTo>
                    <a:pt x="1595" y="264676"/>
                  </a:lnTo>
                  <a:lnTo>
                    <a:pt x="3508" y="260996"/>
                  </a:lnTo>
                  <a:lnTo>
                    <a:pt x="6379" y="257316"/>
                  </a:lnTo>
                  <a:close/>
                  <a:moveTo>
                    <a:pt x="288526" y="71437"/>
                  </a:moveTo>
                  <a:lnTo>
                    <a:pt x="301526" y="71755"/>
                  </a:lnTo>
                  <a:lnTo>
                    <a:pt x="314367" y="73185"/>
                  </a:lnTo>
                  <a:lnTo>
                    <a:pt x="326733" y="75568"/>
                  </a:lnTo>
                  <a:lnTo>
                    <a:pt x="338940" y="78745"/>
                  </a:lnTo>
                  <a:lnTo>
                    <a:pt x="350672" y="82716"/>
                  </a:lnTo>
                  <a:lnTo>
                    <a:pt x="362086" y="87482"/>
                  </a:lnTo>
                  <a:lnTo>
                    <a:pt x="373184" y="93201"/>
                  </a:lnTo>
                  <a:lnTo>
                    <a:pt x="383806" y="99396"/>
                  </a:lnTo>
                  <a:lnTo>
                    <a:pt x="393793" y="106227"/>
                  </a:lnTo>
                  <a:lnTo>
                    <a:pt x="355745" y="144353"/>
                  </a:lnTo>
                  <a:lnTo>
                    <a:pt x="347343" y="139428"/>
                  </a:lnTo>
                  <a:lnTo>
                    <a:pt x="338465" y="134980"/>
                  </a:lnTo>
                  <a:lnTo>
                    <a:pt x="329111" y="131326"/>
                  </a:lnTo>
                  <a:lnTo>
                    <a:pt x="319282" y="128308"/>
                  </a:lnTo>
                  <a:lnTo>
                    <a:pt x="309294" y="126243"/>
                  </a:lnTo>
                  <a:lnTo>
                    <a:pt x="298989" y="124972"/>
                  </a:lnTo>
                  <a:lnTo>
                    <a:pt x="288526" y="124337"/>
                  </a:lnTo>
                  <a:lnTo>
                    <a:pt x="277111" y="124972"/>
                  </a:lnTo>
                  <a:lnTo>
                    <a:pt x="266014" y="126561"/>
                  </a:lnTo>
                  <a:lnTo>
                    <a:pt x="255392" y="128944"/>
                  </a:lnTo>
                  <a:lnTo>
                    <a:pt x="245087" y="132280"/>
                  </a:lnTo>
                  <a:lnTo>
                    <a:pt x="235100" y="136410"/>
                  </a:lnTo>
                  <a:lnTo>
                    <a:pt x="225587" y="141493"/>
                  </a:lnTo>
                  <a:lnTo>
                    <a:pt x="216551" y="147371"/>
                  </a:lnTo>
                  <a:lnTo>
                    <a:pt x="208307" y="153884"/>
                  </a:lnTo>
                  <a:lnTo>
                    <a:pt x="200380" y="161033"/>
                  </a:lnTo>
                  <a:lnTo>
                    <a:pt x="193246" y="168817"/>
                  </a:lnTo>
                  <a:lnTo>
                    <a:pt x="186746" y="177395"/>
                  </a:lnTo>
                  <a:lnTo>
                    <a:pt x="180881" y="186291"/>
                  </a:lnTo>
                  <a:lnTo>
                    <a:pt x="175966" y="195823"/>
                  </a:lnTo>
                  <a:lnTo>
                    <a:pt x="171686" y="205672"/>
                  </a:lnTo>
                  <a:lnTo>
                    <a:pt x="168356" y="216156"/>
                  </a:lnTo>
                  <a:lnTo>
                    <a:pt x="165978" y="226959"/>
                  </a:lnTo>
                  <a:lnTo>
                    <a:pt x="164393" y="238079"/>
                  </a:lnTo>
                  <a:lnTo>
                    <a:pt x="163917" y="249357"/>
                  </a:lnTo>
                  <a:lnTo>
                    <a:pt x="164393" y="260795"/>
                  </a:lnTo>
                  <a:lnTo>
                    <a:pt x="165978" y="271915"/>
                  </a:lnTo>
                  <a:lnTo>
                    <a:pt x="168356" y="282559"/>
                  </a:lnTo>
                  <a:lnTo>
                    <a:pt x="171686" y="292884"/>
                  </a:lnTo>
                  <a:lnTo>
                    <a:pt x="175966" y="302892"/>
                  </a:lnTo>
                  <a:lnTo>
                    <a:pt x="180881" y="312424"/>
                  </a:lnTo>
                  <a:lnTo>
                    <a:pt x="186746" y="321479"/>
                  </a:lnTo>
                  <a:lnTo>
                    <a:pt x="193246" y="329739"/>
                  </a:lnTo>
                  <a:lnTo>
                    <a:pt x="200380" y="337682"/>
                  </a:lnTo>
                  <a:lnTo>
                    <a:pt x="208149" y="344990"/>
                  </a:lnTo>
                  <a:lnTo>
                    <a:pt x="216551" y="351503"/>
                  </a:lnTo>
                  <a:lnTo>
                    <a:pt x="225587" y="357380"/>
                  </a:lnTo>
                  <a:lnTo>
                    <a:pt x="235100" y="362305"/>
                  </a:lnTo>
                  <a:lnTo>
                    <a:pt x="244929" y="366435"/>
                  </a:lnTo>
                  <a:lnTo>
                    <a:pt x="255234" y="369771"/>
                  </a:lnTo>
                  <a:lnTo>
                    <a:pt x="266014" y="372313"/>
                  </a:lnTo>
                  <a:lnTo>
                    <a:pt x="277111" y="373902"/>
                  </a:lnTo>
                  <a:lnTo>
                    <a:pt x="288526" y="374219"/>
                  </a:lnTo>
                  <a:lnTo>
                    <a:pt x="299782" y="373902"/>
                  </a:lnTo>
                  <a:lnTo>
                    <a:pt x="310879" y="372313"/>
                  </a:lnTo>
                  <a:lnTo>
                    <a:pt x="321501" y="369771"/>
                  </a:lnTo>
                  <a:lnTo>
                    <a:pt x="331965" y="366435"/>
                  </a:lnTo>
                  <a:lnTo>
                    <a:pt x="341794" y="362305"/>
                  </a:lnTo>
                  <a:lnTo>
                    <a:pt x="351306" y="357380"/>
                  </a:lnTo>
                  <a:lnTo>
                    <a:pt x="360184" y="351503"/>
                  </a:lnTo>
                  <a:lnTo>
                    <a:pt x="368586" y="344990"/>
                  </a:lnTo>
                  <a:lnTo>
                    <a:pt x="376354" y="337682"/>
                  </a:lnTo>
                  <a:lnTo>
                    <a:pt x="383647" y="329898"/>
                  </a:lnTo>
                  <a:lnTo>
                    <a:pt x="390147" y="321479"/>
                  </a:lnTo>
                  <a:lnTo>
                    <a:pt x="395854" y="312424"/>
                  </a:lnTo>
                  <a:lnTo>
                    <a:pt x="400769" y="302892"/>
                  </a:lnTo>
                  <a:lnTo>
                    <a:pt x="405049" y="293043"/>
                  </a:lnTo>
                  <a:lnTo>
                    <a:pt x="408379" y="282717"/>
                  </a:lnTo>
                  <a:lnTo>
                    <a:pt x="410915" y="271915"/>
                  </a:lnTo>
                  <a:lnTo>
                    <a:pt x="412501" y="260795"/>
                  </a:lnTo>
                  <a:lnTo>
                    <a:pt x="412976" y="249357"/>
                  </a:lnTo>
                  <a:lnTo>
                    <a:pt x="412818" y="243321"/>
                  </a:lnTo>
                  <a:lnTo>
                    <a:pt x="412183" y="237443"/>
                  </a:lnTo>
                  <a:lnTo>
                    <a:pt x="456573" y="192963"/>
                  </a:lnTo>
                  <a:lnTo>
                    <a:pt x="459744" y="203765"/>
                  </a:lnTo>
                  <a:lnTo>
                    <a:pt x="462439" y="214727"/>
                  </a:lnTo>
                  <a:lnTo>
                    <a:pt x="464183" y="226164"/>
                  </a:lnTo>
                  <a:lnTo>
                    <a:pt x="465134" y="237761"/>
                  </a:lnTo>
                  <a:lnTo>
                    <a:pt x="465768" y="249357"/>
                  </a:lnTo>
                  <a:lnTo>
                    <a:pt x="465134" y="262543"/>
                  </a:lnTo>
                  <a:lnTo>
                    <a:pt x="463707" y="275251"/>
                  </a:lnTo>
                  <a:lnTo>
                    <a:pt x="461488" y="287801"/>
                  </a:lnTo>
                  <a:lnTo>
                    <a:pt x="458317" y="300192"/>
                  </a:lnTo>
                  <a:lnTo>
                    <a:pt x="454354" y="311947"/>
                  </a:lnTo>
                  <a:lnTo>
                    <a:pt x="449598" y="323385"/>
                  </a:lnTo>
                  <a:lnTo>
                    <a:pt x="444049" y="334505"/>
                  </a:lnTo>
                  <a:lnTo>
                    <a:pt x="437708" y="345148"/>
                  </a:lnTo>
                  <a:lnTo>
                    <a:pt x="430891" y="355156"/>
                  </a:lnTo>
                  <a:lnTo>
                    <a:pt x="440086" y="364370"/>
                  </a:lnTo>
                  <a:lnTo>
                    <a:pt x="446744" y="357698"/>
                  </a:lnTo>
                  <a:lnTo>
                    <a:pt x="569133" y="480495"/>
                  </a:lnTo>
                  <a:lnTo>
                    <a:pt x="572780" y="484943"/>
                  </a:lnTo>
                  <a:lnTo>
                    <a:pt x="575792" y="489709"/>
                  </a:lnTo>
                  <a:lnTo>
                    <a:pt x="577694" y="494951"/>
                  </a:lnTo>
                  <a:lnTo>
                    <a:pt x="578963" y="500193"/>
                  </a:lnTo>
                  <a:lnTo>
                    <a:pt x="579438" y="505753"/>
                  </a:lnTo>
                  <a:lnTo>
                    <a:pt x="579121" y="511154"/>
                  </a:lnTo>
                  <a:lnTo>
                    <a:pt x="577853" y="516397"/>
                  </a:lnTo>
                  <a:lnTo>
                    <a:pt x="575792" y="521639"/>
                  </a:lnTo>
                  <a:lnTo>
                    <a:pt x="572938" y="526564"/>
                  </a:lnTo>
                  <a:lnTo>
                    <a:pt x="569292" y="531012"/>
                  </a:lnTo>
                  <a:lnTo>
                    <a:pt x="564853" y="534665"/>
                  </a:lnTo>
                  <a:lnTo>
                    <a:pt x="559938" y="537684"/>
                  </a:lnTo>
                  <a:lnTo>
                    <a:pt x="554865" y="539590"/>
                  </a:lnTo>
                  <a:lnTo>
                    <a:pt x="549634" y="540861"/>
                  </a:lnTo>
                  <a:lnTo>
                    <a:pt x="544085" y="541337"/>
                  </a:lnTo>
                  <a:lnTo>
                    <a:pt x="538695" y="540861"/>
                  </a:lnTo>
                  <a:lnTo>
                    <a:pt x="533463" y="539590"/>
                  </a:lnTo>
                  <a:lnTo>
                    <a:pt x="528231" y="537684"/>
                  </a:lnTo>
                  <a:lnTo>
                    <a:pt x="523317" y="534665"/>
                  </a:lnTo>
                  <a:lnTo>
                    <a:pt x="519195" y="531012"/>
                  </a:lnTo>
                  <a:lnTo>
                    <a:pt x="396806" y="408056"/>
                  </a:lnTo>
                  <a:lnTo>
                    <a:pt x="403464" y="401384"/>
                  </a:lnTo>
                  <a:lnTo>
                    <a:pt x="394110" y="392329"/>
                  </a:lnTo>
                  <a:lnTo>
                    <a:pt x="384123" y="399319"/>
                  </a:lnTo>
                  <a:lnTo>
                    <a:pt x="373501" y="405673"/>
                  </a:lnTo>
                  <a:lnTo>
                    <a:pt x="362562" y="411074"/>
                  </a:lnTo>
                  <a:lnTo>
                    <a:pt x="351147" y="415840"/>
                  </a:lnTo>
                  <a:lnTo>
                    <a:pt x="339099" y="419970"/>
                  </a:lnTo>
                  <a:lnTo>
                    <a:pt x="327050" y="423147"/>
                  </a:lnTo>
                  <a:lnTo>
                    <a:pt x="314367" y="425371"/>
                  </a:lnTo>
                  <a:lnTo>
                    <a:pt x="301526" y="426801"/>
                  </a:lnTo>
                  <a:lnTo>
                    <a:pt x="288526" y="427437"/>
                  </a:lnTo>
                  <a:lnTo>
                    <a:pt x="274575" y="426801"/>
                  </a:lnTo>
                  <a:lnTo>
                    <a:pt x="261099" y="425213"/>
                  </a:lnTo>
                  <a:lnTo>
                    <a:pt x="247624" y="422671"/>
                  </a:lnTo>
                  <a:lnTo>
                    <a:pt x="234783" y="419017"/>
                  </a:lnTo>
                  <a:lnTo>
                    <a:pt x="222417" y="414728"/>
                  </a:lnTo>
                  <a:lnTo>
                    <a:pt x="210368" y="409168"/>
                  </a:lnTo>
                  <a:lnTo>
                    <a:pt x="198954" y="402972"/>
                  </a:lnTo>
                  <a:lnTo>
                    <a:pt x="187856" y="396142"/>
                  </a:lnTo>
                  <a:lnTo>
                    <a:pt x="177551" y="388199"/>
                  </a:lnTo>
                  <a:lnTo>
                    <a:pt x="167722" y="379779"/>
                  </a:lnTo>
                  <a:lnTo>
                    <a:pt x="158527" y="370566"/>
                  </a:lnTo>
                  <a:lnTo>
                    <a:pt x="150125" y="360716"/>
                  </a:lnTo>
                  <a:lnTo>
                    <a:pt x="142198" y="350232"/>
                  </a:lnTo>
                  <a:lnTo>
                    <a:pt x="135381" y="339112"/>
                  </a:lnTo>
                  <a:lnTo>
                    <a:pt x="129198" y="327674"/>
                  </a:lnTo>
                  <a:lnTo>
                    <a:pt x="123649" y="315601"/>
                  </a:lnTo>
                  <a:lnTo>
                    <a:pt x="119369" y="303210"/>
                  </a:lnTo>
                  <a:lnTo>
                    <a:pt x="115881" y="290343"/>
                  </a:lnTo>
                  <a:lnTo>
                    <a:pt x="113186" y="276840"/>
                  </a:lnTo>
                  <a:lnTo>
                    <a:pt x="111601" y="263337"/>
                  </a:lnTo>
                  <a:lnTo>
                    <a:pt x="111125" y="249357"/>
                  </a:lnTo>
                  <a:lnTo>
                    <a:pt x="111601" y="235537"/>
                  </a:lnTo>
                  <a:lnTo>
                    <a:pt x="113186" y="221875"/>
                  </a:lnTo>
                  <a:lnTo>
                    <a:pt x="115881" y="208531"/>
                  </a:lnTo>
                  <a:lnTo>
                    <a:pt x="119369" y="195664"/>
                  </a:lnTo>
                  <a:lnTo>
                    <a:pt x="123649" y="183114"/>
                  </a:lnTo>
                  <a:lnTo>
                    <a:pt x="129198" y="171200"/>
                  </a:lnTo>
                  <a:lnTo>
                    <a:pt x="135381" y="159444"/>
                  </a:lnTo>
                  <a:lnTo>
                    <a:pt x="142198" y="148642"/>
                  </a:lnTo>
                  <a:lnTo>
                    <a:pt x="150125" y="138157"/>
                  </a:lnTo>
                  <a:lnTo>
                    <a:pt x="158527" y="128308"/>
                  </a:lnTo>
                  <a:lnTo>
                    <a:pt x="167722" y="119094"/>
                  </a:lnTo>
                  <a:lnTo>
                    <a:pt x="177551" y="110516"/>
                  </a:lnTo>
                  <a:lnTo>
                    <a:pt x="187856" y="102732"/>
                  </a:lnTo>
                  <a:lnTo>
                    <a:pt x="198954" y="95584"/>
                  </a:lnTo>
                  <a:lnTo>
                    <a:pt x="210368" y="89388"/>
                  </a:lnTo>
                  <a:lnTo>
                    <a:pt x="222417" y="84146"/>
                  </a:lnTo>
                  <a:lnTo>
                    <a:pt x="234783" y="79698"/>
                  </a:lnTo>
                  <a:lnTo>
                    <a:pt x="247624" y="76044"/>
                  </a:lnTo>
                  <a:lnTo>
                    <a:pt x="261099" y="73661"/>
                  </a:lnTo>
                  <a:lnTo>
                    <a:pt x="274575" y="72073"/>
                  </a:lnTo>
                  <a:close/>
                  <a:moveTo>
                    <a:pt x="561981" y="0"/>
                  </a:moveTo>
                  <a:lnTo>
                    <a:pt x="563410" y="0"/>
                  </a:lnTo>
                  <a:lnTo>
                    <a:pt x="567059" y="158"/>
                  </a:lnTo>
                  <a:lnTo>
                    <a:pt x="570074" y="1108"/>
                  </a:lnTo>
                  <a:lnTo>
                    <a:pt x="572613" y="2375"/>
                  </a:lnTo>
                  <a:lnTo>
                    <a:pt x="574359" y="4434"/>
                  </a:lnTo>
                  <a:lnTo>
                    <a:pt x="575628" y="6968"/>
                  </a:lnTo>
                  <a:lnTo>
                    <a:pt x="576263" y="10135"/>
                  </a:lnTo>
                  <a:lnTo>
                    <a:pt x="576263" y="14094"/>
                  </a:lnTo>
                  <a:lnTo>
                    <a:pt x="571820" y="109587"/>
                  </a:lnTo>
                  <a:lnTo>
                    <a:pt x="571661" y="112437"/>
                  </a:lnTo>
                  <a:lnTo>
                    <a:pt x="571185" y="114971"/>
                  </a:lnTo>
                  <a:lnTo>
                    <a:pt x="570233" y="117663"/>
                  </a:lnTo>
                  <a:lnTo>
                    <a:pt x="568964" y="119880"/>
                  </a:lnTo>
                  <a:lnTo>
                    <a:pt x="567059" y="121939"/>
                  </a:lnTo>
                  <a:lnTo>
                    <a:pt x="564520" y="123681"/>
                  </a:lnTo>
                  <a:lnTo>
                    <a:pt x="561823" y="124948"/>
                  </a:lnTo>
                  <a:lnTo>
                    <a:pt x="559601" y="125106"/>
                  </a:lnTo>
                  <a:lnTo>
                    <a:pt x="557380" y="124631"/>
                  </a:lnTo>
                  <a:lnTo>
                    <a:pt x="555475" y="123839"/>
                  </a:lnTo>
                  <a:lnTo>
                    <a:pt x="553571" y="122572"/>
                  </a:lnTo>
                  <a:lnTo>
                    <a:pt x="551984" y="120989"/>
                  </a:lnTo>
                  <a:lnTo>
                    <a:pt x="550239" y="119405"/>
                  </a:lnTo>
                  <a:lnTo>
                    <a:pt x="520723" y="90108"/>
                  </a:lnTo>
                  <a:lnTo>
                    <a:pt x="509774" y="101193"/>
                  </a:lnTo>
                  <a:lnTo>
                    <a:pt x="419324" y="191301"/>
                  </a:lnTo>
                  <a:lnTo>
                    <a:pt x="391713" y="219173"/>
                  </a:lnTo>
                  <a:lnTo>
                    <a:pt x="298564" y="312131"/>
                  </a:lnTo>
                  <a:lnTo>
                    <a:pt x="293169" y="317516"/>
                  </a:lnTo>
                  <a:lnTo>
                    <a:pt x="290313" y="319733"/>
                  </a:lnTo>
                  <a:lnTo>
                    <a:pt x="287298" y="321633"/>
                  </a:lnTo>
                  <a:lnTo>
                    <a:pt x="284124" y="322900"/>
                  </a:lnTo>
                  <a:lnTo>
                    <a:pt x="280633" y="323692"/>
                  </a:lnTo>
                  <a:lnTo>
                    <a:pt x="279681" y="323692"/>
                  </a:lnTo>
                  <a:lnTo>
                    <a:pt x="278888" y="323850"/>
                  </a:lnTo>
                  <a:lnTo>
                    <a:pt x="277935" y="323850"/>
                  </a:lnTo>
                  <a:lnTo>
                    <a:pt x="273810" y="323534"/>
                  </a:lnTo>
                  <a:lnTo>
                    <a:pt x="269843" y="322267"/>
                  </a:lnTo>
                  <a:lnTo>
                    <a:pt x="266034" y="320366"/>
                  </a:lnTo>
                  <a:lnTo>
                    <a:pt x="262702" y="317516"/>
                  </a:lnTo>
                  <a:lnTo>
                    <a:pt x="257306" y="312131"/>
                  </a:lnTo>
                  <a:lnTo>
                    <a:pt x="237471" y="292336"/>
                  </a:lnTo>
                  <a:lnTo>
                    <a:pt x="190500" y="245303"/>
                  </a:lnTo>
                  <a:lnTo>
                    <a:pt x="191452" y="235643"/>
                  </a:lnTo>
                  <a:lnTo>
                    <a:pt x="193198" y="226141"/>
                  </a:lnTo>
                  <a:lnTo>
                    <a:pt x="195737" y="217114"/>
                  </a:lnTo>
                  <a:lnTo>
                    <a:pt x="199228" y="208246"/>
                  </a:lnTo>
                  <a:lnTo>
                    <a:pt x="203671" y="200011"/>
                  </a:lnTo>
                  <a:lnTo>
                    <a:pt x="208749" y="192093"/>
                  </a:lnTo>
                  <a:lnTo>
                    <a:pt x="277935" y="261139"/>
                  </a:lnTo>
                  <a:lnTo>
                    <a:pt x="280633" y="258447"/>
                  </a:lnTo>
                  <a:lnTo>
                    <a:pt x="485019" y="54318"/>
                  </a:lnTo>
                  <a:lnTo>
                    <a:pt x="469786" y="39273"/>
                  </a:lnTo>
                  <a:lnTo>
                    <a:pt x="455028" y="24071"/>
                  </a:lnTo>
                  <a:lnTo>
                    <a:pt x="453441" y="22645"/>
                  </a:lnTo>
                  <a:lnTo>
                    <a:pt x="452171" y="21062"/>
                  </a:lnTo>
                  <a:lnTo>
                    <a:pt x="451219" y="19478"/>
                  </a:lnTo>
                  <a:lnTo>
                    <a:pt x="450426" y="17736"/>
                  </a:lnTo>
                  <a:lnTo>
                    <a:pt x="450109" y="15836"/>
                  </a:lnTo>
                  <a:lnTo>
                    <a:pt x="450267" y="13461"/>
                  </a:lnTo>
                  <a:lnTo>
                    <a:pt x="451219" y="11243"/>
                  </a:lnTo>
                  <a:lnTo>
                    <a:pt x="452806" y="8551"/>
                  </a:lnTo>
                  <a:lnTo>
                    <a:pt x="454552" y="6809"/>
                  </a:lnTo>
                  <a:lnTo>
                    <a:pt x="456615" y="5542"/>
                  </a:lnTo>
                  <a:lnTo>
                    <a:pt x="459154" y="5067"/>
                  </a:lnTo>
                  <a:lnTo>
                    <a:pt x="461534" y="4751"/>
                  </a:lnTo>
                  <a:lnTo>
                    <a:pt x="464073" y="4592"/>
                  </a:lnTo>
                  <a:close/>
                </a:path>
              </a:pathLst>
            </a:custGeom>
            <a:solidFill>
              <a:schemeClr val="bg1"/>
            </a:solidFill>
            <a:ln w="0">
              <a:solidFill>
                <a:srgbClr val="4B6AB2"/>
              </a:solidFill>
              <a:prstDash val="solid"/>
              <a:round/>
            </a:ln>
          </p:spPr>
          <p:txBody>
            <a:bodyPr vert="horz" wrap="square" lIns="91440" tIns="45720" rIns="91440" bIns="45720" numCol="1" anchor="t" anchorCtr="0" compatLnSpc="1">
              <a:prstTxWarp prst="textNoShape">
                <a:avLst/>
              </a:prstTxWarp>
              <a:noAutofit/>
            </a:bodyPr>
            <a:lstStyle/>
            <a:p>
              <a:endParaRPr lang="en-US">
                <a:solidFill>
                  <a:schemeClr val="accent3"/>
                </a:solidFill>
              </a:endParaRPr>
            </a:p>
          </p:txBody>
        </p:sp>
        <p:grpSp>
          <p:nvGrpSpPr>
            <p:cNvPr id="40" name="Group 38">
              <a:extLst>
                <a:ext uri="{FF2B5EF4-FFF2-40B4-BE49-F238E27FC236}">
                  <a16:creationId xmlns:a16="http://schemas.microsoft.com/office/drawing/2014/main" id="{CBCD5C8D-E4DF-4EA0-9AA4-FCB787B62455}"/>
                </a:ext>
              </a:extLst>
            </p:cNvPr>
            <p:cNvGrpSpPr/>
            <p:nvPr/>
          </p:nvGrpSpPr>
          <p:grpSpPr>
            <a:xfrm>
              <a:off x="4656076" y="3355135"/>
              <a:ext cx="528168" cy="388190"/>
              <a:chOff x="685800" y="2752725"/>
              <a:chExt cx="581025" cy="427038"/>
            </a:xfrm>
            <a:solidFill>
              <a:schemeClr val="bg1"/>
            </a:solidFill>
          </p:grpSpPr>
          <p:sp>
            <p:nvSpPr>
              <p:cNvPr id="41" name="Freeform 274">
                <a:extLst>
                  <a:ext uri="{FF2B5EF4-FFF2-40B4-BE49-F238E27FC236}">
                    <a16:creationId xmlns:a16="http://schemas.microsoft.com/office/drawing/2014/main" id="{01AFF681-789A-4458-863B-099C0906FD15}"/>
                  </a:ext>
                </a:extLst>
              </p:cNvPr>
              <p:cNvSpPr>
                <a:spLocks noEditPoints="1"/>
              </p:cNvSpPr>
              <p:nvPr/>
            </p:nvSpPr>
            <p:spPr bwMode="auto">
              <a:xfrm>
                <a:off x="685800" y="2752725"/>
                <a:ext cx="503238" cy="365125"/>
              </a:xfrm>
              <a:custGeom>
                <a:gdLst>
                  <a:gd name="T0" fmla="*/ 378 w 3169"/>
                  <a:gd name="T1" fmla="*/ 260 h 2308"/>
                  <a:gd name="T2" fmla="*/ 325 w 3169"/>
                  <a:gd name="T3" fmla="*/ 283 h 2308"/>
                  <a:gd name="T4" fmla="*/ 284 w 3169"/>
                  <a:gd name="T5" fmla="*/ 323 h 2308"/>
                  <a:gd name="T6" fmla="*/ 262 w 3169"/>
                  <a:gd name="T7" fmla="*/ 376 h 2308"/>
                  <a:gd name="T8" fmla="*/ 258 w 3169"/>
                  <a:gd name="T9" fmla="*/ 464 h 2308"/>
                  <a:gd name="T10" fmla="*/ 2947 w 3169"/>
                  <a:gd name="T11" fmla="*/ 406 h 2308"/>
                  <a:gd name="T12" fmla="*/ 2935 w 3169"/>
                  <a:gd name="T13" fmla="*/ 349 h 2308"/>
                  <a:gd name="T14" fmla="*/ 2902 w 3169"/>
                  <a:gd name="T15" fmla="*/ 301 h 2308"/>
                  <a:gd name="T16" fmla="*/ 2856 w 3169"/>
                  <a:gd name="T17" fmla="*/ 269 h 2308"/>
                  <a:gd name="T18" fmla="*/ 2797 w 3169"/>
                  <a:gd name="T19" fmla="*/ 258 h 2308"/>
                  <a:gd name="T20" fmla="*/ 413 w 3169"/>
                  <a:gd name="T21" fmla="*/ 0 h 2308"/>
                  <a:gd name="T22" fmla="*/ 2807 w 3169"/>
                  <a:gd name="T23" fmla="*/ 3 h 2308"/>
                  <a:gd name="T24" fmla="*/ 2905 w 3169"/>
                  <a:gd name="T25" fmla="*/ 27 h 2308"/>
                  <a:gd name="T26" fmla="*/ 2991 w 3169"/>
                  <a:gd name="T27" fmla="*/ 74 h 2308"/>
                  <a:gd name="T28" fmla="*/ 3064 w 3169"/>
                  <a:gd name="T29" fmla="*/ 138 h 2308"/>
                  <a:gd name="T30" fmla="*/ 3120 w 3169"/>
                  <a:gd name="T31" fmla="*/ 218 h 2308"/>
                  <a:gd name="T32" fmla="*/ 3156 w 3169"/>
                  <a:gd name="T33" fmla="*/ 311 h 2308"/>
                  <a:gd name="T34" fmla="*/ 3169 w 3169"/>
                  <a:gd name="T35" fmla="*/ 412 h 2308"/>
                  <a:gd name="T36" fmla="*/ 3122 w 3169"/>
                  <a:gd name="T37" fmla="*/ 962 h 2308"/>
                  <a:gd name="T38" fmla="*/ 2961 w 3169"/>
                  <a:gd name="T39" fmla="*/ 962 h 2308"/>
                  <a:gd name="T40" fmla="*/ 2947 w 3169"/>
                  <a:gd name="T41" fmla="*/ 856 h 2308"/>
                  <a:gd name="T42" fmla="*/ 258 w 3169"/>
                  <a:gd name="T43" fmla="*/ 1900 h 2308"/>
                  <a:gd name="T44" fmla="*/ 270 w 3169"/>
                  <a:gd name="T45" fmla="*/ 1958 h 2308"/>
                  <a:gd name="T46" fmla="*/ 302 w 3169"/>
                  <a:gd name="T47" fmla="*/ 2006 h 2308"/>
                  <a:gd name="T48" fmla="*/ 349 w 3169"/>
                  <a:gd name="T49" fmla="*/ 2038 h 2308"/>
                  <a:gd name="T50" fmla="*/ 408 w 3169"/>
                  <a:gd name="T51" fmla="*/ 2049 h 2308"/>
                  <a:gd name="T52" fmla="*/ 2246 w 3169"/>
                  <a:gd name="T53" fmla="*/ 2308 h 2308"/>
                  <a:gd name="T54" fmla="*/ 362 w 3169"/>
                  <a:gd name="T55" fmla="*/ 2305 h 2308"/>
                  <a:gd name="T56" fmla="*/ 264 w 3169"/>
                  <a:gd name="T57" fmla="*/ 2279 h 2308"/>
                  <a:gd name="T58" fmla="*/ 177 w 3169"/>
                  <a:gd name="T59" fmla="*/ 2234 h 2308"/>
                  <a:gd name="T60" fmla="*/ 104 w 3169"/>
                  <a:gd name="T61" fmla="*/ 2169 h 2308"/>
                  <a:gd name="T62" fmla="*/ 49 w 3169"/>
                  <a:gd name="T63" fmla="*/ 2089 h 2308"/>
                  <a:gd name="T64" fmla="*/ 12 w 3169"/>
                  <a:gd name="T65" fmla="*/ 1997 h 2308"/>
                  <a:gd name="T66" fmla="*/ 0 w 3169"/>
                  <a:gd name="T67" fmla="*/ 1895 h 2308"/>
                  <a:gd name="T68" fmla="*/ 3 w 3169"/>
                  <a:gd name="T69" fmla="*/ 361 h 2308"/>
                  <a:gd name="T70" fmla="*/ 28 w 3169"/>
                  <a:gd name="T71" fmla="*/ 263 h 2308"/>
                  <a:gd name="T72" fmla="*/ 74 w 3169"/>
                  <a:gd name="T73" fmla="*/ 177 h 2308"/>
                  <a:gd name="T74" fmla="*/ 139 w 3169"/>
                  <a:gd name="T75" fmla="*/ 104 h 2308"/>
                  <a:gd name="T76" fmla="*/ 220 w 3169"/>
                  <a:gd name="T77" fmla="*/ 48 h 2308"/>
                  <a:gd name="T78" fmla="*/ 312 w 3169"/>
                  <a:gd name="T79" fmla="*/ 12 h 2308"/>
                  <a:gd name="T80" fmla="*/ 413 w 3169"/>
                  <a:gd name="T81" fmla="*/ 0 h 23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69" h="2308">
                    <a:moveTo>
                      <a:pt x="408" y="258"/>
                    </a:moveTo>
                    <a:lnTo>
                      <a:pt x="378" y="260"/>
                    </a:lnTo>
                    <a:lnTo>
                      <a:pt x="349" y="269"/>
                    </a:lnTo>
                    <a:lnTo>
                      <a:pt x="325" y="283"/>
                    </a:lnTo>
                    <a:lnTo>
                      <a:pt x="303" y="301"/>
                    </a:lnTo>
                    <a:lnTo>
                      <a:pt x="284" y="323"/>
                    </a:lnTo>
                    <a:lnTo>
                      <a:pt x="271" y="349"/>
                    </a:lnTo>
                    <a:lnTo>
                      <a:pt x="262" y="376"/>
                    </a:lnTo>
                    <a:lnTo>
                      <a:pt x="258" y="406"/>
                    </a:lnTo>
                    <a:lnTo>
                      <a:pt x="258" y="464"/>
                    </a:lnTo>
                    <a:lnTo>
                      <a:pt x="2947" y="464"/>
                    </a:lnTo>
                    <a:lnTo>
                      <a:pt x="2947" y="406"/>
                    </a:lnTo>
                    <a:lnTo>
                      <a:pt x="2944" y="376"/>
                    </a:lnTo>
                    <a:lnTo>
                      <a:pt x="2935" y="349"/>
                    </a:lnTo>
                    <a:lnTo>
                      <a:pt x="2921" y="323"/>
                    </a:lnTo>
                    <a:lnTo>
                      <a:pt x="2902" y="301"/>
                    </a:lnTo>
                    <a:lnTo>
                      <a:pt x="2881" y="283"/>
                    </a:lnTo>
                    <a:lnTo>
                      <a:pt x="2856" y="269"/>
                    </a:lnTo>
                    <a:lnTo>
                      <a:pt x="2827" y="260"/>
                    </a:lnTo>
                    <a:lnTo>
                      <a:pt x="2797" y="258"/>
                    </a:lnTo>
                    <a:lnTo>
                      <a:pt x="408" y="258"/>
                    </a:lnTo>
                    <a:close/>
                    <a:moveTo>
                      <a:pt x="413" y="0"/>
                    </a:moveTo>
                    <a:lnTo>
                      <a:pt x="2756" y="0"/>
                    </a:lnTo>
                    <a:lnTo>
                      <a:pt x="2807" y="3"/>
                    </a:lnTo>
                    <a:lnTo>
                      <a:pt x="2857" y="12"/>
                    </a:lnTo>
                    <a:lnTo>
                      <a:pt x="2905" y="27"/>
                    </a:lnTo>
                    <a:lnTo>
                      <a:pt x="2949" y="47"/>
                    </a:lnTo>
                    <a:lnTo>
                      <a:pt x="2991" y="74"/>
                    </a:lnTo>
                    <a:lnTo>
                      <a:pt x="3030" y="104"/>
                    </a:lnTo>
                    <a:lnTo>
                      <a:pt x="3064" y="138"/>
                    </a:lnTo>
                    <a:lnTo>
                      <a:pt x="3094" y="177"/>
                    </a:lnTo>
                    <a:lnTo>
                      <a:pt x="3120" y="218"/>
                    </a:lnTo>
                    <a:lnTo>
                      <a:pt x="3141" y="263"/>
                    </a:lnTo>
                    <a:lnTo>
                      <a:pt x="3156" y="311"/>
                    </a:lnTo>
                    <a:lnTo>
                      <a:pt x="3165" y="360"/>
                    </a:lnTo>
                    <a:lnTo>
                      <a:pt x="3169" y="412"/>
                    </a:lnTo>
                    <a:lnTo>
                      <a:pt x="3169" y="964"/>
                    </a:lnTo>
                    <a:lnTo>
                      <a:pt x="3122" y="962"/>
                    </a:lnTo>
                    <a:lnTo>
                      <a:pt x="2976" y="962"/>
                    </a:lnTo>
                    <a:lnTo>
                      <a:pt x="2961" y="962"/>
                    </a:lnTo>
                    <a:lnTo>
                      <a:pt x="2947" y="962"/>
                    </a:lnTo>
                    <a:lnTo>
                      <a:pt x="2947" y="856"/>
                    </a:lnTo>
                    <a:lnTo>
                      <a:pt x="258" y="856"/>
                    </a:lnTo>
                    <a:lnTo>
                      <a:pt x="258" y="1900"/>
                    </a:lnTo>
                    <a:lnTo>
                      <a:pt x="262" y="1930"/>
                    </a:lnTo>
                    <a:lnTo>
                      <a:pt x="270" y="1958"/>
                    </a:lnTo>
                    <a:lnTo>
                      <a:pt x="284" y="1984"/>
                    </a:lnTo>
                    <a:lnTo>
                      <a:pt x="302" y="2006"/>
                    </a:lnTo>
                    <a:lnTo>
                      <a:pt x="324" y="2023"/>
                    </a:lnTo>
                    <a:lnTo>
                      <a:pt x="349" y="2038"/>
                    </a:lnTo>
                    <a:lnTo>
                      <a:pt x="377" y="2047"/>
                    </a:lnTo>
                    <a:lnTo>
                      <a:pt x="408" y="2049"/>
                    </a:lnTo>
                    <a:lnTo>
                      <a:pt x="2246" y="2049"/>
                    </a:lnTo>
                    <a:lnTo>
                      <a:pt x="2246" y="2308"/>
                    </a:lnTo>
                    <a:lnTo>
                      <a:pt x="413" y="2308"/>
                    </a:lnTo>
                    <a:lnTo>
                      <a:pt x="362" y="2305"/>
                    </a:lnTo>
                    <a:lnTo>
                      <a:pt x="312" y="2295"/>
                    </a:lnTo>
                    <a:lnTo>
                      <a:pt x="264" y="2279"/>
                    </a:lnTo>
                    <a:lnTo>
                      <a:pt x="220" y="2260"/>
                    </a:lnTo>
                    <a:lnTo>
                      <a:pt x="177" y="2234"/>
                    </a:lnTo>
                    <a:lnTo>
                      <a:pt x="140" y="2203"/>
                    </a:lnTo>
                    <a:lnTo>
                      <a:pt x="104" y="2169"/>
                    </a:lnTo>
                    <a:lnTo>
                      <a:pt x="74" y="2131"/>
                    </a:lnTo>
                    <a:lnTo>
                      <a:pt x="49" y="2089"/>
                    </a:lnTo>
                    <a:lnTo>
                      <a:pt x="28" y="2045"/>
                    </a:lnTo>
                    <a:lnTo>
                      <a:pt x="12" y="1997"/>
                    </a:lnTo>
                    <a:lnTo>
                      <a:pt x="3" y="1947"/>
                    </a:lnTo>
                    <a:lnTo>
                      <a:pt x="0" y="1895"/>
                    </a:lnTo>
                    <a:lnTo>
                      <a:pt x="0" y="412"/>
                    </a:lnTo>
                    <a:lnTo>
                      <a:pt x="3" y="361"/>
                    </a:lnTo>
                    <a:lnTo>
                      <a:pt x="12" y="311"/>
                    </a:lnTo>
                    <a:lnTo>
                      <a:pt x="28" y="263"/>
                    </a:lnTo>
                    <a:lnTo>
                      <a:pt x="49" y="219"/>
                    </a:lnTo>
                    <a:lnTo>
                      <a:pt x="74" y="177"/>
                    </a:lnTo>
                    <a:lnTo>
                      <a:pt x="104" y="138"/>
                    </a:lnTo>
                    <a:lnTo>
                      <a:pt x="139" y="104"/>
                    </a:lnTo>
                    <a:lnTo>
                      <a:pt x="177" y="74"/>
                    </a:lnTo>
                    <a:lnTo>
                      <a:pt x="220" y="48"/>
                    </a:lnTo>
                    <a:lnTo>
                      <a:pt x="264" y="27"/>
                    </a:lnTo>
                    <a:lnTo>
                      <a:pt x="312" y="12"/>
                    </a:lnTo>
                    <a:lnTo>
                      <a:pt x="362" y="3"/>
                    </a:lnTo>
                    <a:lnTo>
                      <a:pt x="413" y="0"/>
                    </a:lnTo>
                    <a:close/>
                  </a:path>
                </a:pathLst>
              </a:custGeom>
              <a:grpFill/>
              <a:ln w="0">
                <a:solidFill>
                  <a:srgbClr val="4B6AB2"/>
                </a:solid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42" name="Freeform 275">
                <a:extLst>
                  <a:ext uri="{FF2B5EF4-FFF2-40B4-BE49-F238E27FC236}">
                    <a16:creationId xmlns:a16="http://schemas.microsoft.com/office/drawing/2014/main" id="{5C18D465-820E-4B45-A644-25A9E9B91B5C}"/>
                  </a:ext>
                </a:extLst>
              </p:cNvPr>
              <p:cNvSpPr>
                <a:spLocks noEditPoints="1"/>
              </p:cNvSpPr>
              <p:nvPr/>
            </p:nvSpPr>
            <p:spPr bwMode="auto">
              <a:xfrm>
                <a:off x="1073150" y="2935288"/>
                <a:ext cx="193675" cy="244475"/>
              </a:xfrm>
              <a:custGeom>
                <a:gdLst>
                  <a:gd name="T0" fmla="*/ 561 w 1218"/>
                  <a:gd name="T1" fmla="*/ 966 h 1541"/>
                  <a:gd name="T2" fmla="*/ 516 w 1218"/>
                  <a:gd name="T3" fmla="*/ 1013 h 1541"/>
                  <a:gd name="T4" fmla="*/ 510 w 1218"/>
                  <a:gd name="T5" fmla="*/ 1080 h 1541"/>
                  <a:gd name="T6" fmla="*/ 548 w 1218"/>
                  <a:gd name="T7" fmla="*/ 1135 h 1541"/>
                  <a:gd name="T8" fmla="*/ 558 w 1218"/>
                  <a:gd name="T9" fmla="*/ 1155 h 1541"/>
                  <a:gd name="T10" fmla="*/ 568 w 1218"/>
                  <a:gd name="T11" fmla="*/ 1316 h 1541"/>
                  <a:gd name="T12" fmla="*/ 609 w 1218"/>
                  <a:gd name="T13" fmla="*/ 1336 h 1541"/>
                  <a:gd name="T14" fmla="*/ 649 w 1218"/>
                  <a:gd name="T15" fmla="*/ 1316 h 1541"/>
                  <a:gd name="T16" fmla="*/ 659 w 1218"/>
                  <a:gd name="T17" fmla="*/ 1156 h 1541"/>
                  <a:gd name="T18" fmla="*/ 669 w 1218"/>
                  <a:gd name="T19" fmla="*/ 1134 h 1541"/>
                  <a:gd name="T20" fmla="*/ 707 w 1218"/>
                  <a:gd name="T21" fmla="*/ 1078 h 1541"/>
                  <a:gd name="T22" fmla="*/ 699 w 1218"/>
                  <a:gd name="T23" fmla="*/ 1009 h 1541"/>
                  <a:gd name="T24" fmla="*/ 649 w 1218"/>
                  <a:gd name="T25" fmla="*/ 962 h 1541"/>
                  <a:gd name="T26" fmla="*/ 536 w 1218"/>
                  <a:gd name="T27" fmla="*/ 201 h 1541"/>
                  <a:gd name="T28" fmla="*/ 438 w 1218"/>
                  <a:gd name="T29" fmla="*/ 228 h 1541"/>
                  <a:gd name="T30" fmla="*/ 368 w 1218"/>
                  <a:gd name="T31" fmla="*/ 297 h 1541"/>
                  <a:gd name="T32" fmla="*/ 341 w 1218"/>
                  <a:gd name="T33" fmla="*/ 395 h 1541"/>
                  <a:gd name="T34" fmla="*/ 347 w 1218"/>
                  <a:gd name="T35" fmla="*/ 692 h 1541"/>
                  <a:gd name="T36" fmla="*/ 877 w 1218"/>
                  <a:gd name="T37" fmla="*/ 649 h 1541"/>
                  <a:gd name="T38" fmla="*/ 873 w 1218"/>
                  <a:gd name="T39" fmla="*/ 361 h 1541"/>
                  <a:gd name="T40" fmla="*/ 831 w 1218"/>
                  <a:gd name="T41" fmla="*/ 271 h 1541"/>
                  <a:gd name="T42" fmla="*/ 750 w 1218"/>
                  <a:gd name="T43" fmla="*/ 213 h 1541"/>
                  <a:gd name="T44" fmla="*/ 536 w 1218"/>
                  <a:gd name="T45" fmla="*/ 201 h 1541"/>
                  <a:gd name="T46" fmla="*/ 733 w 1218"/>
                  <a:gd name="T47" fmla="*/ 4 h 1541"/>
                  <a:gd name="T48" fmla="*/ 868 w 1218"/>
                  <a:gd name="T49" fmla="*/ 47 h 1541"/>
                  <a:gd name="T50" fmla="*/ 978 w 1218"/>
                  <a:gd name="T51" fmla="*/ 132 h 1541"/>
                  <a:gd name="T52" fmla="*/ 1051 w 1218"/>
                  <a:gd name="T53" fmla="*/ 252 h 1541"/>
                  <a:gd name="T54" fmla="*/ 1078 w 1218"/>
                  <a:gd name="T55" fmla="*/ 394 h 1541"/>
                  <a:gd name="T56" fmla="*/ 1075 w 1218"/>
                  <a:gd name="T57" fmla="*/ 695 h 1541"/>
                  <a:gd name="T58" fmla="*/ 1156 w 1218"/>
                  <a:gd name="T59" fmla="*/ 737 h 1541"/>
                  <a:gd name="T60" fmla="*/ 1207 w 1218"/>
                  <a:gd name="T61" fmla="*/ 813 h 1541"/>
                  <a:gd name="T62" fmla="*/ 1218 w 1218"/>
                  <a:gd name="T63" fmla="*/ 1358 h 1541"/>
                  <a:gd name="T64" fmla="*/ 1192 w 1218"/>
                  <a:gd name="T65" fmla="*/ 1450 h 1541"/>
                  <a:gd name="T66" fmla="*/ 1127 w 1218"/>
                  <a:gd name="T67" fmla="*/ 1517 h 1541"/>
                  <a:gd name="T68" fmla="*/ 1034 w 1218"/>
                  <a:gd name="T69" fmla="*/ 1541 h 1541"/>
                  <a:gd name="T70" fmla="*/ 119 w 1218"/>
                  <a:gd name="T71" fmla="*/ 1530 h 1541"/>
                  <a:gd name="T72" fmla="*/ 43 w 1218"/>
                  <a:gd name="T73" fmla="*/ 1476 h 1541"/>
                  <a:gd name="T74" fmla="*/ 2 w 1218"/>
                  <a:gd name="T75" fmla="*/ 1391 h 1541"/>
                  <a:gd name="T76" fmla="*/ 2 w 1218"/>
                  <a:gd name="T77" fmla="*/ 842 h 1541"/>
                  <a:gd name="T78" fmla="*/ 41 w 1218"/>
                  <a:gd name="T79" fmla="*/ 759 h 1541"/>
                  <a:gd name="T80" fmla="*/ 115 w 1218"/>
                  <a:gd name="T81" fmla="*/ 704 h 1541"/>
                  <a:gd name="T82" fmla="*/ 142 w 1218"/>
                  <a:gd name="T83" fmla="*/ 648 h 1541"/>
                  <a:gd name="T84" fmla="*/ 154 w 1218"/>
                  <a:gd name="T85" fmla="*/ 297 h 1541"/>
                  <a:gd name="T86" fmla="*/ 213 w 1218"/>
                  <a:gd name="T87" fmla="*/ 169 h 1541"/>
                  <a:gd name="T88" fmla="*/ 312 w 1218"/>
                  <a:gd name="T89" fmla="*/ 70 h 1541"/>
                  <a:gd name="T90" fmla="*/ 439 w 1218"/>
                  <a:gd name="T91" fmla="*/ 13 h 154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18" h="1541">
                    <a:moveTo>
                      <a:pt x="603" y="954"/>
                    </a:moveTo>
                    <a:lnTo>
                      <a:pt x="582" y="958"/>
                    </a:lnTo>
                    <a:lnTo>
                      <a:pt x="561" y="966"/>
                    </a:lnTo>
                    <a:lnTo>
                      <a:pt x="543" y="978"/>
                    </a:lnTo>
                    <a:lnTo>
                      <a:pt x="528" y="995"/>
                    </a:lnTo>
                    <a:lnTo>
                      <a:pt x="516" y="1013"/>
                    </a:lnTo>
                    <a:lnTo>
                      <a:pt x="509" y="1036"/>
                    </a:lnTo>
                    <a:lnTo>
                      <a:pt x="507" y="1058"/>
                    </a:lnTo>
                    <a:lnTo>
                      <a:pt x="510" y="1080"/>
                    </a:lnTo>
                    <a:lnTo>
                      <a:pt x="518" y="1101"/>
                    </a:lnTo>
                    <a:lnTo>
                      <a:pt x="531" y="1119"/>
                    </a:lnTo>
                    <a:lnTo>
                      <a:pt x="548" y="1135"/>
                    </a:lnTo>
                    <a:lnTo>
                      <a:pt x="554" y="1141"/>
                    </a:lnTo>
                    <a:lnTo>
                      <a:pt x="558" y="1148"/>
                    </a:lnTo>
                    <a:lnTo>
                      <a:pt x="558" y="1155"/>
                    </a:lnTo>
                    <a:lnTo>
                      <a:pt x="558" y="1286"/>
                    </a:lnTo>
                    <a:lnTo>
                      <a:pt x="561" y="1302"/>
                    </a:lnTo>
                    <a:lnTo>
                      <a:pt x="568" y="1316"/>
                    </a:lnTo>
                    <a:lnTo>
                      <a:pt x="579" y="1327"/>
                    </a:lnTo>
                    <a:lnTo>
                      <a:pt x="592" y="1334"/>
                    </a:lnTo>
                    <a:lnTo>
                      <a:pt x="609" y="1336"/>
                    </a:lnTo>
                    <a:lnTo>
                      <a:pt x="624" y="1334"/>
                    </a:lnTo>
                    <a:lnTo>
                      <a:pt x="638" y="1327"/>
                    </a:lnTo>
                    <a:lnTo>
                      <a:pt x="649" y="1316"/>
                    </a:lnTo>
                    <a:lnTo>
                      <a:pt x="656" y="1302"/>
                    </a:lnTo>
                    <a:lnTo>
                      <a:pt x="659" y="1286"/>
                    </a:lnTo>
                    <a:lnTo>
                      <a:pt x="659" y="1156"/>
                    </a:lnTo>
                    <a:lnTo>
                      <a:pt x="660" y="1148"/>
                    </a:lnTo>
                    <a:lnTo>
                      <a:pt x="663" y="1141"/>
                    </a:lnTo>
                    <a:lnTo>
                      <a:pt x="669" y="1134"/>
                    </a:lnTo>
                    <a:lnTo>
                      <a:pt x="688" y="1118"/>
                    </a:lnTo>
                    <a:lnTo>
                      <a:pt x="700" y="1099"/>
                    </a:lnTo>
                    <a:lnTo>
                      <a:pt x="707" y="1078"/>
                    </a:lnTo>
                    <a:lnTo>
                      <a:pt x="709" y="1053"/>
                    </a:lnTo>
                    <a:lnTo>
                      <a:pt x="706" y="1030"/>
                    </a:lnTo>
                    <a:lnTo>
                      <a:pt x="699" y="1009"/>
                    </a:lnTo>
                    <a:lnTo>
                      <a:pt x="685" y="990"/>
                    </a:lnTo>
                    <a:lnTo>
                      <a:pt x="669" y="975"/>
                    </a:lnTo>
                    <a:lnTo>
                      <a:pt x="649" y="962"/>
                    </a:lnTo>
                    <a:lnTo>
                      <a:pt x="625" y="956"/>
                    </a:lnTo>
                    <a:lnTo>
                      <a:pt x="603" y="954"/>
                    </a:lnTo>
                    <a:close/>
                    <a:moveTo>
                      <a:pt x="536" y="201"/>
                    </a:moveTo>
                    <a:lnTo>
                      <a:pt x="501" y="204"/>
                    </a:lnTo>
                    <a:lnTo>
                      <a:pt x="468" y="213"/>
                    </a:lnTo>
                    <a:lnTo>
                      <a:pt x="438" y="228"/>
                    </a:lnTo>
                    <a:lnTo>
                      <a:pt x="411" y="246"/>
                    </a:lnTo>
                    <a:lnTo>
                      <a:pt x="388" y="271"/>
                    </a:lnTo>
                    <a:lnTo>
                      <a:pt x="368" y="297"/>
                    </a:lnTo>
                    <a:lnTo>
                      <a:pt x="354" y="327"/>
                    </a:lnTo>
                    <a:lnTo>
                      <a:pt x="345" y="361"/>
                    </a:lnTo>
                    <a:lnTo>
                      <a:pt x="341" y="395"/>
                    </a:lnTo>
                    <a:lnTo>
                      <a:pt x="341" y="649"/>
                    </a:lnTo>
                    <a:lnTo>
                      <a:pt x="344" y="671"/>
                    </a:lnTo>
                    <a:lnTo>
                      <a:pt x="347" y="692"/>
                    </a:lnTo>
                    <a:lnTo>
                      <a:pt x="872" y="692"/>
                    </a:lnTo>
                    <a:lnTo>
                      <a:pt x="876" y="671"/>
                    </a:lnTo>
                    <a:lnTo>
                      <a:pt x="877" y="649"/>
                    </a:lnTo>
                    <a:lnTo>
                      <a:pt x="876" y="649"/>
                    </a:lnTo>
                    <a:lnTo>
                      <a:pt x="876" y="395"/>
                    </a:lnTo>
                    <a:lnTo>
                      <a:pt x="873" y="361"/>
                    </a:lnTo>
                    <a:lnTo>
                      <a:pt x="864" y="327"/>
                    </a:lnTo>
                    <a:lnTo>
                      <a:pt x="849" y="297"/>
                    </a:lnTo>
                    <a:lnTo>
                      <a:pt x="831" y="271"/>
                    </a:lnTo>
                    <a:lnTo>
                      <a:pt x="807" y="246"/>
                    </a:lnTo>
                    <a:lnTo>
                      <a:pt x="781" y="228"/>
                    </a:lnTo>
                    <a:lnTo>
                      <a:pt x="750" y="213"/>
                    </a:lnTo>
                    <a:lnTo>
                      <a:pt x="717" y="204"/>
                    </a:lnTo>
                    <a:lnTo>
                      <a:pt x="683" y="201"/>
                    </a:lnTo>
                    <a:lnTo>
                      <a:pt x="536" y="201"/>
                    </a:lnTo>
                    <a:close/>
                    <a:moveTo>
                      <a:pt x="537" y="0"/>
                    </a:moveTo>
                    <a:lnTo>
                      <a:pt x="683" y="0"/>
                    </a:lnTo>
                    <a:lnTo>
                      <a:pt x="733" y="4"/>
                    </a:lnTo>
                    <a:lnTo>
                      <a:pt x="781" y="13"/>
                    </a:lnTo>
                    <a:lnTo>
                      <a:pt x="826" y="27"/>
                    </a:lnTo>
                    <a:lnTo>
                      <a:pt x="868" y="47"/>
                    </a:lnTo>
                    <a:lnTo>
                      <a:pt x="908" y="71"/>
                    </a:lnTo>
                    <a:lnTo>
                      <a:pt x="945" y="100"/>
                    </a:lnTo>
                    <a:lnTo>
                      <a:pt x="978" y="132"/>
                    </a:lnTo>
                    <a:lnTo>
                      <a:pt x="1007" y="169"/>
                    </a:lnTo>
                    <a:lnTo>
                      <a:pt x="1031" y="209"/>
                    </a:lnTo>
                    <a:lnTo>
                      <a:pt x="1051" y="252"/>
                    </a:lnTo>
                    <a:lnTo>
                      <a:pt x="1066" y="297"/>
                    </a:lnTo>
                    <a:lnTo>
                      <a:pt x="1075" y="345"/>
                    </a:lnTo>
                    <a:lnTo>
                      <a:pt x="1078" y="394"/>
                    </a:lnTo>
                    <a:lnTo>
                      <a:pt x="1078" y="648"/>
                    </a:lnTo>
                    <a:lnTo>
                      <a:pt x="1077" y="672"/>
                    </a:lnTo>
                    <a:lnTo>
                      <a:pt x="1075" y="695"/>
                    </a:lnTo>
                    <a:lnTo>
                      <a:pt x="1105" y="705"/>
                    </a:lnTo>
                    <a:lnTo>
                      <a:pt x="1131" y="720"/>
                    </a:lnTo>
                    <a:lnTo>
                      <a:pt x="1156" y="737"/>
                    </a:lnTo>
                    <a:lnTo>
                      <a:pt x="1177" y="760"/>
                    </a:lnTo>
                    <a:lnTo>
                      <a:pt x="1194" y="784"/>
                    </a:lnTo>
                    <a:lnTo>
                      <a:pt x="1207" y="813"/>
                    </a:lnTo>
                    <a:lnTo>
                      <a:pt x="1214" y="843"/>
                    </a:lnTo>
                    <a:lnTo>
                      <a:pt x="1218" y="874"/>
                    </a:lnTo>
                    <a:lnTo>
                      <a:pt x="1218" y="1358"/>
                    </a:lnTo>
                    <a:lnTo>
                      <a:pt x="1214" y="1391"/>
                    </a:lnTo>
                    <a:lnTo>
                      <a:pt x="1205" y="1421"/>
                    </a:lnTo>
                    <a:lnTo>
                      <a:pt x="1192" y="1450"/>
                    </a:lnTo>
                    <a:lnTo>
                      <a:pt x="1174" y="1476"/>
                    </a:lnTo>
                    <a:lnTo>
                      <a:pt x="1152" y="1498"/>
                    </a:lnTo>
                    <a:lnTo>
                      <a:pt x="1127" y="1517"/>
                    </a:lnTo>
                    <a:lnTo>
                      <a:pt x="1098" y="1530"/>
                    </a:lnTo>
                    <a:lnTo>
                      <a:pt x="1067" y="1539"/>
                    </a:lnTo>
                    <a:lnTo>
                      <a:pt x="1034" y="1541"/>
                    </a:lnTo>
                    <a:lnTo>
                      <a:pt x="183" y="1541"/>
                    </a:lnTo>
                    <a:lnTo>
                      <a:pt x="150" y="1539"/>
                    </a:lnTo>
                    <a:lnTo>
                      <a:pt x="119" y="1530"/>
                    </a:lnTo>
                    <a:lnTo>
                      <a:pt x="91" y="1517"/>
                    </a:lnTo>
                    <a:lnTo>
                      <a:pt x="65" y="1498"/>
                    </a:lnTo>
                    <a:lnTo>
                      <a:pt x="43" y="1476"/>
                    </a:lnTo>
                    <a:lnTo>
                      <a:pt x="24" y="1450"/>
                    </a:lnTo>
                    <a:lnTo>
                      <a:pt x="11" y="1421"/>
                    </a:lnTo>
                    <a:lnTo>
                      <a:pt x="2" y="1391"/>
                    </a:lnTo>
                    <a:lnTo>
                      <a:pt x="0" y="1358"/>
                    </a:lnTo>
                    <a:lnTo>
                      <a:pt x="0" y="874"/>
                    </a:lnTo>
                    <a:lnTo>
                      <a:pt x="2" y="842"/>
                    </a:lnTo>
                    <a:lnTo>
                      <a:pt x="11" y="812"/>
                    </a:lnTo>
                    <a:lnTo>
                      <a:pt x="24" y="784"/>
                    </a:lnTo>
                    <a:lnTo>
                      <a:pt x="41" y="759"/>
                    </a:lnTo>
                    <a:lnTo>
                      <a:pt x="63" y="736"/>
                    </a:lnTo>
                    <a:lnTo>
                      <a:pt x="88" y="719"/>
                    </a:lnTo>
                    <a:lnTo>
                      <a:pt x="115" y="704"/>
                    </a:lnTo>
                    <a:lnTo>
                      <a:pt x="145" y="695"/>
                    </a:lnTo>
                    <a:lnTo>
                      <a:pt x="143" y="671"/>
                    </a:lnTo>
                    <a:lnTo>
                      <a:pt x="142" y="648"/>
                    </a:lnTo>
                    <a:lnTo>
                      <a:pt x="142" y="394"/>
                    </a:lnTo>
                    <a:lnTo>
                      <a:pt x="145" y="345"/>
                    </a:lnTo>
                    <a:lnTo>
                      <a:pt x="154" y="297"/>
                    </a:lnTo>
                    <a:lnTo>
                      <a:pt x="168" y="252"/>
                    </a:lnTo>
                    <a:lnTo>
                      <a:pt x="188" y="209"/>
                    </a:lnTo>
                    <a:lnTo>
                      <a:pt x="213" y="169"/>
                    </a:lnTo>
                    <a:lnTo>
                      <a:pt x="242" y="132"/>
                    </a:lnTo>
                    <a:lnTo>
                      <a:pt x="275" y="100"/>
                    </a:lnTo>
                    <a:lnTo>
                      <a:pt x="312" y="70"/>
                    </a:lnTo>
                    <a:lnTo>
                      <a:pt x="351" y="46"/>
                    </a:lnTo>
                    <a:lnTo>
                      <a:pt x="394" y="27"/>
                    </a:lnTo>
                    <a:lnTo>
                      <a:pt x="439" y="13"/>
                    </a:lnTo>
                    <a:lnTo>
                      <a:pt x="487" y="4"/>
                    </a:lnTo>
                    <a:lnTo>
                      <a:pt x="537" y="0"/>
                    </a:lnTo>
                    <a:close/>
                  </a:path>
                </a:pathLst>
              </a:custGeom>
              <a:grpFill/>
              <a:ln w="0">
                <a:solidFill>
                  <a:srgbClr val="4B6AB2"/>
                </a:solidFill>
                <a:prstDash val="solid"/>
                <a:round/>
              </a:ln>
            </p:spPr>
            <p:txBody>
              <a:bodyPr vert="horz" wrap="square" lIns="91440" tIns="45720" rIns="91440" bIns="45720" numCol="1" anchor="t" anchorCtr="0" compatLnSpc="1">
                <a:prstTxWarp prst="textNoShape">
                  <a:avLst/>
                </a:prstTxWarp>
              </a:bodyPr>
              <a:lstStyle/>
              <a:p>
                <a:endParaRPr lang="en-US"/>
              </a:p>
            </p:txBody>
          </p:sp>
        </p:grpSp>
        <p:sp>
          <p:nvSpPr>
            <p:cNvPr id="43" name="Freeform 66">
              <a:extLst>
                <a:ext uri="{FF2B5EF4-FFF2-40B4-BE49-F238E27FC236}">
                  <a16:creationId xmlns:a16="http://schemas.microsoft.com/office/drawing/2014/main" id="{FB5EEA66-C079-4276-8E9B-BED62F17F38C}"/>
                </a:ext>
              </a:extLst>
            </p:cNvPr>
            <p:cNvSpPr>
              <a:spLocks noEditPoints="1"/>
            </p:cNvSpPr>
            <p:nvPr/>
          </p:nvSpPr>
          <p:spPr bwMode="auto">
            <a:xfrm>
              <a:off x="4643052" y="2109126"/>
              <a:ext cx="500926" cy="499126"/>
            </a:xfrm>
            <a:custGeom>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chemeClr val="bg1"/>
            </a:solidFill>
            <a:ln w="0">
              <a:solidFill>
                <a:srgbClr val="4B6AB2"/>
              </a:solidFill>
              <a:prstDash val="solid"/>
              <a:round/>
            </a:ln>
          </p:spPr>
          <p:txBody>
            <a:bodyPr vert="horz" wrap="square" lIns="91440" tIns="45720" rIns="91440" bIns="45720" numCol="1" anchor="t" anchorCtr="0" compatLnSpc="1">
              <a:prstTxWarp prst="textNoShape">
                <a:avLst/>
              </a:prstTxWarp>
            </a:bodyPr>
            <a:lstStyle/>
            <a:p>
              <a:endParaRPr lang="en-US"/>
            </a:p>
          </p:txBody>
        </p:sp>
      </p:grpSp>
      <p:grpSp>
        <p:nvGrpSpPr>
          <p:cNvPr id="44" name="组合 43">
            <a:extLst>
              <a:ext uri="{FF2B5EF4-FFF2-40B4-BE49-F238E27FC236}">
                <a16:creationId xmlns:a16="http://schemas.microsoft.com/office/drawing/2014/main" id="{D0EFDF18-4B22-4FC9-93B5-38B6EAABFEFB}"/>
              </a:ext>
            </a:extLst>
          </p:cNvPr>
          <p:cNvGrpSpPr/>
          <p:nvPr/>
        </p:nvGrpSpPr>
        <p:grpSpPr>
          <a:xfrm>
            <a:off x="6074629" y="1729939"/>
            <a:ext cx="4961871" cy="883993"/>
            <a:chOff x="3512297" y="2038618"/>
            <a:chExt cx="4961871" cy="883993"/>
          </a:xfrm>
        </p:grpSpPr>
        <p:sp>
          <p:nvSpPr>
            <p:cNvPr id="45" name="Title 20">
              <a:extLst>
                <a:ext uri="{FF2B5EF4-FFF2-40B4-BE49-F238E27FC236}">
                  <a16:creationId xmlns:a16="http://schemas.microsoft.com/office/drawing/2014/main" id="{7AD0D90E-2A47-4800-970D-A3EB332ABBB2}"/>
                </a:ext>
              </a:extLst>
            </p:cNvPr>
            <p:cNvSpPr txBox="1"/>
            <p:nvPr/>
          </p:nvSpPr>
          <p:spPr>
            <a:xfrm>
              <a:off x="3588496" y="2306352"/>
              <a:ext cx="4885672"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6" name="文本框 45">
              <a:extLst>
                <a:ext uri="{FF2B5EF4-FFF2-40B4-BE49-F238E27FC236}">
                  <a16:creationId xmlns:a16="http://schemas.microsoft.com/office/drawing/2014/main" id="{26A90B74-4C44-4BD5-BEEA-C9CE54ADE32B}"/>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47" name="组合 46">
            <a:extLst>
              <a:ext uri="{FF2B5EF4-FFF2-40B4-BE49-F238E27FC236}">
                <a16:creationId xmlns:a16="http://schemas.microsoft.com/office/drawing/2014/main" id="{FE43B9C8-A326-463E-9045-ABFC77FE0772}"/>
              </a:ext>
            </a:extLst>
          </p:cNvPr>
          <p:cNvGrpSpPr/>
          <p:nvPr/>
        </p:nvGrpSpPr>
        <p:grpSpPr>
          <a:xfrm>
            <a:off x="6074629" y="2895355"/>
            <a:ext cx="4961871" cy="883993"/>
            <a:chOff x="3512297" y="2038618"/>
            <a:chExt cx="4961871" cy="883993"/>
          </a:xfrm>
        </p:grpSpPr>
        <p:sp>
          <p:nvSpPr>
            <p:cNvPr id="48" name="Title 20">
              <a:extLst>
                <a:ext uri="{FF2B5EF4-FFF2-40B4-BE49-F238E27FC236}">
                  <a16:creationId xmlns:a16="http://schemas.microsoft.com/office/drawing/2014/main" id="{9215C928-CAF9-4402-8F18-6F0781E2FFA5}"/>
                </a:ext>
              </a:extLst>
            </p:cNvPr>
            <p:cNvSpPr txBox="1"/>
            <p:nvPr/>
          </p:nvSpPr>
          <p:spPr>
            <a:xfrm>
              <a:off x="3588496" y="2306352"/>
              <a:ext cx="4885672"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9" name="文本框 48">
              <a:extLst>
                <a:ext uri="{FF2B5EF4-FFF2-40B4-BE49-F238E27FC236}">
                  <a16:creationId xmlns:a16="http://schemas.microsoft.com/office/drawing/2014/main" id="{FEFB86F6-D7F1-4302-B112-3F19C0599956}"/>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50" name="组合 49">
            <a:extLst>
              <a:ext uri="{FF2B5EF4-FFF2-40B4-BE49-F238E27FC236}">
                <a16:creationId xmlns:a16="http://schemas.microsoft.com/office/drawing/2014/main" id="{2F12E15B-D504-487F-91D1-69F016CA041D}"/>
              </a:ext>
            </a:extLst>
          </p:cNvPr>
          <p:cNvGrpSpPr/>
          <p:nvPr/>
        </p:nvGrpSpPr>
        <p:grpSpPr>
          <a:xfrm>
            <a:off x="6074629" y="4060771"/>
            <a:ext cx="4961871" cy="883993"/>
            <a:chOff x="3512297" y="2038618"/>
            <a:chExt cx="4961871" cy="883993"/>
          </a:xfrm>
        </p:grpSpPr>
        <p:sp>
          <p:nvSpPr>
            <p:cNvPr id="51" name="Title 20">
              <a:extLst>
                <a:ext uri="{FF2B5EF4-FFF2-40B4-BE49-F238E27FC236}">
                  <a16:creationId xmlns:a16="http://schemas.microsoft.com/office/drawing/2014/main" id="{C18F2020-D2C8-4C6C-A47E-B7EAD3B8D971}"/>
                </a:ext>
              </a:extLst>
            </p:cNvPr>
            <p:cNvSpPr txBox="1"/>
            <p:nvPr/>
          </p:nvSpPr>
          <p:spPr>
            <a:xfrm>
              <a:off x="3588496" y="2306352"/>
              <a:ext cx="4885672"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52" name="文本框 51">
              <a:extLst>
                <a:ext uri="{FF2B5EF4-FFF2-40B4-BE49-F238E27FC236}">
                  <a16:creationId xmlns:a16="http://schemas.microsoft.com/office/drawing/2014/main" id="{7DA3A977-DDE2-4C4C-93AC-A757DA6E56E4}"/>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53" name="组合 52">
            <a:extLst>
              <a:ext uri="{FF2B5EF4-FFF2-40B4-BE49-F238E27FC236}">
                <a16:creationId xmlns:a16="http://schemas.microsoft.com/office/drawing/2014/main" id="{1D7A425B-66DE-46D6-80DE-35B10FE53FA6}"/>
              </a:ext>
            </a:extLst>
          </p:cNvPr>
          <p:cNvGrpSpPr/>
          <p:nvPr/>
        </p:nvGrpSpPr>
        <p:grpSpPr>
          <a:xfrm>
            <a:off x="6074629" y="5226186"/>
            <a:ext cx="4961871" cy="883993"/>
            <a:chOff x="3512297" y="2038618"/>
            <a:chExt cx="4961871" cy="883993"/>
          </a:xfrm>
        </p:grpSpPr>
        <p:sp>
          <p:nvSpPr>
            <p:cNvPr id="54" name="Title 20">
              <a:extLst>
                <a:ext uri="{FF2B5EF4-FFF2-40B4-BE49-F238E27FC236}">
                  <a16:creationId xmlns:a16="http://schemas.microsoft.com/office/drawing/2014/main" id="{736EDEF8-A0C0-4C19-BED9-1D8CAA20DFDB}"/>
                </a:ext>
              </a:extLst>
            </p:cNvPr>
            <p:cNvSpPr txBox="1"/>
            <p:nvPr/>
          </p:nvSpPr>
          <p:spPr>
            <a:xfrm>
              <a:off x="3588496" y="2306352"/>
              <a:ext cx="4885672"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55" name="文本框 54">
              <a:extLst>
                <a:ext uri="{FF2B5EF4-FFF2-40B4-BE49-F238E27FC236}">
                  <a16:creationId xmlns:a16="http://schemas.microsoft.com/office/drawing/2014/main" id="{F2E95754-4E5C-4AE8-9BB0-B09193085830}"/>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pic>
        <p:nvPicPr>
          <p:cNvPr id="56" name="图片 55">
            <a:extLst>
              <a:ext uri="{FF2B5EF4-FFF2-40B4-BE49-F238E27FC236}">
                <a16:creationId xmlns:a16="http://schemas.microsoft.com/office/drawing/2014/main" id="{67120F17-9571-4A1B-9C90-B3EBF2F04B54}"/>
              </a:ext>
            </a:extLst>
          </p:cNvPr>
          <p:cNvPicPr>
            <a:picLocks noChangeAspect="1"/>
          </p:cNvPicPr>
          <p:nvPr/>
        </p:nvPicPr>
        <p:blipFill>
          <a:blip r:embed="rId2"/>
          <a:stretch>
            <a:fillRect/>
          </a:stretch>
        </p:blipFill>
        <p:spPr>
          <a:xfrm>
            <a:off x="9945359" y="1318237"/>
            <a:ext cx="740763" cy="702495"/>
          </a:xfrm>
          <a:prstGeom prst="rect">
            <a:avLst/>
          </a:prstGeom>
        </p:spPr>
      </p:pic>
      <p:pic>
        <p:nvPicPr>
          <p:cNvPr id="57" name="图片 56">
            <a:extLst>
              <a:ext uri="{FF2B5EF4-FFF2-40B4-BE49-F238E27FC236}">
                <a16:creationId xmlns:a16="http://schemas.microsoft.com/office/drawing/2014/main" id="{DFFECDB0-CF90-4E3F-A574-63D4B04B7E13}"/>
              </a:ext>
            </a:extLst>
          </p:cNvPr>
          <p:cNvPicPr>
            <a:picLocks noChangeAspect="1"/>
          </p:cNvPicPr>
          <p:nvPr/>
        </p:nvPicPr>
        <p:blipFill>
          <a:blip r:embed="rId4"/>
          <a:stretch>
            <a:fillRect/>
          </a:stretch>
        </p:blipFill>
        <p:spPr>
          <a:xfrm>
            <a:off x="10231073" y="86424"/>
            <a:ext cx="1527626" cy="1445382"/>
          </a:xfrm>
          <a:prstGeom prst="rect">
            <a:avLst/>
          </a:prstGeom>
        </p:spPr>
      </p:pic>
    </p:spTree>
    <p:extLst>
      <p:ext uri="{BB962C8B-B14F-4D97-AF65-F5344CB8AC3E}">
        <p14:creationId val="224583425"/>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par>
                                <p:cTn id="13" presetID="10" presetClass="entr" presetSubtype="0" fill="hold" nodeType="with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500"/>
                                        <p:tgtEl>
                                          <p:spTgt spid="47"/>
                                        </p:tgtEl>
                                      </p:cBhvr>
                                    </p:animEffect>
                                  </p:childTnLst>
                                </p:cTn>
                              </p:par>
                              <p:par>
                                <p:cTn id="16" presetID="10" presetClass="entr" presetSubtype="0"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animEffect transition="in" filter="fade">
                                      <p:cBhvr>
                                        <p:cTn id="18" dur="500"/>
                                        <p:tgtEl>
                                          <p:spTgt spid="50"/>
                                        </p:tgtEl>
                                      </p:cBhvr>
                                    </p:animEffect>
                                  </p:childTnLst>
                                </p:cTn>
                              </p:par>
                              <p:par>
                                <p:cTn id="19" presetID="10" presetClass="entr" presetSubtype="0" fill="hold" nodeType="with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additive="base">
                                        <p:cTn id="26" dur="500" fill="hold"/>
                                        <p:tgtEl>
                                          <p:spTgt spid="56"/>
                                        </p:tgtEl>
                                        <p:attrNameLst>
                                          <p:attrName>ppt_x</p:attrName>
                                        </p:attrNameLst>
                                      </p:cBhvr>
                                      <p:tavLst>
                                        <p:tav tm="0">
                                          <p:val>
                                            <p:strVal val="#ppt_x"/>
                                          </p:val>
                                        </p:tav>
                                        <p:tav tm="100000">
                                          <p:val>
                                            <p:strVal val="#ppt_x"/>
                                          </p:val>
                                        </p:tav>
                                      </p:tavLst>
                                    </p:anim>
                                    <p:anim calcmode="lin" valueType="num">
                                      <p:cBhvr additive="base">
                                        <p:cTn id="27" dur="500" fill="hold"/>
                                        <p:tgtEl>
                                          <p:spTgt spid="56"/>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57"/>
                                        </p:tgtEl>
                                        <p:attrNameLst>
                                          <p:attrName>style.visibility</p:attrName>
                                        </p:attrNameLst>
                                      </p:cBhvr>
                                      <p:to>
                                        <p:strVal val="visible"/>
                                      </p:to>
                                    </p:set>
                                    <p:anim calcmode="lin" valueType="num">
                                      <p:cBhvr additive="base">
                                        <p:cTn id="30" dur="500" fill="hold"/>
                                        <p:tgtEl>
                                          <p:spTgt spid="57"/>
                                        </p:tgtEl>
                                        <p:attrNameLst>
                                          <p:attrName>ppt_x</p:attrName>
                                        </p:attrNameLst>
                                      </p:cBhvr>
                                      <p:tavLst>
                                        <p:tav tm="0">
                                          <p:val>
                                            <p:strVal val="#ppt_x"/>
                                          </p:val>
                                        </p:tav>
                                        <p:tav tm="100000">
                                          <p:val>
                                            <p:strVal val="#ppt_x"/>
                                          </p:val>
                                        </p:tav>
                                      </p:tavLst>
                                    </p:anim>
                                    <p:anim calcmode="lin" valueType="num">
                                      <p:cBhvr additive="base">
                                        <p:cTn id="31"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pic>
        <p:nvPicPr>
          <p:cNvPr id="12" name="图片 11">
            <a:extLst>
              <a:ext uri="{FF2B5EF4-FFF2-40B4-BE49-F238E27FC236}">
                <a16:creationId xmlns:a16="http://schemas.microsoft.com/office/drawing/2014/main" id="{E97FC56E-D7C7-4192-8D29-F01F4F3788E3}"/>
              </a:ext>
            </a:extLst>
          </p:cNvPr>
          <p:cNvPicPr>
            <a:picLocks noChangeAspect="1"/>
          </p:cNvPicPr>
          <p:nvPr/>
        </p:nvPicPr>
        <p:blipFill>
          <a:blip r:embed="rId4">
            <a:extLst>
              <a:ext uri="{28A0092B-C50C-407E-A947-70E740481C1C}">
                <a14:useLocalDpi xmlns:a14="http://schemas.microsoft.com/office/drawing/2010/main" val="0"/>
              </a:ext>
            </a:extLst>
          </a:blip>
          <a:srcRect r="63468"/>
          <a:stretch>
            <a:fillRect/>
          </a:stretch>
        </p:blipFill>
        <p:spPr>
          <a:xfrm>
            <a:off x="6396784" y="743490"/>
            <a:ext cx="4648903" cy="6124676"/>
          </a:xfrm>
          <a:prstGeom prst="rect">
            <a:avLst/>
          </a:prstGeom>
        </p:spPr>
      </p:pic>
      <p:grpSp>
        <p:nvGrpSpPr>
          <p:cNvPr id="13" name="组合 12">
            <a:extLst>
              <a:ext uri="{FF2B5EF4-FFF2-40B4-BE49-F238E27FC236}">
                <a16:creationId xmlns:a16="http://schemas.microsoft.com/office/drawing/2014/main" id="{0794E84C-ED1D-42F1-8C18-E62F38EB07A8}"/>
              </a:ext>
            </a:extLst>
          </p:cNvPr>
          <p:cNvGrpSpPr/>
          <p:nvPr/>
        </p:nvGrpSpPr>
        <p:grpSpPr>
          <a:xfrm>
            <a:off x="1956718" y="2613039"/>
            <a:ext cx="3838499" cy="1631922"/>
            <a:chOff x="3512297" y="2038618"/>
            <a:chExt cx="3838499" cy="1631922"/>
          </a:xfrm>
        </p:grpSpPr>
        <p:sp>
          <p:nvSpPr>
            <p:cNvPr id="14" name="Title 20">
              <a:extLst>
                <a:ext uri="{FF2B5EF4-FFF2-40B4-BE49-F238E27FC236}">
                  <a16:creationId xmlns:a16="http://schemas.microsoft.com/office/drawing/2014/main" id="{FD521921-2AC3-40B2-9880-087FBA378082}"/>
                </a:ext>
              </a:extLst>
            </p:cNvPr>
            <p:cNvSpPr txBox="1"/>
            <p:nvPr/>
          </p:nvSpPr>
          <p:spPr>
            <a:xfrm>
              <a:off x="3588496" y="2407950"/>
              <a:ext cx="3762300"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5" name="文本框 14">
              <a:extLst>
                <a:ext uri="{FF2B5EF4-FFF2-40B4-BE49-F238E27FC236}">
                  <a16:creationId xmlns:a16="http://schemas.microsoft.com/office/drawing/2014/main" id="{5F4A49CE-D734-439D-8279-75CA15B5A1E9}"/>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pic>
        <p:nvPicPr>
          <p:cNvPr id="16" name="图片 15">
            <a:extLst>
              <a:ext uri="{FF2B5EF4-FFF2-40B4-BE49-F238E27FC236}">
                <a16:creationId xmlns:a16="http://schemas.microsoft.com/office/drawing/2014/main" id="{DAA04B24-F915-4369-B069-B6226CA46817}"/>
              </a:ext>
            </a:extLst>
          </p:cNvPr>
          <p:cNvPicPr>
            <a:picLocks noChangeAspect="1"/>
          </p:cNvPicPr>
          <p:nvPr/>
        </p:nvPicPr>
        <p:blipFill>
          <a:blip r:embed="rId2"/>
          <a:stretch>
            <a:fillRect/>
          </a:stretch>
        </p:blipFill>
        <p:spPr>
          <a:xfrm>
            <a:off x="2051235" y="5188455"/>
            <a:ext cx="740763" cy="702495"/>
          </a:xfrm>
          <a:prstGeom prst="rect">
            <a:avLst/>
          </a:prstGeom>
        </p:spPr>
      </p:pic>
      <p:pic>
        <p:nvPicPr>
          <p:cNvPr id="17" name="图片 16">
            <a:extLst>
              <a:ext uri="{FF2B5EF4-FFF2-40B4-BE49-F238E27FC236}">
                <a16:creationId xmlns:a16="http://schemas.microsoft.com/office/drawing/2014/main" id="{9F10FECB-FA73-4B96-BC16-FFF58F7ED8B9}"/>
              </a:ext>
            </a:extLst>
          </p:cNvPr>
          <p:cNvPicPr>
            <a:picLocks noChangeAspect="1"/>
          </p:cNvPicPr>
          <p:nvPr/>
        </p:nvPicPr>
        <p:blipFill>
          <a:blip r:embed="rId5"/>
          <a:stretch>
            <a:fillRect/>
          </a:stretch>
        </p:blipFill>
        <p:spPr>
          <a:xfrm>
            <a:off x="4045276" y="4478031"/>
            <a:ext cx="1527626" cy="1445382"/>
          </a:xfrm>
          <a:prstGeom prst="rect">
            <a:avLst/>
          </a:prstGeom>
        </p:spPr>
      </p:pic>
      <p:pic>
        <p:nvPicPr>
          <p:cNvPr id="18" name="图片 17">
            <a:extLst>
              <a:ext uri="{FF2B5EF4-FFF2-40B4-BE49-F238E27FC236}">
                <a16:creationId xmlns:a16="http://schemas.microsoft.com/office/drawing/2014/main" id="{0E256E10-BE74-4EB5-94C5-99D23387D5DD}"/>
              </a:ext>
            </a:extLst>
          </p:cNvPr>
          <p:cNvPicPr>
            <a:picLocks noChangeAspect="1"/>
          </p:cNvPicPr>
          <p:nvPr/>
        </p:nvPicPr>
        <p:blipFill>
          <a:blip r:embed="rId2"/>
          <a:stretch>
            <a:fillRect/>
          </a:stretch>
        </p:blipFill>
        <p:spPr>
          <a:xfrm>
            <a:off x="4011870" y="1527071"/>
            <a:ext cx="740763" cy="702495"/>
          </a:xfrm>
          <a:prstGeom prst="rect">
            <a:avLst/>
          </a:prstGeom>
        </p:spPr>
      </p:pic>
      <p:pic>
        <p:nvPicPr>
          <p:cNvPr id="19" name="图片 18">
            <a:extLst>
              <a:ext uri="{FF2B5EF4-FFF2-40B4-BE49-F238E27FC236}">
                <a16:creationId xmlns:a16="http://schemas.microsoft.com/office/drawing/2014/main" id="{C91BE22F-5524-4D01-BF51-8502BEE687BA}"/>
              </a:ext>
            </a:extLst>
          </p:cNvPr>
          <p:cNvPicPr>
            <a:picLocks noChangeAspect="1"/>
          </p:cNvPicPr>
          <p:nvPr/>
        </p:nvPicPr>
        <p:blipFill>
          <a:blip r:embed="rId5"/>
          <a:stretch>
            <a:fillRect/>
          </a:stretch>
        </p:blipFill>
        <p:spPr>
          <a:xfrm>
            <a:off x="157785" y="2943436"/>
            <a:ext cx="1527626" cy="1445382"/>
          </a:xfrm>
          <a:prstGeom prst="rect">
            <a:avLst/>
          </a:prstGeom>
        </p:spPr>
      </p:pic>
      <p:pic>
        <p:nvPicPr>
          <p:cNvPr id="20" name="图片 19">
            <a:extLst>
              <a:ext uri="{FF2B5EF4-FFF2-40B4-BE49-F238E27FC236}">
                <a16:creationId xmlns:a16="http://schemas.microsoft.com/office/drawing/2014/main" id="{F1CDC251-CB20-4057-9344-12702719AFBE}"/>
              </a:ext>
            </a:extLst>
          </p:cNvPr>
          <p:cNvPicPr>
            <a:picLocks noChangeAspect="1"/>
          </p:cNvPicPr>
          <p:nvPr/>
        </p:nvPicPr>
        <p:blipFill>
          <a:blip r:embed="rId2"/>
          <a:stretch>
            <a:fillRect/>
          </a:stretch>
        </p:blipFill>
        <p:spPr>
          <a:xfrm>
            <a:off x="10695926" y="1562496"/>
            <a:ext cx="740763" cy="702495"/>
          </a:xfrm>
          <a:prstGeom prst="rect">
            <a:avLst/>
          </a:prstGeom>
        </p:spPr>
      </p:pic>
    </p:spTree>
    <p:extLst>
      <p:ext uri="{BB962C8B-B14F-4D97-AF65-F5344CB8AC3E}">
        <p14:creationId val="3690789713"/>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9" name="组合 8">
            <a:extLst>
              <a:ext uri="{FF2B5EF4-FFF2-40B4-BE49-F238E27FC236}">
                <a16:creationId xmlns:a16="http://schemas.microsoft.com/office/drawing/2014/main" id="{C9650BF4-6903-4EA9-9156-9BACAFA8360F}"/>
              </a:ext>
            </a:extLst>
          </p:cNvPr>
          <p:cNvGrpSpPr/>
          <p:nvPr/>
        </p:nvGrpSpPr>
        <p:grpSpPr>
          <a:xfrm>
            <a:off x="1546172" y="1715761"/>
            <a:ext cx="9099656" cy="2056428"/>
            <a:chOff x="1547760" y="1867437"/>
            <a:chExt cx="9099656" cy="2056428"/>
          </a:xfrm>
        </p:grpSpPr>
        <p:sp>
          <p:nvSpPr>
            <p:cNvPr id="12" name="Freeform 5">
              <a:extLst>
                <a:ext uri="{FF2B5EF4-FFF2-40B4-BE49-F238E27FC236}">
                  <a16:creationId xmlns:a16="http://schemas.microsoft.com/office/drawing/2014/main" id="{6462E6B3-BC10-4954-8CFA-4257E6EA08A1}"/>
                </a:ext>
              </a:extLst>
            </p:cNvPr>
            <p:cNvSpPr/>
            <p:nvPr/>
          </p:nvSpPr>
          <p:spPr bwMode="auto">
            <a:xfrm>
              <a:off x="2662706" y="2275280"/>
              <a:ext cx="1759815" cy="1648585"/>
            </a:xfrm>
            <a:custGeom>
              <a:gdLst>
                <a:gd name="T0" fmla="*/ 22 w 562"/>
                <a:gd name="T1" fmla="*/ 285 h 525"/>
                <a:gd name="T2" fmla="*/ 241 w 562"/>
                <a:gd name="T3" fmla="*/ 503 h 525"/>
                <a:gd name="T4" fmla="*/ 321 w 562"/>
                <a:gd name="T5" fmla="*/ 503 h 525"/>
                <a:gd name="T6" fmla="*/ 540 w 562"/>
                <a:gd name="T7" fmla="*/ 285 h 525"/>
                <a:gd name="T8" fmla="*/ 540 w 562"/>
                <a:gd name="T9" fmla="*/ 204 h 525"/>
                <a:gd name="T10" fmla="*/ 401 w 562"/>
                <a:gd name="T11" fmla="*/ 66 h 525"/>
                <a:gd name="T12" fmla="*/ 160 w 562"/>
                <a:gd name="T13" fmla="*/ 66 h 525"/>
                <a:gd name="T14" fmla="*/ 22 w 562"/>
                <a:gd name="T15" fmla="*/ 204 h 525"/>
                <a:gd name="T16" fmla="*/ 22 w 562"/>
                <a:gd name="T17" fmla="*/ 285 h 5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2" h="525">
                  <a:moveTo>
                    <a:pt x="22" y="285"/>
                  </a:moveTo>
                  <a:cubicBezTo>
                    <a:pt x="241" y="503"/>
                    <a:pt x="241" y="503"/>
                    <a:pt x="241" y="503"/>
                  </a:cubicBezTo>
                  <a:cubicBezTo>
                    <a:pt x="263" y="525"/>
                    <a:pt x="299" y="525"/>
                    <a:pt x="321" y="503"/>
                  </a:cubicBezTo>
                  <a:cubicBezTo>
                    <a:pt x="540" y="285"/>
                    <a:pt x="540" y="285"/>
                    <a:pt x="540" y="285"/>
                  </a:cubicBezTo>
                  <a:cubicBezTo>
                    <a:pt x="562" y="262"/>
                    <a:pt x="562" y="226"/>
                    <a:pt x="540" y="204"/>
                  </a:cubicBezTo>
                  <a:cubicBezTo>
                    <a:pt x="401" y="66"/>
                    <a:pt x="401" y="66"/>
                    <a:pt x="401" y="66"/>
                  </a:cubicBezTo>
                  <a:cubicBezTo>
                    <a:pt x="335" y="0"/>
                    <a:pt x="227" y="0"/>
                    <a:pt x="160" y="66"/>
                  </a:cubicBezTo>
                  <a:cubicBezTo>
                    <a:pt x="22" y="204"/>
                    <a:pt x="22" y="204"/>
                    <a:pt x="22" y="204"/>
                  </a:cubicBezTo>
                  <a:cubicBezTo>
                    <a:pt x="0" y="226"/>
                    <a:pt x="0" y="262"/>
                    <a:pt x="22" y="285"/>
                  </a:cubicBez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0AE2D3AA-2E6A-496C-BED2-B001414C5335}"/>
                </a:ext>
              </a:extLst>
            </p:cNvPr>
            <p:cNvSpPr/>
            <p:nvPr/>
          </p:nvSpPr>
          <p:spPr bwMode="auto">
            <a:xfrm>
              <a:off x="4613200" y="2275280"/>
              <a:ext cx="1759815" cy="1648585"/>
            </a:xfrm>
            <a:custGeom>
              <a:gdLst>
                <a:gd name="T0" fmla="*/ 23 w 562"/>
                <a:gd name="T1" fmla="*/ 285 h 525"/>
                <a:gd name="T2" fmla="*/ 241 w 562"/>
                <a:gd name="T3" fmla="*/ 503 h 525"/>
                <a:gd name="T4" fmla="*/ 321 w 562"/>
                <a:gd name="T5" fmla="*/ 503 h 525"/>
                <a:gd name="T6" fmla="*/ 540 w 562"/>
                <a:gd name="T7" fmla="*/ 285 h 525"/>
                <a:gd name="T8" fmla="*/ 540 w 562"/>
                <a:gd name="T9" fmla="*/ 204 h 525"/>
                <a:gd name="T10" fmla="*/ 402 w 562"/>
                <a:gd name="T11" fmla="*/ 66 h 525"/>
                <a:gd name="T12" fmla="*/ 161 w 562"/>
                <a:gd name="T13" fmla="*/ 66 h 525"/>
                <a:gd name="T14" fmla="*/ 23 w 562"/>
                <a:gd name="T15" fmla="*/ 204 h 525"/>
                <a:gd name="T16" fmla="*/ 23 w 562"/>
                <a:gd name="T17" fmla="*/ 285 h 5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2" h="525">
                  <a:moveTo>
                    <a:pt x="23" y="285"/>
                  </a:moveTo>
                  <a:cubicBezTo>
                    <a:pt x="241" y="503"/>
                    <a:pt x="241" y="503"/>
                    <a:pt x="241" y="503"/>
                  </a:cubicBezTo>
                  <a:cubicBezTo>
                    <a:pt x="263" y="525"/>
                    <a:pt x="299" y="525"/>
                    <a:pt x="321" y="503"/>
                  </a:cubicBezTo>
                  <a:cubicBezTo>
                    <a:pt x="540" y="285"/>
                    <a:pt x="540" y="285"/>
                    <a:pt x="540" y="285"/>
                  </a:cubicBezTo>
                  <a:cubicBezTo>
                    <a:pt x="562" y="262"/>
                    <a:pt x="562" y="226"/>
                    <a:pt x="540" y="204"/>
                  </a:cubicBezTo>
                  <a:cubicBezTo>
                    <a:pt x="402" y="66"/>
                    <a:pt x="402" y="66"/>
                    <a:pt x="402" y="66"/>
                  </a:cubicBezTo>
                  <a:cubicBezTo>
                    <a:pt x="335" y="0"/>
                    <a:pt x="227" y="0"/>
                    <a:pt x="161" y="66"/>
                  </a:cubicBezTo>
                  <a:cubicBezTo>
                    <a:pt x="23" y="204"/>
                    <a:pt x="23" y="204"/>
                    <a:pt x="23" y="204"/>
                  </a:cubicBezTo>
                  <a:cubicBezTo>
                    <a:pt x="0" y="226"/>
                    <a:pt x="0" y="262"/>
                    <a:pt x="23" y="285"/>
                  </a:cubicBez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9">
              <a:extLst>
                <a:ext uri="{FF2B5EF4-FFF2-40B4-BE49-F238E27FC236}">
                  <a16:creationId xmlns:a16="http://schemas.microsoft.com/office/drawing/2014/main" id="{A1478D6B-61B2-4994-A88A-198BDE018E13}"/>
                </a:ext>
              </a:extLst>
            </p:cNvPr>
            <p:cNvSpPr/>
            <p:nvPr/>
          </p:nvSpPr>
          <p:spPr bwMode="auto">
            <a:xfrm>
              <a:off x="6567667" y="2275280"/>
              <a:ext cx="1759815" cy="1648585"/>
            </a:xfrm>
            <a:custGeom>
              <a:gdLst>
                <a:gd name="T0" fmla="*/ 22 w 562"/>
                <a:gd name="T1" fmla="*/ 285 h 525"/>
                <a:gd name="T2" fmla="*/ 241 w 562"/>
                <a:gd name="T3" fmla="*/ 503 h 525"/>
                <a:gd name="T4" fmla="*/ 321 w 562"/>
                <a:gd name="T5" fmla="*/ 503 h 525"/>
                <a:gd name="T6" fmla="*/ 540 w 562"/>
                <a:gd name="T7" fmla="*/ 285 h 525"/>
                <a:gd name="T8" fmla="*/ 540 w 562"/>
                <a:gd name="T9" fmla="*/ 204 h 525"/>
                <a:gd name="T10" fmla="*/ 401 w 562"/>
                <a:gd name="T11" fmla="*/ 66 h 525"/>
                <a:gd name="T12" fmla="*/ 161 w 562"/>
                <a:gd name="T13" fmla="*/ 66 h 525"/>
                <a:gd name="T14" fmla="*/ 22 w 562"/>
                <a:gd name="T15" fmla="*/ 204 h 525"/>
                <a:gd name="T16" fmla="*/ 22 w 562"/>
                <a:gd name="T17" fmla="*/ 285 h 5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2" h="525">
                  <a:moveTo>
                    <a:pt x="22" y="285"/>
                  </a:moveTo>
                  <a:cubicBezTo>
                    <a:pt x="241" y="503"/>
                    <a:pt x="241" y="503"/>
                    <a:pt x="241" y="503"/>
                  </a:cubicBezTo>
                  <a:cubicBezTo>
                    <a:pt x="263" y="525"/>
                    <a:pt x="299" y="525"/>
                    <a:pt x="321" y="503"/>
                  </a:cubicBezTo>
                  <a:cubicBezTo>
                    <a:pt x="540" y="285"/>
                    <a:pt x="540" y="285"/>
                    <a:pt x="540" y="285"/>
                  </a:cubicBezTo>
                  <a:cubicBezTo>
                    <a:pt x="562" y="262"/>
                    <a:pt x="562" y="226"/>
                    <a:pt x="540" y="204"/>
                  </a:cubicBezTo>
                  <a:cubicBezTo>
                    <a:pt x="401" y="66"/>
                    <a:pt x="401" y="66"/>
                    <a:pt x="401" y="66"/>
                  </a:cubicBezTo>
                  <a:cubicBezTo>
                    <a:pt x="335" y="0"/>
                    <a:pt x="227" y="0"/>
                    <a:pt x="161" y="66"/>
                  </a:cubicBezTo>
                  <a:cubicBezTo>
                    <a:pt x="22" y="204"/>
                    <a:pt x="22" y="204"/>
                    <a:pt x="22" y="204"/>
                  </a:cubicBezTo>
                  <a:cubicBezTo>
                    <a:pt x="0" y="226"/>
                    <a:pt x="0" y="262"/>
                    <a:pt x="22" y="285"/>
                  </a:cubicBez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2">
              <a:extLst>
                <a:ext uri="{FF2B5EF4-FFF2-40B4-BE49-F238E27FC236}">
                  <a16:creationId xmlns:a16="http://schemas.microsoft.com/office/drawing/2014/main" id="{9382604F-B150-4310-96B0-DCBAD5F98C8F}"/>
                </a:ext>
              </a:extLst>
            </p:cNvPr>
            <p:cNvSpPr/>
            <p:nvPr/>
          </p:nvSpPr>
          <p:spPr bwMode="auto">
            <a:xfrm>
              <a:off x="8580396" y="2275280"/>
              <a:ext cx="1644612" cy="1648585"/>
            </a:xfrm>
            <a:custGeom>
              <a:gdLst>
                <a:gd name="T0" fmla="*/ 22 w 525"/>
                <a:gd name="T1" fmla="*/ 285 h 525"/>
                <a:gd name="T2" fmla="*/ 240 w 525"/>
                <a:gd name="T3" fmla="*/ 503 h 525"/>
                <a:gd name="T4" fmla="*/ 320 w 525"/>
                <a:gd name="T5" fmla="*/ 503 h 525"/>
                <a:gd name="T6" fmla="*/ 459 w 525"/>
                <a:gd name="T7" fmla="*/ 365 h 525"/>
                <a:gd name="T8" fmla="*/ 459 w 525"/>
                <a:gd name="T9" fmla="*/ 124 h 525"/>
                <a:gd name="T10" fmla="*/ 401 w 525"/>
                <a:gd name="T11" fmla="*/ 66 h 525"/>
                <a:gd name="T12" fmla="*/ 160 w 525"/>
                <a:gd name="T13" fmla="*/ 66 h 525"/>
                <a:gd name="T14" fmla="*/ 22 w 525"/>
                <a:gd name="T15" fmla="*/ 204 h 525"/>
                <a:gd name="T16" fmla="*/ 22 w 525"/>
                <a:gd name="T17" fmla="*/ 285 h 5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525">
                  <a:moveTo>
                    <a:pt x="22" y="285"/>
                  </a:moveTo>
                  <a:cubicBezTo>
                    <a:pt x="240" y="503"/>
                    <a:pt x="240" y="503"/>
                    <a:pt x="240" y="503"/>
                  </a:cubicBezTo>
                  <a:cubicBezTo>
                    <a:pt x="262" y="525"/>
                    <a:pt x="298" y="525"/>
                    <a:pt x="320" y="503"/>
                  </a:cubicBezTo>
                  <a:cubicBezTo>
                    <a:pt x="459" y="365"/>
                    <a:pt x="459" y="365"/>
                    <a:pt x="459" y="365"/>
                  </a:cubicBezTo>
                  <a:cubicBezTo>
                    <a:pt x="525" y="299"/>
                    <a:pt x="525" y="190"/>
                    <a:pt x="459" y="124"/>
                  </a:cubicBezTo>
                  <a:cubicBezTo>
                    <a:pt x="401" y="66"/>
                    <a:pt x="401" y="66"/>
                    <a:pt x="401" y="66"/>
                  </a:cubicBezTo>
                  <a:cubicBezTo>
                    <a:pt x="334" y="0"/>
                    <a:pt x="226" y="0"/>
                    <a:pt x="160" y="66"/>
                  </a:cubicBezTo>
                  <a:cubicBezTo>
                    <a:pt x="22" y="204"/>
                    <a:pt x="22" y="204"/>
                    <a:pt x="22" y="204"/>
                  </a:cubicBezTo>
                  <a:cubicBezTo>
                    <a:pt x="0" y="226"/>
                    <a:pt x="0" y="262"/>
                    <a:pt x="22" y="285"/>
                  </a:cubicBez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7D0A2975-28C6-497F-B2BC-8CFBDF7FFB8F}"/>
                </a:ext>
              </a:extLst>
            </p:cNvPr>
            <p:cNvSpPr/>
            <p:nvPr/>
          </p:nvSpPr>
          <p:spPr bwMode="auto">
            <a:xfrm>
              <a:off x="1547760" y="1867437"/>
              <a:ext cx="9099656" cy="2024647"/>
            </a:xfrm>
            <a:custGeom>
              <a:gdLst>
                <a:gd name="T0" fmla="*/ 2906 w 2906"/>
                <a:gd name="T1" fmla="*/ 0 h 645"/>
                <a:gd name="T2" fmla="*/ 2765 w 2906"/>
                <a:gd name="T3" fmla="*/ 38 h 645"/>
                <a:gd name="T4" fmla="*/ 2803 w 2906"/>
                <a:gd name="T5" fmla="*/ 74 h 645"/>
                <a:gd name="T6" fmla="*/ 2804 w 2906"/>
                <a:gd name="T7" fmla="*/ 73 h 645"/>
                <a:gd name="T8" fmla="*/ 2803 w 2906"/>
                <a:gd name="T9" fmla="*/ 74 h 645"/>
                <a:gd name="T10" fmla="*/ 2803 w 2906"/>
                <a:gd name="T11" fmla="*/ 74 h 645"/>
                <a:gd name="T12" fmla="*/ 2803 w 2906"/>
                <a:gd name="T13" fmla="*/ 74 h 645"/>
                <a:gd name="T14" fmla="*/ 2715 w 2906"/>
                <a:gd name="T15" fmla="*/ 168 h 645"/>
                <a:gd name="T16" fmla="*/ 2695 w 2906"/>
                <a:gd name="T17" fmla="*/ 148 h 645"/>
                <a:gd name="T18" fmla="*/ 2618 w 2906"/>
                <a:gd name="T19" fmla="*/ 96 h 645"/>
                <a:gd name="T20" fmla="*/ 2526 w 2906"/>
                <a:gd name="T21" fmla="*/ 78 h 645"/>
                <a:gd name="T22" fmla="*/ 2435 w 2906"/>
                <a:gd name="T23" fmla="*/ 96 h 645"/>
                <a:gd name="T24" fmla="*/ 2358 w 2906"/>
                <a:gd name="T25" fmla="*/ 148 h 645"/>
                <a:gd name="T26" fmla="*/ 2052 w 2906"/>
                <a:gd name="T27" fmla="*/ 148 h 645"/>
                <a:gd name="T28" fmla="*/ 1975 w 2906"/>
                <a:gd name="T29" fmla="*/ 96 h 645"/>
                <a:gd name="T30" fmla="*/ 1884 w 2906"/>
                <a:gd name="T31" fmla="*/ 78 h 645"/>
                <a:gd name="T32" fmla="*/ 1793 w 2906"/>
                <a:gd name="T33" fmla="*/ 96 h 645"/>
                <a:gd name="T34" fmla="*/ 1716 w 2906"/>
                <a:gd name="T35" fmla="*/ 148 h 645"/>
                <a:gd name="T36" fmla="*/ 1429 w 2906"/>
                <a:gd name="T37" fmla="*/ 148 h 645"/>
                <a:gd name="T38" fmla="*/ 1352 w 2906"/>
                <a:gd name="T39" fmla="*/ 96 h 645"/>
                <a:gd name="T40" fmla="*/ 1260 w 2906"/>
                <a:gd name="T41" fmla="*/ 78 h 645"/>
                <a:gd name="T42" fmla="*/ 1169 w 2906"/>
                <a:gd name="T43" fmla="*/ 96 h 645"/>
                <a:gd name="T44" fmla="*/ 1092 w 2906"/>
                <a:gd name="T45" fmla="*/ 148 h 645"/>
                <a:gd name="T46" fmla="*/ 805 w 2906"/>
                <a:gd name="T47" fmla="*/ 148 h 645"/>
                <a:gd name="T48" fmla="*/ 728 w 2906"/>
                <a:gd name="T49" fmla="*/ 96 h 645"/>
                <a:gd name="T50" fmla="*/ 637 w 2906"/>
                <a:gd name="T51" fmla="*/ 78 h 645"/>
                <a:gd name="T52" fmla="*/ 545 w 2906"/>
                <a:gd name="T53" fmla="*/ 96 h 645"/>
                <a:gd name="T54" fmla="*/ 0 w 2906"/>
                <a:gd name="T55" fmla="*/ 630 h 645"/>
                <a:gd name="T56" fmla="*/ 18 w 2906"/>
                <a:gd name="T57" fmla="*/ 645 h 645"/>
                <a:gd name="T58" fmla="*/ 554 w 2906"/>
                <a:gd name="T59" fmla="*/ 117 h 645"/>
                <a:gd name="T60" fmla="*/ 637 w 2906"/>
                <a:gd name="T61" fmla="*/ 101 h 645"/>
                <a:gd name="T62" fmla="*/ 719 w 2906"/>
                <a:gd name="T63" fmla="*/ 117 h 645"/>
                <a:gd name="T64" fmla="*/ 789 w 2906"/>
                <a:gd name="T65" fmla="*/ 164 h 645"/>
                <a:gd name="T66" fmla="*/ 1108 w 2906"/>
                <a:gd name="T67" fmla="*/ 164 h 645"/>
                <a:gd name="T68" fmla="*/ 1178 w 2906"/>
                <a:gd name="T69" fmla="*/ 117 h 645"/>
                <a:gd name="T70" fmla="*/ 1260 w 2906"/>
                <a:gd name="T71" fmla="*/ 101 h 645"/>
                <a:gd name="T72" fmla="*/ 1343 w 2906"/>
                <a:gd name="T73" fmla="*/ 117 h 645"/>
                <a:gd name="T74" fmla="*/ 1413 w 2906"/>
                <a:gd name="T75" fmla="*/ 164 h 645"/>
                <a:gd name="T76" fmla="*/ 1732 w 2906"/>
                <a:gd name="T77" fmla="*/ 164 h 645"/>
                <a:gd name="T78" fmla="*/ 1801 w 2906"/>
                <a:gd name="T79" fmla="*/ 117 h 645"/>
                <a:gd name="T80" fmla="*/ 1884 w 2906"/>
                <a:gd name="T81" fmla="*/ 101 h 645"/>
                <a:gd name="T82" fmla="*/ 1967 w 2906"/>
                <a:gd name="T83" fmla="*/ 117 h 645"/>
                <a:gd name="T84" fmla="*/ 2036 w 2906"/>
                <a:gd name="T85" fmla="*/ 164 h 645"/>
                <a:gd name="T86" fmla="*/ 2374 w 2906"/>
                <a:gd name="T87" fmla="*/ 164 h 645"/>
                <a:gd name="T88" fmla="*/ 2444 w 2906"/>
                <a:gd name="T89" fmla="*/ 117 h 645"/>
                <a:gd name="T90" fmla="*/ 2526 w 2906"/>
                <a:gd name="T91" fmla="*/ 101 h 645"/>
                <a:gd name="T92" fmla="*/ 2609 w 2906"/>
                <a:gd name="T93" fmla="*/ 117 h 645"/>
                <a:gd name="T94" fmla="*/ 2679 w 2906"/>
                <a:gd name="T95" fmla="*/ 164 h 645"/>
                <a:gd name="T96" fmla="*/ 2715 w 2906"/>
                <a:gd name="T97" fmla="*/ 200 h 645"/>
                <a:gd name="T98" fmla="*/ 2819 w 2906"/>
                <a:gd name="T99" fmla="*/ 91 h 645"/>
                <a:gd name="T100" fmla="*/ 2850 w 2906"/>
                <a:gd name="T101" fmla="*/ 121 h 645"/>
                <a:gd name="T102" fmla="*/ 2906 w 2906"/>
                <a:gd name="T103" fmla="*/ 0 h 64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906" h="645">
                  <a:moveTo>
                    <a:pt x="2906" y="0"/>
                  </a:moveTo>
                  <a:cubicBezTo>
                    <a:pt x="2765" y="38"/>
                    <a:pt x="2765" y="38"/>
                    <a:pt x="2765" y="38"/>
                  </a:cubicBezTo>
                  <a:cubicBezTo>
                    <a:pt x="2803" y="74"/>
                    <a:pt x="2803" y="74"/>
                    <a:pt x="2803" y="74"/>
                  </a:cubicBezTo>
                  <a:cubicBezTo>
                    <a:pt x="2804" y="73"/>
                    <a:pt x="2804" y="73"/>
                    <a:pt x="2804" y="73"/>
                  </a:cubicBezTo>
                  <a:cubicBezTo>
                    <a:pt x="2803" y="73"/>
                    <a:pt x="2803" y="74"/>
                    <a:pt x="2803" y="74"/>
                  </a:cubicBezTo>
                  <a:cubicBezTo>
                    <a:pt x="2803" y="74"/>
                    <a:pt x="2803" y="74"/>
                    <a:pt x="2803" y="74"/>
                  </a:cubicBezTo>
                  <a:cubicBezTo>
                    <a:pt x="2803" y="74"/>
                    <a:pt x="2803" y="74"/>
                    <a:pt x="2803" y="74"/>
                  </a:cubicBezTo>
                  <a:cubicBezTo>
                    <a:pt x="2753" y="125"/>
                    <a:pt x="2754" y="127"/>
                    <a:pt x="2715" y="168"/>
                  </a:cubicBezTo>
                  <a:cubicBezTo>
                    <a:pt x="2695" y="148"/>
                    <a:pt x="2695" y="148"/>
                    <a:pt x="2695" y="148"/>
                  </a:cubicBezTo>
                  <a:cubicBezTo>
                    <a:pt x="2672" y="125"/>
                    <a:pt x="2646" y="108"/>
                    <a:pt x="2618" y="96"/>
                  </a:cubicBezTo>
                  <a:cubicBezTo>
                    <a:pt x="2588" y="84"/>
                    <a:pt x="2557" y="78"/>
                    <a:pt x="2526" y="78"/>
                  </a:cubicBezTo>
                  <a:cubicBezTo>
                    <a:pt x="2495" y="78"/>
                    <a:pt x="2464" y="84"/>
                    <a:pt x="2435" y="96"/>
                  </a:cubicBezTo>
                  <a:cubicBezTo>
                    <a:pt x="2407" y="108"/>
                    <a:pt x="2381" y="125"/>
                    <a:pt x="2358" y="148"/>
                  </a:cubicBezTo>
                  <a:cubicBezTo>
                    <a:pt x="2159" y="347"/>
                    <a:pt x="2252" y="347"/>
                    <a:pt x="2052" y="148"/>
                  </a:cubicBezTo>
                  <a:cubicBezTo>
                    <a:pt x="2030" y="125"/>
                    <a:pt x="2003" y="108"/>
                    <a:pt x="1975" y="96"/>
                  </a:cubicBezTo>
                  <a:cubicBezTo>
                    <a:pt x="1946" y="84"/>
                    <a:pt x="1915" y="78"/>
                    <a:pt x="1884" y="78"/>
                  </a:cubicBezTo>
                  <a:cubicBezTo>
                    <a:pt x="1853" y="78"/>
                    <a:pt x="1822" y="84"/>
                    <a:pt x="1793" y="96"/>
                  </a:cubicBezTo>
                  <a:cubicBezTo>
                    <a:pt x="1765" y="108"/>
                    <a:pt x="1738" y="125"/>
                    <a:pt x="1716" y="148"/>
                  </a:cubicBezTo>
                  <a:cubicBezTo>
                    <a:pt x="1531" y="332"/>
                    <a:pt x="1613" y="332"/>
                    <a:pt x="1429" y="148"/>
                  </a:cubicBezTo>
                  <a:cubicBezTo>
                    <a:pt x="1406" y="125"/>
                    <a:pt x="1380" y="108"/>
                    <a:pt x="1352" y="96"/>
                  </a:cubicBezTo>
                  <a:cubicBezTo>
                    <a:pt x="1322" y="84"/>
                    <a:pt x="1291" y="78"/>
                    <a:pt x="1260" y="78"/>
                  </a:cubicBezTo>
                  <a:cubicBezTo>
                    <a:pt x="1229" y="78"/>
                    <a:pt x="1198" y="84"/>
                    <a:pt x="1169" y="96"/>
                  </a:cubicBezTo>
                  <a:cubicBezTo>
                    <a:pt x="1141" y="108"/>
                    <a:pt x="1115" y="125"/>
                    <a:pt x="1092" y="148"/>
                  </a:cubicBezTo>
                  <a:cubicBezTo>
                    <a:pt x="908" y="332"/>
                    <a:pt x="989" y="332"/>
                    <a:pt x="805" y="148"/>
                  </a:cubicBezTo>
                  <a:cubicBezTo>
                    <a:pt x="782" y="125"/>
                    <a:pt x="756" y="108"/>
                    <a:pt x="728" y="96"/>
                  </a:cubicBezTo>
                  <a:cubicBezTo>
                    <a:pt x="699" y="84"/>
                    <a:pt x="668" y="78"/>
                    <a:pt x="637" y="78"/>
                  </a:cubicBezTo>
                  <a:cubicBezTo>
                    <a:pt x="606" y="78"/>
                    <a:pt x="575" y="84"/>
                    <a:pt x="545" y="96"/>
                  </a:cubicBezTo>
                  <a:cubicBezTo>
                    <a:pt x="460" y="132"/>
                    <a:pt x="74" y="557"/>
                    <a:pt x="0" y="630"/>
                  </a:cubicBezTo>
                  <a:cubicBezTo>
                    <a:pt x="18" y="645"/>
                    <a:pt x="18" y="645"/>
                    <a:pt x="18" y="645"/>
                  </a:cubicBezTo>
                  <a:cubicBezTo>
                    <a:pt x="86" y="577"/>
                    <a:pt x="476" y="149"/>
                    <a:pt x="554" y="117"/>
                  </a:cubicBezTo>
                  <a:cubicBezTo>
                    <a:pt x="580" y="106"/>
                    <a:pt x="609" y="101"/>
                    <a:pt x="637" y="101"/>
                  </a:cubicBezTo>
                  <a:cubicBezTo>
                    <a:pt x="665" y="101"/>
                    <a:pt x="693" y="106"/>
                    <a:pt x="719" y="117"/>
                  </a:cubicBezTo>
                  <a:cubicBezTo>
                    <a:pt x="745" y="128"/>
                    <a:pt x="768" y="143"/>
                    <a:pt x="789" y="164"/>
                  </a:cubicBezTo>
                  <a:cubicBezTo>
                    <a:pt x="993" y="367"/>
                    <a:pt x="904" y="367"/>
                    <a:pt x="1108" y="164"/>
                  </a:cubicBezTo>
                  <a:cubicBezTo>
                    <a:pt x="1129" y="143"/>
                    <a:pt x="1152" y="128"/>
                    <a:pt x="1178" y="117"/>
                  </a:cubicBezTo>
                  <a:cubicBezTo>
                    <a:pt x="1204" y="106"/>
                    <a:pt x="1232" y="101"/>
                    <a:pt x="1260" y="101"/>
                  </a:cubicBezTo>
                  <a:cubicBezTo>
                    <a:pt x="1289" y="101"/>
                    <a:pt x="1317" y="106"/>
                    <a:pt x="1343" y="117"/>
                  </a:cubicBezTo>
                  <a:cubicBezTo>
                    <a:pt x="1368" y="128"/>
                    <a:pt x="1392" y="143"/>
                    <a:pt x="1413" y="164"/>
                  </a:cubicBezTo>
                  <a:cubicBezTo>
                    <a:pt x="1616" y="367"/>
                    <a:pt x="1528" y="367"/>
                    <a:pt x="1732" y="164"/>
                  </a:cubicBezTo>
                  <a:cubicBezTo>
                    <a:pt x="1752" y="143"/>
                    <a:pt x="1776" y="128"/>
                    <a:pt x="1801" y="117"/>
                  </a:cubicBezTo>
                  <a:cubicBezTo>
                    <a:pt x="1828" y="106"/>
                    <a:pt x="1856" y="101"/>
                    <a:pt x="1884" y="101"/>
                  </a:cubicBezTo>
                  <a:cubicBezTo>
                    <a:pt x="1912" y="101"/>
                    <a:pt x="1940" y="106"/>
                    <a:pt x="1967" y="117"/>
                  </a:cubicBezTo>
                  <a:cubicBezTo>
                    <a:pt x="1992" y="128"/>
                    <a:pt x="2016" y="143"/>
                    <a:pt x="2036" y="164"/>
                  </a:cubicBezTo>
                  <a:cubicBezTo>
                    <a:pt x="2261" y="388"/>
                    <a:pt x="2149" y="388"/>
                    <a:pt x="2374" y="164"/>
                  </a:cubicBezTo>
                  <a:cubicBezTo>
                    <a:pt x="2395" y="143"/>
                    <a:pt x="2418" y="128"/>
                    <a:pt x="2444" y="117"/>
                  </a:cubicBezTo>
                  <a:cubicBezTo>
                    <a:pt x="2470" y="106"/>
                    <a:pt x="2498" y="101"/>
                    <a:pt x="2526" y="101"/>
                  </a:cubicBezTo>
                  <a:cubicBezTo>
                    <a:pt x="2555" y="101"/>
                    <a:pt x="2583" y="106"/>
                    <a:pt x="2609" y="117"/>
                  </a:cubicBezTo>
                  <a:cubicBezTo>
                    <a:pt x="2634" y="128"/>
                    <a:pt x="2658" y="143"/>
                    <a:pt x="2679" y="164"/>
                  </a:cubicBezTo>
                  <a:cubicBezTo>
                    <a:pt x="2715" y="200"/>
                    <a:pt x="2715" y="200"/>
                    <a:pt x="2715" y="200"/>
                  </a:cubicBezTo>
                  <a:cubicBezTo>
                    <a:pt x="2778" y="137"/>
                    <a:pt x="2791" y="122"/>
                    <a:pt x="2819" y="91"/>
                  </a:cubicBezTo>
                  <a:cubicBezTo>
                    <a:pt x="2850" y="121"/>
                    <a:pt x="2850" y="121"/>
                    <a:pt x="2850" y="121"/>
                  </a:cubicBezTo>
                  <a:lnTo>
                    <a:pt x="2906" y="0"/>
                  </a:ln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7" name="Group 14">
              <a:extLst>
                <a:ext uri="{FF2B5EF4-FFF2-40B4-BE49-F238E27FC236}">
                  <a16:creationId xmlns:a16="http://schemas.microsoft.com/office/drawing/2014/main" id="{F017462A-7DD0-48A5-8C62-969CB487652B}"/>
                </a:ext>
              </a:extLst>
            </p:cNvPr>
            <p:cNvGrpSpPr/>
            <p:nvPr/>
          </p:nvGrpSpPr>
          <p:grpSpPr>
            <a:xfrm>
              <a:off x="9039267" y="2801431"/>
              <a:ext cx="726870" cy="467984"/>
              <a:chOff x="4373563" y="2779713"/>
              <a:chExt cx="579438" cy="373062"/>
            </a:xfrm>
            <a:solidFill>
              <a:schemeClr val="bg1"/>
            </a:solidFill>
          </p:grpSpPr>
          <p:sp>
            <p:nvSpPr>
              <p:cNvPr id="18" name="Freeform 129">
                <a:extLst>
                  <a:ext uri="{FF2B5EF4-FFF2-40B4-BE49-F238E27FC236}">
                    <a16:creationId xmlns:a16="http://schemas.microsoft.com/office/drawing/2014/main" id="{43083578-9935-4333-8F90-D56618162D0B}"/>
                  </a:ext>
                </a:extLst>
              </p:cNvPr>
              <p:cNvSpPr>
                <a:spLocks noEditPoints="1"/>
              </p:cNvSpPr>
              <p:nvPr/>
            </p:nvSpPr>
            <p:spPr bwMode="auto">
              <a:xfrm>
                <a:off x="4513263" y="2779713"/>
                <a:ext cx="439738" cy="350837"/>
              </a:xfrm>
              <a:custGeom>
                <a:gdLst>
                  <a:gd name="T0" fmla="*/ 1499 w 2777"/>
                  <a:gd name="T1" fmla="*/ 1269 h 2208"/>
                  <a:gd name="T2" fmla="*/ 1470 w 2777"/>
                  <a:gd name="T3" fmla="*/ 1294 h 2208"/>
                  <a:gd name="T4" fmla="*/ 1432 w 2777"/>
                  <a:gd name="T5" fmla="*/ 1304 h 2208"/>
                  <a:gd name="T6" fmla="*/ 1194 w 2777"/>
                  <a:gd name="T7" fmla="*/ 1245 h 2208"/>
                  <a:gd name="T8" fmla="*/ 2466 w 2777"/>
                  <a:gd name="T9" fmla="*/ 1346 h 2208"/>
                  <a:gd name="T10" fmla="*/ 190 w 2777"/>
                  <a:gd name="T11" fmla="*/ 986 h 2208"/>
                  <a:gd name="T12" fmla="*/ 1027 w 2777"/>
                  <a:gd name="T13" fmla="*/ 1202 h 2208"/>
                  <a:gd name="T14" fmla="*/ 2223 w 2777"/>
                  <a:gd name="T15" fmla="*/ 233 h 2208"/>
                  <a:gd name="T16" fmla="*/ 2584 w 2777"/>
                  <a:gd name="T17" fmla="*/ 1212 h 2208"/>
                  <a:gd name="T18" fmla="*/ 2028 w 2777"/>
                  <a:gd name="T19" fmla="*/ 226 h 2208"/>
                  <a:gd name="T20" fmla="*/ 1398 w 2777"/>
                  <a:gd name="T21" fmla="*/ 1129 h 2208"/>
                  <a:gd name="T22" fmla="*/ 2203 w 2777"/>
                  <a:gd name="T23" fmla="*/ 0 h 2208"/>
                  <a:gd name="T24" fmla="*/ 2265 w 2777"/>
                  <a:gd name="T25" fmla="*/ 15 h 2208"/>
                  <a:gd name="T26" fmla="*/ 2307 w 2777"/>
                  <a:gd name="T27" fmla="*/ 44 h 2208"/>
                  <a:gd name="T28" fmla="*/ 2339 w 2777"/>
                  <a:gd name="T29" fmla="*/ 84 h 2208"/>
                  <a:gd name="T30" fmla="*/ 2766 w 2777"/>
                  <a:gd name="T31" fmla="*/ 1235 h 2208"/>
                  <a:gd name="T32" fmla="*/ 2777 w 2777"/>
                  <a:gd name="T33" fmla="*/ 1292 h 2208"/>
                  <a:gd name="T34" fmla="*/ 2767 w 2777"/>
                  <a:gd name="T35" fmla="*/ 1347 h 2208"/>
                  <a:gd name="T36" fmla="*/ 2740 w 2777"/>
                  <a:gd name="T37" fmla="*/ 1395 h 2208"/>
                  <a:gd name="T38" fmla="*/ 2696 w 2777"/>
                  <a:gd name="T39" fmla="*/ 1433 h 2208"/>
                  <a:gd name="T40" fmla="*/ 2670 w 2777"/>
                  <a:gd name="T41" fmla="*/ 1445 h 2208"/>
                  <a:gd name="T42" fmla="*/ 609 w 2777"/>
                  <a:gd name="T43" fmla="*/ 2206 h 2208"/>
                  <a:gd name="T44" fmla="*/ 557 w 2777"/>
                  <a:gd name="T45" fmla="*/ 2207 h 2208"/>
                  <a:gd name="T46" fmla="*/ 513 w 2777"/>
                  <a:gd name="T47" fmla="*/ 2194 h 2208"/>
                  <a:gd name="T48" fmla="*/ 469 w 2777"/>
                  <a:gd name="T49" fmla="*/ 2165 h 2208"/>
                  <a:gd name="T50" fmla="*/ 438 w 2777"/>
                  <a:gd name="T51" fmla="*/ 2125 h 2208"/>
                  <a:gd name="T52" fmla="*/ 10 w 2777"/>
                  <a:gd name="T53" fmla="*/ 973 h 2208"/>
                  <a:gd name="T54" fmla="*/ 0 w 2777"/>
                  <a:gd name="T55" fmla="*/ 910 h 2208"/>
                  <a:gd name="T56" fmla="*/ 16 w 2777"/>
                  <a:gd name="T57" fmla="*/ 848 h 2208"/>
                  <a:gd name="T58" fmla="*/ 43 w 2777"/>
                  <a:gd name="T59" fmla="*/ 805 h 2208"/>
                  <a:gd name="T60" fmla="*/ 83 w 2777"/>
                  <a:gd name="T61" fmla="*/ 773 h 2208"/>
                  <a:gd name="T62" fmla="*/ 2140 w 2777"/>
                  <a:gd name="T63" fmla="*/ 10 h 2208"/>
                  <a:gd name="T64" fmla="*/ 2203 w 2777"/>
                  <a:gd name="T65" fmla="*/ 0 h 22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77" h="2208">
                    <a:moveTo>
                      <a:pt x="1628" y="1083"/>
                    </a:moveTo>
                    <a:lnTo>
                      <a:pt x="1499" y="1269"/>
                    </a:lnTo>
                    <a:lnTo>
                      <a:pt x="1485" y="1283"/>
                    </a:lnTo>
                    <a:lnTo>
                      <a:pt x="1470" y="1294"/>
                    </a:lnTo>
                    <a:lnTo>
                      <a:pt x="1452" y="1301"/>
                    </a:lnTo>
                    <a:lnTo>
                      <a:pt x="1432" y="1304"/>
                    </a:lnTo>
                    <a:lnTo>
                      <a:pt x="1412" y="1301"/>
                    </a:lnTo>
                    <a:lnTo>
                      <a:pt x="1194" y="1245"/>
                    </a:lnTo>
                    <a:lnTo>
                      <a:pt x="728" y="1990"/>
                    </a:lnTo>
                    <a:lnTo>
                      <a:pt x="2466" y="1346"/>
                    </a:lnTo>
                    <a:lnTo>
                      <a:pt x="1628" y="1083"/>
                    </a:lnTo>
                    <a:close/>
                    <a:moveTo>
                      <a:pt x="190" y="986"/>
                    </a:moveTo>
                    <a:lnTo>
                      <a:pt x="551" y="1965"/>
                    </a:lnTo>
                    <a:lnTo>
                      <a:pt x="1027" y="1202"/>
                    </a:lnTo>
                    <a:lnTo>
                      <a:pt x="190" y="986"/>
                    </a:lnTo>
                    <a:close/>
                    <a:moveTo>
                      <a:pt x="2223" y="233"/>
                    </a:moveTo>
                    <a:lnTo>
                      <a:pt x="1727" y="943"/>
                    </a:lnTo>
                    <a:lnTo>
                      <a:pt x="2584" y="1212"/>
                    </a:lnTo>
                    <a:lnTo>
                      <a:pt x="2223" y="233"/>
                    </a:lnTo>
                    <a:close/>
                    <a:moveTo>
                      <a:pt x="2028" y="226"/>
                    </a:moveTo>
                    <a:lnTo>
                      <a:pt x="332" y="854"/>
                    </a:lnTo>
                    <a:lnTo>
                      <a:pt x="1398" y="1129"/>
                    </a:lnTo>
                    <a:lnTo>
                      <a:pt x="2028" y="226"/>
                    </a:lnTo>
                    <a:close/>
                    <a:moveTo>
                      <a:pt x="2203" y="0"/>
                    </a:moveTo>
                    <a:lnTo>
                      <a:pt x="2234" y="4"/>
                    </a:lnTo>
                    <a:lnTo>
                      <a:pt x="2265" y="15"/>
                    </a:lnTo>
                    <a:lnTo>
                      <a:pt x="2287" y="27"/>
                    </a:lnTo>
                    <a:lnTo>
                      <a:pt x="2307" y="44"/>
                    </a:lnTo>
                    <a:lnTo>
                      <a:pt x="2325" y="61"/>
                    </a:lnTo>
                    <a:lnTo>
                      <a:pt x="2339" y="84"/>
                    </a:lnTo>
                    <a:lnTo>
                      <a:pt x="2350" y="107"/>
                    </a:lnTo>
                    <a:lnTo>
                      <a:pt x="2766" y="1235"/>
                    </a:lnTo>
                    <a:lnTo>
                      <a:pt x="2774" y="1263"/>
                    </a:lnTo>
                    <a:lnTo>
                      <a:pt x="2777" y="1292"/>
                    </a:lnTo>
                    <a:lnTo>
                      <a:pt x="2774" y="1320"/>
                    </a:lnTo>
                    <a:lnTo>
                      <a:pt x="2767" y="1347"/>
                    </a:lnTo>
                    <a:lnTo>
                      <a:pt x="2755" y="1373"/>
                    </a:lnTo>
                    <a:lnTo>
                      <a:pt x="2740" y="1395"/>
                    </a:lnTo>
                    <a:lnTo>
                      <a:pt x="2720" y="1416"/>
                    </a:lnTo>
                    <a:lnTo>
                      <a:pt x="2696" y="1433"/>
                    </a:lnTo>
                    <a:lnTo>
                      <a:pt x="2670" y="1445"/>
                    </a:lnTo>
                    <a:lnTo>
                      <a:pt x="2670" y="1445"/>
                    </a:lnTo>
                    <a:lnTo>
                      <a:pt x="638" y="2198"/>
                    </a:lnTo>
                    <a:lnTo>
                      <a:pt x="609" y="2206"/>
                    </a:lnTo>
                    <a:lnTo>
                      <a:pt x="580" y="2208"/>
                    </a:lnTo>
                    <a:lnTo>
                      <a:pt x="557" y="2207"/>
                    </a:lnTo>
                    <a:lnTo>
                      <a:pt x="535" y="2201"/>
                    </a:lnTo>
                    <a:lnTo>
                      <a:pt x="513" y="2194"/>
                    </a:lnTo>
                    <a:lnTo>
                      <a:pt x="489" y="2180"/>
                    </a:lnTo>
                    <a:lnTo>
                      <a:pt x="469" y="2165"/>
                    </a:lnTo>
                    <a:lnTo>
                      <a:pt x="453" y="2146"/>
                    </a:lnTo>
                    <a:lnTo>
                      <a:pt x="438" y="2125"/>
                    </a:lnTo>
                    <a:lnTo>
                      <a:pt x="427" y="2101"/>
                    </a:lnTo>
                    <a:lnTo>
                      <a:pt x="10" y="973"/>
                    </a:lnTo>
                    <a:lnTo>
                      <a:pt x="2" y="942"/>
                    </a:lnTo>
                    <a:lnTo>
                      <a:pt x="0" y="910"/>
                    </a:lnTo>
                    <a:lnTo>
                      <a:pt x="5" y="879"/>
                    </a:lnTo>
                    <a:lnTo>
                      <a:pt x="16" y="848"/>
                    </a:lnTo>
                    <a:lnTo>
                      <a:pt x="28" y="825"/>
                    </a:lnTo>
                    <a:lnTo>
                      <a:pt x="43" y="805"/>
                    </a:lnTo>
                    <a:lnTo>
                      <a:pt x="62" y="788"/>
                    </a:lnTo>
                    <a:lnTo>
                      <a:pt x="83" y="773"/>
                    </a:lnTo>
                    <a:lnTo>
                      <a:pt x="107" y="763"/>
                    </a:lnTo>
                    <a:lnTo>
                      <a:pt x="2140" y="10"/>
                    </a:lnTo>
                    <a:lnTo>
                      <a:pt x="2171" y="1"/>
                    </a:lnTo>
                    <a:lnTo>
                      <a:pt x="2203"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19" name="Freeform 130">
                <a:extLst>
                  <a:ext uri="{FF2B5EF4-FFF2-40B4-BE49-F238E27FC236}">
                    <a16:creationId xmlns:a16="http://schemas.microsoft.com/office/drawing/2014/main" id="{49F8E1D2-A70A-4622-9F8F-3925F9D9FF57}"/>
                  </a:ext>
                </a:extLst>
              </p:cNvPr>
              <p:cNvSpPr/>
              <p:nvPr/>
            </p:nvSpPr>
            <p:spPr bwMode="auto">
              <a:xfrm>
                <a:off x="4451351" y="3108325"/>
                <a:ext cx="74613" cy="44450"/>
              </a:xfrm>
              <a:custGeom>
                <a:gdLst>
                  <a:gd name="T0" fmla="*/ 382 w 471"/>
                  <a:gd name="T1" fmla="*/ 0 h 278"/>
                  <a:gd name="T2" fmla="*/ 403 w 471"/>
                  <a:gd name="T3" fmla="*/ 1 h 278"/>
                  <a:gd name="T4" fmla="*/ 423 w 471"/>
                  <a:gd name="T5" fmla="*/ 8 h 278"/>
                  <a:gd name="T6" fmla="*/ 441 w 471"/>
                  <a:gd name="T7" fmla="*/ 19 h 278"/>
                  <a:gd name="T8" fmla="*/ 456 w 471"/>
                  <a:gd name="T9" fmla="*/ 35 h 278"/>
                  <a:gd name="T10" fmla="*/ 466 w 471"/>
                  <a:gd name="T11" fmla="*/ 54 h 278"/>
                  <a:gd name="T12" fmla="*/ 471 w 471"/>
                  <a:gd name="T13" fmla="*/ 75 h 278"/>
                  <a:gd name="T14" fmla="*/ 470 w 471"/>
                  <a:gd name="T15" fmla="*/ 97 h 278"/>
                  <a:gd name="T16" fmla="*/ 463 w 471"/>
                  <a:gd name="T17" fmla="*/ 117 h 278"/>
                  <a:gd name="T18" fmla="*/ 452 w 471"/>
                  <a:gd name="T19" fmla="*/ 135 h 278"/>
                  <a:gd name="T20" fmla="*/ 437 w 471"/>
                  <a:gd name="T21" fmla="*/ 149 h 278"/>
                  <a:gd name="T22" fmla="*/ 418 w 471"/>
                  <a:gd name="T23" fmla="*/ 159 h 278"/>
                  <a:gd name="T24" fmla="*/ 110 w 471"/>
                  <a:gd name="T25" fmla="*/ 274 h 278"/>
                  <a:gd name="T26" fmla="*/ 95 w 471"/>
                  <a:gd name="T27" fmla="*/ 277 h 278"/>
                  <a:gd name="T28" fmla="*/ 82 w 471"/>
                  <a:gd name="T29" fmla="*/ 278 h 278"/>
                  <a:gd name="T30" fmla="*/ 62 w 471"/>
                  <a:gd name="T31" fmla="*/ 276 h 278"/>
                  <a:gd name="T32" fmla="*/ 44 w 471"/>
                  <a:gd name="T33" fmla="*/ 269 h 278"/>
                  <a:gd name="T34" fmla="*/ 28 w 471"/>
                  <a:gd name="T35" fmla="*/ 258 h 278"/>
                  <a:gd name="T36" fmla="*/ 14 w 471"/>
                  <a:gd name="T37" fmla="*/ 242 h 278"/>
                  <a:gd name="T38" fmla="*/ 5 w 471"/>
                  <a:gd name="T39" fmla="*/ 225 h 278"/>
                  <a:gd name="T40" fmla="*/ 0 w 471"/>
                  <a:gd name="T41" fmla="*/ 204 h 278"/>
                  <a:gd name="T42" fmla="*/ 1 w 471"/>
                  <a:gd name="T43" fmla="*/ 182 h 278"/>
                  <a:gd name="T44" fmla="*/ 8 w 471"/>
                  <a:gd name="T45" fmla="*/ 162 h 278"/>
                  <a:gd name="T46" fmla="*/ 19 w 471"/>
                  <a:gd name="T47" fmla="*/ 145 h 278"/>
                  <a:gd name="T48" fmla="*/ 34 w 471"/>
                  <a:gd name="T49" fmla="*/ 130 h 278"/>
                  <a:gd name="T50" fmla="*/ 53 w 471"/>
                  <a:gd name="T51" fmla="*/ 119 h 278"/>
                  <a:gd name="T52" fmla="*/ 361 w 471"/>
                  <a:gd name="T53" fmla="*/ 6 h 278"/>
                  <a:gd name="T54" fmla="*/ 382 w 471"/>
                  <a:gd name="T55" fmla="*/ 0 h 2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1" h="278">
                    <a:moveTo>
                      <a:pt x="382" y="0"/>
                    </a:moveTo>
                    <a:lnTo>
                      <a:pt x="403" y="1"/>
                    </a:lnTo>
                    <a:lnTo>
                      <a:pt x="423" y="8"/>
                    </a:lnTo>
                    <a:lnTo>
                      <a:pt x="441" y="19"/>
                    </a:lnTo>
                    <a:lnTo>
                      <a:pt x="456" y="35"/>
                    </a:lnTo>
                    <a:lnTo>
                      <a:pt x="466" y="54"/>
                    </a:lnTo>
                    <a:lnTo>
                      <a:pt x="471" y="75"/>
                    </a:lnTo>
                    <a:lnTo>
                      <a:pt x="470" y="97"/>
                    </a:lnTo>
                    <a:lnTo>
                      <a:pt x="463" y="117"/>
                    </a:lnTo>
                    <a:lnTo>
                      <a:pt x="452" y="135"/>
                    </a:lnTo>
                    <a:lnTo>
                      <a:pt x="437" y="149"/>
                    </a:lnTo>
                    <a:lnTo>
                      <a:pt x="418" y="159"/>
                    </a:lnTo>
                    <a:lnTo>
                      <a:pt x="110" y="274"/>
                    </a:lnTo>
                    <a:lnTo>
                      <a:pt x="95" y="277"/>
                    </a:lnTo>
                    <a:lnTo>
                      <a:pt x="82" y="278"/>
                    </a:lnTo>
                    <a:lnTo>
                      <a:pt x="62" y="276"/>
                    </a:lnTo>
                    <a:lnTo>
                      <a:pt x="44" y="269"/>
                    </a:lnTo>
                    <a:lnTo>
                      <a:pt x="28" y="258"/>
                    </a:lnTo>
                    <a:lnTo>
                      <a:pt x="14" y="242"/>
                    </a:lnTo>
                    <a:lnTo>
                      <a:pt x="5" y="225"/>
                    </a:lnTo>
                    <a:lnTo>
                      <a:pt x="0" y="204"/>
                    </a:lnTo>
                    <a:lnTo>
                      <a:pt x="1" y="182"/>
                    </a:lnTo>
                    <a:lnTo>
                      <a:pt x="8" y="162"/>
                    </a:lnTo>
                    <a:lnTo>
                      <a:pt x="19" y="145"/>
                    </a:lnTo>
                    <a:lnTo>
                      <a:pt x="34" y="130"/>
                    </a:lnTo>
                    <a:lnTo>
                      <a:pt x="53" y="119"/>
                    </a:lnTo>
                    <a:lnTo>
                      <a:pt x="361" y="6"/>
                    </a:lnTo>
                    <a:lnTo>
                      <a:pt x="382"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0" name="Freeform 131">
                <a:extLst>
                  <a:ext uri="{FF2B5EF4-FFF2-40B4-BE49-F238E27FC236}">
                    <a16:creationId xmlns:a16="http://schemas.microsoft.com/office/drawing/2014/main" id="{4B6F3E1B-B6CB-4AB0-85CE-AA28D3D3C124}"/>
                  </a:ext>
                </a:extLst>
              </p:cNvPr>
              <p:cNvSpPr/>
              <p:nvPr/>
            </p:nvSpPr>
            <p:spPr bwMode="auto">
              <a:xfrm>
                <a:off x="4403726" y="2987675"/>
                <a:ext cx="55563" cy="38100"/>
              </a:xfrm>
              <a:custGeom>
                <a:gdLst>
                  <a:gd name="T0" fmla="*/ 264 w 353"/>
                  <a:gd name="T1" fmla="*/ 0 h 234"/>
                  <a:gd name="T2" fmla="*/ 285 w 353"/>
                  <a:gd name="T3" fmla="*/ 1 h 234"/>
                  <a:gd name="T4" fmla="*/ 305 w 353"/>
                  <a:gd name="T5" fmla="*/ 7 h 234"/>
                  <a:gd name="T6" fmla="*/ 323 w 353"/>
                  <a:gd name="T7" fmla="*/ 19 h 234"/>
                  <a:gd name="T8" fmla="*/ 338 w 353"/>
                  <a:gd name="T9" fmla="*/ 34 h 234"/>
                  <a:gd name="T10" fmla="*/ 349 w 353"/>
                  <a:gd name="T11" fmla="*/ 53 h 234"/>
                  <a:gd name="T12" fmla="*/ 353 w 353"/>
                  <a:gd name="T13" fmla="*/ 74 h 234"/>
                  <a:gd name="T14" fmla="*/ 352 w 353"/>
                  <a:gd name="T15" fmla="*/ 96 h 234"/>
                  <a:gd name="T16" fmla="*/ 345 w 353"/>
                  <a:gd name="T17" fmla="*/ 116 h 234"/>
                  <a:gd name="T18" fmla="*/ 334 w 353"/>
                  <a:gd name="T19" fmla="*/ 134 h 234"/>
                  <a:gd name="T20" fmla="*/ 320 w 353"/>
                  <a:gd name="T21" fmla="*/ 149 h 234"/>
                  <a:gd name="T22" fmla="*/ 300 w 353"/>
                  <a:gd name="T23" fmla="*/ 159 h 234"/>
                  <a:gd name="T24" fmla="*/ 110 w 353"/>
                  <a:gd name="T25" fmla="*/ 228 h 234"/>
                  <a:gd name="T26" fmla="*/ 96 w 353"/>
                  <a:gd name="T27" fmla="*/ 233 h 234"/>
                  <a:gd name="T28" fmla="*/ 81 w 353"/>
                  <a:gd name="T29" fmla="*/ 234 h 234"/>
                  <a:gd name="T30" fmla="*/ 61 w 353"/>
                  <a:gd name="T31" fmla="*/ 232 h 234"/>
                  <a:gd name="T32" fmla="*/ 44 w 353"/>
                  <a:gd name="T33" fmla="*/ 225 h 234"/>
                  <a:gd name="T34" fmla="*/ 27 w 353"/>
                  <a:gd name="T35" fmla="*/ 214 h 234"/>
                  <a:gd name="T36" fmla="*/ 15 w 353"/>
                  <a:gd name="T37" fmla="*/ 199 h 234"/>
                  <a:gd name="T38" fmla="*/ 5 w 353"/>
                  <a:gd name="T39" fmla="*/ 181 h 234"/>
                  <a:gd name="T40" fmla="*/ 0 w 353"/>
                  <a:gd name="T41" fmla="*/ 159 h 234"/>
                  <a:gd name="T42" fmla="*/ 2 w 353"/>
                  <a:gd name="T43" fmla="*/ 137 h 234"/>
                  <a:gd name="T44" fmla="*/ 7 w 353"/>
                  <a:gd name="T45" fmla="*/ 117 h 234"/>
                  <a:gd name="T46" fmla="*/ 18 w 353"/>
                  <a:gd name="T47" fmla="*/ 100 h 234"/>
                  <a:gd name="T48" fmla="*/ 34 w 353"/>
                  <a:gd name="T49" fmla="*/ 85 h 234"/>
                  <a:gd name="T50" fmla="*/ 54 w 353"/>
                  <a:gd name="T51" fmla="*/ 75 h 234"/>
                  <a:gd name="T52" fmla="*/ 243 w 353"/>
                  <a:gd name="T53" fmla="*/ 5 h 234"/>
                  <a:gd name="T54" fmla="*/ 264 w 353"/>
                  <a:gd name="T55" fmla="*/ 0 h 23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3" h="234">
                    <a:moveTo>
                      <a:pt x="264" y="0"/>
                    </a:moveTo>
                    <a:lnTo>
                      <a:pt x="285" y="1"/>
                    </a:lnTo>
                    <a:lnTo>
                      <a:pt x="305" y="7"/>
                    </a:lnTo>
                    <a:lnTo>
                      <a:pt x="323" y="19"/>
                    </a:lnTo>
                    <a:lnTo>
                      <a:pt x="338" y="34"/>
                    </a:lnTo>
                    <a:lnTo>
                      <a:pt x="349" y="53"/>
                    </a:lnTo>
                    <a:lnTo>
                      <a:pt x="353" y="74"/>
                    </a:lnTo>
                    <a:lnTo>
                      <a:pt x="352" y="96"/>
                    </a:lnTo>
                    <a:lnTo>
                      <a:pt x="345" y="116"/>
                    </a:lnTo>
                    <a:lnTo>
                      <a:pt x="334" y="134"/>
                    </a:lnTo>
                    <a:lnTo>
                      <a:pt x="320" y="149"/>
                    </a:lnTo>
                    <a:lnTo>
                      <a:pt x="300" y="159"/>
                    </a:lnTo>
                    <a:lnTo>
                      <a:pt x="110" y="228"/>
                    </a:lnTo>
                    <a:lnTo>
                      <a:pt x="96" y="233"/>
                    </a:lnTo>
                    <a:lnTo>
                      <a:pt x="81" y="234"/>
                    </a:lnTo>
                    <a:lnTo>
                      <a:pt x="61" y="232"/>
                    </a:lnTo>
                    <a:lnTo>
                      <a:pt x="44" y="225"/>
                    </a:lnTo>
                    <a:lnTo>
                      <a:pt x="27" y="214"/>
                    </a:lnTo>
                    <a:lnTo>
                      <a:pt x="15" y="199"/>
                    </a:lnTo>
                    <a:lnTo>
                      <a:pt x="5" y="181"/>
                    </a:lnTo>
                    <a:lnTo>
                      <a:pt x="0" y="159"/>
                    </a:lnTo>
                    <a:lnTo>
                      <a:pt x="2" y="137"/>
                    </a:lnTo>
                    <a:lnTo>
                      <a:pt x="7" y="117"/>
                    </a:lnTo>
                    <a:lnTo>
                      <a:pt x="18" y="100"/>
                    </a:lnTo>
                    <a:lnTo>
                      <a:pt x="34" y="85"/>
                    </a:lnTo>
                    <a:lnTo>
                      <a:pt x="54" y="75"/>
                    </a:lnTo>
                    <a:lnTo>
                      <a:pt x="243" y="5"/>
                    </a:lnTo>
                    <a:lnTo>
                      <a:pt x="264"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1" name="Freeform 132">
                <a:extLst>
                  <a:ext uri="{FF2B5EF4-FFF2-40B4-BE49-F238E27FC236}">
                    <a16:creationId xmlns:a16="http://schemas.microsoft.com/office/drawing/2014/main" id="{A12E6632-DC4E-462D-9368-349CFA8786A3}"/>
                  </a:ext>
                </a:extLst>
              </p:cNvPr>
              <p:cNvSpPr/>
              <p:nvPr/>
            </p:nvSpPr>
            <p:spPr bwMode="auto">
              <a:xfrm>
                <a:off x="4373563" y="3086100"/>
                <a:ext cx="47625" cy="34925"/>
              </a:xfrm>
              <a:custGeom>
                <a:gdLst>
                  <a:gd name="T0" fmla="*/ 216 w 304"/>
                  <a:gd name="T1" fmla="*/ 0 h 217"/>
                  <a:gd name="T2" fmla="*/ 237 w 304"/>
                  <a:gd name="T3" fmla="*/ 2 h 217"/>
                  <a:gd name="T4" fmla="*/ 257 w 304"/>
                  <a:gd name="T5" fmla="*/ 8 h 217"/>
                  <a:gd name="T6" fmla="*/ 275 w 304"/>
                  <a:gd name="T7" fmla="*/ 19 h 217"/>
                  <a:gd name="T8" fmla="*/ 289 w 304"/>
                  <a:gd name="T9" fmla="*/ 35 h 217"/>
                  <a:gd name="T10" fmla="*/ 299 w 304"/>
                  <a:gd name="T11" fmla="*/ 54 h 217"/>
                  <a:gd name="T12" fmla="*/ 304 w 304"/>
                  <a:gd name="T13" fmla="*/ 76 h 217"/>
                  <a:gd name="T14" fmla="*/ 304 w 304"/>
                  <a:gd name="T15" fmla="*/ 97 h 217"/>
                  <a:gd name="T16" fmla="*/ 297 w 304"/>
                  <a:gd name="T17" fmla="*/ 117 h 217"/>
                  <a:gd name="T18" fmla="*/ 286 w 304"/>
                  <a:gd name="T19" fmla="*/ 135 h 217"/>
                  <a:gd name="T20" fmla="*/ 271 w 304"/>
                  <a:gd name="T21" fmla="*/ 149 h 217"/>
                  <a:gd name="T22" fmla="*/ 252 w 304"/>
                  <a:gd name="T23" fmla="*/ 159 h 217"/>
                  <a:gd name="T24" fmla="*/ 110 w 304"/>
                  <a:gd name="T25" fmla="*/ 211 h 217"/>
                  <a:gd name="T26" fmla="*/ 96 w 304"/>
                  <a:gd name="T27" fmla="*/ 216 h 217"/>
                  <a:gd name="T28" fmla="*/ 82 w 304"/>
                  <a:gd name="T29" fmla="*/ 217 h 217"/>
                  <a:gd name="T30" fmla="*/ 62 w 304"/>
                  <a:gd name="T31" fmla="*/ 215 h 217"/>
                  <a:gd name="T32" fmla="*/ 44 w 304"/>
                  <a:gd name="T33" fmla="*/ 207 h 217"/>
                  <a:gd name="T34" fmla="*/ 28 w 304"/>
                  <a:gd name="T35" fmla="*/ 196 h 217"/>
                  <a:gd name="T36" fmla="*/ 14 w 304"/>
                  <a:gd name="T37" fmla="*/ 181 h 217"/>
                  <a:gd name="T38" fmla="*/ 6 w 304"/>
                  <a:gd name="T39" fmla="*/ 164 h 217"/>
                  <a:gd name="T40" fmla="*/ 0 w 304"/>
                  <a:gd name="T41" fmla="*/ 141 h 217"/>
                  <a:gd name="T42" fmla="*/ 1 w 304"/>
                  <a:gd name="T43" fmla="*/ 120 h 217"/>
                  <a:gd name="T44" fmla="*/ 8 w 304"/>
                  <a:gd name="T45" fmla="*/ 100 h 217"/>
                  <a:gd name="T46" fmla="*/ 19 w 304"/>
                  <a:gd name="T47" fmla="*/ 83 h 217"/>
                  <a:gd name="T48" fmla="*/ 34 w 304"/>
                  <a:gd name="T49" fmla="*/ 68 h 217"/>
                  <a:gd name="T50" fmla="*/ 53 w 304"/>
                  <a:gd name="T51" fmla="*/ 58 h 217"/>
                  <a:gd name="T52" fmla="*/ 194 w 304"/>
                  <a:gd name="T53" fmla="*/ 6 h 217"/>
                  <a:gd name="T54" fmla="*/ 216 w 304"/>
                  <a:gd name="T55" fmla="*/ 0 h 21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4" h="216">
                    <a:moveTo>
                      <a:pt x="216" y="0"/>
                    </a:moveTo>
                    <a:lnTo>
                      <a:pt x="237" y="2"/>
                    </a:lnTo>
                    <a:lnTo>
                      <a:pt x="257" y="8"/>
                    </a:lnTo>
                    <a:lnTo>
                      <a:pt x="275" y="19"/>
                    </a:lnTo>
                    <a:lnTo>
                      <a:pt x="289" y="35"/>
                    </a:lnTo>
                    <a:lnTo>
                      <a:pt x="299" y="54"/>
                    </a:lnTo>
                    <a:lnTo>
                      <a:pt x="304" y="76"/>
                    </a:lnTo>
                    <a:lnTo>
                      <a:pt x="304" y="97"/>
                    </a:lnTo>
                    <a:lnTo>
                      <a:pt x="297" y="117"/>
                    </a:lnTo>
                    <a:lnTo>
                      <a:pt x="286" y="135"/>
                    </a:lnTo>
                    <a:lnTo>
                      <a:pt x="271" y="149"/>
                    </a:lnTo>
                    <a:lnTo>
                      <a:pt x="252" y="159"/>
                    </a:lnTo>
                    <a:lnTo>
                      <a:pt x="110" y="211"/>
                    </a:lnTo>
                    <a:lnTo>
                      <a:pt x="96" y="216"/>
                    </a:lnTo>
                    <a:lnTo>
                      <a:pt x="82" y="217"/>
                    </a:lnTo>
                    <a:lnTo>
                      <a:pt x="62" y="215"/>
                    </a:lnTo>
                    <a:lnTo>
                      <a:pt x="44" y="207"/>
                    </a:lnTo>
                    <a:lnTo>
                      <a:pt x="28" y="196"/>
                    </a:lnTo>
                    <a:lnTo>
                      <a:pt x="14" y="181"/>
                    </a:lnTo>
                    <a:lnTo>
                      <a:pt x="6" y="164"/>
                    </a:lnTo>
                    <a:lnTo>
                      <a:pt x="0" y="141"/>
                    </a:lnTo>
                    <a:lnTo>
                      <a:pt x="1" y="120"/>
                    </a:lnTo>
                    <a:lnTo>
                      <a:pt x="8" y="100"/>
                    </a:lnTo>
                    <a:lnTo>
                      <a:pt x="19" y="83"/>
                    </a:lnTo>
                    <a:lnTo>
                      <a:pt x="34" y="68"/>
                    </a:lnTo>
                    <a:lnTo>
                      <a:pt x="53" y="58"/>
                    </a:lnTo>
                    <a:lnTo>
                      <a:pt x="194" y="6"/>
                    </a:lnTo>
                    <a:lnTo>
                      <a:pt x="216"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grpSp>
        <p:grpSp>
          <p:nvGrpSpPr>
            <p:cNvPr id="22" name="Group 19">
              <a:extLst>
                <a:ext uri="{FF2B5EF4-FFF2-40B4-BE49-F238E27FC236}">
                  <a16:creationId xmlns:a16="http://schemas.microsoft.com/office/drawing/2014/main" id="{965EF891-40C6-4459-B896-9C09BCFE8AE9}"/>
                </a:ext>
              </a:extLst>
            </p:cNvPr>
            <p:cNvGrpSpPr/>
            <p:nvPr/>
          </p:nvGrpSpPr>
          <p:grpSpPr>
            <a:xfrm>
              <a:off x="3216415" y="2696155"/>
              <a:ext cx="647100" cy="650656"/>
              <a:chOff x="5402263" y="3448050"/>
              <a:chExt cx="577849" cy="581025"/>
            </a:xfrm>
            <a:solidFill>
              <a:schemeClr val="bg1"/>
            </a:solidFill>
          </p:grpSpPr>
          <p:sp>
            <p:nvSpPr>
              <p:cNvPr id="23" name="Freeform 217">
                <a:extLst>
                  <a:ext uri="{FF2B5EF4-FFF2-40B4-BE49-F238E27FC236}">
                    <a16:creationId xmlns:a16="http://schemas.microsoft.com/office/drawing/2014/main" id="{19CE9198-88D3-4DE0-9B3B-B1B1E1415F06}"/>
                  </a:ext>
                </a:extLst>
              </p:cNvPr>
              <p:cNvSpPr/>
              <p:nvPr/>
            </p:nvSpPr>
            <p:spPr bwMode="auto">
              <a:xfrm>
                <a:off x="5402263" y="3636963"/>
                <a:ext cx="77787" cy="28575"/>
              </a:xfrm>
              <a:custGeom>
                <a:gdLst>
                  <a:gd name="T0" fmla="*/ 88 w 494"/>
                  <a:gd name="T1" fmla="*/ 0 h 177"/>
                  <a:gd name="T2" fmla="*/ 406 w 494"/>
                  <a:gd name="T3" fmla="*/ 0 h 177"/>
                  <a:gd name="T4" fmla="*/ 429 w 494"/>
                  <a:gd name="T5" fmla="*/ 3 h 177"/>
                  <a:gd name="T6" fmla="*/ 450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0 w 494"/>
                  <a:gd name="T23" fmla="*/ 165 h 177"/>
                  <a:gd name="T24" fmla="*/ 429 w 494"/>
                  <a:gd name="T25" fmla="*/ 174 h 177"/>
                  <a:gd name="T26" fmla="*/ 406 w 494"/>
                  <a:gd name="T27" fmla="*/ 177 h 177"/>
                  <a:gd name="T28" fmla="*/ 88 w 494"/>
                  <a:gd name="T29" fmla="*/ 177 h 177"/>
                  <a:gd name="T30" fmla="*/ 65 w 494"/>
                  <a:gd name="T31" fmla="*/ 174 h 177"/>
                  <a:gd name="T32" fmla="*/ 44 w 494"/>
                  <a:gd name="T33" fmla="*/ 165 h 177"/>
                  <a:gd name="T34" fmla="*/ 25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5 w 494"/>
                  <a:gd name="T47" fmla="*/ 25 h 177"/>
                  <a:gd name="T48" fmla="*/ 44 w 494"/>
                  <a:gd name="T49" fmla="*/ 12 h 177"/>
                  <a:gd name="T50" fmla="*/ 65 w 494"/>
                  <a:gd name="T51" fmla="*/ 3 h 177"/>
                  <a:gd name="T52" fmla="*/ 88 w 494"/>
                  <a:gd name="T53" fmla="*/ 0 h 1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2" h="177">
                    <a:moveTo>
                      <a:pt x="88" y="0"/>
                    </a:moveTo>
                    <a:lnTo>
                      <a:pt x="406" y="0"/>
                    </a:lnTo>
                    <a:lnTo>
                      <a:pt x="429" y="3"/>
                    </a:lnTo>
                    <a:lnTo>
                      <a:pt x="450" y="12"/>
                    </a:lnTo>
                    <a:lnTo>
                      <a:pt x="469" y="25"/>
                    </a:lnTo>
                    <a:lnTo>
                      <a:pt x="482" y="43"/>
                    </a:lnTo>
                    <a:lnTo>
                      <a:pt x="491" y="65"/>
                    </a:lnTo>
                    <a:lnTo>
                      <a:pt x="494" y="89"/>
                    </a:lnTo>
                    <a:lnTo>
                      <a:pt x="491" y="112"/>
                    </a:lnTo>
                    <a:lnTo>
                      <a:pt x="482" y="133"/>
                    </a:lnTo>
                    <a:lnTo>
                      <a:pt x="469" y="151"/>
                    </a:lnTo>
                    <a:lnTo>
                      <a:pt x="450" y="165"/>
                    </a:lnTo>
                    <a:lnTo>
                      <a:pt x="429" y="174"/>
                    </a:lnTo>
                    <a:lnTo>
                      <a:pt x="406" y="177"/>
                    </a:lnTo>
                    <a:lnTo>
                      <a:pt x="88" y="177"/>
                    </a:lnTo>
                    <a:lnTo>
                      <a:pt x="65" y="174"/>
                    </a:lnTo>
                    <a:lnTo>
                      <a:pt x="44" y="165"/>
                    </a:lnTo>
                    <a:lnTo>
                      <a:pt x="25" y="151"/>
                    </a:lnTo>
                    <a:lnTo>
                      <a:pt x="12" y="133"/>
                    </a:lnTo>
                    <a:lnTo>
                      <a:pt x="3" y="112"/>
                    </a:lnTo>
                    <a:lnTo>
                      <a:pt x="0" y="89"/>
                    </a:lnTo>
                    <a:lnTo>
                      <a:pt x="3" y="65"/>
                    </a:lnTo>
                    <a:lnTo>
                      <a:pt x="12" y="43"/>
                    </a:lnTo>
                    <a:lnTo>
                      <a:pt x="25" y="25"/>
                    </a:lnTo>
                    <a:lnTo>
                      <a:pt x="44" y="12"/>
                    </a:lnTo>
                    <a:lnTo>
                      <a:pt x="65" y="3"/>
                    </a:lnTo>
                    <a:lnTo>
                      <a:pt x="88"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4" name="Freeform 218">
                <a:extLst>
                  <a:ext uri="{FF2B5EF4-FFF2-40B4-BE49-F238E27FC236}">
                    <a16:creationId xmlns:a16="http://schemas.microsoft.com/office/drawing/2014/main" id="{5494A96D-D2CF-4EFF-8C79-F54D6D6CBAAD}"/>
                  </a:ext>
                </a:extLst>
              </p:cNvPr>
              <p:cNvSpPr/>
              <p:nvPr/>
            </p:nvSpPr>
            <p:spPr bwMode="auto">
              <a:xfrm>
                <a:off x="5902325" y="3636963"/>
                <a:ext cx="77787" cy="28575"/>
              </a:xfrm>
              <a:custGeom>
                <a:gdLst>
                  <a:gd name="T0" fmla="*/ 89 w 494"/>
                  <a:gd name="T1" fmla="*/ 0 h 177"/>
                  <a:gd name="T2" fmla="*/ 407 w 494"/>
                  <a:gd name="T3" fmla="*/ 0 h 177"/>
                  <a:gd name="T4" fmla="*/ 430 w 494"/>
                  <a:gd name="T5" fmla="*/ 3 h 177"/>
                  <a:gd name="T6" fmla="*/ 451 w 494"/>
                  <a:gd name="T7" fmla="*/ 12 h 177"/>
                  <a:gd name="T8" fmla="*/ 469 w 494"/>
                  <a:gd name="T9" fmla="*/ 25 h 177"/>
                  <a:gd name="T10" fmla="*/ 482 w 494"/>
                  <a:gd name="T11" fmla="*/ 43 h 177"/>
                  <a:gd name="T12" fmla="*/ 491 w 494"/>
                  <a:gd name="T13" fmla="*/ 65 h 177"/>
                  <a:gd name="T14" fmla="*/ 494 w 494"/>
                  <a:gd name="T15" fmla="*/ 89 h 177"/>
                  <a:gd name="T16" fmla="*/ 491 w 494"/>
                  <a:gd name="T17" fmla="*/ 112 h 177"/>
                  <a:gd name="T18" fmla="*/ 482 w 494"/>
                  <a:gd name="T19" fmla="*/ 133 h 177"/>
                  <a:gd name="T20" fmla="*/ 469 w 494"/>
                  <a:gd name="T21" fmla="*/ 151 h 177"/>
                  <a:gd name="T22" fmla="*/ 451 w 494"/>
                  <a:gd name="T23" fmla="*/ 165 h 177"/>
                  <a:gd name="T24" fmla="*/ 430 w 494"/>
                  <a:gd name="T25" fmla="*/ 174 h 177"/>
                  <a:gd name="T26" fmla="*/ 407 w 494"/>
                  <a:gd name="T27" fmla="*/ 177 h 177"/>
                  <a:gd name="T28" fmla="*/ 89 w 494"/>
                  <a:gd name="T29" fmla="*/ 177 h 177"/>
                  <a:gd name="T30" fmla="*/ 65 w 494"/>
                  <a:gd name="T31" fmla="*/ 174 h 177"/>
                  <a:gd name="T32" fmla="*/ 44 w 494"/>
                  <a:gd name="T33" fmla="*/ 165 h 177"/>
                  <a:gd name="T34" fmla="*/ 27 w 494"/>
                  <a:gd name="T35" fmla="*/ 151 h 177"/>
                  <a:gd name="T36" fmla="*/ 12 w 494"/>
                  <a:gd name="T37" fmla="*/ 133 h 177"/>
                  <a:gd name="T38" fmla="*/ 3 w 494"/>
                  <a:gd name="T39" fmla="*/ 112 h 177"/>
                  <a:gd name="T40" fmla="*/ 0 w 494"/>
                  <a:gd name="T41" fmla="*/ 89 h 177"/>
                  <a:gd name="T42" fmla="*/ 3 w 494"/>
                  <a:gd name="T43" fmla="*/ 65 h 177"/>
                  <a:gd name="T44" fmla="*/ 12 w 494"/>
                  <a:gd name="T45" fmla="*/ 43 h 177"/>
                  <a:gd name="T46" fmla="*/ 27 w 494"/>
                  <a:gd name="T47" fmla="*/ 25 h 177"/>
                  <a:gd name="T48" fmla="*/ 44 w 494"/>
                  <a:gd name="T49" fmla="*/ 12 h 177"/>
                  <a:gd name="T50" fmla="*/ 65 w 494"/>
                  <a:gd name="T51" fmla="*/ 3 h 177"/>
                  <a:gd name="T52" fmla="*/ 89 w 494"/>
                  <a:gd name="T53" fmla="*/ 0 h 17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2" h="177">
                    <a:moveTo>
                      <a:pt x="89" y="0"/>
                    </a:moveTo>
                    <a:lnTo>
                      <a:pt x="407" y="0"/>
                    </a:lnTo>
                    <a:lnTo>
                      <a:pt x="430" y="3"/>
                    </a:lnTo>
                    <a:lnTo>
                      <a:pt x="451" y="12"/>
                    </a:lnTo>
                    <a:lnTo>
                      <a:pt x="469" y="25"/>
                    </a:lnTo>
                    <a:lnTo>
                      <a:pt x="482" y="43"/>
                    </a:lnTo>
                    <a:lnTo>
                      <a:pt x="491" y="65"/>
                    </a:lnTo>
                    <a:lnTo>
                      <a:pt x="494" y="89"/>
                    </a:lnTo>
                    <a:lnTo>
                      <a:pt x="491" y="112"/>
                    </a:lnTo>
                    <a:lnTo>
                      <a:pt x="482" y="133"/>
                    </a:lnTo>
                    <a:lnTo>
                      <a:pt x="469" y="151"/>
                    </a:lnTo>
                    <a:lnTo>
                      <a:pt x="451" y="165"/>
                    </a:lnTo>
                    <a:lnTo>
                      <a:pt x="430" y="174"/>
                    </a:lnTo>
                    <a:lnTo>
                      <a:pt x="407" y="177"/>
                    </a:lnTo>
                    <a:lnTo>
                      <a:pt x="89" y="177"/>
                    </a:lnTo>
                    <a:lnTo>
                      <a:pt x="65" y="174"/>
                    </a:lnTo>
                    <a:lnTo>
                      <a:pt x="44" y="165"/>
                    </a:lnTo>
                    <a:lnTo>
                      <a:pt x="27" y="151"/>
                    </a:lnTo>
                    <a:lnTo>
                      <a:pt x="12" y="133"/>
                    </a:lnTo>
                    <a:lnTo>
                      <a:pt x="3" y="112"/>
                    </a:lnTo>
                    <a:lnTo>
                      <a:pt x="0" y="89"/>
                    </a:lnTo>
                    <a:lnTo>
                      <a:pt x="3" y="65"/>
                    </a:lnTo>
                    <a:lnTo>
                      <a:pt x="12" y="43"/>
                    </a:lnTo>
                    <a:lnTo>
                      <a:pt x="27" y="25"/>
                    </a:lnTo>
                    <a:lnTo>
                      <a:pt x="44" y="12"/>
                    </a:lnTo>
                    <a:lnTo>
                      <a:pt x="65" y="3"/>
                    </a:lnTo>
                    <a:lnTo>
                      <a:pt x="89"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5" name="Freeform 219">
                <a:extLst>
                  <a:ext uri="{FF2B5EF4-FFF2-40B4-BE49-F238E27FC236}">
                    <a16:creationId xmlns:a16="http://schemas.microsoft.com/office/drawing/2014/main" id="{D6D21AE1-A3EB-499B-BF20-CE5D8863AF75}"/>
                  </a:ext>
                </a:extLst>
              </p:cNvPr>
              <p:cNvSpPr/>
              <p:nvPr/>
            </p:nvSpPr>
            <p:spPr bwMode="auto">
              <a:xfrm>
                <a:off x="5464175" y="3814763"/>
                <a:ext cx="65087" cy="65088"/>
              </a:xfrm>
              <a:custGeom>
                <a:gdLst>
                  <a:gd name="T0" fmla="*/ 310 w 407"/>
                  <a:gd name="T1" fmla="*/ 0 h 408"/>
                  <a:gd name="T2" fmla="*/ 329 w 407"/>
                  <a:gd name="T3" fmla="*/ 0 h 408"/>
                  <a:gd name="T4" fmla="*/ 348 w 407"/>
                  <a:gd name="T5" fmla="*/ 3 h 408"/>
                  <a:gd name="T6" fmla="*/ 366 w 407"/>
                  <a:gd name="T7" fmla="*/ 12 h 408"/>
                  <a:gd name="T8" fmla="*/ 382 w 407"/>
                  <a:gd name="T9" fmla="*/ 24 h 408"/>
                  <a:gd name="T10" fmla="*/ 394 w 407"/>
                  <a:gd name="T11" fmla="*/ 41 h 408"/>
                  <a:gd name="T12" fmla="*/ 403 w 407"/>
                  <a:gd name="T13" fmla="*/ 59 h 408"/>
                  <a:gd name="T14" fmla="*/ 407 w 407"/>
                  <a:gd name="T15" fmla="*/ 78 h 408"/>
                  <a:gd name="T16" fmla="*/ 407 w 407"/>
                  <a:gd name="T17" fmla="*/ 98 h 408"/>
                  <a:gd name="T18" fmla="*/ 403 w 407"/>
                  <a:gd name="T19" fmla="*/ 116 h 408"/>
                  <a:gd name="T20" fmla="*/ 394 w 407"/>
                  <a:gd name="T21" fmla="*/ 134 h 408"/>
                  <a:gd name="T22" fmla="*/ 382 w 407"/>
                  <a:gd name="T23" fmla="*/ 150 h 408"/>
                  <a:gd name="T24" fmla="*/ 151 w 407"/>
                  <a:gd name="T25" fmla="*/ 381 h 408"/>
                  <a:gd name="T26" fmla="*/ 137 w 407"/>
                  <a:gd name="T27" fmla="*/ 394 h 408"/>
                  <a:gd name="T28" fmla="*/ 122 w 407"/>
                  <a:gd name="T29" fmla="*/ 401 h 408"/>
                  <a:gd name="T30" fmla="*/ 105 w 407"/>
                  <a:gd name="T31" fmla="*/ 406 h 408"/>
                  <a:gd name="T32" fmla="*/ 89 w 407"/>
                  <a:gd name="T33" fmla="*/ 408 h 408"/>
                  <a:gd name="T34" fmla="*/ 71 w 407"/>
                  <a:gd name="T35" fmla="*/ 406 h 408"/>
                  <a:gd name="T36" fmla="*/ 56 w 407"/>
                  <a:gd name="T37" fmla="*/ 401 h 408"/>
                  <a:gd name="T38" fmla="*/ 40 w 407"/>
                  <a:gd name="T39" fmla="*/ 394 h 408"/>
                  <a:gd name="T40" fmla="*/ 26 w 407"/>
                  <a:gd name="T41" fmla="*/ 381 h 408"/>
                  <a:gd name="T42" fmla="*/ 14 w 407"/>
                  <a:gd name="T43" fmla="*/ 366 h 408"/>
                  <a:gd name="T44" fmla="*/ 5 w 407"/>
                  <a:gd name="T45" fmla="*/ 348 h 408"/>
                  <a:gd name="T46" fmla="*/ 0 w 407"/>
                  <a:gd name="T47" fmla="*/ 329 h 408"/>
                  <a:gd name="T48" fmla="*/ 0 w 407"/>
                  <a:gd name="T49" fmla="*/ 309 h 408"/>
                  <a:gd name="T50" fmla="*/ 5 w 407"/>
                  <a:gd name="T51" fmla="*/ 290 h 408"/>
                  <a:gd name="T52" fmla="*/ 14 w 407"/>
                  <a:gd name="T53" fmla="*/ 273 h 408"/>
                  <a:gd name="T54" fmla="*/ 26 w 407"/>
                  <a:gd name="T55" fmla="*/ 256 h 408"/>
                  <a:gd name="T56" fmla="*/ 257 w 407"/>
                  <a:gd name="T57" fmla="*/ 24 h 408"/>
                  <a:gd name="T58" fmla="*/ 273 w 407"/>
                  <a:gd name="T59" fmla="*/ 12 h 408"/>
                  <a:gd name="T60" fmla="*/ 291 w 407"/>
                  <a:gd name="T61" fmla="*/ 3 h 408"/>
                  <a:gd name="T62" fmla="*/ 310 w 407"/>
                  <a:gd name="T63" fmla="*/ 0 h 4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7" h="408">
                    <a:moveTo>
                      <a:pt x="310" y="0"/>
                    </a:moveTo>
                    <a:lnTo>
                      <a:pt x="329" y="0"/>
                    </a:lnTo>
                    <a:lnTo>
                      <a:pt x="348" y="3"/>
                    </a:lnTo>
                    <a:lnTo>
                      <a:pt x="366" y="12"/>
                    </a:lnTo>
                    <a:lnTo>
                      <a:pt x="382" y="24"/>
                    </a:lnTo>
                    <a:lnTo>
                      <a:pt x="394" y="41"/>
                    </a:lnTo>
                    <a:lnTo>
                      <a:pt x="403" y="59"/>
                    </a:lnTo>
                    <a:lnTo>
                      <a:pt x="407" y="78"/>
                    </a:lnTo>
                    <a:lnTo>
                      <a:pt x="407" y="98"/>
                    </a:lnTo>
                    <a:lnTo>
                      <a:pt x="403" y="116"/>
                    </a:lnTo>
                    <a:lnTo>
                      <a:pt x="394" y="134"/>
                    </a:lnTo>
                    <a:lnTo>
                      <a:pt x="382" y="150"/>
                    </a:lnTo>
                    <a:lnTo>
                      <a:pt x="151" y="381"/>
                    </a:lnTo>
                    <a:lnTo>
                      <a:pt x="137" y="394"/>
                    </a:lnTo>
                    <a:lnTo>
                      <a:pt x="122" y="401"/>
                    </a:lnTo>
                    <a:lnTo>
                      <a:pt x="105" y="406"/>
                    </a:lnTo>
                    <a:lnTo>
                      <a:pt x="89" y="408"/>
                    </a:lnTo>
                    <a:lnTo>
                      <a:pt x="71" y="406"/>
                    </a:lnTo>
                    <a:lnTo>
                      <a:pt x="56" y="401"/>
                    </a:lnTo>
                    <a:lnTo>
                      <a:pt x="40" y="394"/>
                    </a:lnTo>
                    <a:lnTo>
                      <a:pt x="26" y="381"/>
                    </a:lnTo>
                    <a:lnTo>
                      <a:pt x="14" y="366"/>
                    </a:lnTo>
                    <a:lnTo>
                      <a:pt x="5" y="348"/>
                    </a:lnTo>
                    <a:lnTo>
                      <a:pt x="0" y="329"/>
                    </a:lnTo>
                    <a:lnTo>
                      <a:pt x="0" y="309"/>
                    </a:lnTo>
                    <a:lnTo>
                      <a:pt x="5" y="290"/>
                    </a:lnTo>
                    <a:lnTo>
                      <a:pt x="14" y="273"/>
                    </a:lnTo>
                    <a:lnTo>
                      <a:pt x="26" y="256"/>
                    </a:lnTo>
                    <a:lnTo>
                      <a:pt x="257" y="24"/>
                    </a:lnTo>
                    <a:lnTo>
                      <a:pt x="273" y="12"/>
                    </a:lnTo>
                    <a:lnTo>
                      <a:pt x="291" y="3"/>
                    </a:lnTo>
                    <a:lnTo>
                      <a:pt x="310"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6" name="Freeform 220">
                <a:extLst>
                  <a:ext uri="{FF2B5EF4-FFF2-40B4-BE49-F238E27FC236}">
                    <a16:creationId xmlns:a16="http://schemas.microsoft.com/office/drawing/2014/main" id="{365FE845-6621-4919-86CC-56E9F62D36D6}"/>
                  </a:ext>
                </a:extLst>
              </p:cNvPr>
              <p:cNvSpPr/>
              <p:nvPr/>
            </p:nvSpPr>
            <p:spPr bwMode="auto">
              <a:xfrm>
                <a:off x="5829300" y="3448050"/>
                <a:ext cx="63500" cy="63500"/>
              </a:xfrm>
              <a:custGeom>
                <a:gdLst>
                  <a:gd name="T0" fmla="*/ 303 w 401"/>
                  <a:gd name="T1" fmla="*/ 0 h 403"/>
                  <a:gd name="T2" fmla="*/ 322 w 401"/>
                  <a:gd name="T3" fmla="*/ 0 h 403"/>
                  <a:gd name="T4" fmla="*/ 341 w 401"/>
                  <a:gd name="T5" fmla="*/ 4 h 403"/>
                  <a:gd name="T6" fmla="*/ 360 w 401"/>
                  <a:gd name="T7" fmla="*/ 13 h 403"/>
                  <a:gd name="T8" fmla="*/ 375 w 401"/>
                  <a:gd name="T9" fmla="*/ 26 h 403"/>
                  <a:gd name="T10" fmla="*/ 387 w 401"/>
                  <a:gd name="T11" fmla="*/ 42 h 403"/>
                  <a:gd name="T12" fmla="*/ 396 w 401"/>
                  <a:gd name="T13" fmla="*/ 60 h 403"/>
                  <a:gd name="T14" fmla="*/ 401 w 401"/>
                  <a:gd name="T15" fmla="*/ 79 h 403"/>
                  <a:gd name="T16" fmla="*/ 401 w 401"/>
                  <a:gd name="T17" fmla="*/ 99 h 403"/>
                  <a:gd name="T18" fmla="*/ 396 w 401"/>
                  <a:gd name="T19" fmla="*/ 118 h 403"/>
                  <a:gd name="T20" fmla="*/ 387 w 401"/>
                  <a:gd name="T21" fmla="*/ 135 h 403"/>
                  <a:gd name="T22" fmla="*/ 375 w 401"/>
                  <a:gd name="T23" fmla="*/ 151 h 403"/>
                  <a:gd name="T24" fmla="*/ 151 w 401"/>
                  <a:gd name="T25" fmla="*/ 377 h 403"/>
                  <a:gd name="T26" fmla="*/ 136 w 401"/>
                  <a:gd name="T27" fmla="*/ 388 h 403"/>
                  <a:gd name="T28" fmla="*/ 121 w 401"/>
                  <a:gd name="T29" fmla="*/ 396 h 403"/>
                  <a:gd name="T30" fmla="*/ 105 w 401"/>
                  <a:gd name="T31" fmla="*/ 400 h 403"/>
                  <a:gd name="T32" fmla="*/ 88 w 401"/>
                  <a:gd name="T33" fmla="*/ 403 h 403"/>
                  <a:gd name="T34" fmla="*/ 71 w 401"/>
                  <a:gd name="T35" fmla="*/ 400 h 403"/>
                  <a:gd name="T36" fmla="*/ 55 w 401"/>
                  <a:gd name="T37" fmla="*/ 396 h 403"/>
                  <a:gd name="T38" fmla="*/ 39 w 401"/>
                  <a:gd name="T39" fmla="*/ 388 h 403"/>
                  <a:gd name="T40" fmla="*/ 26 w 401"/>
                  <a:gd name="T41" fmla="*/ 377 h 403"/>
                  <a:gd name="T42" fmla="*/ 13 w 401"/>
                  <a:gd name="T43" fmla="*/ 360 h 403"/>
                  <a:gd name="T44" fmla="*/ 5 w 401"/>
                  <a:gd name="T45" fmla="*/ 343 h 403"/>
                  <a:gd name="T46" fmla="*/ 0 w 401"/>
                  <a:gd name="T47" fmla="*/ 324 h 403"/>
                  <a:gd name="T48" fmla="*/ 0 w 401"/>
                  <a:gd name="T49" fmla="*/ 304 h 403"/>
                  <a:gd name="T50" fmla="*/ 5 w 401"/>
                  <a:gd name="T51" fmla="*/ 285 h 403"/>
                  <a:gd name="T52" fmla="*/ 13 w 401"/>
                  <a:gd name="T53" fmla="*/ 267 h 403"/>
                  <a:gd name="T54" fmla="*/ 26 w 401"/>
                  <a:gd name="T55" fmla="*/ 252 h 403"/>
                  <a:gd name="T56" fmla="*/ 250 w 401"/>
                  <a:gd name="T57" fmla="*/ 26 h 403"/>
                  <a:gd name="T58" fmla="*/ 267 w 401"/>
                  <a:gd name="T59" fmla="*/ 13 h 403"/>
                  <a:gd name="T60" fmla="*/ 285 w 401"/>
                  <a:gd name="T61" fmla="*/ 4 h 403"/>
                  <a:gd name="T62" fmla="*/ 303 w 401"/>
                  <a:gd name="T63" fmla="*/ 0 h 4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1" h="402">
                    <a:moveTo>
                      <a:pt x="303" y="0"/>
                    </a:moveTo>
                    <a:lnTo>
                      <a:pt x="322" y="0"/>
                    </a:lnTo>
                    <a:lnTo>
                      <a:pt x="341" y="4"/>
                    </a:lnTo>
                    <a:lnTo>
                      <a:pt x="360" y="13"/>
                    </a:lnTo>
                    <a:lnTo>
                      <a:pt x="375" y="26"/>
                    </a:lnTo>
                    <a:lnTo>
                      <a:pt x="387" y="42"/>
                    </a:lnTo>
                    <a:lnTo>
                      <a:pt x="396" y="60"/>
                    </a:lnTo>
                    <a:lnTo>
                      <a:pt x="401" y="79"/>
                    </a:lnTo>
                    <a:lnTo>
                      <a:pt x="401" y="99"/>
                    </a:lnTo>
                    <a:lnTo>
                      <a:pt x="396" y="118"/>
                    </a:lnTo>
                    <a:lnTo>
                      <a:pt x="387" y="135"/>
                    </a:lnTo>
                    <a:lnTo>
                      <a:pt x="375" y="151"/>
                    </a:lnTo>
                    <a:lnTo>
                      <a:pt x="151" y="377"/>
                    </a:lnTo>
                    <a:lnTo>
                      <a:pt x="136" y="388"/>
                    </a:lnTo>
                    <a:lnTo>
                      <a:pt x="121" y="396"/>
                    </a:lnTo>
                    <a:lnTo>
                      <a:pt x="105" y="400"/>
                    </a:lnTo>
                    <a:lnTo>
                      <a:pt x="88" y="403"/>
                    </a:lnTo>
                    <a:lnTo>
                      <a:pt x="71" y="400"/>
                    </a:lnTo>
                    <a:lnTo>
                      <a:pt x="55" y="396"/>
                    </a:lnTo>
                    <a:lnTo>
                      <a:pt x="39" y="388"/>
                    </a:lnTo>
                    <a:lnTo>
                      <a:pt x="26" y="377"/>
                    </a:lnTo>
                    <a:lnTo>
                      <a:pt x="13" y="360"/>
                    </a:lnTo>
                    <a:lnTo>
                      <a:pt x="5" y="343"/>
                    </a:lnTo>
                    <a:lnTo>
                      <a:pt x="0" y="324"/>
                    </a:lnTo>
                    <a:lnTo>
                      <a:pt x="0" y="304"/>
                    </a:lnTo>
                    <a:lnTo>
                      <a:pt x="5" y="285"/>
                    </a:lnTo>
                    <a:lnTo>
                      <a:pt x="13" y="267"/>
                    </a:lnTo>
                    <a:lnTo>
                      <a:pt x="26" y="252"/>
                    </a:lnTo>
                    <a:lnTo>
                      <a:pt x="250" y="26"/>
                    </a:lnTo>
                    <a:lnTo>
                      <a:pt x="267" y="13"/>
                    </a:lnTo>
                    <a:lnTo>
                      <a:pt x="285" y="4"/>
                    </a:lnTo>
                    <a:lnTo>
                      <a:pt x="303"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7" name="Freeform 221">
                <a:extLst>
                  <a:ext uri="{FF2B5EF4-FFF2-40B4-BE49-F238E27FC236}">
                    <a16:creationId xmlns:a16="http://schemas.microsoft.com/office/drawing/2014/main" id="{B61EA414-FA2F-4460-9D8B-599EEE6B026C}"/>
                  </a:ext>
                </a:extLst>
              </p:cNvPr>
              <p:cNvSpPr/>
              <p:nvPr/>
            </p:nvSpPr>
            <p:spPr bwMode="auto">
              <a:xfrm>
                <a:off x="5489575" y="3448050"/>
                <a:ext cx="63500" cy="63500"/>
              </a:xfrm>
              <a:custGeom>
                <a:gdLst>
                  <a:gd name="T0" fmla="*/ 97 w 400"/>
                  <a:gd name="T1" fmla="*/ 0 h 402"/>
                  <a:gd name="T2" fmla="*/ 117 w 400"/>
                  <a:gd name="T3" fmla="*/ 3 h 402"/>
                  <a:gd name="T4" fmla="*/ 135 w 400"/>
                  <a:gd name="T5" fmla="*/ 12 h 402"/>
                  <a:gd name="T6" fmla="*/ 150 w 400"/>
                  <a:gd name="T7" fmla="*/ 25 h 402"/>
                  <a:gd name="T8" fmla="*/ 375 w 400"/>
                  <a:gd name="T9" fmla="*/ 251 h 402"/>
                  <a:gd name="T10" fmla="*/ 388 w 400"/>
                  <a:gd name="T11" fmla="*/ 266 h 402"/>
                  <a:gd name="T12" fmla="*/ 396 w 400"/>
                  <a:gd name="T13" fmla="*/ 284 h 402"/>
                  <a:gd name="T14" fmla="*/ 400 w 400"/>
                  <a:gd name="T15" fmla="*/ 303 h 402"/>
                  <a:gd name="T16" fmla="*/ 400 w 400"/>
                  <a:gd name="T17" fmla="*/ 323 h 402"/>
                  <a:gd name="T18" fmla="*/ 396 w 400"/>
                  <a:gd name="T19" fmla="*/ 342 h 402"/>
                  <a:gd name="T20" fmla="*/ 388 w 400"/>
                  <a:gd name="T21" fmla="*/ 359 h 402"/>
                  <a:gd name="T22" fmla="*/ 375 w 400"/>
                  <a:gd name="T23" fmla="*/ 375 h 402"/>
                  <a:gd name="T24" fmla="*/ 361 w 400"/>
                  <a:gd name="T25" fmla="*/ 387 h 402"/>
                  <a:gd name="T26" fmla="*/ 346 w 400"/>
                  <a:gd name="T27" fmla="*/ 395 h 402"/>
                  <a:gd name="T28" fmla="*/ 329 w 400"/>
                  <a:gd name="T29" fmla="*/ 399 h 402"/>
                  <a:gd name="T30" fmla="*/ 313 w 400"/>
                  <a:gd name="T31" fmla="*/ 402 h 402"/>
                  <a:gd name="T32" fmla="*/ 296 w 400"/>
                  <a:gd name="T33" fmla="*/ 399 h 402"/>
                  <a:gd name="T34" fmla="*/ 280 w 400"/>
                  <a:gd name="T35" fmla="*/ 395 h 402"/>
                  <a:gd name="T36" fmla="*/ 264 w 400"/>
                  <a:gd name="T37" fmla="*/ 387 h 402"/>
                  <a:gd name="T38" fmla="*/ 250 w 400"/>
                  <a:gd name="T39" fmla="*/ 375 h 402"/>
                  <a:gd name="T40" fmla="*/ 25 w 400"/>
                  <a:gd name="T41" fmla="*/ 150 h 402"/>
                  <a:gd name="T42" fmla="*/ 13 w 400"/>
                  <a:gd name="T43" fmla="*/ 134 h 402"/>
                  <a:gd name="T44" fmla="*/ 4 w 400"/>
                  <a:gd name="T45" fmla="*/ 117 h 402"/>
                  <a:gd name="T46" fmla="*/ 0 w 400"/>
                  <a:gd name="T47" fmla="*/ 98 h 402"/>
                  <a:gd name="T48" fmla="*/ 0 w 400"/>
                  <a:gd name="T49" fmla="*/ 78 h 402"/>
                  <a:gd name="T50" fmla="*/ 4 w 400"/>
                  <a:gd name="T51" fmla="*/ 59 h 402"/>
                  <a:gd name="T52" fmla="*/ 13 w 400"/>
                  <a:gd name="T53" fmla="*/ 41 h 402"/>
                  <a:gd name="T54" fmla="*/ 25 w 400"/>
                  <a:gd name="T55" fmla="*/ 25 h 402"/>
                  <a:gd name="T56" fmla="*/ 42 w 400"/>
                  <a:gd name="T57" fmla="*/ 12 h 402"/>
                  <a:gd name="T58" fmla="*/ 59 w 400"/>
                  <a:gd name="T59" fmla="*/ 3 h 402"/>
                  <a:gd name="T60" fmla="*/ 78 w 400"/>
                  <a:gd name="T61" fmla="*/ 0 h 402"/>
                  <a:gd name="T62" fmla="*/ 97 w 400"/>
                  <a:gd name="T63" fmla="*/ 0 h 4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2">
                    <a:moveTo>
                      <a:pt x="97" y="0"/>
                    </a:moveTo>
                    <a:lnTo>
                      <a:pt x="117" y="3"/>
                    </a:lnTo>
                    <a:lnTo>
                      <a:pt x="135" y="12"/>
                    </a:lnTo>
                    <a:lnTo>
                      <a:pt x="150" y="25"/>
                    </a:lnTo>
                    <a:lnTo>
                      <a:pt x="375" y="251"/>
                    </a:lnTo>
                    <a:lnTo>
                      <a:pt x="388" y="266"/>
                    </a:lnTo>
                    <a:lnTo>
                      <a:pt x="396" y="284"/>
                    </a:lnTo>
                    <a:lnTo>
                      <a:pt x="400" y="303"/>
                    </a:lnTo>
                    <a:lnTo>
                      <a:pt x="400" y="323"/>
                    </a:lnTo>
                    <a:lnTo>
                      <a:pt x="396" y="342"/>
                    </a:lnTo>
                    <a:lnTo>
                      <a:pt x="388" y="359"/>
                    </a:lnTo>
                    <a:lnTo>
                      <a:pt x="375" y="375"/>
                    </a:lnTo>
                    <a:lnTo>
                      <a:pt x="361" y="387"/>
                    </a:lnTo>
                    <a:lnTo>
                      <a:pt x="346" y="395"/>
                    </a:lnTo>
                    <a:lnTo>
                      <a:pt x="329" y="399"/>
                    </a:lnTo>
                    <a:lnTo>
                      <a:pt x="313" y="402"/>
                    </a:lnTo>
                    <a:lnTo>
                      <a:pt x="296" y="399"/>
                    </a:lnTo>
                    <a:lnTo>
                      <a:pt x="280" y="395"/>
                    </a:lnTo>
                    <a:lnTo>
                      <a:pt x="264" y="387"/>
                    </a:lnTo>
                    <a:lnTo>
                      <a:pt x="250" y="375"/>
                    </a:lnTo>
                    <a:lnTo>
                      <a:pt x="25" y="150"/>
                    </a:lnTo>
                    <a:lnTo>
                      <a:pt x="13" y="134"/>
                    </a:lnTo>
                    <a:lnTo>
                      <a:pt x="4" y="117"/>
                    </a:lnTo>
                    <a:lnTo>
                      <a:pt x="0" y="98"/>
                    </a:lnTo>
                    <a:lnTo>
                      <a:pt x="0" y="78"/>
                    </a:lnTo>
                    <a:lnTo>
                      <a:pt x="4" y="59"/>
                    </a:lnTo>
                    <a:lnTo>
                      <a:pt x="13" y="41"/>
                    </a:lnTo>
                    <a:lnTo>
                      <a:pt x="25" y="25"/>
                    </a:lnTo>
                    <a:lnTo>
                      <a:pt x="42" y="12"/>
                    </a:lnTo>
                    <a:lnTo>
                      <a:pt x="59" y="3"/>
                    </a:lnTo>
                    <a:lnTo>
                      <a:pt x="78" y="0"/>
                    </a:lnTo>
                    <a:lnTo>
                      <a:pt x="97"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8" name="Freeform 222">
                <a:extLst>
                  <a:ext uri="{FF2B5EF4-FFF2-40B4-BE49-F238E27FC236}">
                    <a16:creationId xmlns:a16="http://schemas.microsoft.com/office/drawing/2014/main" id="{F68F1BED-111F-4E93-9AE5-20A7183A6217}"/>
                  </a:ext>
                </a:extLst>
              </p:cNvPr>
              <p:cNvSpPr/>
              <p:nvPr/>
            </p:nvSpPr>
            <p:spPr bwMode="auto">
              <a:xfrm>
                <a:off x="5854700" y="3814763"/>
                <a:ext cx="65087" cy="65088"/>
              </a:xfrm>
              <a:custGeom>
                <a:gdLst>
                  <a:gd name="T0" fmla="*/ 98 w 406"/>
                  <a:gd name="T1" fmla="*/ 0 h 408"/>
                  <a:gd name="T2" fmla="*/ 116 w 406"/>
                  <a:gd name="T3" fmla="*/ 4 h 408"/>
                  <a:gd name="T4" fmla="*/ 135 w 406"/>
                  <a:gd name="T5" fmla="*/ 13 h 408"/>
                  <a:gd name="T6" fmla="*/ 151 w 406"/>
                  <a:gd name="T7" fmla="*/ 25 h 408"/>
                  <a:gd name="T8" fmla="*/ 381 w 406"/>
                  <a:gd name="T9" fmla="*/ 256 h 408"/>
                  <a:gd name="T10" fmla="*/ 394 w 406"/>
                  <a:gd name="T11" fmla="*/ 273 h 408"/>
                  <a:gd name="T12" fmla="*/ 402 w 406"/>
                  <a:gd name="T13" fmla="*/ 290 h 408"/>
                  <a:gd name="T14" fmla="*/ 406 w 406"/>
                  <a:gd name="T15" fmla="*/ 309 h 408"/>
                  <a:gd name="T16" fmla="*/ 406 w 406"/>
                  <a:gd name="T17" fmla="*/ 329 h 408"/>
                  <a:gd name="T18" fmla="*/ 402 w 406"/>
                  <a:gd name="T19" fmla="*/ 348 h 408"/>
                  <a:gd name="T20" fmla="*/ 394 w 406"/>
                  <a:gd name="T21" fmla="*/ 366 h 408"/>
                  <a:gd name="T22" fmla="*/ 381 w 406"/>
                  <a:gd name="T23" fmla="*/ 381 h 408"/>
                  <a:gd name="T24" fmla="*/ 368 w 406"/>
                  <a:gd name="T25" fmla="*/ 394 h 408"/>
                  <a:gd name="T26" fmla="*/ 352 w 406"/>
                  <a:gd name="T27" fmla="*/ 401 h 408"/>
                  <a:gd name="T28" fmla="*/ 335 w 406"/>
                  <a:gd name="T29" fmla="*/ 406 h 408"/>
                  <a:gd name="T30" fmla="*/ 319 w 406"/>
                  <a:gd name="T31" fmla="*/ 408 h 408"/>
                  <a:gd name="T32" fmla="*/ 301 w 406"/>
                  <a:gd name="T33" fmla="*/ 406 h 408"/>
                  <a:gd name="T34" fmla="*/ 286 w 406"/>
                  <a:gd name="T35" fmla="*/ 401 h 408"/>
                  <a:gd name="T36" fmla="*/ 270 w 406"/>
                  <a:gd name="T37" fmla="*/ 394 h 408"/>
                  <a:gd name="T38" fmla="*/ 256 w 406"/>
                  <a:gd name="T39" fmla="*/ 381 h 408"/>
                  <a:gd name="T40" fmla="*/ 26 w 406"/>
                  <a:gd name="T41" fmla="*/ 151 h 408"/>
                  <a:gd name="T42" fmla="*/ 14 w 406"/>
                  <a:gd name="T43" fmla="*/ 135 h 408"/>
                  <a:gd name="T44" fmla="*/ 5 w 406"/>
                  <a:gd name="T45" fmla="*/ 117 h 408"/>
                  <a:gd name="T46" fmla="*/ 0 w 406"/>
                  <a:gd name="T47" fmla="*/ 98 h 408"/>
                  <a:gd name="T48" fmla="*/ 0 w 406"/>
                  <a:gd name="T49" fmla="*/ 79 h 408"/>
                  <a:gd name="T50" fmla="*/ 5 w 406"/>
                  <a:gd name="T51" fmla="*/ 60 h 408"/>
                  <a:gd name="T52" fmla="*/ 14 w 406"/>
                  <a:gd name="T53" fmla="*/ 42 h 408"/>
                  <a:gd name="T54" fmla="*/ 26 w 406"/>
                  <a:gd name="T55" fmla="*/ 25 h 408"/>
                  <a:gd name="T56" fmla="*/ 42 w 406"/>
                  <a:gd name="T57" fmla="*/ 13 h 408"/>
                  <a:gd name="T58" fmla="*/ 60 w 406"/>
                  <a:gd name="T59" fmla="*/ 4 h 408"/>
                  <a:gd name="T60" fmla="*/ 79 w 406"/>
                  <a:gd name="T61" fmla="*/ 0 h 408"/>
                  <a:gd name="T62" fmla="*/ 98 w 406"/>
                  <a:gd name="T63" fmla="*/ 0 h 40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6" h="408">
                    <a:moveTo>
                      <a:pt x="98" y="0"/>
                    </a:moveTo>
                    <a:lnTo>
                      <a:pt x="116" y="4"/>
                    </a:lnTo>
                    <a:lnTo>
                      <a:pt x="135" y="13"/>
                    </a:lnTo>
                    <a:lnTo>
                      <a:pt x="151" y="25"/>
                    </a:lnTo>
                    <a:lnTo>
                      <a:pt x="381" y="256"/>
                    </a:lnTo>
                    <a:lnTo>
                      <a:pt x="394" y="273"/>
                    </a:lnTo>
                    <a:lnTo>
                      <a:pt x="402" y="290"/>
                    </a:lnTo>
                    <a:lnTo>
                      <a:pt x="406" y="309"/>
                    </a:lnTo>
                    <a:lnTo>
                      <a:pt x="406" y="329"/>
                    </a:lnTo>
                    <a:lnTo>
                      <a:pt x="402" y="348"/>
                    </a:lnTo>
                    <a:lnTo>
                      <a:pt x="394" y="366"/>
                    </a:lnTo>
                    <a:lnTo>
                      <a:pt x="381" y="381"/>
                    </a:lnTo>
                    <a:lnTo>
                      <a:pt x="368" y="394"/>
                    </a:lnTo>
                    <a:lnTo>
                      <a:pt x="352" y="401"/>
                    </a:lnTo>
                    <a:lnTo>
                      <a:pt x="335" y="406"/>
                    </a:lnTo>
                    <a:lnTo>
                      <a:pt x="319" y="408"/>
                    </a:lnTo>
                    <a:lnTo>
                      <a:pt x="301" y="406"/>
                    </a:lnTo>
                    <a:lnTo>
                      <a:pt x="286" y="401"/>
                    </a:lnTo>
                    <a:lnTo>
                      <a:pt x="270" y="394"/>
                    </a:lnTo>
                    <a:lnTo>
                      <a:pt x="256" y="381"/>
                    </a:lnTo>
                    <a:lnTo>
                      <a:pt x="26" y="151"/>
                    </a:lnTo>
                    <a:lnTo>
                      <a:pt x="14" y="135"/>
                    </a:lnTo>
                    <a:lnTo>
                      <a:pt x="5" y="117"/>
                    </a:lnTo>
                    <a:lnTo>
                      <a:pt x="0" y="98"/>
                    </a:lnTo>
                    <a:lnTo>
                      <a:pt x="0" y="79"/>
                    </a:lnTo>
                    <a:lnTo>
                      <a:pt x="5" y="60"/>
                    </a:lnTo>
                    <a:lnTo>
                      <a:pt x="14" y="42"/>
                    </a:lnTo>
                    <a:lnTo>
                      <a:pt x="26" y="25"/>
                    </a:lnTo>
                    <a:lnTo>
                      <a:pt x="42" y="13"/>
                    </a:lnTo>
                    <a:lnTo>
                      <a:pt x="60" y="4"/>
                    </a:lnTo>
                    <a:lnTo>
                      <a:pt x="79" y="0"/>
                    </a:lnTo>
                    <a:lnTo>
                      <a:pt x="98"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9" name="Freeform 223">
                <a:extLst>
                  <a:ext uri="{FF2B5EF4-FFF2-40B4-BE49-F238E27FC236}">
                    <a16:creationId xmlns:a16="http://schemas.microsoft.com/office/drawing/2014/main" id="{449A90C8-9FC3-4128-A5D0-240E1E55C630}"/>
                  </a:ext>
                </a:extLst>
              </p:cNvPr>
              <p:cNvSpPr>
                <a:spLocks noEditPoints="1"/>
              </p:cNvSpPr>
              <p:nvPr/>
            </p:nvSpPr>
            <p:spPr bwMode="auto">
              <a:xfrm>
                <a:off x="5516563" y="3486150"/>
                <a:ext cx="350837" cy="542925"/>
              </a:xfrm>
              <a:custGeom>
                <a:gdLst>
                  <a:gd name="T0" fmla="*/ 1130 w 2214"/>
                  <a:gd name="T1" fmla="*/ 2952 h 3419"/>
                  <a:gd name="T2" fmla="*/ 1192 w 2214"/>
                  <a:gd name="T3" fmla="*/ 3014 h 3419"/>
                  <a:gd name="T4" fmla="*/ 1169 w 2214"/>
                  <a:gd name="T5" fmla="*/ 3101 h 3419"/>
                  <a:gd name="T6" fmla="*/ 685 w 2214"/>
                  <a:gd name="T7" fmla="*/ 3126 h 3419"/>
                  <a:gd name="T8" fmla="*/ 1527 w 2214"/>
                  <a:gd name="T9" fmla="*/ 2833 h 3419"/>
                  <a:gd name="T10" fmla="*/ 988 w 2214"/>
                  <a:gd name="T11" fmla="*/ 1606 h 3419"/>
                  <a:gd name="T12" fmla="*/ 1222 w 2214"/>
                  <a:gd name="T13" fmla="*/ 1621 h 3419"/>
                  <a:gd name="T14" fmla="*/ 865 w 2214"/>
                  <a:gd name="T15" fmla="*/ 1337 h 3419"/>
                  <a:gd name="T16" fmla="*/ 883 w 2214"/>
                  <a:gd name="T17" fmla="*/ 205 h 3419"/>
                  <a:gd name="T18" fmla="*/ 617 w 2214"/>
                  <a:gd name="T19" fmla="*/ 325 h 3419"/>
                  <a:gd name="T20" fmla="*/ 400 w 2214"/>
                  <a:gd name="T21" fmla="*/ 521 h 3419"/>
                  <a:gd name="T22" fmla="*/ 248 w 2214"/>
                  <a:gd name="T23" fmla="*/ 778 h 3419"/>
                  <a:gd name="T24" fmla="*/ 179 w 2214"/>
                  <a:gd name="T25" fmla="*/ 1080 h 3419"/>
                  <a:gd name="T26" fmla="*/ 201 w 2214"/>
                  <a:gd name="T27" fmla="*/ 1399 h 3419"/>
                  <a:gd name="T28" fmla="*/ 307 w 2214"/>
                  <a:gd name="T29" fmla="*/ 1718 h 3419"/>
                  <a:gd name="T30" fmla="*/ 485 w 2214"/>
                  <a:gd name="T31" fmla="*/ 2013 h 3419"/>
                  <a:gd name="T32" fmla="*/ 630 w 2214"/>
                  <a:gd name="T33" fmla="*/ 2328 h 3419"/>
                  <a:gd name="T34" fmla="*/ 685 w 2214"/>
                  <a:gd name="T35" fmla="*/ 2656 h 3419"/>
                  <a:gd name="T36" fmla="*/ 639 w 2214"/>
                  <a:gd name="T37" fmla="*/ 1265 h 3419"/>
                  <a:gd name="T38" fmla="*/ 665 w 2214"/>
                  <a:gd name="T39" fmla="*/ 1184 h 3419"/>
                  <a:gd name="T40" fmla="*/ 1487 w 2214"/>
                  <a:gd name="T41" fmla="*/ 1160 h 3419"/>
                  <a:gd name="T42" fmla="*/ 1561 w 2214"/>
                  <a:gd name="T43" fmla="*/ 1201 h 3419"/>
                  <a:gd name="T44" fmla="*/ 1567 w 2214"/>
                  <a:gd name="T45" fmla="*/ 1286 h 3419"/>
                  <a:gd name="T46" fmla="*/ 1533 w 2214"/>
                  <a:gd name="T47" fmla="*/ 2573 h 3419"/>
                  <a:gd name="T48" fmla="*/ 1611 w 2214"/>
                  <a:gd name="T49" fmla="*/ 2247 h 3419"/>
                  <a:gd name="T50" fmla="*/ 1778 w 2214"/>
                  <a:gd name="T51" fmla="*/ 1937 h 3419"/>
                  <a:gd name="T52" fmla="*/ 1940 w 2214"/>
                  <a:gd name="T53" fmla="*/ 1640 h 3419"/>
                  <a:gd name="T54" fmla="*/ 2026 w 2214"/>
                  <a:gd name="T55" fmla="*/ 1318 h 3419"/>
                  <a:gd name="T56" fmla="*/ 2025 w 2214"/>
                  <a:gd name="T57" fmla="*/ 1001 h 3419"/>
                  <a:gd name="T58" fmla="*/ 1933 w 2214"/>
                  <a:gd name="T59" fmla="*/ 708 h 3419"/>
                  <a:gd name="T60" fmla="*/ 1764 w 2214"/>
                  <a:gd name="T61" fmla="*/ 465 h 3419"/>
                  <a:gd name="T62" fmla="*/ 1534 w 2214"/>
                  <a:gd name="T63" fmla="*/ 287 h 3419"/>
                  <a:gd name="T64" fmla="*/ 1257 w 2214"/>
                  <a:gd name="T65" fmla="*/ 189 h 3419"/>
                  <a:gd name="T66" fmla="*/ 1193 w 2214"/>
                  <a:gd name="T67" fmla="*/ 3 h 3419"/>
                  <a:gd name="T68" fmla="*/ 1518 w 2214"/>
                  <a:gd name="T69" fmla="*/ 83 h 3419"/>
                  <a:gd name="T70" fmla="*/ 1798 w 2214"/>
                  <a:gd name="T71" fmla="*/ 255 h 3419"/>
                  <a:gd name="T72" fmla="*/ 2018 w 2214"/>
                  <a:gd name="T73" fmla="*/ 503 h 3419"/>
                  <a:gd name="T74" fmla="*/ 2162 w 2214"/>
                  <a:gd name="T75" fmla="*/ 810 h 3419"/>
                  <a:gd name="T76" fmla="*/ 2214 w 2214"/>
                  <a:gd name="T77" fmla="*/ 1161 h 3419"/>
                  <a:gd name="T78" fmla="*/ 2164 w 2214"/>
                  <a:gd name="T79" fmla="*/ 1524 h 3419"/>
                  <a:gd name="T80" fmla="*/ 2024 w 2214"/>
                  <a:gd name="T81" fmla="*/ 1877 h 3419"/>
                  <a:gd name="T82" fmla="*/ 1828 w 2214"/>
                  <a:gd name="T83" fmla="*/ 2195 h 3419"/>
                  <a:gd name="T84" fmla="*/ 1718 w 2214"/>
                  <a:gd name="T85" fmla="*/ 2520 h 3419"/>
                  <a:gd name="T86" fmla="*/ 1702 w 2214"/>
                  <a:gd name="T87" fmla="*/ 3274 h 3419"/>
                  <a:gd name="T88" fmla="*/ 1641 w 2214"/>
                  <a:gd name="T89" fmla="*/ 3377 h 3419"/>
                  <a:gd name="T90" fmla="*/ 1527 w 2214"/>
                  <a:gd name="T91" fmla="*/ 3419 h 3419"/>
                  <a:gd name="T92" fmla="*/ 596 w 2214"/>
                  <a:gd name="T93" fmla="*/ 3395 h 3419"/>
                  <a:gd name="T94" fmla="*/ 519 w 2214"/>
                  <a:gd name="T95" fmla="*/ 3304 h 3419"/>
                  <a:gd name="T96" fmla="*/ 505 w 2214"/>
                  <a:gd name="T97" fmla="*/ 2602 h 3419"/>
                  <a:gd name="T98" fmla="*/ 422 w 2214"/>
                  <a:gd name="T99" fmla="*/ 2274 h 3419"/>
                  <a:gd name="T100" fmla="*/ 237 w 2214"/>
                  <a:gd name="T101" fmla="*/ 1961 h 3419"/>
                  <a:gd name="T102" fmla="*/ 76 w 2214"/>
                  <a:gd name="T103" fmla="*/ 1615 h 3419"/>
                  <a:gd name="T104" fmla="*/ 2 w 2214"/>
                  <a:gd name="T105" fmla="*/ 1251 h 3419"/>
                  <a:gd name="T106" fmla="*/ 28 w 2214"/>
                  <a:gd name="T107" fmla="*/ 895 h 3419"/>
                  <a:gd name="T108" fmla="*/ 150 w 2214"/>
                  <a:gd name="T109" fmla="*/ 575 h 3419"/>
                  <a:gd name="T110" fmla="*/ 352 w 2214"/>
                  <a:gd name="T111" fmla="*/ 310 h 3419"/>
                  <a:gd name="T112" fmla="*/ 620 w 2214"/>
                  <a:gd name="T113" fmla="*/ 117 h 3419"/>
                  <a:gd name="T114" fmla="*/ 935 w 2214"/>
                  <a:gd name="T115" fmla="*/ 13 h 34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4" h="3419">
                    <a:moveTo>
                      <a:pt x="685" y="2833"/>
                    </a:moveTo>
                    <a:lnTo>
                      <a:pt x="685" y="2949"/>
                    </a:lnTo>
                    <a:lnTo>
                      <a:pt x="1107" y="2949"/>
                    </a:lnTo>
                    <a:lnTo>
                      <a:pt x="1130" y="2952"/>
                    </a:lnTo>
                    <a:lnTo>
                      <a:pt x="1151" y="2961"/>
                    </a:lnTo>
                    <a:lnTo>
                      <a:pt x="1169" y="2975"/>
                    </a:lnTo>
                    <a:lnTo>
                      <a:pt x="1183" y="2993"/>
                    </a:lnTo>
                    <a:lnTo>
                      <a:pt x="1192" y="3014"/>
                    </a:lnTo>
                    <a:lnTo>
                      <a:pt x="1194" y="3037"/>
                    </a:lnTo>
                    <a:lnTo>
                      <a:pt x="1192" y="3061"/>
                    </a:lnTo>
                    <a:lnTo>
                      <a:pt x="1183" y="3082"/>
                    </a:lnTo>
                    <a:lnTo>
                      <a:pt x="1169" y="3101"/>
                    </a:lnTo>
                    <a:lnTo>
                      <a:pt x="1151" y="3114"/>
                    </a:lnTo>
                    <a:lnTo>
                      <a:pt x="1130" y="3123"/>
                    </a:lnTo>
                    <a:lnTo>
                      <a:pt x="1107" y="3126"/>
                    </a:lnTo>
                    <a:lnTo>
                      <a:pt x="685" y="3126"/>
                    </a:lnTo>
                    <a:lnTo>
                      <a:pt x="685" y="3242"/>
                    </a:lnTo>
                    <a:lnTo>
                      <a:pt x="1527" y="3242"/>
                    </a:lnTo>
                    <a:lnTo>
                      <a:pt x="1528" y="3242"/>
                    </a:lnTo>
                    <a:lnTo>
                      <a:pt x="1527" y="2833"/>
                    </a:lnTo>
                    <a:lnTo>
                      <a:pt x="685" y="2833"/>
                    </a:lnTo>
                    <a:close/>
                    <a:moveTo>
                      <a:pt x="865" y="1337"/>
                    </a:moveTo>
                    <a:lnTo>
                      <a:pt x="983" y="1590"/>
                    </a:lnTo>
                    <a:lnTo>
                      <a:pt x="988" y="1606"/>
                    </a:lnTo>
                    <a:lnTo>
                      <a:pt x="991" y="1621"/>
                    </a:lnTo>
                    <a:lnTo>
                      <a:pt x="1059" y="2656"/>
                    </a:lnTo>
                    <a:lnTo>
                      <a:pt x="1153" y="2656"/>
                    </a:lnTo>
                    <a:lnTo>
                      <a:pt x="1222" y="1621"/>
                    </a:lnTo>
                    <a:lnTo>
                      <a:pt x="1225" y="1606"/>
                    </a:lnTo>
                    <a:lnTo>
                      <a:pt x="1231" y="1590"/>
                    </a:lnTo>
                    <a:lnTo>
                      <a:pt x="1348" y="1337"/>
                    </a:lnTo>
                    <a:lnTo>
                      <a:pt x="865" y="1337"/>
                    </a:lnTo>
                    <a:close/>
                    <a:moveTo>
                      <a:pt x="1107" y="176"/>
                    </a:moveTo>
                    <a:lnTo>
                      <a:pt x="1030" y="179"/>
                    </a:lnTo>
                    <a:lnTo>
                      <a:pt x="955" y="189"/>
                    </a:lnTo>
                    <a:lnTo>
                      <a:pt x="883" y="205"/>
                    </a:lnTo>
                    <a:lnTo>
                      <a:pt x="813" y="227"/>
                    </a:lnTo>
                    <a:lnTo>
                      <a:pt x="744" y="254"/>
                    </a:lnTo>
                    <a:lnTo>
                      <a:pt x="679" y="287"/>
                    </a:lnTo>
                    <a:lnTo>
                      <a:pt x="617" y="325"/>
                    </a:lnTo>
                    <a:lnTo>
                      <a:pt x="557" y="367"/>
                    </a:lnTo>
                    <a:lnTo>
                      <a:pt x="501" y="413"/>
                    </a:lnTo>
                    <a:lnTo>
                      <a:pt x="449" y="465"/>
                    </a:lnTo>
                    <a:lnTo>
                      <a:pt x="400" y="521"/>
                    </a:lnTo>
                    <a:lnTo>
                      <a:pt x="356" y="580"/>
                    </a:lnTo>
                    <a:lnTo>
                      <a:pt x="315" y="643"/>
                    </a:lnTo>
                    <a:lnTo>
                      <a:pt x="279" y="708"/>
                    </a:lnTo>
                    <a:lnTo>
                      <a:pt x="248" y="778"/>
                    </a:lnTo>
                    <a:lnTo>
                      <a:pt x="223" y="850"/>
                    </a:lnTo>
                    <a:lnTo>
                      <a:pt x="203" y="925"/>
                    </a:lnTo>
                    <a:lnTo>
                      <a:pt x="188" y="1001"/>
                    </a:lnTo>
                    <a:lnTo>
                      <a:pt x="179" y="1080"/>
                    </a:lnTo>
                    <a:lnTo>
                      <a:pt x="175" y="1161"/>
                    </a:lnTo>
                    <a:lnTo>
                      <a:pt x="179" y="1240"/>
                    </a:lnTo>
                    <a:lnTo>
                      <a:pt x="187" y="1318"/>
                    </a:lnTo>
                    <a:lnTo>
                      <a:pt x="201" y="1399"/>
                    </a:lnTo>
                    <a:lnTo>
                      <a:pt x="220" y="1480"/>
                    </a:lnTo>
                    <a:lnTo>
                      <a:pt x="244" y="1560"/>
                    </a:lnTo>
                    <a:lnTo>
                      <a:pt x="274" y="1640"/>
                    </a:lnTo>
                    <a:lnTo>
                      <a:pt x="307" y="1718"/>
                    </a:lnTo>
                    <a:lnTo>
                      <a:pt x="346" y="1794"/>
                    </a:lnTo>
                    <a:lnTo>
                      <a:pt x="388" y="1867"/>
                    </a:lnTo>
                    <a:lnTo>
                      <a:pt x="434" y="1937"/>
                    </a:lnTo>
                    <a:lnTo>
                      <a:pt x="485" y="2013"/>
                    </a:lnTo>
                    <a:lnTo>
                      <a:pt x="529" y="2089"/>
                    </a:lnTo>
                    <a:lnTo>
                      <a:pt x="568" y="2167"/>
                    </a:lnTo>
                    <a:lnTo>
                      <a:pt x="602" y="2247"/>
                    </a:lnTo>
                    <a:lnTo>
                      <a:pt x="630" y="2328"/>
                    </a:lnTo>
                    <a:lnTo>
                      <a:pt x="652" y="2409"/>
                    </a:lnTo>
                    <a:lnTo>
                      <a:pt x="669" y="2491"/>
                    </a:lnTo>
                    <a:lnTo>
                      <a:pt x="680" y="2573"/>
                    </a:lnTo>
                    <a:lnTo>
                      <a:pt x="685" y="2656"/>
                    </a:lnTo>
                    <a:lnTo>
                      <a:pt x="882" y="2656"/>
                    </a:lnTo>
                    <a:lnTo>
                      <a:pt x="816" y="1650"/>
                    </a:lnTo>
                    <a:lnTo>
                      <a:pt x="646" y="1286"/>
                    </a:lnTo>
                    <a:lnTo>
                      <a:pt x="639" y="1265"/>
                    </a:lnTo>
                    <a:lnTo>
                      <a:pt x="638" y="1243"/>
                    </a:lnTo>
                    <a:lnTo>
                      <a:pt x="642" y="1221"/>
                    </a:lnTo>
                    <a:lnTo>
                      <a:pt x="651" y="1201"/>
                    </a:lnTo>
                    <a:lnTo>
                      <a:pt x="665" y="1184"/>
                    </a:lnTo>
                    <a:lnTo>
                      <a:pt x="683" y="1171"/>
                    </a:lnTo>
                    <a:lnTo>
                      <a:pt x="703" y="1163"/>
                    </a:lnTo>
                    <a:lnTo>
                      <a:pt x="725" y="1160"/>
                    </a:lnTo>
                    <a:lnTo>
                      <a:pt x="1487" y="1160"/>
                    </a:lnTo>
                    <a:lnTo>
                      <a:pt x="1509" y="1163"/>
                    </a:lnTo>
                    <a:lnTo>
                      <a:pt x="1529" y="1171"/>
                    </a:lnTo>
                    <a:lnTo>
                      <a:pt x="1547" y="1184"/>
                    </a:lnTo>
                    <a:lnTo>
                      <a:pt x="1561" y="1201"/>
                    </a:lnTo>
                    <a:lnTo>
                      <a:pt x="1571" y="1221"/>
                    </a:lnTo>
                    <a:lnTo>
                      <a:pt x="1576" y="1243"/>
                    </a:lnTo>
                    <a:lnTo>
                      <a:pt x="1574" y="1265"/>
                    </a:lnTo>
                    <a:lnTo>
                      <a:pt x="1567" y="1286"/>
                    </a:lnTo>
                    <a:lnTo>
                      <a:pt x="1398" y="1650"/>
                    </a:lnTo>
                    <a:lnTo>
                      <a:pt x="1330" y="2656"/>
                    </a:lnTo>
                    <a:lnTo>
                      <a:pt x="1528" y="2656"/>
                    </a:lnTo>
                    <a:lnTo>
                      <a:pt x="1533" y="2573"/>
                    </a:lnTo>
                    <a:lnTo>
                      <a:pt x="1544" y="2491"/>
                    </a:lnTo>
                    <a:lnTo>
                      <a:pt x="1560" y="2409"/>
                    </a:lnTo>
                    <a:lnTo>
                      <a:pt x="1582" y="2328"/>
                    </a:lnTo>
                    <a:lnTo>
                      <a:pt x="1611" y="2247"/>
                    </a:lnTo>
                    <a:lnTo>
                      <a:pt x="1644" y="2167"/>
                    </a:lnTo>
                    <a:lnTo>
                      <a:pt x="1684" y="2089"/>
                    </a:lnTo>
                    <a:lnTo>
                      <a:pt x="1728" y="2013"/>
                    </a:lnTo>
                    <a:lnTo>
                      <a:pt x="1778" y="1937"/>
                    </a:lnTo>
                    <a:lnTo>
                      <a:pt x="1825" y="1867"/>
                    </a:lnTo>
                    <a:lnTo>
                      <a:pt x="1868" y="1794"/>
                    </a:lnTo>
                    <a:lnTo>
                      <a:pt x="1905" y="1718"/>
                    </a:lnTo>
                    <a:lnTo>
                      <a:pt x="1940" y="1640"/>
                    </a:lnTo>
                    <a:lnTo>
                      <a:pt x="1968" y="1560"/>
                    </a:lnTo>
                    <a:lnTo>
                      <a:pt x="1993" y="1480"/>
                    </a:lnTo>
                    <a:lnTo>
                      <a:pt x="2012" y="1399"/>
                    </a:lnTo>
                    <a:lnTo>
                      <a:pt x="2026" y="1318"/>
                    </a:lnTo>
                    <a:lnTo>
                      <a:pt x="2035" y="1240"/>
                    </a:lnTo>
                    <a:lnTo>
                      <a:pt x="2037" y="1161"/>
                    </a:lnTo>
                    <a:lnTo>
                      <a:pt x="2034" y="1080"/>
                    </a:lnTo>
                    <a:lnTo>
                      <a:pt x="2025" y="1001"/>
                    </a:lnTo>
                    <a:lnTo>
                      <a:pt x="2010" y="925"/>
                    </a:lnTo>
                    <a:lnTo>
                      <a:pt x="1989" y="850"/>
                    </a:lnTo>
                    <a:lnTo>
                      <a:pt x="1964" y="778"/>
                    </a:lnTo>
                    <a:lnTo>
                      <a:pt x="1933" y="708"/>
                    </a:lnTo>
                    <a:lnTo>
                      <a:pt x="1898" y="643"/>
                    </a:lnTo>
                    <a:lnTo>
                      <a:pt x="1858" y="580"/>
                    </a:lnTo>
                    <a:lnTo>
                      <a:pt x="1812" y="521"/>
                    </a:lnTo>
                    <a:lnTo>
                      <a:pt x="1764" y="465"/>
                    </a:lnTo>
                    <a:lnTo>
                      <a:pt x="1712" y="413"/>
                    </a:lnTo>
                    <a:lnTo>
                      <a:pt x="1655" y="367"/>
                    </a:lnTo>
                    <a:lnTo>
                      <a:pt x="1597" y="325"/>
                    </a:lnTo>
                    <a:lnTo>
                      <a:pt x="1534" y="287"/>
                    </a:lnTo>
                    <a:lnTo>
                      <a:pt x="1468" y="254"/>
                    </a:lnTo>
                    <a:lnTo>
                      <a:pt x="1400" y="227"/>
                    </a:lnTo>
                    <a:lnTo>
                      <a:pt x="1330" y="205"/>
                    </a:lnTo>
                    <a:lnTo>
                      <a:pt x="1257" y="189"/>
                    </a:lnTo>
                    <a:lnTo>
                      <a:pt x="1183" y="179"/>
                    </a:lnTo>
                    <a:lnTo>
                      <a:pt x="1107" y="176"/>
                    </a:lnTo>
                    <a:close/>
                    <a:moveTo>
                      <a:pt x="1107" y="0"/>
                    </a:moveTo>
                    <a:lnTo>
                      <a:pt x="1193" y="3"/>
                    </a:lnTo>
                    <a:lnTo>
                      <a:pt x="1277" y="13"/>
                    </a:lnTo>
                    <a:lnTo>
                      <a:pt x="1360" y="31"/>
                    </a:lnTo>
                    <a:lnTo>
                      <a:pt x="1441" y="53"/>
                    </a:lnTo>
                    <a:lnTo>
                      <a:pt x="1518" y="83"/>
                    </a:lnTo>
                    <a:lnTo>
                      <a:pt x="1593" y="117"/>
                    </a:lnTo>
                    <a:lnTo>
                      <a:pt x="1665" y="158"/>
                    </a:lnTo>
                    <a:lnTo>
                      <a:pt x="1734" y="204"/>
                    </a:lnTo>
                    <a:lnTo>
                      <a:pt x="1798" y="255"/>
                    </a:lnTo>
                    <a:lnTo>
                      <a:pt x="1860" y="310"/>
                    </a:lnTo>
                    <a:lnTo>
                      <a:pt x="1918" y="370"/>
                    </a:lnTo>
                    <a:lnTo>
                      <a:pt x="1971" y="434"/>
                    </a:lnTo>
                    <a:lnTo>
                      <a:pt x="2018" y="503"/>
                    </a:lnTo>
                    <a:lnTo>
                      <a:pt x="2062" y="575"/>
                    </a:lnTo>
                    <a:lnTo>
                      <a:pt x="2101" y="651"/>
                    </a:lnTo>
                    <a:lnTo>
                      <a:pt x="2134" y="729"/>
                    </a:lnTo>
                    <a:lnTo>
                      <a:pt x="2162" y="810"/>
                    </a:lnTo>
                    <a:lnTo>
                      <a:pt x="2184" y="895"/>
                    </a:lnTo>
                    <a:lnTo>
                      <a:pt x="2201" y="981"/>
                    </a:lnTo>
                    <a:lnTo>
                      <a:pt x="2211" y="1070"/>
                    </a:lnTo>
                    <a:lnTo>
                      <a:pt x="2214" y="1161"/>
                    </a:lnTo>
                    <a:lnTo>
                      <a:pt x="2211" y="1251"/>
                    </a:lnTo>
                    <a:lnTo>
                      <a:pt x="2201" y="1342"/>
                    </a:lnTo>
                    <a:lnTo>
                      <a:pt x="2185" y="1433"/>
                    </a:lnTo>
                    <a:lnTo>
                      <a:pt x="2164" y="1524"/>
                    </a:lnTo>
                    <a:lnTo>
                      <a:pt x="2138" y="1615"/>
                    </a:lnTo>
                    <a:lnTo>
                      <a:pt x="2104" y="1703"/>
                    </a:lnTo>
                    <a:lnTo>
                      <a:pt x="2067" y="1791"/>
                    </a:lnTo>
                    <a:lnTo>
                      <a:pt x="2024" y="1877"/>
                    </a:lnTo>
                    <a:lnTo>
                      <a:pt x="1975" y="1961"/>
                    </a:lnTo>
                    <a:lnTo>
                      <a:pt x="1922" y="2040"/>
                    </a:lnTo>
                    <a:lnTo>
                      <a:pt x="1872" y="2116"/>
                    </a:lnTo>
                    <a:lnTo>
                      <a:pt x="1828" y="2195"/>
                    </a:lnTo>
                    <a:lnTo>
                      <a:pt x="1790" y="2274"/>
                    </a:lnTo>
                    <a:lnTo>
                      <a:pt x="1759" y="2354"/>
                    </a:lnTo>
                    <a:lnTo>
                      <a:pt x="1735" y="2436"/>
                    </a:lnTo>
                    <a:lnTo>
                      <a:pt x="1718" y="2520"/>
                    </a:lnTo>
                    <a:lnTo>
                      <a:pt x="1707" y="2602"/>
                    </a:lnTo>
                    <a:lnTo>
                      <a:pt x="1704" y="2685"/>
                    </a:lnTo>
                    <a:lnTo>
                      <a:pt x="1704" y="3242"/>
                    </a:lnTo>
                    <a:lnTo>
                      <a:pt x="1702" y="3274"/>
                    </a:lnTo>
                    <a:lnTo>
                      <a:pt x="1693" y="3304"/>
                    </a:lnTo>
                    <a:lnTo>
                      <a:pt x="1680" y="3331"/>
                    </a:lnTo>
                    <a:lnTo>
                      <a:pt x="1663" y="3356"/>
                    </a:lnTo>
                    <a:lnTo>
                      <a:pt x="1641" y="3377"/>
                    </a:lnTo>
                    <a:lnTo>
                      <a:pt x="1617" y="3395"/>
                    </a:lnTo>
                    <a:lnTo>
                      <a:pt x="1589" y="3408"/>
                    </a:lnTo>
                    <a:lnTo>
                      <a:pt x="1559" y="3416"/>
                    </a:lnTo>
                    <a:lnTo>
                      <a:pt x="1527" y="3419"/>
                    </a:lnTo>
                    <a:lnTo>
                      <a:pt x="685" y="3419"/>
                    </a:lnTo>
                    <a:lnTo>
                      <a:pt x="653" y="3416"/>
                    </a:lnTo>
                    <a:lnTo>
                      <a:pt x="623" y="3408"/>
                    </a:lnTo>
                    <a:lnTo>
                      <a:pt x="596" y="3395"/>
                    </a:lnTo>
                    <a:lnTo>
                      <a:pt x="571" y="3377"/>
                    </a:lnTo>
                    <a:lnTo>
                      <a:pt x="550" y="3356"/>
                    </a:lnTo>
                    <a:lnTo>
                      <a:pt x="533" y="3331"/>
                    </a:lnTo>
                    <a:lnTo>
                      <a:pt x="519" y="3304"/>
                    </a:lnTo>
                    <a:lnTo>
                      <a:pt x="512" y="3274"/>
                    </a:lnTo>
                    <a:lnTo>
                      <a:pt x="508" y="3242"/>
                    </a:lnTo>
                    <a:lnTo>
                      <a:pt x="508" y="2685"/>
                    </a:lnTo>
                    <a:lnTo>
                      <a:pt x="505" y="2602"/>
                    </a:lnTo>
                    <a:lnTo>
                      <a:pt x="495" y="2520"/>
                    </a:lnTo>
                    <a:lnTo>
                      <a:pt x="477" y="2436"/>
                    </a:lnTo>
                    <a:lnTo>
                      <a:pt x="453" y="2354"/>
                    </a:lnTo>
                    <a:lnTo>
                      <a:pt x="422" y="2274"/>
                    </a:lnTo>
                    <a:lnTo>
                      <a:pt x="385" y="2195"/>
                    </a:lnTo>
                    <a:lnTo>
                      <a:pt x="341" y="2116"/>
                    </a:lnTo>
                    <a:lnTo>
                      <a:pt x="291" y="2040"/>
                    </a:lnTo>
                    <a:lnTo>
                      <a:pt x="237" y="1961"/>
                    </a:lnTo>
                    <a:lnTo>
                      <a:pt x="190" y="1877"/>
                    </a:lnTo>
                    <a:lnTo>
                      <a:pt x="146" y="1791"/>
                    </a:lnTo>
                    <a:lnTo>
                      <a:pt x="108" y="1703"/>
                    </a:lnTo>
                    <a:lnTo>
                      <a:pt x="76" y="1615"/>
                    </a:lnTo>
                    <a:lnTo>
                      <a:pt x="48" y="1524"/>
                    </a:lnTo>
                    <a:lnTo>
                      <a:pt x="27" y="1433"/>
                    </a:lnTo>
                    <a:lnTo>
                      <a:pt x="12" y="1342"/>
                    </a:lnTo>
                    <a:lnTo>
                      <a:pt x="2" y="1251"/>
                    </a:lnTo>
                    <a:lnTo>
                      <a:pt x="0" y="1161"/>
                    </a:lnTo>
                    <a:lnTo>
                      <a:pt x="3" y="1070"/>
                    </a:lnTo>
                    <a:lnTo>
                      <a:pt x="12" y="981"/>
                    </a:lnTo>
                    <a:lnTo>
                      <a:pt x="28" y="895"/>
                    </a:lnTo>
                    <a:lnTo>
                      <a:pt x="51" y="810"/>
                    </a:lnTo>
                    <a:lnTo>
                      <a:pt x="78" y="729"/>
                    </a:lnTo>
                    <a:lnTo>
                      <a:pt x="111" y="651"/>
                    </a:lnTo>
                    <a:lnTo>
                      <a:pt x="150" y="575"/>
                    </a:lnTo>
                    <a:lnTo>
                      <a:pt x="194" y="503"/>
                    </a:lnTo>
                    <a:lnTo>
                      <a:pt x="243" y="434"/>
                    </a:lnTo>
                    <a:lnTo>
                      <a:pt x="296" y="370"/>
                    </a:lnTo>
                    <a:lnTo>
                      <a:pt x="352" y="310"/>
                    </a:lnTo>
                    <a:lnTo>
                      <a:pt x="414" y="255"/>
                    </a:lnTo>
                    <a:lnTo>
                      <a:pt x="480" y="204"/>
                    </a:lnTo>
                    <a:lnTo>
                      <a:pt x="548" y="158"/>
                    </a:lnTo>
                    <a:lnTo>
                      <a:pt x="620" y="117"/>
                    </a:lnTo>
                    <a:lnTo>
                      <a:pt x="695" y="83"/>
                    </a:lnTo>
                    <a:lnTo>
                      <a:pt x="773" y="53"/>
                    </a:lnTo>
                    <a:lnTo>
                      <a:pt x="852" y="31"/>
                    </a:lnTo>
                    <a:lnTo>
                      <a:pt x="935" y="13"/>
                    </a:lnTo>
                    <a:lnTo>
                      <a:pt x="1021" y="3"/>
                    </a:lnTo>
                    <a:lnTo>
                      <a:pt x="1107"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grpSp>
        <p:sp>
          <p:nvSpPr>
            <p:cNvPr id="30" name="Freeform 124">
              <a:extLst>
                <a:ext uri="{FF2B5EF4-FFF2-40B4-BE49-F238E27FC236}">
                  <a16:creationId xmlns:a16="http://schemas.microsoft.com/office/drawing/2014/main" id="{44EA804E-C219-478B-97CC-A3075F38671E}"/>
                </a:ext>
              </a:extLst>
            </p:cNvPr>
            <p:cNvSpPr>
              <a:spLocks noEditPoints="1"/>
            </p:cNvSpPr>
            <p:nvPr/>
          </p:nvSpPr>
          <p:spPr bwMode="auto">
            <a:xfrm>
              <a:off x="5202281" y="2754041"/>
              <a:ext cx="671930" cy="592770"/>
            </a:xfrm>
            <a:custGeom>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3">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grpSp>
          <p:nvGrpSpPr>
            <p:cNvPr id="31" name="Group 28">
              <a:extLst>
                <a:ext uri="{FF2B5EF4-FFF2-40B4-BE49-F238E27FC236}">
                  <a16:creationId xmlns:a16="http://schemas.microsoft.com/office/drawing/2014/main" id="{5FE820C6-258D-47F3-A6E0-2F904FADB2AF}"/>
                </a:ext>
              </a:extLst>
            </p:cNvPr>
            <p:cNvGrpSpPr/>
            <p:nvPr/>
          </p:nvGrpSpPr>
          <p:grpSpPr>
            <a:xfrm>
              <a:off x="7126902" y="2848122"/>
              <a:ext cx="677696" cy="453648"/>
              <a:chOff x="666750" y="3544888"/>
              <a:chExt cx="581025" cy="388938"/>
            </a:xfrm>
            <a:solidFill>
              <a:schemeClr val="bg1"/>
            </a:solidFill>
          </p:grpSpPr>
          <p:sp>
            <p:nvSpPr>
              <p:cNvPr id="32" name="Freeform 256">
                <a:extLst>
                  <a:ext uri="{FF2B5EF4-FFF2-40B4-BE49-F238E27FC236}">
                    <a16:creationId xmlns:a16="http://schemas.microsoft.com/office/drawing/2014/main" id="{1D4DB11D-694C-41BB-B2F5-9CBFE39439E9}"/>
                  </a:ext>
                </a:extLst>
              </p:cNvPr>
              <p:cNvSpPr/>
              <p:nvPr/>
            </p:nvSpPr>
            <p:spPr bwMode="auto">
              <a:xfrm>
                <a:off x="755650" y="3598863"/>
                <a:ext cx="403225" cy="214313"/>
              </a:xfrm>
              <a:custGeom>
                <a:gdLst>
                  <a:gd name="T0" fmla="*/ 79 w 2542"/>
                  <a:gd name="T1" fmla="*/ 0 h 1347"/>
                  <a:gd name="T2" fmla="*/ 2463 w 2542"/>
                  <a:gd name="T3" fmla="*/ 0 h 1347"/>
                  <a:gd name="T4" fmla="*/ 2484 w 2542"/>
                  <a:gd name="T5" fmla="*/ 2 h 1347"/>
                  <a:gd name="T6" fmla="*/ 2503 w 2542"/>
                  <a:gd name="T7" fmla="*/ 10 h 1347"/>
                  <a:gd name="T8" fmla="*/ 2520 w 2542"/>
                  <a:gd name="T9" fmla="*/ 22 h 1347"/>
                  <a:gd name="T10" fmla="*/ 2532 w 2542"/>
                  <a:gd name="T11" fmla="*/ 38 h 1347"/>
                  <a:gd name="T12" fmla="*/ 2540 w 2542"/>
                  <a:gd name="T13" fmla="*/ 57 h 1347"/>
                  <a:gd name="T14" fmla="*/ 2542 w 2542"/>
                  <a:gd name="T15" fmla="*/ 78 h 1347"/>
                  <a:gd name="T16" fmla="*/ 2542 w 2542"/>
                  <a:gd name="T17" fmla="*/ 1268 h 1347"/>
                  <a:gd name="T18" fmla="*/ 2540 w 2542"/>
                  <a:gd name="T19" fmla="*/ 1289 h 1347"/>
                  <a:gd name="T20" fmla="*/ 2532 w 2542"/>
                  <a:gd name="T21" fmla="*/ 1308 h 1347"/>
                  <a:gd name="T22" fmla="*/ 2520 w 2542"/>
                  <a:gd name="T23" fmla="*/ 1323 h 1347"/>
                  <a:gd name="T24" fmla="*/ 2503 w 2542"/>
                  <a:gd name="T25" fmla="*/ 1337 h 1347"/>
                  <a:gd name="T26" fmla="*/ 2484 w 2542"/>
                  <a:gd name="T27" fmla="*/ 1344 h 1347"/>
                  <a:gd name="T28" fmla="*/ 2463 w 2542"/>
                  <a:gd name="T29" fmla="*/ 1347 h 1347"/>
                  <a:gd name="T30" fmla="*/ 2442 w 2542"/>
                  <a:gd name="T31" fmla="*/ 1344 h 1347"/>
                  <a:gd name="T32" fmla="*/ 2424 w 2542"/>
                  <a:gd name="T33" fmla="*/ 1337 h 1347"/>
                  <a:gd name="T34" fmla="*/ 2408 w 2542"/>
                  <a:gd name="T35" fmla="*/ 1323 h 1347"/>
                  <a:gd name="T36" fmla="*/ 2396 w 2542"/>
                  <a:gd name="T37" fmla="*/ 1308 h 1347"/>
                  <a:gd name="T38" fmla="*/ 2388 w 2542"/>
                  <a:gd name="T39" fmla="*/ 1289 h 1347"/>
                  <a:gd name="T40" fmla="*/ 2385 w 2542"/>
                  <a:gd name="T41" fmla="*/ 1268 h 1347"/>
                  <a:gd name="T42" fmla="*/ 2385 w 2542"/>
                  <a:gd name="T43" fmla="*/ 157 h 1347"/>
                  <a:gd name="T44" fmla="*/ 157 w 2542"/>
                  <a:gd name="T45" fmla="*/ 157 h 1347"/>
                  <a:gd name="T46" fmla="*/ 157 w 2542"/>
                  <a:gd name="T47" fmla="*/ 1268 h 1347"/>
                  <a:gd name="T48" fmla="*/ 154 w 2542"/>
                  <a:gd name="T49" fmla="*/ 1289 h 1347"/>
                  <a:gd name="T50" fmla="*/ 146 w 2542"/>
                  <a:gd name="T51" fmla="*/ 1308 h 1347"/>
                  <a:gd name="T52" fmla="*/ 134 w 2542"/>
                  <a:gd name="T53" fmla="*/ 1323 h 1347"/>
                  <a:gd name="T54" fmla="*/ 118 w 2542"/>
                  <a:gd name="T55" fmla="*/ 1337 h 1347"/>
                  <a:gd name="T56" fmla="*/ 100 w 2542"/>
                  <a:gd name="T57" fmla="*/ 1344 h 1347"/>
                  <a:gd name="T58" fmla="*/ 79 w 2542"/>
                  <a:gd name="T59" fmla="*/ 1347 h 1347"/>
                  <a:gd name="T60" fmla="*/ 58 w 2542"/>
                  <a:gd name="T61" fmla="*/ 1344 h 1347"/>
                  <a:gd name="T62" fmla="*/ 39 w 2542"/>
                  <a:gd name="T63" fmla="*/ 1337 h 1347"/>
                  <a:gd name="T64" fmla="*/ 22 w 2542"/>
                  <a:gd name="T65" fmla="*/ 1323 h 1347"/>
                  <a:gd name="T66" fmla="*/ 10 w 2542"/>
                  <a:gd name="T67" fmla="*/ 1308 h 1347"/>
                  <a:gd name="T68" fmla="*/ 2 w 2542"/>
                  <a:gd name="T69" fmla="*/ 1289 h 1347"/>
                  <a:gd name="T70" fmla="*/ 0 w 2542"/>
                  <a:gd name="T71" fmla="*/ 1268 h 1347"/>
                  <a:gd name="T72" fmla="*/ 0 w 2542"/>
                  <a:gd name="T73" fmla="*/ 78 h 1347"/>
                  <a:gd name="T74" fmla="*/ 2 w 2542"/>
                  <a:gd name="T75" fmla="*/ 57 h 1347"/>
                  <a:gd name="T76" fmla="*/ 10 w 2542"/>
                  <a:gd name="T77" fmla="*/ 38 h 1347"/>
                  <a:gd name="T78" fmla="*/ 22 w 2542"/>
                  <a:gd name="T79" fmla="*/ 22 h 1347"/>
                  <a:gd name="T80" fmla="*/ 39 w 2542"/>
                  <a:gd name="T81" fmla="*/ 10 h 1347"/>
                  <a:gd name="T82" fmla="*/ 58 w 2542"/>
                  <a:gd name="T83" fmla="*/ 2 h 1347"/>
                  <a:gd name="T84" fmla="*/ 79 w 2542"/>
                  <a:gd name="T85" fmla="*/ 0 h 13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2" h="1347">
                    <a:moveTo>
                      <a:pt x="79" y="0"/>
                    </a:moveTo>
                    <a:lnTo>
                      <a:pt x="2463" y="0"/>
                    </a:lnTo>
                    <a:lnTo>
                      <a:pt x="2484" y="2"/>
                    </a:lnTo>
                    <a:lnTo>
                      <a:pt x="2503" y="10"/>
                    </a:lnTo>
                    <a:lnTo>
                      <a:pt x="2520" y="22"/>
                    </a:lnTo>
                    <a:lnTo>
                      <a:pt x="2532" y="38"/>
                    </a:lnTo>
                    <a:lnTo>
                      <a:pt x="2540" y="57"/>
                    </a:lnTo>
                    <a:lnTo>
                      <a:pt x="2542" y="78"/>
                    </a:lnTo>
                    <a:lnTo>
                      <a:pt x="2542" y="1268"/>
                    </a:lnTo>
                    <a:lnTo>
                      <a:pt x="2540" y="1289"/>
                    </a:lnTo>
                    <a:lnTo>
                      <a:pt x="2532" y="1308"/>
                    </a:lnTo>
                    <a:lnTo>
                      <a:pt x="2520" y="1323"/>
                    </a:lnTo>
                    <a:lnTo>
                      <a:pt x="2503" y="1337"/>
                    </a:lnTo>
                    <a:lnTo>
                      <a:pt x="2484" y="1344"/>
                    </a:lnTo>
                    <a:lnTo>
                      <a:pt x="2463" y="1347"/>
                    </a:lnTo>
                    <a:lnTo>
                      <a:pt x="2442" y="1344"/>
                    </a:lnTo>
                    <a:lnTo>
                      <a:pt x="2424" y="1337"/>
                    </a:lnTo>
                    <a:lnTo>
                      <a:pt x="2408" y="1323"/>
                    </a:lnTo>
                    <a:lnTo>
                      <a:pt x="2396" y="1308"/>
                    </a:lnTo>
                    <a:lnTo>
                      <a:pt x="2388" y="1289"/>
                    </a:lnTo>
                    <a:lnTo>
                      <a:pt x="2385" y="1268"/>
                    </a:lnTo>
                    <a:lnTo>
                      <a:pt x="2385" y="157"/>
                    </a:lnTo>
                    <a:lnTo>
                      <a:pt x="157" y="157"/>
                    </a:lnTo>
                    <a:lnTo>
                      <a:pt x="157" y="1268"/>
                    </a:lnTo>
                    <a:lnTo>
                      <a:pt x="154" y="1289"/>
                    </a:lnTo>
                    <a:lnTo>
                      <a:pt x="146" y="1308"/>
                    </a:lnTo>
                    <a:lnTo>
                      <a:pt x="134" y="1323"/>
                    </a:lnTo>
                    <a:lnTo>
                      <a:pt x="118" y="1337"/>
                    </a:lnTo>
                    <a:lnTo>
                      <a:pt x="100" y="1344"/>
                    </a:lnTo>
                    <a:lnTo>
                      <a:pt x="79" y="1347"/>
                    </a:lnTo>
                    <a:lnTo>
                      <a:pt x="58" y="1344"/>
                    </a:lnTo>
                    <a:lnTo>
                      <a:pt x="39" y="1337"/>
                    </a:lnTo>
                    <a:lnTo>
                      <a:pt x="22" y="1323"/>
                    </a:lnTo>
                    <a:lnTo>
                      <a:pt x="10" y="1308"/>
                    </a:lnTo>
                    <a:lnTo>
                      <a:pt x="2" y="1289"/>
                    </a:lnTo>
                    <a:lnTo>
                      <a:pt x="0" y="1268"/>
                    </a:lnTo>
                    <a:lnTo>
                      <a:pt x="0" y="78"/>
                    </a:lnTo>
                    <a:lnTo>
                      <a:pt x="2" y="57"/>
                    </a:lnTo>
                    <a:lnTo>
                      <a:pt x="10" y="38"/>
                    </a:lnTo>
                    <a:lnTo>
                      <a:pt x="22" y="22"/>
                    </a:lnTo>
                    <a:lnTo>
                      <a:pt x="39" y="10"/>
                    </a:lnTo>
                    <a:lnTo>
                      <a:pt x="58" y="2"/>
                    </a:lnTo>
                    <a:lnTo>
                      <a:pt x="79"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3" name="Freeform 257">
                <a:extLst>
                  <a:ext uri="{FF2B5EF4-FFF2-40B4-BE49-F238E27FC236}">
                    <a16:creationId xmlns:a16="http://schemas.microsoft.com/office/drawing/2014/main" id="{D73B52FD-B838-4195-89DB-7C8B4AA830B8}"/>
                  </a:ext>
                </a:extLst>
              </p:cNvPr>
              <p:cNvSpPr>
                <a:spLocks noEditPoints="1"/>
              </p:cNvSpPr>
              <p:nvPr/>
            </p:nvSpPr>
            <p:spPr bwMode="auto">
              <a:xfrm>
                <a:off x="666750" y="3544888"/>
                <a:ext cx="581025" cy="388938"/>
              </a:xfrm>
              <a:custGeom>
                <a:gdLst>
                  <a:gd name="T0" fmla="*/ 145 w 3660"/>
                  <a:gd name="T1" fmla="*/ 2140 h 2453"/>
                  <a:gd name="T2" fmla="*/ 191 w 3660"/>
                  <a:gd name="T3" fmla="*/ 2237 h 2453"/>
                  <a:gd name="T4" fmla="*/ 277 w 3660"/>
                  <a:gd name="T5" fmla="*/ 2298 h 2453"/>
                  <a:gd name="T6" fmla="*/ 3311 w 3660"/>
                  <a:gd name="T7" fmla="*/ 2311 h 2453"/>
                  <a:gd name="T8" fmla="*/ 3415 w 3660"/>
                  <a:gd name="T9" fmla="*/ 2282 h 2453"/>
                  <a:gd name="T10" fmla="*/ 3490 w 3660"/>
                  <a:gd name="T11" fmla="*/ 2208 h 2453"/>
                  <a:gd name="T12" fmla="*/ 3518 w 3660"/>
                  <a:gd name="T13" fmla="*/ 2102 h 2453"/>
                  <a:gd name="T14" fmla="*/ 2264 w 3660"/>
                  <a:gd name="T15" fmla="*/ 2071 h 2453"/>
                  <a:gd name="T16" fmla="*/ 2189 w 3660"/>
                  <a:gd name="T17" fmla="*/ 2163 h 2453"/>
                  <a:gd name="T18" fmla="*/ 2081 w 3660"/>
                  <a:gd name="T19" fmla="*/ 2210 h 2453"/>
                  <a:gd name="T20" fmla="*/ 1579 w 3660"/>
                  <a:gd name="T21" fmla="*/ 2210 h 2453"/>
                  <a:gd name="T22" fmla="*/ 1471 w 3660"/>
                  <a:gd name="T23" fmla="*/ 2163 h 2453"/>
                  <a:gd name="T24" fmla="*/ 1396 w 3660"/>
                  <a:gd name="T25" fmla="*/ 2071 h 2453"/>
                  <a:gd name="T26" fmla="*/ 454 w 3660"/>
                  <a:gd name="T27" fmla="*/ 157 h 2453"/>
                  <a:gd name="T28" fmla="*/ 397 w 3660"/>
                  <a:gd name="T29" fmla="*/ 181 h 2453"/>
                  <a:gd name="T30" fmla="*/ 374 w 3660"/>
                  <a:gd name="T31" fmla="*/ 237 h 2453"/>
                  <a:gd name="T32" fmla="*/ 1460 w 3660"/>
                  <a:gd name="T33" fmla="*/ 1895 h 2453"/>
                  <a:gd name="T34" fmla="*/ 1503 w 3660"/>
                  <a:gd name="T35" fmla="*/ 1927 h 2453"/>
                  <a:gd name="T36" fmla="*/ 1516 w 3660"/>
                  <a:gd name="T37" fmla="*/ 1988 h 2453"/>
                  <a:gd name="T38" fmla="*/ 1554 w 3660"/>
                  <a:gd name="T39" fmla="*/ 2048 h 2453"/>
                  <a:gd name="T40" fmla="*/ 1621 w 3660"/>
                  <a:gd name="T41" fmla="*/ 2072 h 2453"/>
                  <a:gd name="T42" fmla="*/ 2086 w 3660"/>
                  <a:gd name="T43" fmla="*/ 2061 h 2453"/>
                  <a:gd name="T44" fmla="*/ 2136 w 3660"/>
                  <a:gd name="T45" fmla="*/ 2011 h 2453"/>
                  <a:gd name="T46" fmla="*/ 2149 w 3660"/>
                  <a:gd name="T47" fmla="*/ 1944 h 2453"/>
                  <a:gd name="T48" fmla="*/ 2186 w 3660"/>
                  <a:gd name="T49" fmla="*/ 1900 h 2453"/>
                  <a:gd name="T50" fmla="*/ 2220 w 3660"/>
                  <a:gd name="T51" fmla="*/ 1893 h 2453"/>
                  <a:gd name="T52" fmla="*/ 3284 w 3660"/>
                  <a:gd name="T53" fmla="*/ 216 h 2453"/>
                  <a:gd name="T54" fmla="*/ 3246 w 3660"/>
                  <a:gd name="T55" fmla="*/ 168 h 2453"/>
                  <a:gd name="T56" fmla="*/ 454 w 3660"/>
                  <a:gd name="T57" fmla="*/ 157 h 2453"/>
                  <a:gd name="T58" fmla="*/ 3244 w 3660"/>
                  <a:gd name="T59" fmla="*/ 3 h 2453"/>
                  <a:gd name="T60" fmla="*/ 3346 w 3660"/>
                  <a:gd name="T61" fmla="*/ 45 h 2453"/>
                  <a:gd name="T62" fmla="*/ 3417 w 3660"/>
                  <a:gd name="T63" fmla="*/ 128 h 2453"/>
                  <a:gd name="T64" fmla="*/ 3444 w 3660"/>
                  <a:gd name="T65" fmla="*/ 237 h 2453"/>
                  <a:gd name="T66" fmla="*/ 3608 w 3660"/>
                  <a:gd name="T67" fmla="*/ 1895 h 2453"/>
                  <a:gd name="T68" fmla="*/ 3650 w 3660"/>
                  <a:gd name="T69" fmla="*/ 1928 h 2453"/>
                  <a:gd name="T70" fmla="*/ 3660 w 3660"/>
                  <a:gd name="T71" fmla="*/ 2102 h 2453"/>
                  <a:gd name="T72" fmla="*/ 3632 w 3660"/>
                  <a:gd name="T73" fmla="*/ 2239 h 2453"/>
                  <a:gd name="T74" fmla="*/ 3558 w 3660"/>
                  <a:gd name="T75" fmla="*/ 2350 h 2453"/>
                  <a:gd name="T76" fmla="*/ 3446 w 3660"/>
                  <a:gd name="T77" fmla="*/ 2425 h 2453"/>
                  <a:gd name="T78" fmla="*/ 3311 w 3660"/>
                  <a:gd name="T79" fmla="*/ 2453 h 2453"/>
                  <a:gd name="T80" fmla="*/ 257 w 3660"/>
                  <a:gd name="T81" fmla="*/ 2440 h 2453"/>
                  <a:gd name="T82" fmla="*/ 136 w 3660"/>
                  <a:gd name="T83" fmla="*/ 2380 h 2453"/>
                  <a:gd name="T84" fmla="*/ 48 w 3660"/>
                  <a:gd name="T85" fmla="*/ 2279 h 2453"/>
                  <a:gd name="T86" fmla="*/ 3 w 3660"/>
                  <a:gd name="T87" fmla="*/ 2150 h 2453"/>
                  <a:gd name="T88" fmla="*/ 2 w 3660"/>
                  <a:gd name="T89" fmla="*/ 1945 h 2453"/>
                  <a:gd name="T90" fmla="*/ 35 w 3660"/>
                  <a:gd name="T91" fmla="*/ 1903 h 2453"/>
                  <a:gd name="T92" fmla="*/ 216 w 3660"/>
                  <a:gd name="T93" fmla="*/ 1893 h 2453"/>
                  <a:gd name="T94" fmla="*/ 228 w 3660"/>
                  <a:gd name="T95" fmla="*/ 163 h 2453"/>
                  <a:gd name="T96" fmla="*/ 286 w 3660"/>
                  <a:gd name="T97" fmla="*/ 70 h 2453"/>
                  <a:gd name="T98" fmla="*/ 379 w 3660"/>
                  <a:gd name="T99" fmla="*/ 12 h 24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60" h="2453">
                    <a:moveTo>
                      <a:pt x="142" y="2035"/>
                    </a:moveTo>
                    <a:lnTo>
                      <a:pt x="142" y="2102"/>
                    </a:lnTo>
                    <a:lnTo>
                      <a:pt x="145" y="2140"/>
                    </a:lnTo>
                    <a:lnTo>
                      <a:pt x="155" y="2176"/>
                    </a:lnTo>
                    <a:lnTo>
                      <a:pt x="170" y="2208"/>
                    </a:lnTo>
                    <a:lnTo>
                      <a:pt x="191" y="2237"/>
                    </a:lnTo>
                    <a:lnTo>
                      <a:pt x="216" y="2262"/>
                    </a:lnTo>
                    <a:lnTo>
                      <a:pt x="245" y="2282"/>
                    </a:lnTo>
                    <a:lnTo>
                      <a:pt x="277" y="2298"/>
                    </a:lnTo>
                    <a:lnTo>
                      <a:pt x="313" y="2308"/>
                    </a:lnTo>
                    <a:lnTo>
                      <a:pt x="349" y="2311"/>
                    </a:lnTo>
                    <a:lnTo>
                      <a:pt x="3311" y="2311"/>
                    </a:lnTo>
                    <a:lnTo>
                      <a:pt x="3347" y="2308"/>
                    </a:lnTo>
                    <a:lnTo>
                      <a:pt x="3383" y="2298"/>
                    </a:lnTo>
                    <a:lnTo>
                      <a:pt x="3415" y="2282"/>
                    </a:lnTo>
                    <a:lnTo>
                      <a:pt x="3444" y="2262"/>
                    </a:lnTo>
                    <a:lnTo>
                      <a:pt x="3469" y="2237"/>
                    </a:lnTo>
                    <a:lnTo>
                      <a:pt x="3490" y="2208"/>
                    </a:lnTo>
                    <a:lnTo>
                      <a:pt x="3505" y="2176"/>
                    </a:lnTo>
                    <a:lnTo>
                      <a:pt x="3515" y="2140"/>
                    </a:lnTo>
                    <a:lnTo>
                      <a:pt x="3518" y="2102"/>
                    </a:lnTo>
                    <a:lnTo>
                      <a:pt x="3518" y="2035"/>
                    </a:lnTo>
                    <a:lnTo>
                      <a:pt x="2279" y="2035"/>
                    </a:lnTo>
                    <a:lnTo>
                      <a:pt x="2264" y="2071"/>
                    </a:lnTo>
                    <a:lnTo>
                      <a:pt x="2244" y="2106"/>
                    </a:lnTo>
                    <a:lnTo>
                      <a:pt x="2219" y="2137"/>
                    </a:lnTo>
                    <a:lnTo>
                      <a:pt x="2189" y="2163"/>
                    </a:lnTo>
                    <a:lnTo>
                      <a:pt x="2156" y="2184"/>
                    </a:lnTo>
                    <a:lnTo>
                      <a:pt x="2119" y="2200"/>
                    </a:lnTo>
                    <a:lnTo>
                      <a:pt x="2081" y="2210"/>
                    </a:lnTo>
                    <a:lnTo>
                      <a:pt x="2039" y="2213"/>
                    </a:lnTo>
                    <a:lnTo>
                      <a:pt x="1621" y="2213"/>
                    </a:lnTo>
                    <a:lnTo>
                      <a:pt x="1579" y="2210"/>
                    </a:lnTo>
                    <a:lnTo>
                      <a:pt x="1541" y="2200"/>
                    </a:lnTo>
                    <a:lnTo>
                      <a:pt x="1504" y="2184"/>
                    </a:lnTo>
                    <a:lnTo>
                      <a:pt x="1471" y="2163"/>
                    </a:lnTo>
                    <a:lnTo>
                      <a:pt x="1441" y="2137"/>
                    </a:lnTo>
                    <a:lnTo>
                      <a:pt x="1416" y="2106"/>
                    </a:lnTo>
                    <a:lnTo>
                      <a:pt x="1396" y="2071"/>
                    </a:lnTo>
                    <a:lnTo>
                      <a:pt x="1381" y="2035"/>
                    </a:lnTo>
                    <a:lnTo>
                      <a:pt x="142" y="2035"/>
                    </a:lnTo>
                    <a:close/>
                    <a:moveTo>
                      <a:pt x="454" y="157"/>
                    </a:moveTo>
                    <a:lnTo>
                      <a:pt x="433" y="159"/>
                    </a:lnTo>
                    <a:lnTo>
                      <a:pt x="414" y="168"/>
                    </a:lnTo>
                    <a:lnTo>
                      <a:pt x="397" y="181"/>
                    </a:lnTo>
                    <a:lnTo>
                      <a:pt x="385" y="197"/>
                    </a:lnTo>
                    <a:lnTo>
                      <a:pt x="376" y="216"/>
                    </a:lnTo>
                    <a:lnTo>
                      <a:pt x="374" y="237"/>
                    </a:lnTo>
                    <a:lnTo>
                      <a:pt x="374" y="1893"/>
                    </a:lnTo>
                    <a:lnTo>
                      <a:pt x="1441" y="1893"/>
                    </a:lnTo>
                    <a:lnTo>
                      <a:pt x="1460" y="1895"/>
                    </a:lnTo>
                    <a:lnTo>
                      <a:pt x="1477" y="1902"/>
                    </a:lnTo>
                    <a:lnTo>
                      <a:pt x="1492" y="1913"/>
                    </a:lnTo>
                    <a:lnTo>
                      <a:pt x="1503" y="1927"/>
                    </a:lnTo>
                    <a:lnTo>
                      <a:pt x="1511" y="1945"/>
                    </a:lnTo>
                    <a:lnTo>
                      <a:pt x="1513" y="1964"/>
                    </a:lnTo>
                    <a:lnTo>
                      <a:pt x="1516" y="1988"/>
                    </a:lnTo>
                    <a:lnTo>
                      <a:pt x="1524" y="2011"/>
                    </a:lnTo>
                    <a:lnTo>
                      <a:pt x="1537" y="2031"/>
                    </a:lnTo>
                    <a:lnTo>
                      <a:pt x="1554" y="2048"/>
                    </a:lnTo>
                    <a:lnTo>
                      <a:pt x="1574" y="2061"/>
                    </a:lnTo>
                    <a:lnTo>
                      <a:pt x="1597" y="2069"/>
                    </a:lnTo>
                    <a:lnTo>
                      <a:pt x="1621" y="2072"/>
                    </a:lnTo>
                    <a:lnTo>
                      <a:pt x="2039" y="2072"/>
                    </a:lnTo>
                    <a:lnTo>
                      <a:pt x="2063" y="2069"/>
                    </a:lnTo>
                    <a:lnTo>
                      <a:pt x="2086" y="2061"/>
                    </a:lnTo>
                    <a:lnTo>
                      <a:pt x="2106" y="2048"/>
                    </a:lnTo>
                    <a:lnTo>
                      <a:pt x="2123" y="2031"/>
                    </a:lnTo>
                    <a:lnTo>
                      <a:pt x="2136" y="2011"/>
                    </a:lnTo>
                    <a:lnTo>
                      <a:pt x="2144" y="1988"/>
                    </a:lnTo>
                    <a:lnTo>
                      <a:pt x="2147" y="1964"/>
                    </a:lnTo>
                    <a:lnTo>
                      <a:pt x="2149" y="1944"/>
                    </a:lnTo>
                    <a:lnTo>
                      <a:pt x="2157" y="1926"/>
                    </a:lnTo>
                    <a:lnTo>
                      <a:pt x="2170" y="1912"/>
                    </a:lnTo>
                    <a:lnTo>
                      <a:pt x="2186" y="1900"/>
                    </a:lnTo>
                    <a:lnTo>
                      <a:pt x="2205" y="1894"/>
                    </a:lnTo>
                    <a:lnTo>
                      <a:pt x="2213" y="1893"/>
                    </a:lnTo>
                    <a:lnTo>
                      <a:pt x="2220" y="1893"/>
                    </a:lnTo>
                    <a:lnTo>
                      <a:pt x="3286" y="1893"/>
                    </a:lnTo>
                    <a:lnTo>
                      <a:pt x="3286" y="237"/>
                    </a:lnTo>
                    <a:lnTo>
                      <a:pt x="3284" y="216"/>
                    </a:lnTo>
                    <a:lnTo>
                      <a:pt x="3275" y="197"/>
                    </a:lnTo>
                    <a:lnTo>
                      <a:pt x="3263" y="181"/>
                    </a:lnTo>
                    <a:lnTo>
                      <a:pt x="3246" y="168"/>
                    </a:lnTo>
                    <a:lnTo>
                      <a:pt x="3227" y="159"/>
                    </a:lnTo>
                    <a:lnTo>
                      <a:pt x="3206" y="157"/>
                    </a:lnTo>
                    <a:lnTo>
                      <a:pt x="454" y="157"/>
                    </a:lnTo>
                    <a:close/>
                    <a:moveTo>
                      <a:pt x="454" y="0"/>
                    </a:moveTo>
                    <a:lnTo>
                      <a:pt x="3206" y="0"/>
                    </a:lnTo>
                    <a:lnTo>
                      <a:pt x="3244" y="3"/>
                    </a:lnTo>
                    <a:lnTo>
                      <a:pt x="3281" y="12"/>
                    </a:lnTo>
                    <a:lnTo>
                      <a:pt x="3315" y="26"/>
                    </a:lnTo>
                    <a:lnTo>
                      <a:pt x="3346" y="45"/>
                    </a:lnTo>
                    <a:lnTo>
                      <a:pt x="3374" y="70"/>
                    </a:lnTo>
                    <a:lnTo>
                      <a:pt x="3398" y="97"/>
                    </a:lnTo>
                    <a:lnTo>
                      <a:pt x="3417" y="128"/>
                    </a:lnTo>
                    <a:lnTo>
                      <a:pt x="3432" y="163"/>
                    </a:lnTo>
                    <a:lnTo>
                      <a:pt x="3440" y="199"/>
                    </a:lnTo>
                    <a:lnTo>
                      <a:pt x="3444" y="237"/>
                    </a:lnTo>
                    <a:lnTo>
                      <a:pt x="3444" y="1893"/>
                    </a:lnTo>
                    <a:lnTo>
                      <a:pt x="3589" y="1893"/>
                    </a:lnTo>
                    <a:lnTo>
                      <a:pt x="3608" y="1895"/>
                    </a:lnTo>
                    <a:lnTo>
                      <a:pt x="3625" y="1903"/>
                    </a:lnTo>
                    <a:lnTo>
                      <a:pt x="3639" y="1914"/>
                    </a:lnTo>
                    <a:lnTo>
                      <a:pt x="3650" y="1928"/>
                    </a:lnTo>
                    <a:lnTo>
                      <a:pt x="3658" y="1945"/>
                    </a:lnTo>
                    <a:lnTo>
                      <a:pt x="3660" y="1964"/>
                    </a:lnTo>
                    <a:lnTo>
                      <a:pt x="3660" y="2102"/>
                    </a:lnTo>
                    <a:lnTo>
                      <a:pt x="3657" y="2150"/>
                    </a:lnTo>
                    <a:lnTo>
                      <a:pt x="3648" y="2196"/>
                    </a:lnTo>
                    <a:lnTo>
                      <a:pt x="3632" y="2239"/>
                    </a:lnTo>
                    <a:lnTo>
                      <a:pt x="3612" y="2279"/>
                    </a:lnTo>
                    <a:lnTo>
                      <a:pt x="3587" y="2317"/>
                    </a:lnTo>
                    <a:lnTo>
                      <a:pt x="3558" y="2350"/>
                    </a:lnTo>
                    <a:lnTo>
                      <a:pt x="3524" y="2380"/>
                    </a:lnTo>
                    <a:lnTo>
                      <a:pt x="3487" y="2404"/>
                    </a:lnTo>
                    <a:lnTo>
                      <a:pt x="3446" y="2425"/>
                    </a:lnTo>
                    <a:lnTo>
                      <a:pt x="3403" y="2440"/>
                    </a:lnTo>
                    <a:lnTo>
                      <a:pt x="3357" y="2450"/>
                    </a:lnTo>
                    <a:lnTo>
                      <a:pt x="3311" y="2453"/>
                    </a:lnTo>
                    <a:lnTo>
                      <a:pt x="349" y="2453"/>
                    </a:lnTo>
                    <a:lnTo>
                      <a:pt x="303" y="2450"/>
                    </a:lnTo>
                    <a:lnTo>
                      <a:pt x="257" y="2440"/>
                    </a:lnTo>
                    <a:lnTo>
                      <a:pt x="214" y="2425"/>
                    </a:lnTo>
                    <a:lnTo>
                      <a:pt x="173" y="2404"/>
                    </a:lnTo>
                    <a:lnTo>
                      <a:pt x="136" y="2380"/>
                    </a:lnTo>
                    <a:lnTo>
                      <a:pt x="102" y="2350"/>
                    </a:lnTo>
                    <a:lnTo>
                      <a:pt x="73" y="2317"/>
                    </a:lnTo>
                    <a:lnTo>
                      <a:pt x="48" y="2279"/>
                    </a:lnTo>
                    <a:lnTo>
                      <a:pt x="28" y="2239"/>
                    </a:lnTo>
                    <a:lnTo>
                      <a:pt x="12" y="2196"/>
                    </a:lnTo>
                    <a:lnTo>
                      <a:pt x="3" y="2150"/>
                    </a:lnTo>
                    <a:lnTo>
                      <a:pt x="0" y="2102"/>
                    </a:lnTo>
                    <a:lnTo>
                      <a:pt x="0" y="1964"/>
                    </a:lnTo>
                    <a:lnTo>
                      <a:pt x="2" y="1945"/>
                    </a:lnTo>
                    <a:lnTo>
                      <a:pt x="10" y="1928"/>
                    </a:lnTo>
                    <a:lnTo>
                      <a:pt x="21" y="1914"/>
                    </a:lnTo>
                    <a:lnTo>
                      <a:pt x="35" y="1903"/>
                    </a:lnTo>
                    <a:lnTo>
                      <a:pt x="52" y="1895"/>
                    </a:lnTo>
                    <a:lnTo>
                      <a:pt x="71" y="1893"/>
                    </a:lnTo>
                    <a:lnTo>
                      <a:pt x="216" y="1893"/>
                    </a:lnTo>
                    <a:lnTo>
                      <a:pt x="216" y="237"/>
                    </a:lnTo>
                    <a:lnTo>
                      <a:pt x="220" y="199"/>
                    </a:lnTo>
                    <a:lnTo>
                      <a:pt x="228" y="163"/>
                    </a:lnTo>
                    <a:lnTo>
                      <a:pt x="243" y="128"/>
                    </a:lnTo>
                    <a:lnTo>
                      <a:pt x="262" y="97"/>
                    </a:lnTo>
                    <a:lnTo>
                      <a:pt x="286" y="70"/>
                    </a:lnTo>
                    <a:lnTo>
                      <a:pt x="314" y="45"/>
                    </a:lnTo>
                    <a:lnTo>
                      <a:pt x="345" y="26"/>
                    </a:lnTo>
                    <a:lnTo>
                      <a:pt x="379" y="12"/>
                    </a:lnTo>
                    <a:lnTo>
                      <a:pt x="416" y="3"/>
                    </a:lnTo>
                    <a:lnTo>
                      <a:pt x="454"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4" name="Freeform 258">
                <a:extLst>
                  <a:ext uri="{FF2B5EF4-FFF2-40B4-BE49-F238E27FC236}">
                    <a16:creationId xmlns:a16="http://schemas.microsoft.com/office/drawing/2014/main" id="{ACF26728-AFB1-462D-955A-FF5B4773B91E}"/>
                  </a:ext>
                </a:extLst>
              </p:cNvPr>
              <p:cNvSpPr/>
              <p:nvPr/>
            </p:nvSpPr>
            <p:spPr bwMode="auto">
              <a:xfrm>
                <a:off x="876300" y="3667125"/>
                <a:ext cx="103188" cy="104775"/>
              </a:xfrm>
              <a:custGeom>
                <a:gdLst>
                  <a:gd name="T0" fmla="*/ 575 w 654"/>
                  <a:gd name="T1" fmla="*/ 0 h 653"/>
                  <a:gd name="T2" fmla="*/ 595 w 654"/>
                  <a:gd name="T3" fmla="*/ 3 h 653"/>
                  <a:gd name="T4" fmla="*/ 614 w 654"/>
                  <a:gd name="T5" fmla="*/ 10 h 653"/>
                  <a:gd name="T6" fmla="*/ 630 w 654"/>
                  <a:gd name="T7" fmla="*/ 23 h 653"/>
                  <a:gd name="T8" fmla="*/ 644 w 654"/>
                  <a:gd name="T9" fmla="*/ 40 h 653"/>
                  <a:gd name="T10" fmla="*/ 652 w 654"/>
                  <a:gd name="T11" fmla="*/ 59 h 653"/>
                  <a:gd name="T12" fmla="*/ 654 w 654"/>
                  <a:gd name="T13" fmla="*/ 79 h 653"/>
                  <a:gd name="T14" fmla="*/ 652 w 654"/>
                  <a:gd name="T15" fmla="*/ 99 h 653"/>
                  <a:gd name="T16" fmla="*/ 644 w 654"/>
                  <a:gd name="T17" fmla="*/ 118 h 653"/>
                  <a:gd name="T18" fmla="*/ 630 w 654"/>
                  <a:gd name="T19" fmla="*/ 135 h 653"/>
                  <a:gd name="T20" fmla="*/ 136 w 654"/>
                  <a:gd name="T21" fmla="*/ 630 h 653"/>
                  <a:gd name="T22" fmla="*/ 118 w 654"/>
                  <a:gd name="T23" fmla="*/ 643 h 653"/>
                  <a:gd name="T24" fmla="*/ 99 w 654"/>
                  <a:gd name="T25" fmla="*/ 651 h 653"/>
                  <a:gd name="T26" fmla="*/ 79 w 654"/>
                  <a:gd name="T27" fmla="*/ 653 h 653"/>
                  <a:gd name="T28" fmla="*/ 59 w 654"/>
                  <a:gd name="T29" fmla="*/ 651 h 653"/>
                  <a:gd name="T30" fmla="*/ 40 w 654"/>
                  <a:gd name="T31" fmla="*/ 643 h 653"/>
                  <a:gd name="T32" fmla="*/ 24 w 654"/>
                  <a:gd name="T33" fmla="*/ 630 h 653"/>
                  <a:gd name="T34" fmla="*/ 12 w 654"/>
                  <a:gd name="T35" fmla="*/ 613 h 653"/>
                  <a:gd name="T36" fmla="*/ 4 w 654"/>
                  <a:gd name="T37" fmla="*/ 594 h 653"/>
                  <a:gd name="T38" fmla="*/ 0 w 654"/>
                  <a:gd name="T39" fmla="*/ 574 h 653"/>
                  <a:gd name="T40" fmla="*/ 4 w 654"/>
                  <a:gd name="T41" fmla="*/ 554 h 653"/>
                  <a:gd name="T42" fmla="*/ 12 w 654"/>
                  <a:gd name="T43" fmla="*/ 535 h 653"/>
                  <a:gd name="T44" fmla="*/ 24 w 654"/>
                  <a:gd name="T45" fmla="*/ 519 h 653"/>
                  <a:gd name="T46" fmla="*/ 520 w 654"/>
                  <a:gd name="T47" fmla="*/ 23 h 653"/>
                  <a:gd name="T48" fmla="*/ 536 w 654"/>
                  <a:gd name="T49" fmla="*/ 10 h 653"/>
                  <a:gd name="T50" fmla="*/ 555 w 654"/>
                  <a:gd name="T51" fmla="*/ 3 h 653"/>
                  <a:gd name="T52" fmla="*/ 575 w 654"/>
                  <a:gd name="T53" fmla="*/ 0 h 6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4" h="653">
                    <a:moveTo>
                      <a:pt x="575" y="0"/>
                    </a:moveTo>
                    <a:lnTo>
                      <a:pt x="595" y="3"/>
                    </a:lnTo>
                    <a:lnTo>
                      <a:pt x="614" y="10"/>
                    </a:lnTo>
                    <a:lnTo>
                      <a:pt x="630" y="23"/>
                    </a:lnTo>
                    <a:lnTo>
                      <a:pt x="644" y="40"/>
                    </a:lnTo>
                    <a:lnTo>
                      <a:pt x="652" y="59"/>
                    </a:lnTo>
                    <a:lnTo>
                      <a:pt x="654" y="79"/>
                    </a:lnTo>
                    <a:lnTo>
                      <a:pt x="652" y="99"/>
                    </a:lnTo>
                    <a:lnTo>
                      <a:pt x="644" y="118"/>
                    </a:lnTo>
                    <a:lnTo>
                      <a:pt x="630" y="135"/>
                    </a:lnTo>
                    <a:lnTo>
                      <a:pt x="136" y="630"/>
                    </a:lnTo>
                    <a:lnTo>
                      <a:pt x="118" y="643"/>
                    </a:lnTo>
                    <a:lnTo>
                      <a:pt x="99" y="651"/>
                    </a:lnTo>
                    <a:lnTo>
                      <a:pt x="79" y="653"/>
                    </a:lnTo>
                    <a:lnTo>
                      <a:pt x="59" y="651"/>
                    </a:lnTo>
                    <a:lnTo>
                      <a:pt x="40" y="643"/>
                    </a:lnTo>
                    <a:lnTo>
                      <a:pt x="24" y="630"/>
                    </a:lnTo>
                    <a:lnTo>
                      <a:pt x="12" y="613"/>
                    </a:lnTo>
                    <a:lnTo>
                      <a:pt x="4" y="594"/>
                    </a:lnTo>
                    <a:lnTo>
                      <a:pt x="0" y="574"/>
                    </a:lnTo>
                    <a:lnTo>
                      <a:pt x="4" y="554"/>
                    </a:lnTo>
                    <a:lnTo>
                      <a:pt x="12" y="535"/>
                    </a:lnTo>
                    <a:lnTo>
                      <a:pt x="24" y="519"/>
                    </a:lnTo>
                    <a:lnTo>
                      <a:pt x="520" y="23"/>
                    </a:lnTo>
                    <a:lnTo>
                      <a:pt x="536" y="10"/>
                    </a:lnTo>
                    <a:lnTo>
                      <a:pt x="555" y="3"/>
                    </a:lnTo>
                    <a:lnTo>
                      <a:pt x="575"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5" name="Freeform 259">
                <a:extLst>
                  <a:ext uri="{FF2B5EF4-FFF2-40B4-BE49-F238E27FC236}">
                    <a16:creationId xmlns:a16="http://schemas.microsoft.com/office/drawing/2014/main" id="{EAD242B3-C469-4BCB-B41B-684EDC552C3B}"/>
                  </a:ext>
                </a:extLst>
              </p:cNvPr>
              <p:cNvSpPr/>
              <p:nvPr/>
            </p:nvSpPr>
            <p:spPr bwMode="auto">
              <a:xfrm>
                <a:off x="969963" y="3713163"/>
                <a:ext cx="55563" cy="57150"/>
              </a:xfrm>
              <a:custGeom>
                <a:gdLst>
                  <a:gd name="T0" fmla="*/ 276 w 355"/>
                  <a:gd name="T1" fmla="*/ 0 h 355"/>
                  <a:gd name="T2" fmla="*/ 296 w 355"/>
                  <a:gd name="T3" fmla="*/ 3 h 355"/>
                  <a:gd name="T4" fmla="*/ 315 w 355"/>
                  <a:gd name="T5" fmla="*/ 11 h 355"/>
                  <a:gd name="T6" fmla="*/ 331 w 355"/>
                  <a:gd name="T7" fmla="*/ 23 h 355"/>
                  <a:gd name="T8" fmla="*/ 345 w 355"/>
                  <a:gd name="T9" fmla="*/ 40 h 355"/>
                  <a:gd name="T10" fmla="*/ 351 w 355"/>
                  <a:gd name="T11" fmla="*/ 59 h 355"/>
                  <a:gd name="T12" fmla="*/ 355 w 355"/>
                  <a:gd name="T13" fmla="*/ 79 h 355"/>
                  <a:gd name="T14" fmla="*/ 351 w 355"/>
                  <a:gd name="T15" fmla="*/ 99 h 355"/>
                  <a:gd name="T16" fmla="*/ 345 w 355"/>
                  <a:gd name="T17" fmla="*/ 118 h 355"/>
                  <a:gd name="T18" fmla="*/ 331 w 355"/>
                  <a:gd name="T19" fmla="*/ 135 h 355"/>
                  <a:gd name="T20" fmla="*/ 134 w 355"/>
                  <a:gd name="T21" fmla="*/ 333 h 355"/>
                  <a:gd name="T22" fmla="*/ 117 w 355"/>
                  <a:gd name="T23" fmla="*/ 345 h 355"/>
                  <a:gd name="T24" fmla="*/ 98 w 355"/>
                  <a:gd name="T25" fmla="*/ 353 h 355"/>
                  <a:gd name="T26" fmla="*/ 78 w 355"/>
                  <a:gd name="T27" fmla="*/ 355 h 355"/>
                  <a:gd name="T28" fmla="*/ 59 w 355"/>
                  <a:gd name="T29" fmla="*/ 353 h 355"/>
                  <a:gd name="T30" fmla="*/ 40 w 355"/>
                  <a:gd name="T31" fmla="*/ 345 h 355"/>
                  <a:gd name="T32" fmla="*/ 23 w 355"/>
                  <a:gd name="T33" fmla="*/ 333 h 355"/>
                  <a:gd name="T34" fmla="*/ 10 w 355"/>
                  <a:gd name="T35" fmla="*/ 315 h 355"/>
                  <a:gd name="T36" fmla="*/ 2 w 355"/>
                  <a:gd name="T37" fmla="*/ 296 h 355"/>
                  <a:gd name="T38" fmla="*/ 0 w 355"/>
                  <a:gd name="T39" fmla="*/ 276 h 355"/>
                  <a:gd name="T40" fmla="*/ 2 w 355"/>
                  <a:gd name="T41" fmla="*/ 256 h 355"/>
                  <a:gd name="T42" fmla="*/ 10 w 355"/>
                  <a:gd name="T43" fmla="*/ 237 h 355"/>
                  <a:gd name="T44" fmla="*/ 23 w 355"/>
                  <a:gd name="T45" fmla="*/ 221 h 355"/>
                  <a:gd name="T46" fmla="*/ 220 w 355"/>
                  <a:gd name="T47" fmla="*/ 23 h 355"/>
                  <a:gd name="T48" fmla="*/ 237 w 355"/>
                  <a:gd name="T49" fmla="*/ 11 h 355"/>
                  <a:gd name="T50" fmla="*/ 256 w 355"/>
                  <a:gd name="T51" fmla="*/ 3 h 355"/>
                  <a:gd name="T52" fmla="*/ 276 w 355"/>
                  <a:gd name="T53" fmla="*/ 0 h 35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5" h="355">
                    <a:moveTo>
                      <a:pt x="276" y="0"/>
                    </a:moveTo>
                    <a:lnTo>
                      <a:pt x="296" y="3"/>
                    </a:lnTo>
                    <a:lnTo>
                      <a:pt x="315" y="11"/>
                    </a:lnTo>
                    <a:lnTo>
                      <a:pt x="331" y="23"/>
                    </a:lnTo>
                    <a:lnTo>
                      <a:pt x="345" y="40"/>
                    </a:lnTo>
                    <a:lnTo>
                      <a:pt x="351" y="59"/>
                    </a:lnTo>
                    <a:lnTo>
                      <a:pt x="355" y="79"/>
                    </a:lnTo>
                    <a:lnTo>
                      <a:pt x="351" y="99"/>
                    </a:lnTo>
                    <a:lnTo>
                      <a:pt x="345" y="118"/>
                    </a:lnTo>
                    <a:lnTo>
                      <a:pt x="331" y="135"/>
                    </a:lnTo>
                    <a:lnTo>
                      <a:pt x="134" y="333"/>
                    </a:lnTo>
                    <a:lnTo>
                      <a:pt x="117" y="345"/>
                    </a:lnTo>
                    <a:lnTo>
                      <a:pt x="98" y="353"/>
                    </a:lnTo>
                    <a:lnTo>
                      <a:pt x="78" y="355"/>
                    </a:lnTo>
                    <a:lnTo>
                      <a:pt x="59" y="353"/>
                    </a:lnTo>
                    <a:lnTo>
                      <a:pt x="40" y="345"/>
                    </a:lnTo>
                    <a:lnTo>
                      <a:pt x="23" y="333"/>
                    </a:lnTo>
                    <a:lnTo>
                      <a:pt x="10" y="315"/>
                    </a:lnTo>
                    <a:lnTo>
                      <a:pt x="2" y="296"/>
                    </a:lnTo>
                    <a:lnTo>
                      <a:pt x="0" y="276"/>
                    </a:lnTo>
                    <a:lnTo>
                      <a:pt x="2" y="256"/>
                    </a:lnTo>
                    <a:lnTo>
                      <a:pt x="10" y="237"/>
                    </a:lnTo>
                    <a:lnTo>
                      <a:pt x="23" y="221"/>
                    </a:lnTo>
                    <a:lnTo>
                      <a:pt x="220" y="23"/>
                    </a:lnTo>
                    <a:lnTo>
                      <a:pt x="237" y="11"/>
                    </a:lnTo>
                    <a:lnTo>
                      <a:pt x="256" y="3"/>
                    </a:lnTo>
                    <a:lnTo>
                      <a:pt x="276"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grpSp>
      </p:grpSp>
      <p:grpSp>
        <p:nvGrpSpPr>
          <p:cNvPr id="36" name="组合 35">
            <a:extLst>
              <a:ext uri="{FF2B5EF4-FFF2-40B4-BE49-F238E27FC236}">
                <a16:creationId xmlns:a16="http://schemas.microsoft.com/office/drawing/2014/main" id="{6CA0F8D5-3946-416E-AF09-FCBF3D9F2397}"/>
              </a:ext>
            </a:extLst>
          </p:cNvPr>
          <p:cNvGrpSpPr/>
          <p:nvPr/>
        </p:nvGrpSpPr>
        <p:grpSpPr>
          <a:xfrm>
            <a:off x="2659358" y="4098094"/>
            <a:ext cx="1759815" cy="1224940"/>
            <a:chOff x="3301549" y="2106525"/>
            <a:chExt cx="1759815" cy="1224940"/>
          </a:xfrm>
        </p:grpSpPr>
        <p:sp>
          <p:nvSpPr>
            <p:cNvPr id="37" name="Title 20">
              <a:extLst>
                <a:ext uri="{FF2B5EF4-FFF2-40B4-BE49-F238E27FC236}">
                  <a16:creationId xmlns:a16="http://schemas.microsoft.com/office/drawing/2014/main" id="{55432AF3-6D0F-423D-BF94-F6C7DB5B69F9}"/>
                </a:ext>
              </a:extLst>
            </p:cNvPr>
            <p:cNvSpPr txBox="1"/>
            <p:nvPr/>
          </p:nvSpPr>
          <p:spPr>
            <a:xfrm>
              <a:off x="3301549" y="2392041"/>
              <a:ext cx="1759815"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38" name="文本框 37">
              <a:extLst>
                <a:ext uri="{FF2B5EF4-FFF2-40B4-BE49-F238E27FC236}">
                  <a16:creationId xmlns:a16="http://schemas.microsoft.com/office/drawing/2014/main" id="{F610E3DB-6643-498A-B0B1-68BC7CA571FC}"/>
                </a:ext>
              </a:extLst>
            </p:cNvPr>
            <p:cNvSpPr txBox="1"/>
            <p:nvPr/>
          </p:nvSpPr>
          <p:spPr>
            <a:xfrm>
              <a:off x="3411107" y="2106525"/>
              <a:ext cx="1492669"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39" name="组合 38">
            <a:extLst>
              <a:ext uri="{FF2B5EF4-FFF2-40B4-BE49-F238E27FC236}">
                <a16:creationId xmlns:a16="http://schemas.microsoft.com/office/drawing/2014/main" id="{77BF7BA7-E0C8-4404-A739-492C67929E95}"/>
              </a:ext>
            </a:extLst>
          </p:cNvPr>
          <p:cNvGrpSpPr/>
          <p:nvPr/>
        </p:nvGrpSpPr>
        <p:grpSpPr>
          <a:xfrm>
            <a:off x="4657150" y="4098094"/>
            <a:ext cx="1759815" cy="1224940"/>
            <a:chOff x="3301549" y="2106525"/>
            <a:chExt cx="1759815" cy="1224940"/>
          </a:xfrm>
        </p:grpSpPr>
        <p:sp>
          <p:nvSpPr>
            <p:cNvPr id="40" name="Title 20">
              <a:extLst>
                <a:ext uri="{FF2B5EF4-FFF2-40B4-BE49-F238E27FC236}">
                  <a16:creationId xmlns:a16="http://schemas.microsoft.com/office/drawing/2014/main" id="{344EBA87-D1D3-494E-AC23-C26D882AE37B}"/>
                </a:ext>
              </a:extLst>
            </p:cNvPr>
            <p:cNvSpPr txBox="1"/>
            <p:nvPr/>
          </p:nvSpPr>
          <p:spPr>
            <a:xfrm>
              <a:off x="3301549" y="2392041"/>
              <a:ext cx="1759815"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1" name="文本框 40">
              <a:extLst>
                <a:ext uri="{FF2B5EF4-FFF2-40B4-BE49-F238E27FC236}">
                  <a16:creationId xmlns:a16="http://schemas.microsoft.com/office/drawing/2014/main" id="{5ADAB7E8-A0C3-454B-A859-DE9AA7D11E88}"/>
                </a:ext>
              </a:extLst>
            </p:cNvPr>
            <p:cNvSpPr txBox="1"/>
            <p:nvPr/>
          </p:nvSpPr>
          <p:spPr>
            <a:xfrm>
              <a:off x="3411107" y="2106525"/>
              <a:ext cx="1492669"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42" name="组合 41">
            <a:extLst>
              <a:ext uri="{FF2B5EF4-FFF2-40B4-BE49-F238E27FC236}">
                <a16:creationId xmlns:a16="http://schemas.microsoft.com/office/drawing/2014/main" id="{1D39FB39-95ED-47EB-A65E-FC3F301402D4}"/>
              </a:ext>
            </a:extLst>
          </p:cNvPr>
          <p:cNvGrpSpPr/>
          <p:nvPr/>
        </p:nvGrpSpPr>
        <p:grpSpPr>
          <a:xfrm>
            <a:off x="6654942" y="4098094"/>
            <a:ext cx="1759815" cy="1224940"/>
            <a:chOff x="3301549" y="2106525"/>
            <a:chExt cx="1759815" cy="1224940"/>
          </a:xfrm>
        </p:grpSpPr>
        <p:sp>
          <p:nvSpPr>
            <p:cNvPr id="43" name="Title 20">
              <a:extLst>
                <a:ext uri="{FF2B5EF4-FFF2-40B4-BE49-F238E27FC236}">
                  <a16:creationId xmlns:a16="http://schemas.microsoft.com/office/drawing/2014/main" id="{D9E91605-C54D-4313-99F1-2F4CB47B7ABF}"/>
                </a:ext>
              </a:extLst>
            </p:cNvPr>
            <p:cNvSpPr txBox="1"/>
            <p:nvPr/>
          </p:nvSpPr>
          <p:spPr>
            <a:xfrm>
              <a:off x="3301549" y="2392041"/>
              <a:ext cx="1759815"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4" name="文本框 43">
              <a:extLst>
                <a:ext uri="{FF2B5EF4-FFF2-40B4-BE49-F238E27FC236}">
                  <a16:creationId xmlns:a16="http://schemas.microsoft.com/office/drawing/2014/main" id="{4D27C0CE-47A4-4092-8CA3-C1357AE926E6}"/>
                </a:ext>
              </a:extLst>
            </p:cNvPr>
            <p:cNvSpPr txBox="1"/>
            <p:nvPr/>
          </p:nvSpPr>
          <p:spPr>
            <a:xfrm>
              <a:off x="3411107" y="2106525"/>
              <a:ext cx="1492669"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45" name="组合 44">
            <a:extLst>
              <a:ext uri="{FF2B5EF4-FFF2-40B4-BE49-F238E27FC236}">
                <a16:creationId xmlns:a16="http://schemas.microsoft.com/office/drawing/2014/main" id="{3D697AC5-8350-4FE8-A29E-94539FF54903}"/>
              </a:ext>
            </a:extLst>
          </p:cNvPr>
          <p:cNvGrpSpPr/>
          <p:nvPr/>
        </p:nvGrpSpPr>
        <p:grpSpPr>
          <a:xfrm>
            <a:off x="8652734" y="4098094"/>
            <a:ext cx="1759815" cy="1224940"/>
            <a:chOff x="3301549" y="2106525"/>
            <a:chExt cx="1759815" cy="1224940"/>
          </a:xfrm>
        </p:grpSpPr>
        <p:sp>
          <p:nvSpPr>
            <p:cNvPr id="46" name="Title 20">
              <a:extLst>
                <a:ext uri="{FF2B5EF4-FFF2-40B4-BE49-F238E27FC236}">
                  <a16:creationId xmlns:a16="http://schemas.microsoft.com/office/drawing/2014/main" id="{8B607366-B479-4A95-A4ED-C69DCF28BFE3}"/>
                </a:ext>
              </a:extLst>
            </p:cNvPr>
            <p:cNvSpPr txBox="1"/>
            <p:nvPr/>
          </p:nvSpPr>
          <p:spPr>
            <a:xfrm>
              <a:off x="3301549" y="2392041"/>
              <a:ext cx="1759815"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7" name="文本框 46">
              <a:extLst>
                <a:ext uri="{FF2B5EF4-FFF2-40B4-BE49-F238E27FC236}">
                  <a16:creationId xmlns:a16="http://schemas.microsoft.com/office/drawing/2014/main" id="{3CB92AED-35C1-440E-921A-AC4523EA738A}"/>
                </a:ext>
              </a:extLst>
            </p:cNvPr>
            <p:cNvSpPr txBox="1"/>
            <p:nvPr/>
          </p:nvSpPr>
          <p:spPr>
            <a:xfrm>
              <a:off x="3411107" y="2106525"/>
              <a:ext cx="1492669"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pic>
        <p:nvPicPr>
          <p:cNvPr id="48" name="图片 47">
            <a:extLst>
              <a:ext uri="{FF2B5EF4-FFF2-40B4-BE49-F238E27FC236}">
                <a16:creationId xmlns:a16="http://schemas.microsoft.com/office/drawing/2014/main" id="{AAEC97C0-CDD4-48C0-BBA0-E6CA533E9F68}"/>
              </a:ext>
            </a:extLst>
          </p:cNvPr>
          <p:cNvPicPr>
            <a:picLocks noChangeAspect="1"/>
          </p:cNvPicPr>
          <p:nvPr/>
        </p:nvPicPr>
        <p:blipFill>
          <a:blip r:embed="rId2"/>
          <a:stretch>
            <a:fillRect/>
          </a:stretch>
        </p:blipFill>
        <p:spPr>
          <a:xfrm>
            <a:off x="9456872" y="5934455"/>
            <a:ext cx="740763" cy="702495"/>
          </a:xfrm>
          <a:prstGeom prst="rect">
            <a:avLst/>
          </a:prstGeom>
        </p:spPr>
      </p:pic>
      <p:pic>
        <p:nvPicPr>
          <p:cNvPr id="49" name="图片 48">
            <a:extLst>
              <a:ext uri="{FF2B5EF4-FFF2-40B4-BE49-F238E27FC236}">
                <a16:creationId xmlns:a16="http://schemas.microsoft.com/office/drawing/2014/main" id="{479277C3-6D34-4A2B-968B-07BBFBD6A3B2}"/>
              </a:ext>
            </a:extLst>
          </p:cNvPr>
          <p:cNvPicPr>
            <a:picLocks noChangeAspect="1"/>
          </p:cNvPicPr>
          <p:nvPr/>
        </p:nvPicPr>
        <p:blipFill>
          <a:blip r:embed="rId4"/>
          <a:stretch>
            <a:fillRect/>
          </a:stretch>
        </p:blipFill>
        <p:spPr>
          <a:xfrm>
            <a:off x="9044553" y="398686"/>
            <a:ext cx="1090145" cy="1031454"/>
          </a:xfrm>
          <a:prstGeom prst="rect">
            <a:avLst/>
          </a:prstGeom>
        </p:spPr>
      </p:pic>
      <p:pic>
        <p:nvPicPr>
          <p:cNvPr id="50" name="图片 49">
            <a:extLst>
              <a:ext uri="{FF2B5EF4-FFF2-40B4-BE49-F238E27FC236}">
                <a16:creationId xmlns:a16="http://schemas.microsoft.com/office/drawing/2014/main" id="{29C45B1C-08B1-4470-A48C-C40BFA2C68C4}"/>
              </a:ext>
            </a:extLst>
          </p:cNvPr>
          <p:cNvPicPr>
            <a:picLocks noChangeAspect="1"/>
          </p:cNvPicPr>
          <p:nvPr/>
        </p:nvPicPr>
        <p:blipFill>
          <a:blip r:embed="rId4"/>
          <a:stretch>
            <a:fillRect/>
          </a:stretch>
        </p:blipFill>
        <p:spPr>
          <a:xfrm>
            <a:off x="412153" y="3728244"/>
            <a:ext cx="1527626" cy="1445382"/>
          </a:xfrm>
          <a:prstGeom prst="rect">
            <a:avLst/>
          </a:prstGeom>
        </p:spPr>
      </p:pic>
    </p:spTree>
    <p:extLst>
      <p:ext uri="{BB962C8B-B14F-4D97-AF65-F5344CB8AC3E}">
        <p14:creationId val="1943262583"/>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500"/>
                                        <p:tgtEl>
                                          <p:spTgt spid="49"/>
                                        </p:tgtEl>
                                      </p:cBhvr>
                                    </p:animEffect>
                                  </p:childTnLst>
                                </p:cTn>
                              </p:par>
                              <p:par>
                                <p:cTn id="8" presetID="10" presetClass="entr" presetSubtype="0"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fade">
                                      <p:cBhvr>
                                        <p:cTn id="10" dur="500"/>
                                        <p:tgtEl>
                                          <p:spTgt spid="50"/>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48"/>
                                        </p:tgtEl>
                                        <p:attrNameLst>
                                          <p:attrName>style.visibility</p:attrName>
                                        </p:attrNameLst>
                                      </p:cBhvr>
                                      <p:to>
                                        <p:strVal val="visible"/>
                                      </p:to>
                                    </p:set>
                                    <p:animEffect transition="in" filter="fade">
                                      <p:cBhvr>
                                        <p:cTn id="16" dur="500"/>
                                        <p:tgtEl>
                                          <p:spTgt spid="48"/>
                                        </p:tgtEl>
                                      </p:cBhvr>
                                    </p:animEffect>
                                  </p:childTnLst>
                                </p:cTn>
                              </p:par>
                            </p:childTnLst>
                          </p:cTn>
                        </p:par>
                      </p:childTnLst>
                    </p:cTn>
                  </p:par>
                  <p:par>
                    <p:cTn id="17" fill="hold" nodeType="clickPar">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500"/>
                                        <p:tgtEl>
                                          <p:spTgt spid="36"/>
                                        </p:tgtEl>
                                      </p:cBhvr>
                                    </p:animEffect>
                                  </p:childTnLst>
                                </p:cTn>
                              </p:par>
                              <p:par>
                                <p:cTn id="22" presetID="10" presetClass="entr" presetSubtype="0"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500"/>
                                        <p:tgtEl>
                                          <p:spTgt spid="39"/>
                                        </p:tgtEl>
                                      </p:cBhvr>
                                    </p:animEffect>
                                  </p:childTnLst>
                                </p:cTn>
                              </p:par>
                              <p:par>
                                <p:cTn id="25" presetID="10" presetClass="entr" presetSubtype="0" fill="hold"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10" presetClass="entr" presetSubtype="0" fill="hold" nodeType="with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17" name="图片 16">
            <a:extLst>
              <a:ext uri="{FF2B5EF4-FFF2-40B4-BE49-F238E27FC236}">
                <a16:creationId xmlns:a16="http://schemas.microsoft.com/office/drawing/2014/main" id="{13BA4D45-6CD2-4376-A2DA-6637630A4E2D}"/>
              </a:ext>
            </a:extLst>
          </p:cNvPr>
          <p:cNvPicPr>
            <a:picLocks noChangeAspect="1"/>
          </p:cNvPicPr>
          <p:nvPr/>
        </p:nvPicPr>
        <p:blipFill>
          <a:blip r:embed="rId2">
            <a:extLst>
              <a:ext uri="{28A0092B-C50C-407E-A947-70E740481C1C}">
                <a14:useLocalDpi xmlns:a14="http://schemas.microsoft.com/office/drawing/2010/main" val="0"/>
              </a:ext>
            </a:extLst>
          </a:blip>
          <a:srcRect r="63468"/>
          <a:stretch>
            <a:fillRect/>
          </a:stretch>
        </p:blipFill>
        <p:spPr>
          <a:xfrm>
            <a:off x="6719753" y="-10456"/>
            <a:ext cx="4454013" cy="6868456"/>
          </a:xfrm>
          <a:prstGeom prst="rect">
            <a:avLst/>
          </a:prstGeom>
        </p:spPr>
      </p:pic>
      <p:grpSp>
        <p:nvGrpSpPr>
          <p:cNvPr id="2" name="组合 1">
            <a:extLst>
              <a:ext uri="{FF2B5EF4-FFF2-40B4-BE49-F238E27FC236}">
                <a16:creationId xmlns:a16="http://schemas.microsoft.com/office/drawing/2014/main" id="{39B43563-47A1-4C97-BFF8-FE3C63699522}"/>
              </a:ext>
            </a:extLst>
          </p:cNvPr>
          <p:cNvGrpSpPr/>
          <p:nvPr/>
        </p:nvGrpSpPr>
        <p:grpSpPr>
          <a:xfrm>
            <a:off x="917980" y="926141"/>
            <a:ext cx="1991724" cy="2144177"/>
            <a:chOff x="9847902" y="1095858"/>
            <a:chExt cx="1991724" cy="2144177"/>
          </a:xfrm>
        </p:grpSpPr>
        <p:sp>
          <p:nvSpPr>
            <p:cNvPr id="3" name="矩形 2">
              <a:extLst>
                <a:ext uri="{FF2B5EF4-FFF2-40B4-BE49-F238E27FC236}">
                  <a16:creationId xmlns:a16="http://schemas.microsoft.com/office/drawing/2014/main" id="{5B8C712E-57A8-4E8C-BD3F-C5DB00901EB6}"/>
                </a:ext>
              </a:extLst>
            </p:cNvPr>
            <p:cNvSpPr/>
            <p:nvPr/>
          </p:nvSpPr>
          <p:spPr>
            <a:xfrm>
              <a:off x="9847902" y="1095858"/>
              <a:ext cx="1415772" cy="2144177"/>
            </a:xfrm>
            <a:prstGeom prst="rect">
              <a:avLst/>
            </a:prstGeom>
          </p:spPr>
          <p:txBody>
            <a:bodyPr vert="eaVert" wrap="none">
              <a:spAutoFit/>
            </a:bodyPr>
            <a:lstStyle/>
            <a:p>
              <a:r>
                <a:rPr lang="zh-CN" altLang="en-US" sz="8000">
                  <a:solidFill>
                    <a:srgbClr val="4B6AB2"/>
                  </a:solidFill>
                  <a:latin typeface="方正粗黑宋简体" panose="02000000000000000000" pitchFamily="2" charset="-122"/>
                  <a:ea typeface="方正粗黑宋简体" panose="02000000000000000000" pitchFamily="2" charset="-122"/>
                </a:rPr>
                <a:t>目录</a:t>
              </a:r>
            </a:p>
          </p:txBody>
        </p:sp>
        <p:sp>
          <p:nvSpPr>
            <p:cNvPr id="4" name="矩形 3">
              <a:extLst>
                <a:ext uri="{FF2B5EF4-FFF2-40B4-BE49-F238E27FC236}">
                  <a16:creationId xmlns:a16="http://schemas.microsoft.com/office/drawing/2014/main" id="{CCEE462A-DB04-4FA8-A271-2AAF568C3E42}"/>
                </a:ext>
              </a:extLst>
            </p:cNvPr>
            <p:cNvSpPr/>
            <p:nvPr/>
          </p:nvSpPr>
          <p:spPr>
            <a:xfrm>
              <a:off x="11100962" y="1095858"/>
              <a:ext cx="738664" cy="2031967"/>
            </a:xfrm>
            <a:prstGeom prst="rect">
              <a:avLst/>
            </a:prstGeom>
          </p:spPr>
          <p:txBody>
            <a:bodyPr vert="eaVert" wrap="none">
              <a:spAutoFit/>
            </a:bodyPr>
            <a:lstStyle/>
            <a:p>
              <a:r>
                <a:rPr lang="en-US" altLang="zh-CN" sz="3600">
                  <a:solidFill>
                    <a:srgbClr val="4B6AB2"/>
                  </a:solidFill>
                  <a:latin typeface="方正粗黑宋简体" panose="02000000000000000000" pitchFamily="2" charset="-122"/>
                  <a:ea typeface="方正粗黑宋简体" panose="02000000000000000000" pitchFamily="2" charset="-122"/>
                </a:rPr>
                <a:t>contents</a:t>
              </a:r>
              <a:endParaRPr lang="zh-CN" altLang="en-US" sz="3600">
                <a:solidFill>
                  <a:srgbClr val="4B6AB2"/>
                </a:solidFill>
                <a:latin typeface="方正粗黑宋简体" panose="02000000000000000000" pitchFamily="2" charset="-122"/>
                <a:ea typeface="方正粗黑宋简体" panose="02000000000000000000" pitchFamily="2" charset="-122"/>
              </a:endParaRPr>
            </a:p>
          </p:txBody>
        </p:sp>
      </p:grpSp>
      <p:pic>
        <p:nvPicPr>
          <p:cNvPr id="30" name="图片 29">
            <a:extLst>
              <a:ext uri="{FF2B5EF4-FFF2-40B4-BE49-F238E27FC236}">
                <a16:creationId xmlns:a16="http://schemas.microsoft.com/office/drawing/2014/main" id="{B03D33D3-2171-443D-AC72-AF5EE665499A}"/>
              </a:ext>
            </a:extLst>
          </p:cNvPr>
          <p:cNvPicPr>
            <a:picLocks noChangeAspect="1"/>
          </p:cNvPicPr>
          <p:nvPr/>
        </p:nvPicPr>
        <p:blipFill>
          <a:blip r:embed="rId3"/>
          <a:stretch>
            <a:fillRect/>
          </a:stretch>
        </p:blipFill>
        <p:spPr>
          <a:xfrm>
            <a:off x="10277681" y="-179118"/>
            <a:ext cx="1914319" cy="1815425"/>
          </a:xfrm>
          <a:prstGeom prst="rect">
            <a:avLst/>
          </a:prstGeom>
        </p:spPr>
      </p:pic>
      <p:pic>
        <p:nvPicPr>
          <p:cNvPr id="31" name="图片 30">
            <a:extLst>
              <a:ext uri="{FF2B5EF4-FFF2-40B4-BE49-F238E27FC236}">
                <a16:creationId xmlns:a16="http://schemas.microsoft.com/office/drawing/2014/main" id="{75321851-8C50-488F-957A-310F1B878134}"/>
              </a:ext>
            </a:extLst>
          </p:cNvPr>
          <p:cNvPicPr>
            <a:picLocks noChangeAspect="1"/>
          </p:cNvPicPr>
          <p:nvPr/>
        </p:nvPicPr>
        <p:blipFill>
          <a:blip r:embed="rId4"/>
          <a:stretch>
            <a:fillRect/>
          </a:stretch>
        </p:blipFill>
        <p:spPr>
          <a:xfrm>
            <a:off x="5941814" y="5882607"/>
            <a:ext cx="777939" cy="736056"/>
          </a:xfrm>
          <a:prstGeom prst="rect">
            <a:avLst/>
          </a:prstGeom>
        </p:spPr>
      </p:pic>
      <p:grpSp>
        <p:nvGrpSpPr>
          <p:cNvPr id="36" name="组合 35">
            <a:extLst>
              <a:ext uri="{FF2B5EF4-FFF2-40B4-BE49-F238E27FC236}">
                <a16:creationId xmlns:a16="http://schemas.microsoft.com/office/drawing/2014/main" id="{4F26DB25-18D3-45D3-AD29-8377748BB9E9}"/>
              </a:ext>
            </a:extLst>
          </p:cNvPr>
          <p:cNvGrpSpPr/>
          <p:nvPr/>
        </p:nvGrpSpPr>
        <p:grpSpPr>
          <a:xfrm>
            <a:off x="3253357" y="1916481"/>
            <a:ext cx="4074588" cy="3607509"/>
            <a:chOff x="3253357" y="1916481"/>
            <a:chExt cx="4074588" cy="3607509"/>
          </a:xfrm>
        </p:grpSpPr>
        <p:grpSp>
          <p:nvGrpSpPr>
            <p:cNvPr id="5" name="组合 4">
              <a:extLst>
                <a:ext uri="{FF2B5EF4-FFF2-40B4-BE49-F238E27FC236}">
                  <a16:creationId xmlns:a16="http://schemas.microsoft.com/office/drawing/2014/main" id="{20FB259E-B247-44D8-B662-38D354E136A2}"/>
                </a:ext>
              </a:extLst>
            </p:cNvPr>
            <p:cNvGrpSpPr/>
            <p:nvPr/>
          </p:nvGrpSpPr>
          <p:grpSpPr>
            <a:xfrm>
              <a:off x="3952567" y="1998229"/>
              <a:ext cx="3375378" cy="3400350"/>
              <a:chOff x="5133251" y="2685356"/>
              <a:chExt cx="3375378" cy="3400350"/>
            </a:xfrm>
          </p:grpSpPr>
          <p:sp>
            <p:nvSpPr>
              <p:cNvPr id="6" name="文本框 5">
                <a:extLst>
                  <a:ext uri="{FF2B5EF4-FFF2-40B4-BE49-F238E27FC236}">
                    <a16:creationId xmlns:a16="http://schemas.microsoft.com/office/drawing/2014/main" id="{0AAF4C4C-51A3-4555-864C-A2172CA5E818}"/>
                  </a:ext>
                </a:extLst>
              </p:cNvPr>
              <p:cNvSpPr txBox="1"/>
              <p:nvPr/>
            </p:nvSpPr>
            <p:spPr>
              <a:xfrm>
                <a:off x="5133251" y="2685356"/>
                <a:ext cx="3375378" cy="461665"/>
              </a:xfrm>
              <a:prstGeom prst="rect">
                <a:avLst/>
              </a:prstGeom>
              <a:noFill/>
            </p:spPr>
            <p:txBody>
              <a:bodyPr wrap="square" rtlCol="0">
                <a:spAutoFit/>
              </a:bodyPr>
              <a:lstStyle/>
              <a:p>
                <a:r>
                  <a:rPr lang="zh-CN" altLang="en-US" sz="2400" b="1">
                    <a:solidFill>
                      <a:srgbClr val="4B6AB2"/>
                    </a:solidFill>
                    <a:latin typeface="方正粗黑宋简体" panose="02000000000000000000" pitchFamily="2" charset="-122"/>
                    <a:ea typeface="方正粗黑宋简体" panose="02000000000000000000" pitchFamily="2" charset="-122"/>
                  </a:rPr>
                  <a:t>产品基本介绍</a:t>
                </a:r>
              </a:p>
            </p:txBody>
          </p:sp>
          <p:sp>
            <p:nvSpPr>
              <p:cNvPr id="7" name="文本框 6">
                <a:extLst>
                  <a:ext uri="{FF2B5EF4-FFF2-40B4-BE49-F238E27FC236}">
                    <a16:creationId xmlns:a16="http://schemas.microsoft.com/office/drawing/2014/main" id="{C4AB0B9E-A312-4893-B306-3FD5C87C99D6}"/>
                  </a:ext>
                </a:extLst>
              </p:cNvPr>
              <p:cNvSpPr txBox="1"/>
              <p:nvPr/>
            </p:nvSpPr>
            <p:spPr>
              <a:xfrm>
                <a:off x="5133251" y="3664918"/>
                <a:ext cx="3375378" cy="461665"/>
              </a:xfrm>
              <a:prstGeom prst="rect">
                <a:avLst/>
              </a:prstGeom>
              <a:noFill/>
            </p:spPr>
            <p:txBody>
              <a:bodyPr wrap="square" rtlCol="0">
                <a:spAutoFit/>
              </a:bodyPr>
              <a:lstStyle/>
              <a:p>
                <a:r>
                  <a:rPr lang="zh-CN" altLang="en-US" sz="2400" b="1">
                    <a:solidFill>
                      <a:srgbClr val="4B6AB2"/>
                    </a:solidFill>
                    <a:latin typeface="方正粗黑宋简体" panose="02000000000000000000" pitchFamily="2" charset="-122"/>
                    <a:ea typeface="方正粗黑宋简体" panose="02000000000000000000" pitchFamily="2" charset="-122"/>
                  </a:rPr>
                  <a:t>产品基本介绍</a:t>
                </a:r>
              </a:p>
            </p:txBody>
          </p:sp>
          <p:sp>
            <p:nvSpPr>
              <p:cNvPr id="8" name="文本框 7">
                <a:extLst>
                  <a:ext uri="{FF2B5EF4-FFF2-40B4-BE49-F238E27FC236}">
                    <a16:creationId xmlns:a16="http://schemas.microsoft.com/office/drawing/2014/main" id="{AFE87B5A-190A-49C2-AFA5-386E2E861E4B}"/>
                  </a:ext>
                </a:extLst>
              </p:cNvPr>
              <p:cNvSpPr txBox="1"/>
              <p:nvPr/>
            </p:nvSpPr>
            <p:spPr>
              <a:xfrm>
                <a:off x="5133251" y="4644480"/>
                <a:ext cx="3375378" cy="461665"/>
              </a:xfrm>
              <a:prstGeom prst="rect">
                <a:avLst/>
              </a:prstGeom>
              <a:noFill/>
            </p:spPr>
            <p:txBody>
              <a:bodyPr wrap="square" rtlCol="0">
                <a:spAutoFit/>
              </a:bodyPr>
              <a:lstStyle/>
              <a:p>
                <a:r>
                  <a:rPr lang="zh-CN" altLang="en-US" sz="2400" b="1">
                    <a:solidFill>
                      <a:srgbClr val="4B6AB2"/>
                    </a:solidFill>
                    <a:latin typeface="方正粗黑宋简体" panose="02000000000000000000" pitchFamily="2" charset="-122"/>
                    <a:ea typeface="方正粗黑宋简体" panose="02000000000000000000" pitchFamily="2" charset="-122"/>
                  </a:rPr>
                  <a:t>产品基本介绍</a:t>
                </a:r>
              </a:p>
            </p:txBody>
          </p:sp>
          <p:sp>
            <p:nvSpPr>
              <p:cNvPr id="9" name="文本框 8">
                <a:extLst>
                  <a:ext uri="{FF2B5EF4-FFF2-40B4-BE49-F238E27FC236}">
                    <a16:creationId xmlns:a16="http://schemas.microsoft.com/office/drawing/2014/main" id="{3FEE0366-C5A0-4729-9D2F-556B47D50F9D}"/>
                  </a:ext>
                </a:extLst>
              </p:cNvPr>
              <p:cNvSpPr txBox="1"/>
              <p:nvPr/>
            </p:nvSpPr>
            <p:spPr>
              <a:xfrm>
                <a:off x="5133251" y="5624041"/>
                <a:ext cx="3375378" cy="461665"/>
              </a:xfrm>
              <a:prstGeom prst="rect">
                <a:avLst/>
              </a:prstGeom>
              <a:noFill/>
            </p:spPr>
            <p:txBody>
              <a:bodyPr wrap="square" rtlCol="0">
                <a:spAutoFit/>
              </a:bodyPr>
              <a:lstStyle/>
              <a:p>
                <a:r>
                  <a:rPr lang="zh-CN" altLang="en-US" sz="2400" b="1">
                    <a:solidFill>
                      <a:srgbClr val="4B6AB2"/>
                    </a:solidFill>
                    <a:latin typeface="方正粗黑宋简体" panose="02000000000000000000" pitchFamily="2" charset="-122"/>
                    <a:ea typeface="方正粗黑宋简体" panose="02000000000000000000" pitchFamily="2" charset="-122"/>
                  </a:rPr>
                  <a:t>产品基本介绍</a:t>
                </a:r>
              </a:p>
            </p:txBody>
          </p:sp>
        </p:grpSp>
        <p:pic>
          <p:nvPicPr>
            <p:cNvPr id="32" name="图片 31">
              <a:extLst>
                <a:ext uri="{FF2B5EF4-FFF2-40B4-BE49-F238E27FC236}">
                  <a16:creationId xmlns:a16="http://schemas.microsoft.com/office/drawing/2014/main" id="{86CC630E-08C6-4260-B34F-8FB65ECF8D4F}"/>
                </a:ext>
              </a:extLst>
            </p:cNvPr>
            <p:cNvPicPr>
              <a:picLocks noChangeAspect="1"/>
            </p:cNvPicPr>
            <p:nvPr/>
          </p:nvPicPr>
          <p:blipFill>
            <a:blip r:embed="rId4"/>
            <a:stretch>
              <a:fillRect/>
            </a:stretch>
          </p:blipFill>
          <p:spPr>
            <a:xfrm>
              <a:off x="3253357" y="1916481"/>
              <a:ext cx="620482" cy="587076"/>
            </a:xfrm>
            <a:prstGeom prst="rect">
              <a:avLst/>
            </a:prstGeom>
          </p:spPr>
        </p:pic>
        <p:pic>
          <p:nvPicPr>
            <p:cNvPr id="33" name="图片 32">
              <a:extLst>
                <a:ext uri="{FF2B5EF4-FFF2-40B4-BE49-F238E27FC236}">
                  <a16:creationId xmlns:a16="http://schemas.microsoft.com/office/drawing/2014/main" id="{2D6717FE-C784-4EA1-AA09-2C45CC8E1A56}"/>
                </a:ext>
              </a:extLst>
            </p:cNvPr>
            <p:cNvPicPr>
              <a:picLocks noChangeAspect="1"/>
            </p:cNvPicPr>
            <p:nvPr/>
          </p:nvPicPr>
          <p:blipFill>
            <a:blip r:embed="rId4"/>
            <a:stretch>
              <a:fillRect/>
            </a:stretch>
          </p:blipFill>
          <p:spPr>
            <a:xfrm>
              <a:off x="3253357" y="2915085"/>
              <a:ext cx="620482" cy="587076"/>
            </a:xfrm>
            <a:prstGeom prst="rect">
              <a:avLst/>
            </a:prstGeom>
          </p:spPr>
        </p:pic>
        <p:pic>
          <p:nvPicPr>
            <p:cNvPr id="34" name="图片 33">
              <a:extLst>
                <a:ext uri="{FF2B5EF4-FFF2-40B4-BE49-F238E27FC236}">
                  <a16:creationId xmlns:a16="http://schemas.microsoft.com/office/drawing/2014/main" id="{42DFB49F-B9AC-4E81-B664-7DF7E1A69A9D}"/>
                </a:ext>
              </a:extLst>
            </p:cNvPr>
            <p:cNvPicPr>
              <a:picLocks noChangeAspect="1"/>
            </p:cNvPicPr>
            <p:nvPr/>
          </p:nvPicPr>
          <p:blipFill>
            <a:blip r:embed="rId4"/>
            <a:stretch>
              <a:fillRect/>
            </a:stretch>
          </p:blipFill>
          <p:spPr>
            <a:xfrm>
              <a:off x="3253357" y="3831942"/>
              <a:ext cx="620482" cy="587076"/>
            </a:xfrm>
            <a:prstGeom prst="rect">
              <a:avLst/>
            </a:prstGeom>
          </p:spPr>
        </p:pic>
        <p:pic>
          <p:nvPicPr>
            <p:cNvPr id="35" name="图片 34">
              <a:extLst>
                <a:ext uri="{FF2B5EF4-FFF2-40B4-BE49-F238E27FC236}">
                  <a16:creationId xmlns:a16="http://schemas.microsoft.com/office/drawing/2014/main" id="{ADC12943-9FEB-4612-ADBF-79EF454773CE}"/>
                </a:ext>
              </a:extLst>
            </p:cNvPr>
            <p:cNvPicPr>
              <a:picLocks noChangeAspect="1"/>
            </p:cNvPicPr>
            <p:nvPr/>
          </p:nvPicPr>
          <p:blipFill>
            <a:blip r:embed="rId4"/>
            <a:stretch>
              <a:fillRect/>
            </a:stretch>
          </p:blipFill>
          <p:spPr>
            <a:xfrm>
              <a:off x="3253357" y="4936914"/>
              <a:ext cx="620482" cy="587076"/>
            </a:xfrm>
            <a:prstGeom prst="rect">
              <a:avLst/>
            </a:prstGeom>
          </p:spPr>
        </p:pic>
      </p:grpSp>
      <p:pic>
        <p:nvPicPr>
          <p:cNvPr id="37" name="图片 36">
            <a:extLst>
              <a:ext uri="{FF2B5EF4-FFF2-40B4-BE49-F238E27FC236}">
                <a16:creationId xmlns:a16="http://schemas.microsoft.com/office/drawing/2014/main" id="{CA026D23-C085-4B9D-BD74-9315D6BAC60D}"/>
              </a:ext>
            </a:extLst>
          </p:cNvPr>
          <p:cNvPicPr>
            <a:picLocks noChangeAspect="1"/>
          </p:cNvPicPr>
          <p:nvPr/>
        </p:nvPicPr>
        <p:blipFill>
          <a:blip r:embed="rId3"/>
          <a:stretch>
            <a:fillRect/>
          </a:stretch>
        </p:blipFill>
        <p:spPr>
          <a:xfrm>
            <a:off x="-1534760" y="4708138"/>
            <a:ext cx="2476895" cy="2348938"/>
          </a:xfrm>
          <a:prstGeom prst="rect">
            <a:avLst/>
          </a:prstGeom>
        </p:spPr>
      </p:pic>
    </p:spTree>
    <p:extLst>
      <p:ext uri="{BB962C8B-B14F-4D97-AF65-F5344CB8AC3E}">
        <p14:creationId val="4234510261"/>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childTnLst>
                                </p:cTn>
                              </p:par>
                            </p:childTnLst>
                          </p:cTn>
                        </p:par>
                      </p:childTnLst>
                    </p:cTn>
                  </p:par>
                  <p:par>
                    <p:cTn id="17" fill="hold" nodeType="clickPar">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500"/>
                                        <p:tgtEl>
                                          <p:spTgt spid="2"/>
                                        </p:tgtEl>
                                      </p:cBhvr>
                                    </p:animEffect>
                                  </p:childTnLst>
                                </p:cTn>
                              </p:par>
                            </p:childTnLst>
                          </p:cTn>
                        </p:par>
                      </p:childTnLst>
                    </p:cTn>
                  </p:par>
                  <p:par>
                    <p:cTn id="22" fill="hold" nodeType="clickPar">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17" name="组合 16">
            <a:extLst>
              <a:ext uri="{FF2B5EF4-FFF2-40B4-BE49-F238E27FC236}">
                <a16:creationId xmlns:a16="http://schemas.microsoft.com/office/drawing/2014/main" id="{C8751974-7FA8-4EE2-9FD5-A65A5FB2D3E9}"/>
              </a:ext>
            </a:extLst>
          </p:cNvPr>
          <p:cNvGrpSpPr/>
          <p:nvPr/>
        </p:nvGrpSpPr>
        <p:grpSpPr>
          <a:xfrm>
            <a:off x="5044444" y="1715761"/>
            <a:ext cx="2103112" cy="3505111"/>
            <a:chOff x="5044444" y="1426037"/>
            <a:chExt cx="2103112" cy="3505111"/>
          </a:xfrm>
        </p:grpSpPr>
        <p:pic>
          <p:nvPicPr>
            <p:cNvPr id="13" name="图片 12">
              <a:extLst>
                <a:ext uri="{FF2B5EF4-FFF2-40B4-BE49-F238E27FC236}">
                  <a16:creationId xmlns:a16="http://schemas.microsoft.com/office/drawing/2014/main" id="{F1DEC393-A619-4D28-9A3E-8D6253400D4C}"/>
                </a:ext>
              </a:extLst>
            </p:cNvPr>
            <p:cNvPicPr>
              <a:picLocks noChangeAspect="1"/>
            </p:cNvPicPr>
            <p:nvPr/>
          </p:nvPicPr>
          <p:blipFill>
            <a:blip r:embed="rId4">
              <a:extLst>
                <a:ext uri="{28A0092B-C50C-407E-A947-70E740481C1C}">
                  <a14:useLocalDpi xmlns:a14="http://schemas.microsoft.com/office/drawing/2010/main" val="0"/>
                </a:ext>
              </a:extLst>
            </a:blip>
            <a:srcRect l="4161" t="25165" r="67147" b="18058"/>
            <a:stretch>
              <a:fillRect/>
            </a:stretch>
          </p:blipFill>
          <p:spPr>
            <a:xfrm>
              <a:off x="5044444" y="1426037"/>
              <a:ext cx="2103112" cy="2002963"/>
            </a:xfrm>
            <a:custGeom>
              <a:gdLst>
                <a:gd name="connsiteX0" fmla="*/ 1825622 w 3651244"/>
                <a:gd name="connsiteY0" fmla="*/ 0 h 3477374"/>
                <a:gd name="connsiteX1" fmla="*/ 3651244 w 3651244"/>
                <a:gd name="connsiteY1" fmla="*/ 1328239 h 3477374"/>
                <a:gd name="connsiteX2" fmla="*/ 2953919 w 3651244"/>
                <a:gd name="connsiteY2" fmla="*/ 3477374 h 3477374"/>
                <a:gd name="connsiteX3" fmla="*/ 697325 w 3651244"/>
                <a:gd name="connsiteY3" fmla="*/ 3477374 h 3477374"/>
                <a:gd name="connsiteX4" fmla="*/ 0 w 3651244"/>
                <a:gd name="connsiteY4" fmla="*/ 1328239 h 3477374"/>
              </a:gdLst>
              <a:cxnLst>
                <a:cxn ang="0">
                  <a:pos x="connsiteX0" y="connsiteY0"/>
                </a:cxn>
                <a:cxn ang="0">
                  <a:pos x="connsiteX1" y="connsiteY1"/>
                </a:cxn>
                <a:cxn ang="0">
                  <a:pos x="connsiteX2" y="connsiteY2"/>
                </a:cxn>
                <a:cxn ang="0">
                  <a:pos x="connsiteX3" y="connsiteY3"/>
                </a:cxn>
                <a:cxn ang="0">
                  <a:pos x="connsiteX4" y="connsiteY4"/>
                </a:cxn>
              </a:cxnLst>
              <a:rect l="l" t="t" r="r" b="b"/>
              <a:pathLst>
                <a:path w="3651244" h="3477374">
                  <a:moveTo>
                    <a:pt x="1825622" y="0"/>
                  </a:moveTo>
                  <a:lnTo>
                    <a:pt x="3651244" y="1328239"/>
                  </a:lnTo>
                  <a:lnTo>
                    <a:pt x="2953919" y="3477374"/>
                  </a:lnTo>
                  <a:lnTo>
                    <a:pt x="697325" y="3477374"/>
                  </a:lnTo>
                  <a:lnTo>
                    <a:pt x="0" y="1328239"/>
                  </a:lnTo>
                  <a:close/>
                </a:path>
              </a:pathLst>
            </a:custGeom>
          </p:spPr>
        </p:pic>
        <p:grpSp>
          <p:nvGrpSpPr>
            <p:cNvPr id="14" name="组合 13">
              <a:extLst>
                <a:ext uri="{FF2B5EF4-FFF2-40B4-BE49-F238E27FC236}">
                  <a16:creationId xmlns:a16="http://schemas.microsoft.com/office/drawing/2014/main" id="{4C9E32E7-1BF0-4463-B7AE-59BDB40DC0CB}"/>
                </a:ext>
              </a:extLst>
            </p:cNvPr>
            <p:cNvGrpSpPr/>
            <p:nvPr/>
          </p:nvGrpSpPr>
          <p:grpSpPr>
            <a:xfrm>
              <a:off x="5303176" y="3706208"/>
              <a:ext cx="1759815" cy="1224940"/>
              <a:chOff x="3301549" y="2106525"/>
              <a:chExt cx="1759815" cy="1224940"/>
            </a:xfrm>
          </p:grpSpPr>
          <p:sp>
            <p:nvSpPr>
              <p:cNvPr id="15" name="Title 20">
                <a:extLst>
                  <a:ext uri="{FF2B5EF4-FFF2-40B4-BE49-F238E27FC236}">
                    <a16:creationId xmlns:a16="http://schemas.microsoft.com/office/drawing/2014/main" id="{526701A4-3B31-4776-B19C-A78DD9D39174}"/>
                  </a:ext>
                </a:extLst>
              </p:cNvPr>
              <p:cNvSpPr txBox="1"/>
              <p:nvPr/>
            </p:nvSpPr>
            <p:spPr>
              <a:xfrm>
                <a:off x="3301549" y="2392041"/>
                <a:ext cx="1759815"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6" name="文本框 15">
                <a:extLst>
                  <a:ext uri="{FF2B5EF4-FFF2-40B4-BE49-F238E27FC236}">
                    <a16:creationId xmlns:a16="http://schemas.microsoft.com/office/drawing/2014/main" id="{DED1A23E-6BFC-4CCD-A332-4CDC2C98D739}"/>
                  </a:ext>
                </a:extLst>
              </p:cNvPr>
              <p:cNvSpPr txBox="1"/>
              <p:nvPr/>
            </p:nvSpPr>
            <p:spPr>
              <a:xfrm>
                <a:off x="3411107" y="2106525"/>
                <a:ext cx="1492669"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grpSp>
        <p:nvGrpSpPr>
          <p:cNvPr id="18" name="组合 17">
            <a:extLst>
              <a:ext uri="{FF2B5EF4-FFF2-40B4-BE49-F238E27FC236}">
                <a16:creationId xmlns:a16="http://schemas.microsoft.com/office/drawing/2014/main" id="{588D3829-12A4-4627-842F-46BC14318327}"/>
              </a:ext>
            </a:extLst>
          </p:cNvPr>
          <p:cNvGrpSpPr/>
          <p:nvPr/>
        </p:nvGrpSpPr>
        <p:grpSpPr>
          <a:xfrm>
            <a:off x="1716725" y="2428042"/>
            <a:ext cx="2103112" cy="3505111"/>
            <a:chOff x="5044444" y="1426037"/>
            <a:chExt cx="2103112" cy="3505111"/>
          </a:xfrm>
        </p:grpSpPr>
        <p:pic>
          <p:nvPicPr>
            <p:cNvPr id="19" name="图片 18">
              <a:extLst>
                <a:ext uri="{FF2B5EF4-FFF2-40B4-BE49-F238E27FC236}">
                  <a16:creationId xmlns:a16="http://schemas.microsoft.com/office/drawing/2014/main" id="{06591C5D-FD14-4A53-BE25-97F5A5E1B874}"/>
                </a:ext>
              </a:extLst>
            </p:cNvPr>
            <p:cNvPicPr>
              <a:picLocks noChangeAspect="1"/>
            </p:cNvPicPr>
            <p:nvPr/>
          </p:nvPicPr>
          <p:blipFill>
            <a:blip r:embed="rId4">
              <a:extLst>
                <a:ext uri="{28A0092B-C50C-407E-A947-70E740481C1C}">
                  <a14:useLocalDpi xmlns:a14="http://schemas.microsoft.com/office/drawing/2010/main" val="0"/>
                </a:ext>
              </a:extLst>
            </a:blip>
            <a:srcRect l="4161" t="25165" r="67147" b="18058"/>
            <a:stretch>
              <a:fillRect/>
            </a:stretch>
          </p:blipFill>
          <p:spPr>
            <a:xfrm>
              <a:off x="5044444" y="1426037"/>
              <a:ext cx="2103112" cy="2002963"/>
            </a:xfrm>
            <a:custGeom>
              <a:gdLst>
                <a:gd name="connsiteX0" fmla="*/ 1825622 w 3651244"/>
                <a:gd name="connsiteY0" fmla="*/ 0 h 3477374"/>
                <a:gd name="connsiteX1" fmla="*/ 3651244 w 3651244"/>
                <a:gd name="connsiteY1" fmla="*/ 1328239 h 3477374"/>
                <a:gd name="connsiteX2" fmla="*/ 2953919 w 3651244"/>
                <a:gd name="connsiteY2" fmla="*/ 3477374 h 3477374"/>
                <a:gd name="connsiteX3" fmla="*/ 697325 w 3651244"/>
                <a:gd name="connsiteY3" fmla="*/ 3477374 h 3477374"/>
                <a:gd name="connsiteX4" fmla="*/ 0 w 3651244"/>
                <a:gd name="connsiteY4" fmla="*/ 1328239 h 3477374"/>
              </a:gdLst>
              <a:cxnLst>
                <a:cxn ang="0">
                  <a:pos x="connsiteX0" y="connsiteY0"/>
                </a:cxn>
                <a:cxn ang="0">
                  <a:pos x="connsiteX1" y="connsiteY1"/>
                </a:cxn>
                <a:cxn ang="0">
                  <a:pos x="connsiteX2" y="connsiteY2"/>
                </a:cxn>
                <a:cxn ang="0">
                  <a:pos x="connsiteX3" y="connsiteY3"/>
                </a:cxn>
                <a:cxn ang="0">
                  <a:pos x="connsiteX4" y="connsiteY4"/>
                </a:cxn>
              </a:cxnLst>
              <a:rect l="l" t="t" r="r" b="b"/>
              <a:pathLst>
                <a:path w="3651244" h="3477374">
                  <a:moveTo>
                    <a:pt x="1825622" y="0"/>
                  </a:moveTo>
                  <a:lnTo>
                    <a:pt x="3651244" y="1328239"/>
                  </a:lnTo>
                  <a:lnTo>
                    <a:pt x="2953919" y="3477374"/>
                  </a:lnTo>
                  <a:lnTo>
                    <a:pt x="697325" y="3477374"/>
                  </a:lnTo>
                  <a:lnTo>
                    <a:pt x="0" y="1328239"/>
                  </a:lnTo>
                  <a:close/>
                </a:path>
              </a:pathLst>
            </a:custGeom>
          </p:spPr>
        </p:pic>
        <p:grpSp>
          <p:nvGrpSpPr>
            <p:cNvPr id="20" name="组合 19">
              <a:extLst>
                <a:ext uri="{FF2B5EF4-FFF2-40B4-BE49-F238E27FC236}">
                  <a16:creationId xmlns:a16="http://schemas.microsoft.com/office/drawing/2014/main" id="{60DE39E9-8A3D-4ED7-82C3-AB707DD622FD}"/>
                </a:ext>
              </a:extLst>
            </p:cNvPr>
            <p:cNvGrpSpPr/>
            <p:nvPr/>
          </p:nvGrpSpPr>
          <p:grpSpPr>
            <a:xfrm>
              <a:off x="5303176" y="3706208"/>
              <a:ext cx="1759815" cy="1224940"/>
              <a:chOff x="3301549" y="2106525"/>
              <a:chExt cx="1759815" cy="1224940"/>
            </a:xfrm>
          </p:grpSpPr>
          <p:sp>
            <p:nvSpPr>
              <p:cNvPr id="21" name="Title 20">
                <a:extLst>
                  <a:ext uri="{FF2B5EF4-FFF2-40B4-BE49-F238E27FC236}">
                    <a16:creationId xmlns:a16="http://schemas.microsoft.com/office/drawing/2014/main" id="{D9DFF9D2-9220-4C7B-A863-EF4D8DE74CCB}"/>
                  </a:ext>
                </a:extLst>
              </p:cNvPr>
              <p:cNvSpPr txBox="1"/>
              <p:nvPr/>
            </p:nvSpPr>
            <p:spPr>
              <a:xfrm>
                <a:off x="3301549" y="2392041"/>
                <a:ext cx="1759815"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2" name="文本框 21">
                <a:extLst>
                  <a:ext uri="{FF2B5EF4-FFF2-40B4-BE49-F238E27FC236}">
                    <a16:creationId xmlns:a16="http://schemas.microsoft.com/office/drawing/2014/main" id="{50144CD4-6F3E-4B1C-A40A-E6A9B260D949}"/>
                  </a:ext>
                </a:extLst>
              </p:cNvPr>
              <p:cNvSpPr txBox="1"/>
              <p:nvPr/>
            </p:nvSpPr>
            <p:spPr>
              <a:xfrm>
                <a:off x="3411107" y="2106525"/>
                <a:ext cx="1492669"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grpSp>
        <p:nvGrpSpPr>
          <p:cNvPr id="23" name="组合 22">
            <a:extLst>
              <a:ext uri="{FF2B5EF4-FFF2-40B4-BE49-F238E27FC236}">
                <a16:creationId xmlns:a16="http://schemas.microsoft.com/office/drawing/2014/main" id="{15C0DD00-55AB-43D3-A45B-2C2CD76D0BEB}"/>
              </a:ext>
            </a:extLst>
          </p:cNvPr>
          <p:cNvGrpSpPr/>
          <p:nvPr/>
        </p:nvGrpSpPr>
        <p:grpSpPr>
          <a:xfrm>
            <a:off x="8531835" y="2428042"/>
            <a:ext cx="2103112" cy="3505111"/>
            <a:chOff x="5044444" y="1426037"/>
            <a:chExt cx="2103112" cy="3505111"/>
          </a:xfrm>
        </p:grpSpPr>
        <p:pic>
          <p:nvPicPr>
            <p:cNvPr id="24" name="图片 23">
              <a:extLst>
                <a:ext uri="{FF2B5EF4-FFF2-40B4-BE49-F238E27FC236}">
                  <a16:creationId xmlns:a16="http://schemas.microsoft.com/office/drawing/2014/main" id="{8E634A5C-A895-4F85-B582-8AFB200850DF}"/>
                </a:ext>
              </a:extLst>
            </p:cNvPr>
            <p:cNvPicPr>
              <a:picLocks noChangeAspect="1"/>
            </p:cNvPicPr>
            <p:nvPr/>
          </p:nvPicPr>
          <p:blipFill>
            <a:blip r:embed="rId4">
              <a:extLst>
                <a:ext uri="{28A0092B-C50C-407E-A947-70E740481C1C}">
                  <a14:useLocalDpi xmlns:a14="http://schemas.microsoft.com/office/drawing/2010/main" val="0"/>
                </a:ext>
              </a:extLst>
            </a:blip>
            <a:srcRect l="4161" t="25165" r="67147" b="18058"/>
            <a:stretch>
              <a:fillRect/>
            </a:stretch>
          </p:blipFill>
          <p:spPr>
            <a:xfrm>
              <a:off x="5044444" y="1426037"/>
              <a:ext cx="2103112" cy="2002963"/>
            </a:xfrm>
            <a:custGeom>
              <a:gdLst>
                <a:gd name="connsiteX0" fmla="*/ 1825622 w 3651244"/>
                <a:gd name="connsiteY0" fmla="*/ 0 h 3477374"/>
                <a:gd name="connsiteX1" fmla="*/ 3651244 w 3651244"/>
                <a:gd name="connsiteY1" fmla="*/ 1328239 h 3477374"/>
                <a:gd name="connsiteX2" fmla="*/ 2953919 w 3651244"/>
                <a:gd name="connsiteY2" fmla="*/ 3477374 h 3477374"/>
                <a:gd name="connsiteX3" fmla="*/ 697325 w 3651244"/>
                <a:gd name="connsiteY3" fmla="*/ 3477374 h 3477374"/>
                <a:gd name="connsiteX4" fmla="*/ 0 w 3651244"/>
                <a:gd name="connsiteY4" fmla="*/ 1328239 h 3477374"/>
              </a:gdLst>
              <a:cxnLst>
                <a:cxn ang="0">
                  <a:pos x="connsiteX0" y="connsiteY0"/>
                </a:cxn>
                <a:cxn ang="0">
                  <a:pos x="connsiteX1" y="connsiteY1"/>
                </a:cxn>
                <a:cxn ang="0">
                  <a:pos x="connsiteX2" y="connsiteY2"/>
                </a:cxn>
                <a:cxn ang="0">
                  <a:pos x="connsiteX3" y="connsiteY3"/>
                </a:cxn>
                <a:cxn ang="0">
                  <a:pos x="connsiteX4" y="connsiteY4"/>
                </a:cxn>
              </a:cxnLst>
              <a:rect l="l" t="t" r="r" b="b"/>
              <a:pathLst>
                <a:path w="3651244" h="3477374">
                  <a:moveTo>
                    <a:pt x="1825622" y="0"/>
                  </a:moveTo>
                  <a:lnTo>
                    <a:pt x="3651244" y="1328239"/>
                  </a:lnTo>
                  <a:lnTo>
                    <a:pt x="2953919" y="3477374"/>
                  </a:lnTo>
                  <a:lnTo>
                    <a:pt x="697325" y="3477374"/>
                  </a:lnTo>
                  <a:lnTo>
                    <a:pt x="0" y="1328239"/>
                  </a:lnTo>
                  <a:close/>
                </a:path>
              </a:pathLst>
            </a:custGeom>
          </p:spPr>
        </p:pic>
        <p:grpSp>
          <p:nvGrpSpPr>
            <p:cNvPr id="25" name="组合 24">
              <a:extLst>
                <a:ext uri="{FF2B5EF4-FFF2-40B4-BE49-F238E27FC236}">
                  <a16:creationId xmlns:a16="http://schemas.microsoft.com/office/drawing/2014/main" id="{E1F800FD-04A0-4A5D-B598-57125FAA70D2}"/>
                </a:ext>
              </a:extLst>
            </p:cNvPr>
            <p:cNvGrpSpPr/>
            <p:nvPr/>
          </p:nvGrpSpPr>
          <p:grpSpPr>
            <a:xfrm>
              <a:off x="5303176" y="3706208"/>
              <a:ext cx="1759815" cy="1224940"/>
              <a:chOff x="3301549" y="2106525"/>
              <a:chExt cx="1759815" cy="1224940"/>
            </a:xfrm>
          </p:grpSpPr>
          <p:sp>
            <p:nvSpPr>
              <p:cNvPr id="26" name="Title 20">
                <a:extLst>
                  <a:ext uri="{FF2B5EF4-FFF2-40B4-BE49-F238E27FC236}">
                    <a16:creationId xmlns:a16="http://schemas.microsoft.com/office/drawing/2014/main" id="{4008D7BC-4D05-449C-8902-9D50F6ACA845}"/>
                  </a:ext>
                </a:extLst>
              </p:cNvPr>
              <p:cNvSpPr txBox="1"/>
              <p:nvPr/>
            </p:nvSpPr>
            <p:spPr>
              <a:xfrm>
                <a:off x="3301549" y="2392041"/>
                <a:ext cx="1759815"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7" name="文本框 26">
                <a:extLst>
                  <a:ext uri="{FF2B5EF4-FFF2-40B4-BE49-F238E27FC236}">
                    <a16:creationId xmlns:a16="http://schemas.microsoft.com/office/drawing/2014/main" id="{1B1B652D-9DE1-4006-BDE4-D793E5B68A93}"/>
                  </a:ext>
                </a:extLst>
              </p:cNvPr>
              <p:cNvSpPr txBox="1"/>
              <p:nvPr/>
            </p:nvSpPr>
            <p:spPr>
              <a:xfrm>
                <a:off x="3411107" y="2106525"/>
                <a:ext cx="1492669"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pic>
        <p:nvPicPr>
          <p:cNvPr id="28" name="图片 27">
            <a:extLst>
              <a:ext uri="{FF2B5EF4-FFF2-40B4-BE49-F238E27FC236}">
                <a16:creationId xmlns:a16="http://schemas.microsoft.com/office/drawing/2014/main" id="{110D11FD-8090-4A07-A093-9E86BDA68A64}"/>
              </a:ext>
            </a:extLst>
          </p:cNvPr>
          <p:cNvPicPr>
            <a:picLocks noChangeAspect="1"/>
          </p:cNvPicPr>
          <p:nvPr/>
        </p:nvPicPr>
        <p:blipFill>
          <a:blip r:embed="rId2"/>
          <a:stretch>
            <a:fillRect/>
          </a:stretch>
        </p:blipFill>
        <p:spPr>
          <a:xfrm>
            <a:off x="7188837" y="5439672"/>
            <a:ext cx="740763" cy="702495"/>
          </a:xfrm>
          <a:prstGeom prst="rect">
            <a:avLst/>
          </a:prstGeom>
        </p:spPr>
      </p:pic>
      <p:pic>
        <p:nvPicPr>
          <p:cNvPr id="29" name="图片 28">
            <a:extLst>
              <a:ext uri="{FF2B5EF4-FFF2-40B4-BE49-F238E27FC236}">
                <a16:creationId xmlns:a16="http://schemas.microsoft.com/office/drawing/2014/main" id="{DF1E40C0-953C-45E6-B48A-515A182F8DFB}"/>
              </a:ext>
            </a:extLst>
          </p:cNvPr>
          <p:cNvPicPr>
            <a:picLocks noChangeAspect="1"/>
          </p:cNvPicPr>
          <p:nvPr/>
        </p:nvPicPr>
        <p:blipFill>
          <a:blip r:embed="rId5"/>
          <a:stretch>
            <a:fillRect/>
          </a:stretch>
        </p:blipFill>
        <p:spPr>
          <a:xfrm>
            <a:off x="9044553" y="398686"/>
            <a:ext cx="1090145" cy="1031454"/>
          </a:xfrm>
          <a:prstGeom prst="rect">
            <a:avLst/>
          </a:prstGeom>
        </p:spPr>
      </p:pic>
      <p:pic>
        <p:nvPicPr>
          <p:cNvPr id="30" name="图片 29">
            <a:extLst>
              <a:ext uri="{FF2B5EF4-FFF2-40B4-BE49-F238E27FC236}">
                <a16:creationId xmlns:a16="http://schemas.microsoft.com/office/drawing/2014/main" id="{5626F109-8536-4749-A2BD-8B09E105AF38}"/>
              </a:ext>
            </a:extLst>
          </p:cNvPr>
          <p:cNvPicPr>
            <a:picLocks noChangeAspect="1"/>
          </p:cNvPicPr>
          <p:nvPr/>
        </p:nvPicPr>
        <p:blipFill>
          <a:blip r:embed="rId5"/>
          <a:stretch>
            <a:fillRect/>
          </a:stretch>
        </p:blipFill>
        <p:spPr>
          <a:xfrm>
            <a:off x="412153" y="3728244"/>
            <a:ext cx="1527626" cy="1445382"/>
          </a:xfrm>
          <a:prstGeom prst="rect">
            <a:avLst/>
          </a:prstGeom>
        </p:spPr>
      </p:pic>
    </p:spTree>
    <p:extLst>
      <p:ext uri="{BB962C8B-B14F-4D97-AF65-F5344CB8AC3E}">
        <p14:creationId val="1305938832"/>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par>
                    <p:cTn id="14" fill="hold" nodeType="clickPar">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par>
                                <p:cTn id="22" presetID="10" presetClass="entr" presetSubtype="0" fill="hold" nodeType="with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fade">
                                      <p:cBhvr>
                                        <p:cTn id="2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220EE747-2647-440F-953A-9D22EFD5E082}"/>
              </a:ext>
            </a:extLst>
          </p:cNvPr>
          <p:cNvGrpSpPr/>
          <p:nvPr/>
        </p:nvGrpSpPr>
        <p:grpSpPr>
          <a:xfrm>
            <a:off x="1832301" y="578424"/>
            <a:ext cx="5584500" cy="5384799"/>
            <a:chOff x="4094904" y="-505009"/>
            <a:chExt cx="5584500" cy="5384799"/>
          </a:xfrm>
        </p:grpSpPr>
        <p:sp>
          <p:nvSpPr>
            <p:cNvPr id="3" name="矩形 2">
              <a:extLst>
                <a:ext uri="{FF2B5EF4-FFF2-40B4-BE49-F238E27FC236}">
                  <a16:creationId xmlns:a16="http://schemas.microsoft.com/office/drawing/2014/main" id="{B66459DE-D74C-4696-9094-D05B56B5D2E0}"/>
                </a:ext>
              </a:extLst>
            </p:cNvPr>
            <p:cNvSpPr/>
            <p:nvPr/>
          </p:nvSpPr>
          <p:spPr>
            <a:xfrm>
              <a:off x="4094904" y="-505009"/>
              <a:ext cx="5584500" cy="5384799"/>
            </a:xfrm>
            <a:prstGeom prst="rect">
              <a:avLst/>
            </a:prstGeom>
            <a:noFill/>
            <a:ln w="762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sp>
          <p:nvSpPr>
            <p:cNvPr id="4" name="文本框 3">
              <a:extLst>
                <a:ext uri="{FF2B5EF4-FFF2-40B4-BE49-F238E27FC236}">
                  <a16:creationId xmlns:a16="http://schemas.microsoft.com/office/drawing/2014/main" id="{8DCA914C-3B7E-407B-90EA-532258B82304}"/>
                </a:ext>
              </a:extLst>
            </p:cNvPr>
            <p:cNvSpPr txBox="1"/>
            <p:nvPr/>
          </p:nvSpPr>
          <p:spPr>
            <a:xfrm>
              <a:off x="5764690" y="227019"/>
              <a:ext cx="923330" cy="4256906"/>
            </a:xfrm>
            <a:prstGeom prst="rect">
              <a:avLst/>
            </a:prstGeom>
            <a:noFill/>
          </p:spPr>
          <p:txBody>
            <a:bodyPr vert="eaVert" wrap="square" rtlCol="0">
              <a:spAutoFit/>
            </a:bodyPr>
            <a:lstStyle/>
            <a:p>
              <a:r>
                <a:rPr lang="zh-CN" altLang="en-US" sz="4800" b="1">
                  <a:solidFill>
                    <a:srgbClr val="4B6AB2"/>
                  </a:solidFill>
                  <a:latin typeface="方正粗黑宋简体" panose="02000000000000000000" pitchFamily="2" charset="-122"/>
                  <a:ea typeface="方正粗黑宋简体" panose="02000000000000000000" pitchFamily="2" charset="-122"/>
                </a:rPr>
                <a:t>产品市场前景</a:t>
              </a:r>
            </a:p>
          </p:txBody>
        </p:sp>
      </p:grpSp>
      <p:pic>
        <p:nvPicPr>
          <p:cNvPr id="2" name="图片 1">
            <a:extLst>
              <a:ext uri="{FF2B5EF4-FFF2-40B4-BE49-F238E27FC236}">
                <a16:creationId xmlns:a16="http://schemas.microsoft.com/office/drawing/2014/main" id="{F697647C-677E-46DF-957E-020E0B12101A}"/>
              </a:ext>
            </a:extLst>
          </p:cNvPr>
          <p:cNvPicPr>
            <a:picLocks noChangeAspect="1"/>
          </p:cNvPicPr>
          <p:nvPr/>
        </p:nvPicPr>
        <p:blipFill>
          <a:blip r:embed="rId2">
            <a:extLst>
              <a:ext uri="{28A0092B-C50C-407E-A947-70E740481C1C}">
                <a14:useLocalDpi xmlns:a14="http://schemas.microsoft.com/office/drawing/2010/main" val="0"/>
              </a:ext>
            </a:extLst>
          </a:blip>
          <a:srcRect l="-2" t="10570" r="65743" b="24009"/>
          <a:stretch>
            <a:fillRect/>
          </a:stretch>
        </p:blipFill>
        <p:spPr>
          <a:xfrm>
            <a:off x="6260099" y="1073971"/>
            <a:ext cx="4193004" cy="4493387"/>
          </a:xfrm>
          <a:prstGeom prst="rect">
            <a:avLst/>
          </a:prstGeom>
        </p:spPr>
      </p:pic>
      <p:sp>
        <p:nvSpPr>
          <p:cNvPr id="17" name="文本框 16">
            <a:extLst>
              <a:ext uri="{FF2B5EF4-FFF2-40B4-BE49-F238E27FC236}">
                <a16:creationId xmlns:a16="http://schemas.microsoft.com/office/drawing/2014/main" id="{C4937AE0-430E-439C-8365-1CA66DED4D98}"/>
              </a:ext>
            </a:extLst>
          </p:cNvPr>
          <p:cNvSpPr txBox="1"/>
          <p:nvPr/>
        </p:nvSpPr>
        <p:spPr>
          <a:xfrm>
            <a:off x="4876973" y="2777185"/>
            <a:ext cx="1669786" cy="1323439"/>
          </a:xfrm>
          <a:prstGeom prst="rect">
            <a:avLst/>
          </a:prstGeom>
          <a:noFill/>
        </p:spPr>
        <p:txBody>
          <a:bodyPr wrap="square" rtlCol="0">
            <a:spAutoFit/>
          </a:bodyPr>
          <a:lstStyle/>
          <a:p>
            <a:r>
              <a:rPr lang="en-US" altLang="zh-CN" sz="8000">
                <a:solidFill>
                  <a:srgbClr val="4B6AB2"/>
                </a:solidFill>
                <a:latin typeface="方正粗黑宋简体" panose="02000000000000000000" pitchFamily="2" charset="-122"/>
                <a:ea typeface="方正粗黑宋简体" panose="02000000000000000000" pitchFamily="2" charset="-122"/>
              </a:rPr>
              <a:t>04</a:t>
            </a:r>
            <a:endParaRPr lang="zh-CN" altLang="en-US" sz="8000">
              <a:solidFill>
                <a:srgbClr val="4B6AB2"/>
              </a:solidFill>
              <a:latin typeface="方正粗黑宋简体" panose="02000000000000000000" pitchFamily="2" charset="-122"/>
              <a:ea typeface="方正粗黑宋简体" panose="02000000000000000000" pitchFamily="2" charset="-122"/>
            </a:endParaRPr>
          </a:p>
        </p:txBody>
      </p:sp>
      <p:pic>
        <p:nvPicPr>
          <p:cNvPr id="18" name="图片 17">
            <a:extLst>
              <a:ext uri="{FF2B5EF4-FFF2-40B4-BE49-F238E27FC236}">
                <a16:creationId xmlns:a16="http://schemas.microsoft.com/office/drawing/2014/main" id="{9EDC3A88-B9DD-43E7-8B16-438048D5732F}"/>
              </a:ext>
            </a:extLst>
          </p:cNvPr>
          <p:cNvPicPr>
            <a:picLocks noChangeAspect="1"/>
          </p:cNvPicPr>
          <p:nvPr/>
        </p:nvPicPr>
        <p:blipFill>
          <a:blip r:embed="rId3"/>
          <a:stretch>
            <a:fillRect/>
          </a:stretch>
        </p:blipFill>
        <p:spPr>
          <a:xfrm>
            <a:off x="2521054" y="4927171"/>
            <a:ext cx="890100" cy="834200"/>
          </a:xfrm>
          <a:prstGeom prst="rect">
            <a:avLst/>
          </a:prstGeom>
        </p:spPr>
      </p:pic>
      <p:pic>
        <p:nvPicPr>
          <p:cNvPr id="19" name="图片 18">
            <a:extLst>
              <a:ext uri="{FF2B5EF4-FFF2-40B4-BE49-F238E27FC236}">
                <a16:creationId xmlns:a16="http://schemas.microsoft.com/office/drawing/2014/main" id="{F47A80D8-9960-4198-936D-65FA43657AAA}"/>
              </a:ext>
            </a:extLst>
          </p:cNvPr>
          <p:cNvPicPr>
            <a:picLocks noChangeAspect="1"/>
          </p:cNvPicPr>
          <p:nvPr/>
        </p:nvPicPr>
        <p:blipFill>
          <a:blip r:embed="rId4"/>
          <a:stretch>
            <a:fillRect/>
          </a:stretch>
        </p:blipFill>
        <p:spPr>
          <a:xfrm>
            <a:off x="-574206" y="4126157"/>
            <a:ext cx="2982668" cy="2828584"/>
          </a:xfrm>
          <a:prstGeom prst="rect">
            <a:avLst/>
          </a:prstGeom>
        </p:spPr>
      </p:pic>
      <p:pic>
        <p:nvPicPr>
          <p:cNvPr id="20" name="图片 19">
            <a:extLst>
              <a:ext uri="{FF2B5EF4-FFF2-40B4-BE49-F238E27FC236}">
                <a16:creationId xmlns:a16="http://schemas.microsoft.com/office/drawing/2014/main" id="{8FD36608-3E29-4928-A118-27F658101987}"/>
              </a:ext>
            </a:extLst>
          </p:cNvPr>
          <p:cNvPicPr>
            <a:picLocks noChangeAspect="1"/>
          </p:cNvPicPr>
          <p:nvPr/>
        </p:nvPicPr>
        <p:blipFill>
          <a:blip r:embed="rId5"/>
          <a:stretch>
            <a:fillRect/>
          </a:stretch>
        </p:blipFill>
        <p:spPr>
          <a:xfrm>
            <a:off x="3018506" y="5278958"/>
            <a:ext cx="1385145" cy="1314815"/>
          </a:xfrm>
          <a:prstGeom prst="rect">
            <a:avLst/>
          </a:prstGeom>
        </p:spPr>
      </p:pic>
      <p:pic>
        <p:nvPicPr>
          <p:cNvPr id="21" name="图片 20">
            <a:extLst>
              <a:ext uri="{FF2B5EF4-FFF2-40B4-BE49-F238E27FC236}">
                <a16:creationId xmlns:a16="http://schemas.microsoft.com/office/drawing/2014/main" id="{D6B63F2C-3AB0-4B08-AD04-A94CCF911137}"/>
              </a:ext>
            </a:extLst>
          </p:cNvPr>
          <p:cNvPicPr>
            <a:picLocks noChangeAspect="1"/>
          </p:cNvPicPr>
          <p:nvPr/>
        </p:nvPicPr>
        <p:blipFill>
          <a:blip r:embed="rId5"/>
          <a:stretch>
            <a:fillRect/>
          </a:stretch>
        </p:blipFill>
        <p:spPr>
          <a:xfrm>
            <a:off x="917128" y="2432006"/>
            <a:ext cx="1736127" cy="1647976"/>
          </a:xfrm>
          <a:prstGeom prst="rect">
            <a:avLst/>
          </a:prstGeom>
        </p:spPr>
      </p:pic>
      <p:pic>
        <p:nvPicPr>
          <p:cNvPr id="22" name="图片 21">
            <a:extLst>
              <a:ext uri="{FF2B5EF4-FFF2-40B4-BE49-F238E27FC236}">
                <a16:creationId xmlns:a16="http://schemas.microsoft.com/office/drawing/2014/main" id="{00720650-1453-4CF8-BBB6-BEAD88AFB2AC}"/>
              </a:ext>
            </a:extLst>
          </p:cNvPr>
          <p:cNvPicPr>
            <a:picLocks noChangeAspect="1"/>
          </p:cNvPicPr>
          <p:nvPr/>
        </p:nvPicPr>
        <p:blipFill>
          <a:blip r:embed="rId6"/>
          <a:stretch>
            <a:fillRect/>
          </a:stretch>
        </p:blipFill>
        <p:spPr>
          <a:xfrm>
            <a:off x="905201" y="60682"/>
            <a:ext cx="1489950" cy="1409734"/>
          </a:xfrm>
          <a:prstGeom prst="rect">
            <a:avLst/>
          </a:prstGeom>
        </p:spPr>
      </p:pic>
    </p:spTree>
    <p:extLst>
      <p:ext uri="{BB962C8B-B14F-4D97-AF65-F5344CB8AC3E}">
        <p14:creationId val="3948185072"/>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par>
                                <p:cTn id="20" presetID="14" presetClass="entr" presetSubtype="1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ircle(in)">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9" name="组合 8">
            <a:extLst>
              <a:ext uri="{FF2B5EF4-FFF2-40B4-BE49-F238E27FC236}">
                <a16:creationId xmlns:a16="http://schemas.microsoft.com/office/drawing/2014/main" id="{BDC37ABE-4120-4041-BEC2-30BCFBDB67B7}"/>
              </a:ext>
            </a:extLst>
          </p:cNvPr>
          <p:cNvGrpSpPr/>
          <p:nvPr/>
        </p:nvGrpSpPr>
        <p:grpSpPr>
          <a:xfrm>
            <a:off x="3668301" y="1649509"/>
            <a:ext cx="4855398" cy="4465002"/>
            <a:chOff x="3672089" y="1893195"/>
            <a:chExt cx="4855398" cy="4465002"/>
          </a:xfrm>
          <a:solidFill>
            <a:srgbClr val="4B6AB2"/>
          </a:solidFill>
        </p:grpSpPr>
        <p:sp>
          <p:nvSpPr>
            <p:cNvPr id="12" name="Oval 5">
              <a:extLst>
                <a:ext uri="{FF2B5EF4-FFF2-40B4-BE49-F238E27FC236}">
                  <a16:creationId xmlns:a16="http://schemas.microsoft.com/office/drawing/2014/main" id="{97E3E949-9176-4DCF-8AE0-C3C5D0509CFD}"/>
                </a:ext>
              </a:extLst>
            </p:cNvPr>
            <p:cNvSpPr>
              <a:spLocks noChangeArrowheads="1"/>
            </p:cNvSpPr>
            <p:nvPr/>
          </p:nvSpPr>
          <p:spPr bwMode="auto">
            <a:xfrm>
              <a:off x="5408191" y="3260877"/>
              <a:ext cx="1356047" cy="1353462"/>
            </a:xfrm>
            <a:prstGeom prst="ellipse">
              <a:avLst/>
            </a:prstGeom>
            <a:grp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sp>
          <p:nvSpPr>
            <p:cNvPr id="13" name="Freeform 6">
              <a:extLst>
                <a:ext uri="{FF2B5EF4-FFF2-40B4-BE49-F238E27FC236}">
                  <a16:creationId xmlns:a16="http://schemas.microsoft.com/office/drawing/2014/main" id="{8E201AB4-4BFA-493D-A36B-C34A11235C10}"/>
                </a:ext>
              </a:extLst>
            </p:cNvPr>
            <p:cNvSpPr/>
            <p:nvPr/>
          </p:nvSpPr>
          <p:spPr bwMode="auto">
            <a:xfrm>
              <a:off x="6111422" y="1910000"/>
              <a:ext cx="1142751" cy="1387073"/>
            </a:xfrm>
            <a:custGeom>
              <a:gdLst>
                <a:gd name="T0" fmla="*/ 612 w 786"/>
                <a:gd name="T1" fmla="*/ 0 h 954"/>
                <a:gd name="T2" fmla="*/ 437 w 786"/>
                <a:gd name="T3" fmla="*/ 175 h 954"/>
                <a:gd name="T4" fmla="*/ 521 w 786"/>
                <a:gd name="T5" fmla="*/ 324 h 954"/>
                <a:gd name="T6" fmla="*/ 281 w 786"/>
                <a:gd name="T7" fmla="*/ 790 h 954"/>
                <a:gd name="T8" fmla="*/ 1 w 786"/>
                <a:gd name="T9" fmla="*/ 722 h 954"/>
                <a:gd name="T10" fmla="*/ 0 w 786"/>
                <a:gd name="T11" fmla="*/ 746 h 954"/>
                <a:gd name="T12" fmla="*/ 460 w 786"/>
                <a:gd name="T13" fmla="*/ 954 h 954"/>
                <a:gd name="T14" fmla="*/ 478 w 786"/>
                <a:gd name="T15" fmla="*/ 938 h 954"/>
                <a:gd name="T16" fmla="*/ 302 w 786"/>
                <a:gd name="T17" fmla="*/ 802 h 954"/>
                <a:gd name="T18" fmla="*/ 543 w 786"/>
                <a:gd name="T19" fmla="*/ 335 h 954"/>
                <a:gd name="T20" fmla="*/ 612 w 786"/>
                <a:gd name="T21" fmla="*/ 349 h 954"/>
                <a:gd name="T22" fmla="*/ 786 w 786"/>
                <a:gd name="T23" fmla="*/ 175 h 954"/>
                <a:gd name="T24" fmla="*/ 612 w 786"/>
                <a:gd name="T25" fmla="*/ 0 h 95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6" h="954">
                  <a:moveTo>
                    <a:pt x="612" y="0"/>
                  </a:moveTo>
                  <a:cubicBezTo>
                    <a:pt x="515" y="0"/>
                    <a:pt x="437" y="78"/>
                    <a:pt x="437" y="175"/>
                  </a:cubicBezTo>
                  <a:cubicBezTo>
                    <a:pt x="437" y="238"/>
                    <a:pt x="471" y="293"/>
                    <a:pt x="521" y="324"/>
                  </a:cubicBezTo>
                  <a:cubicBezTo>
                    <a:pt x="281" y="790"/>
                    <a:pt x="281" y="790"/>
                    <a:pt x="281" y="790"/>
                  </a:cubicBezTo>
                  <a:cubicBezTo>
                    <a:pt x="195" y="748"/>
                    <a:pt x="100" y="724"/>
                    <a:pt x="1" y="722"/>
                  </a:cubicBezTo>
                  <a:cubicBezTo>
                    <a:pt x="0" y="746"/>
                    <a:pt x="0" y="746"/>
                    <a:pt x="0" y="746"/>
                  </a:cubicBezTo>
                  <a:cubicBezTo>
                    <a:pt x="176" y="751"/>
                    <a:pt x="340" y="825"/>
                    <a:pt x="460" y="954"/>
                  </a:cubicBezTo>
                  <a:cubicBezTo>
                    <a:pt x="478" y="938"/>
                    <a:pt x="478" y="938"/>
                    <a:pt x="478" y="938"/>
                  </a:cubicBezTo>
                  <a:cubicBezTo>
                    <a:pt x="426" y="882"/>
                    <a:pt x="367" y="837"/>
                    <a:pt x="302" y="802"/>
                  </a:cubicBezTo>
                  <a:cubicBezTo>
                    <a:pt x="543" y="335"/>
                    <a:pt x="543" y="335"/>
                    <a:pt x="543" y="335"/>
                  </a:cubicBezTo>
                  <a:cubicBezTo>
                    <a:pt x="564" y="344"/>
                    <a:pt x="587" y="349"/>
                    <a:pt x="612" y="349"/>
                  </a:cubicBezTo>
                  <a:cubicBezTo>
                    <a:pt x="708" y="349"/>
                    <a:pt x="786" y="271"/>
                    <a:pt x="786" y="175"/>
                  </a:cubicBezTo>
                  <a:cubicBezTo>
                    <a:pt x="786" y="78"/>
                    <a:pt x="708" y="0"/>
                    <a:pt x="612" y="0"/>
                  </a:cubicBezTo>
                  <a:close/>
                </a:path>
              </a:pathLst>
            </a:custGeom>
            <a:grp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sp>
          <p:nvSpPr>
            <p:cNvPr id="14" name="Freeform 7">
              <a:extLst>
                <a:ext uri="{FF2B5EF4-FFF2-40B4-BE49-F238E27FC236}">
                  <a16:creationId xmlns:a16="http://schemas.microsoft.com/office/drawing/2014/main" id="{D558E606-0C3E-477A-AED4-36D68315360F}"/>
                </a:ext>
              </a:extLst>
            </p:cNvPr>
            <p:cNvSpPr/>
            <p:nvPr/>
          </p:nvSpPr>
          <p:spPr bwMode="auto">
            <a:xfrm>
              <a:off x="5477997" y="2557645"/>
              <a:ext cx="3049490" cy="1761957"/>
            </a:xfrm>
            <a:custGeom>
              <a:gdLst>
                <a:gd name="T0" fmla="*/ 1631 w 2097"/>
                <a:gd name="T1" fmla="*/ 0 h 1211"/>
                <a:gd name="T2" fmla="*/ 1165 w 2097"/>
                <a:gd name="T3" fmla="*/ 466 h 1211"/>
                <a:gd name="T4" fmla="*/ 1191 w 2097"/>
                <a:gd name="T5" fmla="*/ 619 h 1211"/>
                <a:gd name="T6" fmla="*/ 930 w 2097"/>
                <a:gd name="T7" fmla="*/ 723 h 1211"/>
                <a:gd name="T8" fmla="*/ 418 w 2097"/>
                <a:gd name="T9" fmla="*/ 389 h 1211"/>
                <a:gd name="T10" fmla="*/ 0 w 2097"/>
                <a:gd name="T11" fmla="*/ 576 h 1211"/>
                <a:gd name="T12" fmla="*/ 31 w 2097"/>
                <a:gd name="T13" fmla="*/ 603 h 1211"/>
                <a:gd name="T14" fmla="*/ 418 w 2097"/>
                <a:gd name="T15" fmla="*/ 430 h 1211"/>
                <a:gd name="T16" fmla="*/ 937 w 2097"/>
                <a:gd name="T17" fmla="*/ 949 h 1211"/>
                <a:gd name="T18" fmla="*/ 877 w 2097"/>
                <a:gd name="T19" fmla="*/ 1192 h 1211"/>
                <a:gd name="T20" fmla="*/ 913 w 2097"/>
                <a:gd name="T21" fmla="*/ 1211 h 1211"/>
                <a:gd name="T22" fmla="*/ 978 w 2097"/>
                <a:gd name="T23" fmla="*/ 949 h 1211"/>
                <a:gd name="T24" fmla="*/ 946 w 2097"/>
                <a:gd name="T25" fmla="*/ 761 h 1211"/>
                <a:gd name="T26" fmla="*/ 1206 w 2097"/>
                <a:gd name="T27" fmla="*/ 657 h 1211"/>
                <a:gd name="T28" fmla="*/ 1631 w 2097"/>
                <a:gd name="T29" fmla="*/ 932 h 1211"/>
                <a:gd name="T30" fmla="*/ 2097 w 2097"/>
                <a:gd name="T31" fmla="*/ 466 h 1211"/>
                <a:gd name="T32" fmla="*/ 1631 w 2097"/>
                <a:gd name="T33" fmla="*/ 0 h 121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7" h="1211">
                  <a:moveTo>
                    <a:pt x="1631" y="0"/>
                  </a:moveTo>
                  <a:cubicBezTo>
                    <a:pt x="1374" y="0"/>
                    <a:pt x="1165" y="209"/>
                    <a:pt x="1165" y="466"/>
                  </a:cubicBezTo>
                  <a:cubicBezTo>
                    <a:pt x="1165" y="519"/>
                    <a:pt x="1174" y="571"/>
                    <a:pt x="1191" y="619"/>
                  </a:cubicBezTo>
                  <a:cubicBezTo>
                    <a:pt x="930" y="723"/>
                    <a:pt x="930" y="723"/>
                    <a:pt x="930" y="723"/>
                  </a:cubicBezTo>
                  <a:cubicBezTo>
                    <a:pt x="843" y="526"/>
                    <a:pt x="647" y="389"/>
                    <a:pt x="418" y="389"/>
                  </a:cubicBezTo>
                  <a:cubicBezTo>
                    <a:pt x="259" y="389"/>
                    <a:pt x="106" y="457"/>
                    <a:pt x="0" y="576"/>
                  </a:cubicBezTo>
                  <a:cubicBezTo>
                    <a:pt x="31" y="603"/>
                    <a:pt x="31" y="603"/>
                    <a:pt x="31" y="603"/>
                  </a:cubicBezTo>
                  <a:cubicBezTo>
                    <a:pt x="129" y="493"/>
                    <a:pt x="270" y="430"/>
                    <a:pt x="418" y="430"/>
                  </a:cubicBezTo>
                  <a:cubicBezTo>
                    <a:pt x="704" y="430"/>
                    <a:pt x="937" y="662"/>
                    <a:pt x="937" y="949"/>
                  </a:cubicBezTo>
                  <a:cubicBezTo>
                    <a:pt x="937" y="1033"/>
                    <a:pt x="916" y="1117"/>
                    <a:pt x="877" y="1192"/>
                  </a:cubicBezTo>
                  <a:cubicBezTo>
                    <a:pt x="913" y="1211"/>
                    <a:pt x="913" y="1211"/>
                    <a:pt x="913" y="1211"/>
                  </a:cubicBezTo>
                  <a:cubicBezTo>
                    <a:pt x="956" y="1130"/>
                    <a:pt x="978" y="1040"/>
                    <a:pt x="978" y="949"/>
                  </a:cubicBezTo>
                  <a:cubicBezTo>
                    <a:pt x="978" y="883"/>
                    <a:pt x="967" y="819"/>
                    <a:pt x="946" y="761"/>
                  </a:cubicBezTo>
                  <a:cubicBezTo>
                    <a:pt x="1206" y="657"/>
                    <a:pt x="1206" y="657"/>
                    <a:pt x="1206" y="657"/>
                  </a:cubicBezTo>
                  <a:cubicBezTo>
                    <a:pt x="1279" y="819"/>
                    <a:pt x="1442" y="932"/>
                    <a:pt x="1631" y="932"/>
                  </a:cubicBezTo>
                  <a:cubicBezTo>
                    <a:pt x="1888" y="932"/>
                    <a:pt x="2097" y="723"/>
                    <a:pt x="2097" y="466"/>
                  </a:cubicBezTo>
                  <a:cubicBezTo>
                    <a:pt x="2097" y="209"/>
                    <a:pt x="1888" y="0"/>
                    <a:pt x="1631" y="0"/>
                  </a:cubicBezTo>
                  <a:close/>
                </a:path>
              </a:pathLst>
            </a:custGeom>
            <a:grp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sp>
          <p:nvSpPr>
            <p:cNvPr id="15" name="Freeform 8">
              <a:extLst>
                <a:ext uri="{FF2B5EF4-FFF2-40B4-BE49-F238E27FC236}">
                  <a16:creationId xmlns:a16="http://schemas.microsoft.com/office/drawing/2014/main" id="{956590D5-3FD5-4573-9938-5B112CE67E24}"/>
                </a:ext>
              </a:extLst>
            </p:cNvPr>
            <p:cNvSpPr/>
            <p:nvPr/>
          </p:nvSpPr>
          <p:spPr bwMode="auto">
            <a:xfrm>
              <a:off x="6844386" y="4054597"/>
              <a:ext cx="1005724" cy="864820"/>
            </a:xfrm>
            <a:custGeom>
              <a:gdLst>
                <a:gd name="T0" fmla="*/ 517 w 692"/>
                <a:gd name="T1" fmla="*/ 246 h 595"/>
                <a:gd name="T2" fmla="*/ 366 w 692"/>
                <a:gd name="T3" fmla="*/ 334 h 595"/>
                <a:gd name="T4" fmla="*/ 91 w 692"/>
                <a:gd name="T5" fmla="*/ 201 h 595"/>
                <a:gd name="T6" fmla="*/ 147 w 692"/>
                <a:gd name="T7" fmla="*/ 3 h 595"/>
                <a:gd name="T8" fmla="*/ 123 w 692"/>
                <a:gd name="T9" fmla="*/ 0 h 595"/>
                <a:gd name="T10" fmla="*/ 0 w 692"/>
                <a:gd name="T11" fmla="*/ 306 h 595"/>
                <a:gd name="T12" fmla="*/ 19 w 692"/>
                <a:gd name="T13" fmla="*/ 321 h 595"/>
                <a:gd name="T14" fmla="*/ 80 w 692"/>
                <a:gd name="T15" fmla="*/ 223 h 595"/>
                <a:gd name="T16" fmla="*/ 355 w 692"/>
                <a:gd name="T17" fmla="*/ 356 h 595"/>
                <a:gd name="T18" fmla="*/ 343 w 692"/>
                <a:gd name="T19" fmla="*/ 421 h 595"/>
                <a:gd name="T20" fmla="*/ 517 w 692"/>
                <a:gd name="T21" fmla="*/ 595 h 595"/>
                <a:gd name="T22" fmla="*/ 692 w 692"/>
                <a:gd name="T23" fmla="*/ 421 h 595"/>
                <a:gd name="T24" fmla="*/ 517 w 692"/>
                <a:gd name="T25" fmla="*/ 246 h 59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2" h="595">
                  <a:moveTo>
                    <a:pt x="517" y="246"/>
                  </a:moveTo>
                  <a:cubicBezTo>
                    <a:pt x="453" y="246"/>
                    <a:pt x="396" y="281"/>
                    <a:pt x="366" y="334"/>
                  </a:cubicBezTo>
                  <a:cubicBezTo>
                    <a:pt x="91" y="201"/>
                    <a:pt x="91" y="201"/>
                    <a:pt x="91" y="201"/>
                  </a:cubicBezTo>
                  <a:cubicBezTo>
                    <a:pt x="119" y="138"/>
                    <a:pt x="139" y="71"/>
                    <a:pt x="147" y="3"/>
                  </a:cubicBezTo>
                  <a:cubicBezTo>
                    <a:pt x="123" y="0"/>
                    <a:pt x="123" y="0"/>
                    <a:pt x="123" y="0"/>
                  </a:cubicBezTo>
                  <a:cubicBezTo>
                    <a:pt x="109" y="110"/>
                    <a:pt x="67" y="216"/>
                    <a:pt x="0" y="306"/>
                  </a:cubicBezTo>
                  <a:cubicBezTo>
                    <a:pt x="19" y="321"/>
                    <a:pt x="19" y="321"/>
                    <a:pt x="19" y="321"/>
                  </a:cubicBezTo>
                  <a:cubicBezTo>
                    <a:pt x="42" y="290"/>
                    <a:pt x="63" y="257"/>
                    <a:pt x="80" y="223"/>
                  </a:cubicBezTo>
                  <a:cubicBezTo>
                    <a:pt x="355" y="356"/>
                    <a:pt x="355" y="356"/>
                    <a:pt x="355" y="356"/>
                  </a:cubicBezTo>
                  <a:cubicBezTo>
                    <a:pt x="347" y="376"/>
                    <a:pt x="343" y="398"/>
                    <a:pt x="343" y="421"/>
                  </a:cubicBezTo>
                  <a:cubicBezTo>
                    <a:pt x="343" y="517"/>
                    <a:pt x="421" y="595"/>
                    <a:pt x="517" y="595"/>
                  </a:cubicBezTo>
                  <a:cubicBezTo>
                    <a:pt x="614" y="595"/>
                    <a:pt x="692" y="517"/>
                    <a:pt x="692" y="421"/>
                  </a:cubicBezTo>
                  <a:cubicBezTo>
                    <a:pt x="692" y="324"/>
                    <a:pt x="614" y="246"/>
                    <a:pt x="517" y="246"/>
                  </a:cubicBezTo>
                  <a:close/>
                </a:path>
              </a:pathLst>
            </a:custGeom>
            <a:grp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sp>
          <p:nvSpPr>
            <p:cNvPr id="16" name="Freeform 9">
              <a:extLst>
                <a:ext uri="{FF2B5EF4-FFF2-40B4-BE49-F238E27FC236}">
                  <a16:creationId xmlns:a16="http://schemas.microsoft.com/office/drawing/2014/main" id="{B9CCDD91-47FC-47C9-8E45-E2BEADC343FF}"/>
                </a:ext>
              </a:extLst>
            </p:cNvPr>
            <p:cNvSpPr/>
            <p:nvPr/>
          </p:nvSpPr>
          <p:spPr bwMode="auto">
            <a:xfrm>
              <a:off x="5391386" y="4319601"/>
              <a:ext cx="1997229" cy="2038596"/>
            </a:xfrm>
            <a:custGeom>
              <a:gdLst>
                <a:gd name="T0" fmla="*/ 1064 w 1374"/>
                <a:gd name="T1" fmla="*/ 782 h 1402"/>
                <a:gd name="T2" fmla="*/ 953 w 1374"/>
                <a:gd name="T3" fmla="*/ 803 h 1402"/>
                <a:gd name="T4" fmla="*/ 708 w 1374"/>
                <a:gd name="T5" fmla="*/ 239 h 1402"/>
                <a:gd name="T6" fmla="*/ 926 w 1374"/>
                <a:gd name="T7" fmla="*/ 59 h 1402"/>
                <a:gd name="T8" fmla="*/ 906 w 1374"/>
                <a:gd name="T9" fmla="*/ 45 h 1402"/>
                <a:gd name="T10" fmla="*/ 478 w 1374"/>
                <a:gd name="T11" fmla="*/ 265 h 1402"/>
                <a:gd name="T12" fmla="*/ 21 w 1374"/>
                <a:gd name="T13" fmla="*/ 0 h 1402"/>
                <a:gd name="T14" fmla="*/ 0 w 1374"/>
                <a:gd name="T15" fmla="*/ 12 h 1402"/>
                <a:gd name="T16" fmla="*/ 478 w 1374"/>
                <a:gd name="T17" fmla="*/ 289 h 1402"/>
                <a:gd name="T18" fmla="*/ 686 w 1374"/>
                <a:gd name="T19" fmla="*/ 249 h 1402"/>
                <a:gd name="T20" fmla="*/ 930 w 1374"/>
                <a:gd name="T21" fmla="*/ 813 h 1402"/>
                <a:gd name="T22" fmla="*/ 755 w 1374"/>
                <a:gd name="T23" fmla="*/ 1092 h 1402"/>
                <a:gd name="T24" fmla="*/ 1064 w 1374"/>
                <a:gd name="T25" fmla="*/ 1402 h 1402"/>
                <a:gd name="T26" fmla="*/ 1374 w 1374"/>
                <a:gd name="T27" fmla="*/ 1092 h 1402"/>
                <a:gd name="T28" fmla="*/ 1064 w 1374"/>
                <a:gd name="T29" fmla="*/ 782 h 140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74" h="1402">
                  <a:moveTo>
                    <a:pt x="1064" y="782"/>
                  </a:moveTo>
                  <a:cubicBezTo>
                    <a:pt x="1025" y="782"/>
                    <a:pt x="987" y="790"/>
                    <a:pt x="953" y="803"/>
                  </a:cubicBezTo>
                  <a:cubicBezTo>
                    <a:pt x="708" y="239"/>
                    <a:pt x="708" y="239"/>
                    <a:pt x="708" y="239"/>
                  </a:cubicBezTo>
                  <a:cubicBezTo>
                    <a:pt x="794" y="199"/>
                    <a:pt x="870" y="138"/>
                    <a:pt x="926" y="59"/>
                  </a:cubicBezTo>
                  <a:cubicBezTo>
                    <a:pt x="906" y="45"/>
                    <a:pt x="906" y="45"/>
                    <a:pt x="906" y="45"/>
                  </a:cubicBezTo>
                  <a:cubicBezTo>
                    <a:pt x="807" y="183"/>
                    <a:pt x="647" y="265"/>
                    <a:pt x="478" y="265"/>
                  </a:cubicBezTo>
                  <a:cubicBezTo>
                    <a:pt x="290" y="265"/>
                    <a:pt x="115" y="163"/>
                    <a:pt x="21" y="0"/>
                  </a:cubicBezTo>
                  <a:cubicBezTo>
                    <a:pt x="0" y="12"/>
                    <a:pt x="0" y="12"/>
                    <a:pt x="0" y="12"/>
                  </a:cubicBezTo>
                  <a:cubicBezTo>
                    <a:pt x="98" y="183"/>
                    <a:pt x="281" y="289"/>
                    <a:pt x="478" y="289"/>
                  </a:cubicBezTo>
                  <a:cubicBezTo>
                    <a:pt x="550" y="289"/>
                    <a:pt x="621" y="275"/>
                    <a:pt x="686" y="249"/>
                  </a:cubicBezTo>
                  <a:cubicBezTo>
                    <a:pt x="930" y="813"/>
                    <a:pt x="930" y="813"/>
                    <a:pt x="930" y="813"/>
                  </a:cubicBezTo>
                  <a:cubicBezTo>
                    <a:pt x="826" y="863"/>
                    <a:pt x="755" y="969"/>
                    <a:pt x="755" y="1092"/>
                  </a:cubicBezTo>
                  <a:cubicBezTo>
                    <a:pt x="755" y="1264"/>
                    <a:pt x="893" y="1402"/>
                    <a:pt x="1064" y="1402"/>
                  </a:cubicBezTo>
                  <a:cubicBezTo>
                    <a:pt x="1236" y="1402"/>
                    <a:pt x="1374" y="1264"/>
                    <a:pt x="1374" y="1092"/>
                  </a:cubicBezTo>
                  <a:cubicBezTo>
                    <a:pt x="1374" y="921"/>
                    <a:pt x="1236" y="782"/>
                    <a:pt x="1064" y="782"/>
                  </a:cubicBezTo>
                  <a:close/>
                </a:path>
              </a:pathLst>
            </a:custGeom>
            <a:grp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sp>
          <p:nvSpPr>
            <p:cNvPr id="17" name="Freeform 10">
              <a:extLst>
                <a:ext uri="{FF2B5EF4-FFF2-40B4-BE49-F238E27FC236}">
                  <a16:creationId xmlns:a16="http://schemas.microsoft.com/office/drawing/2014/main" id="{5117718C-E736-4439-B2A0-0785531E4D30}"/>
                </a:ext>
              </a:extLst>
            </p:cNvPr>
            <p:cNvSpPr/>
            <p:nvPr/>
          </p:nvSpPr>
          <p:spPr bwMode="auto">
            <a:xfrm>
              <a:off x="4871719" y="4240747"/>
              <a:ext cx="1467220" cy="1640443"/>
            </a:xfrm>
            <a:custGeom>
              <a:gdLst>
                <a:gd name="T0" fmla="*/ 835 w 1009"/>
                <a:gd name="T1" fmla="*/ 421 h 1128"/>
                <a:gd name="T2" fmla="*/ 1009 w 1009"/>
                <a:gd name="T3" fmla="*/ 397 h 1128"/>
                <a:gd name="T4" fmla="*/ 1002 w 1009"/>
                <a:gd name="T5" fmla="*/ 373 h 1128"/>
                <a:gd name="T6" fmla="*/ 835 w 1009"/>
                <a:gd name="T7" fmla="*/ 397 h 1128"/>
                <a:gd name="T8" fmla="*/ 267 w 1009"/>
                <a:gd name="T9" fmla="*/ 0 h 1128"/>
                <a:gd name="T10" fmla="*/ 244 w 1009"/>
                <a:gd name="T11" fmla="*/ 8 h 1128"/>
                <a:gd name="T12" fmla="*/ 538 w 1009"/>
                <a:gd name="T13" fmla="*/ 346 h 1128"/>
                <a:gd name="T14" fmla="*/ 440 w 1009"/>
                <a:gd name="T15" fmla="*/ 537 h 1128"/>
                <a:gd name="T16" fmla="*/ 310 w 1009"/>
                <a:gd name="T17" fmla="*/ 509 h 1128"/>
                <a:gd name="T18" fmla="*/ 0 w 1009"/>
                <a:gd name="T19" fmla="*/ 819 h 1128"/>
                <a:gd name="T20" fmla="*/ 310 w 1009"/>
                <a:gd name="T21" fmla="*/ 1128 h 1128"/>
                <a:gd name="T22" fmla="*/ 620 w 1009"/>
                <a:gd name="T23" fmla="*/ 819 h 1128"/>
                <a:gd name="T24" fmla="*/ 462 w 1009"/>
                <a:gd name="T25" fmla="*/ 549 h 1128"/>
                <a:gd name="T26" fmla="*/ 560 w 1009"/>
                <a:gd name="T27" fmla="*/ 357 h 1128"/>
                <a:gd name="T28" fmla="*/ 835 w 1009"/>
                <a:gd name="T29" fmla="*/ 421 h 11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9" h="1128">
                  <a:moveTo>
                    <a:pt x="835" y="421"/>
                  </a:moveTo>
                  <a:cubicBezTo>
                    <a:pt x="894" y="421"/>
                    <a:pt x="952" y="413"/>
                    <a:pt x="1009" y="397"/>
                  </a:cubicBezTo>
                  <a:cubicBezTo>
                    <a:pt x="1002" y="373"/>
                    <a:pt x="1002" y="373"/>
                    <a:pt x="1002" y="373"/>
                  </a:cubicBezTo>
                  <a:cubicBezTo>
                    <a:pt x="948" y="389"/>
                    <a:pt x="892" y="397"/>
                    <a:pt x="835" y="397"/>
                  </a:cubicBezTo>
                  <a:cubicBezTo>
                    <a:pt x="582" y="397"/>
                    <a:pt x="354" y="237"/>
                    <a:pt x="267" y="0"/>
                  </a:cubicBezTo>
                  <a:cubicBezTo>
                    <a:pt x="244" y="8"/>
                    <a:pt x="244" y="8"/>
                    <a:pt x="244" y="8"/>
                  </a:cubicBezTo>
                  <a:cubicBezTo>
                    <a:pt x="298" y="156"/>
                    <a:pt x="405" y="275"/>
                    <a:pt x="538" y="346"/>
                  </a:cubicBezTo>
                  <a:cubicBezTo>
                    <a:pt x="440" y="537"/>
                    <a:pt x="440" y="537"/>
                    <a:pt x="440" y="537"/>
                  </a:cubicBezTo>
                  <a:cubicBezTo>
                    <a:pt x="401" y="519"/>
                    <a:pt x="357" y="509"/>
                    <a:pt x="310" y="509"/>
                  </a:cubicBezTo>
                  <a:cubicBezTo>
                    <a:pt x="139" y="509"/>
                    <a:pt x="0" y="647"/>
                    <a:pt x="0" y="819"/>
                  </a:cubicBezTo>
                  <a:cubicBezTo>
                    <a:pt x="0" y="990"/>
                    <a:pt x="139" y="1128"/>
                    <a:pt x="310" y="1128"/>
                  </a:cubicBezTo>
                  <a:cubicBezTo>
                    <a:pt x="481" y="1128"/>
                    <a:pt x="620" y="990"/>
                    <a:pt x="620" y="819"/>
                  </a:cubicBezTo>
                  <a:cubicBezTo>
                    <a:pt x="620" y="703"/>
                    <a:pt x="556" y="602"/>
                    <a:pt x="462" y="549"/>
                  </a:cubicBezTo>
                  <a:cubicBezTo>
                    <a:pt x="560" y="357"/>
                    <a:pt x="560" y="357"/>
                    <a:pt x="560" y="357"/>
                  </a:cubicBezTo>
                  <a:cubicBezTo>
                    <a:pt x="644" y="398"/>
                    <a:pt x="738" y="421"/>
                    <a:pt x="835" y="421"/>
                  </a:cubicBezTo>
                  <a:close/>
                </a:path>
              </a:pathLst>
            </a:custGeom>
            <a:grp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sp>
          <p:nvSpPr>
            <p:cNvPr id="18" name="Freeform 11">
              <a:extLst>
                <a:ext uri="{FF2B5EF4-FFF2-40B4-BE49-F238E27FC236}">
                  <a16:creationId xmlns:a16="http://schemas.microsoft.com/office/drawing/2014/main" id="{8B6FF961-569F-4320-B60F-95B3F758107E}"/>
                </a:ext>
              </a:extLst>
            </p:cNvPr>
            <p:cNvSpPr/>
            <p:nvPr/>
          </p:nvSpPr>
          <p:spPr bwMode="auto">
            <a:xfrm>
              <a:off x="3672089" y="3103167"/>
              <a:ext cx="1805909" cy="1198338"/>
            </a:xfrm>
            <a:custGeom>
              <a:gdLst>
                <a:gd name="T0" fmla="*/ 1242 w 1242"/>
                <a:gd name="T1" fmla="*/ 266 h 824"/>
                <a:gd name="T2" fmla="*/ 1209 w 1242"/>
                <a:gd name="T3" fmla="*/ 241 h 824"/>
                <a:gd name="T4" fmla="*/ 1108 w 1242"/>
                <a:gd name="T5" fmla="*/ 481 h 824"/>
                <a:gd name="T6" fmla="*/ 824 w 1242"/>
                <a:gd name="T7" fmla="*/ 445 h 824"/>
                <a:gd name="T8" fmla="*/ 825 w 1242"/>
                <a:gd name="T9" fmla="*/ 412 h 824"/>
                <a:gd name="T10" fmla="*/ 413 w 1242"/>
                <a:gd name="T11" fmla="*/ 0 h 824"/>
                <a:gd name="T12" fmla="*/ 0 w 1242"/>
                <a:gd name="T13" fmla="*/ 412 h 824"/>
                <a:gd name="T14" fmla="*/ 413 w 1242"/>
                <a:gd name="T15" fmla="*/ 824 h 824"/>
                <a:gd name="T16" fmla="*/ 819 w 1242"/>
                <a:gd name="T17" fmla="*/ 485 h 824"/>
                <a:gd name="T18" fmla="*/ 1103 w 1242"/>
                <a:gd name="T19" fmla="*/ 522 h 824"/>
                <a:gd name="T20" fmla="*/ 1100 w 1242"/>
                <a:gd name="T21" fmla="*/ 574 h 824"/>
                <a:gd name="T22" fmla="*/ 1143 w 1242"/>
                <a:gd name="T23" fmla="*/ 790 h 824"/>
                <a:gd name="T24" fmla="*/ 1181 w 1242"/>
                <a:gd name="T25" fmla="*/ 774 h 824"/>
                <a:gd name="T26" fmla="*/ 1141 w 1242"/>
                <a:gd name="T27" fmla="*/ 574 h 824"/>
                <a:gd name="T28" fmla="*/ 1242 w 1242"/>
                <a:gd name="T29" fmla="*/ 266 h 82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2" h="824">
                  <a:moveTo>
                    <a:pt x="1242" y="266"/>
                  </a:moveTo>
                  <a:cubicBezTo>
                    <a:pt x="1209" y="241"/>
                    <a:pt x="1209" y="241"/>
                    <a:pt x="1209" y="241"/>
                  </a:cubicBezTo>
                  <a:cubicBezTo>
                    <a:pt x="1156" y="313"/>
                    <a:pt x="1122" y="395"/>
                    <a:pt x="1108" y="481"/>
                  </a:cubicBezTo>
                  <a:cubicBezTo>
                    <a:pt x="824" y="445"/>
                    <a:pt x="824" y="445"/>
                    <a:pt x="824" y="445"/>
                  </a:cubicBezTo>
                  <a:cubicBezTo>
                    <a:pt x="825" y="434"/>
                    <a:pt x="825" y="423"/>
                    <a:pt x="825" y="412"/>
                  </a:cubicBezTo>
                  <a:cubicBezTo>
                    <a:pt x="825" y="184"/>
                    <a:pt x="641" y="0"/>
                    <a:pt x="413" y="0"/>
                  </a:cubicBezTo>
                  <a:cubicBezTo>
                    <a:pt x="185" y="0"/>
                    <a:pt x="0" y="184"/>
                    <a:pt x="0" y="412"/>
                  </a:cubicBezTo>
                  <a:cubicBezTo>
                    <a:pt x="0" y="640"/>
                    <a:pt x="185" y="824"/>
                    <a:pt x="413" y="824"/>
                  </a:cubicBezTo>
                  <a:cubicBezTo>
                    <a:pt x="616" y="824"/>
                    <a:pt x="784" y="678"/>
                    <a:pt x="819" y="485"/>
                  </a:cubicBezTo>
                  <a:cubicBezTo>
                    <a:pt x="1103" y="522"/>
                    <a:pt x="1103" y="522"/>
                    <a:pt x="1103" y="522"/>
                  </a:cubicBezTo>
                  <a:cubicBezTo>
                    <a:pt x="1101" y="539"/>
                    <a:pt x="1100" y="556"/>
                    <a:pt x="1100" y="574"/>
                  </a:cubicBezTo>
                  <a:cubicBezTo>
                    <a:pt x="1100" y="648"/>
                    <a:pt x="1115" y="721"/>
                    <a:pt x="1143" y="790"/>
                  </a:cubicBezTo>
                  <a:cubicBezTo>
                    <a:pt x="1181" y="774"/>
                    <a:pt x="1181" y="774"/>
                    <a:pt x="1181" y="774"/>
                  </a:cubicBezTo>
                  <a:cubicBezTo>
                    <a:pt x="1155" y="710"/>
                    <a:pt x="1141" y="643"/>
                    <a:pt x="1141" y="574"/>
                  </a:cubicBezTo>
                  <a:cubicBezTo>
                    <a:pt x="1141" y="462"/>
                    <a:pt x="1176" y="355"/>
                    <a:pt x="1242" y="266"/>
                  </a:cubicBezTo>
                  <a:close/>
                </a:path>
              </a:pathLst>
            </a:custGeom>
            <a:grp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sp>
          <p:nvSpPr>
            <p:cNvPr id="19" name="Freeform 12">
              <a:extLst>
                <a:ext uri="{FF2B5EF4-FFF2-40B4-BE49-F238E27FC236}">
                  <a16:creationId xmlns:a16="http://schemas.microsoft.com/office/drawing/2014/main" id="{59B226AC-6E03-4AF7-B029-B88E21747258}"/>
                </a:ext>
              </a:extLst>
            </p:cNvPr>
            <p:cNvSpPr/>
            <p:nvPr/>
          </p:nvSpPr>
          <p:spPr bwMode="auto">
            <a:xfrm>
              <a:off x="4935061" y="1893195"/>
              <a:ext cx="1449122" cy="1706370"/>
            </a:xfrm>
            <a:custGeom>
              <a:gdLst>
                <a:gd name="T0" fmla="*/ 792 w 997"/>
                <a:gd name="T1" fmla="*/ 776 h 1173"/>
                <a:gd name="T2" fmla="*/ 561 w 997"/>
                <a:gd name="T3" fmla="*/ 820 h 1173"/>
                <a:gd name="T4" fmla="*/ 499 w 997"/>
                <a:gd name="T5" fmla="*/ 672 h 1173"/>
                <a:gd name="T6" fmla="*/ 705 w 997"/>
                <a:gd name="T7" fmla="*/ 352 h 1173"/>
                <a:gd name="T8" fmla="*/ 352 w 997"/>
                <a:gd name="T9" fmla="*/ 0 h 1173"/>
                <a:gd name="T10" fmla="*/ 0 w 997"/>
                <a:gd name="T11" fmla="*/ 352 h 1173"/>
                <a:gd name="T12" fmla="*/ 352 w 997"/>
                <a:gd name="T13" fmla="*/ 704 h 1173"/>
                <a:gd name="T14" fmla="*/ 477 w 997"/>
                <a:gd name="T15" fmla="*/ 682 h 1173"/>
                <a:gd name="T16" fmla="*/ 538 w 997"/>
                <a:gd name="T17" fmla="*/ 829 h 1173"/>
                <a:gd name="T18" fmla="*/ 211 w 997"/>
                <a:gd name="T19" fmla="*/ 1163 h 1173"/>
                <a:gd name="T20" fmla="*/ 234 w 997"/>
                <a:gd name="T21" fmla="*/ 1173 h 1173"/>
                <a:gd name="T22" fmla="*/ 792 w 997"/>
                <a:gd name="T23" fmla="*/ 801 h 1173"/>
                <a:gd name="T24" fmla="*/ 989 w 997"/>
                <a:gd name="T25" fmla="*/ 834 h 1173"/>
                <a:gd name="T26" fmla="*/ 997 w 997"/>
                <a:gd name="T27" fmla="*/ 810 h 1173"/>
                <a:gd name="T28" fmla="*/ 792 w 997"/>
                <a:gd name="T29" fmla="*/ 776 h 117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97" h="1173">
                  <a:moveTo>
                    <a:pt x="792" y="776"/>
                  </a:moveTo>
                  <a:cubicBezTo>
                    <a:pt x="711" y="776"/>
                    <a:pt x="633" y="791"/>
                    <a:pt x="561" y="820"/>
                  </a:cubicBezTo>
                  <a:cubicBezTo>
                    <a:pt x="499" y="672"/>
                    <a:pt x="499" y="672"/>
                    <a:pt x="499" y="672"/>
                  </a:cubicBezTo>
                  <a:cubicBezTo>
                    <a:pt x="621" y="617"/>
                    <a:pt x="705" y="494"/>
                    <a:pt x="705" y="352"/>
                  </a:cubicBezTo>
                  <a:cubicBezTo>
                    <a:pt x="705" y="157"/>
                    <a:pt x="547" y="0"/>
                    <a:pt x="352" y="0"/>
                  </a:cubicBezTo>
                  <a:cubicBezTo>
                    <a:pt x="158" y="0"/>
                    <a:pt x="0" y="157"/>
                    <a:pt x="0" y="352"/>
                  </a:cubicBezTo>
                  <a:cubicBezTo>
                    <a:pt x="0" y="547"/>
                    <a:pt x="158" y="704"/>
                    <a:pt x="352" y="704"/>
                  </a:cubicBezTo>
                  <a:cubicBezTo>
                    <a:pt x="396" y="704"/>
                    <a:pt x="438" y="696"/>
                    <a:pt x="477" y="682"/>
                  </a:cubicBezTo>
                  <a:cubicBezTo>
                    <a:pt x="538" y="829"/>
                    <a:pt x="538" y="829"/>
                    <a:pt x="538" y="829"/>
                  </a:cubicBezTo>
                  <a:cubicBezTo>
                    <a:pt x="393" y="893"/>
                    <a:pt x="275" y="1010"/>
                    <a:pt x="211" y="1163"/>
                  </a:cubicBezTo>
                  <a:cubicBezTo>
                    <a:pt x="234" y="1173"/>
                    <a:pt x="234" y="1173"/>
                    <a:pt x="234" y="1173"/>
                  </a:cubicBezTo>
                  <a:cubicBezTo>
                    <a:pt x="328" y="947"/>
                    <a:pt x="547" y="801"/>
                    <a:pt x="792" y="801"/>
                  </a:cubicBezTo>
                  <a:cubicBezTo>
                    <a:pt x="859" y="801"/>
                    <a:pt x="926" y="812"/>
                    <a:pt x="989" y="834"/>
                  </a:cubicBezTo>
                  <a:cubicBezTo>
                    <a:pt x="997" y="810"/>
                    <a:pt x="997" y="810"/>
                    <a:pt x="997" y="810"/>
                  </a:cubicBezTo>
                  <a:cubicBezTo>
                    <a:pt x="931" y="788"/>
                    <a:pt x="862" y="776"/>
                    <a:pt x="792" y="776"/>
                  </a:cubicBezTo>
                  <a:close/>
                </a:path>
              </a:pathLst>
            </a:custGeom>
            <a:grpFill/>
            <a:ln>
              <a:solidFill>
                <a:srgbClr val="4B6AB2"/>
              </a:solidFill>
            </a:ln>
          </p:spPr>
          <p:txBody>
            <a:bodyPr vert="horz" wrap="square" lIns="91440" tIns="45720" rIns="91440" bIns="45720" numCol="1" anchor="t" anchorCtr="0" compatLnSpc="1">
              <a:prstTxWarp prst="textNoShape">
                <a:avLst/>
              </a:prstTxWarp>
            </a:bodyPr>
            <a:lstStyle/>
            <a:p>
              <a:endParaRPr lang="en-US"/>
            </a:p>
          </p:txBody>
        </p:sp>
      </p:grpSp>
      <p:grpSp>
        <p:nvGrpSpPr>
          <p:cNvPr id="20" name="组合 19">
            <a:extLst>
              <a:ext uri="{FF2B5EF4-FFF2-40B4-BE49-F238E27FC236}">
                <a16:creationId xmlns:a16="http://schemas.microsoft.com/office/drawing/2014/main" id="{568627A5-A4A6-48FF-99C7-672DC18DFA75}"/>
              </a:ext>
            </a:extLst>
          </p:cNvPr>
          <p:cNvGrpSpPr/>
          <p:nvPr/>
        </p:nvGrpSpPr>
        <p:grpSpPr>
          <a:xfrm>
            <a:off x="8108969" y="4246001"/>
            <a:ext cx="2088558" cy="1308756"/>
            <a:chOff x="3512297" y="2038618"/>
            <a:chExt cx="2088558" cy="1308756"/>
          </a:xfrm>
        </p:grpSpPr>
        <p:sp>
          <p:nvSpPr>
            <p:cNvPr id="21" name="Title 20">
              <a:extLst>
                <a:ext uri="{FF2B5EF4-FFF2-40B4-BE49-F238E27FC236}">
                  <a16:creationId xmlns:a16="http://schemas.microsoft.com/office/drawing/2014/main" id="{D3322410-C515-42DB-9A73-6E54BAE3FE3D}"/>
                </a:ext>
              </a:extLst>
            </p:cNvPr>
            <p:cNvSpPr txBox="1"/>
            <p:nvPr/>
          </p:nvSpPr>
          <p:spPr>
            <a:xfrm>
              <a:off x="3588496" y="2407950"/>
              <a:ext cx="2012359"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2" name="文本框 21">
              <a:extLst>
                <a:ext uri="{FF2B5EF4-FFF2-40B4-BE49-F238E27FC236}">
                  <a16:creationId xmlns:a16="http://schemas.microsoft.com/office/drawing/2014/main" id="{A271B292-F1BF-4364-A3C3-7F8D312D924A}"/>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23" name="组合 22">
            <a:extLst>
              <a:ext uri="{FF2B5EF4-FFF2-40B4-BE49-F238E27FC236}">
                <a16:creationId xmlns:a16="http://schemas.microsoft.com/office/drawing/2014/main" id="{B0E8EA2F-0209-47B1-BA66-7091CF71FC44}"/>
              </a:ext>
            </a:extLst>
          </p:cNvPr>
          <p:cNvGrpSpPr/>
          <p:nvPr/>
        </p:nvGrpSpPr>
        <p:grpSpPr>
          <a:xfrm>
            <a:off x="8939361" y="2512250"/>
            <a:ext cx="2088558" cy="1308756"/>
            <a:chOff x="3512297" y="2038618"/>
            <a:chExt cx="2088558" cy="1308756"/>
          </a:xfrm>
        </p:grpSpPr>
        <p:sp>
          <p:nvSpPr>
            <p:cNvPr id="24" name="Title 20">
              <a:extLst>
                <a:ext uri="{FF2B5EF4-FFF2-40B4-BE49-F238E27FC236}">
                  <a16:creationId xmlns:a16="http://schemas.microsoft.com/office/drawing/2014/main" id="{44C4C95E-ABA8-40D6-BF46-F4C7AD955288}"/>
                </a:ext>
              </a:extLst>
            </p:cNvPr>
            <p:cNvSpPr txBox="1"/>
            <p:nvPr/>
          </p:nvSpPr>
          <p:spPr>
            <a:xfrm>
              <a:off x="3588496" y="2407950"/>
              <a:ext cx="2012359"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5" name="文本框 24">
              <a:extLst>
                <a:ext uri="{FF2B5EF4-FFF2-40B4-BE49-F238E27FC236}">
                  <a16:creationId xmlns:a16="http://schemas.microsoft.com/office/drawing/2014/main" id="{A04D8F1B-A2BC-4876-9091-A528BD5A3743}"/>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26" name="组合 25">
            <a:extLst>
              <a:ext uri="{FF2B5EF4-FFF2-40B4-BE49-F238E27FC236}">
                <a16:creationId xmlns:a16="http://schemas.microsoft.com/office/drawing/2014/main" id="{D4960557-C494-4FD1-911B-A275676AAAB7}"/>
              </a:ext>
            </a:extLst>
          </p:cNvPr>
          <p:cNvGrpSpPr/>
          <p:nvPr/>
        </p:nvGrpSpPr>
        <p:grpSpPr>
          <a:xfrm>
            <a:off x="1308275" y="2849072"/>
            <a:ext cx="2088558" cy="1308756"/>
            <a:chOff x="3512297" y="2038618"/>
            <a:chExt cx="2088558" cy="1308756"/>
          </a:xfrm>
        </p:grpSpPr>
        <p:sp>
          <p:nvSpPr>
            <p:cNvPr id="27" name="Title 20">
              <a:extLst>
                <a:ext uri="{FF2B5EF4-FFF2-40B4-BE49-F238E27FC236}">
                  <a16:creationId xmlns:a16="http://schemas.microsoft.com/office/drawing/2014/main" id="{F4655CDA-90F6-4CA4-8E64-9CC4FCEC7AFC}"/>
                </a:ext>
              </a:extLst>
            </p:cNvPr>
            <p:cNvSpPr txBox="1"/>
            <p:nvPr/>
          </p:nvSpPr>
          <p:spPr>
            <a:xfrm>
              <a:off x="3588496" y="2407950"/>
              <a:ext cx="2012359"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8" name="文本框 27">
              <a:extLst>
                <a:ext uri="{FF2B5EF4-FFF2-40B4-BE49-F238E27FC236}">
                  <a16:creationId xmlns:a16="http://schemas.microsoft.com/office/drawing/2014/main" id="{DA4A3CEA-6E4D-4A56-8373-874C1D2A3684}"/>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29" name="组合 28">
            <a:extLst>
              <a:ext uri="{FF2B5EF4-FFF2-40B4-BE49-F238E27FC236}">
                <a16:creationId xmlns:a16="http://schemas.microsoft.com/office/drawing/2014/main" id="{6AF42054-206B-4D9D-B2AD-5A80FA52ED9C}"/>
              </a:ext>
            </a:extLst>
          </p:cNvPr>
          <p:cNvGrpSpPr/>
          <p:nvPr/>
        </p:nvGrpSpPr>
        <p:grpSpPr>
          <a:xfrm>
            <a:off x="2360571" y="4769966"/>
            <a:ext cx="2088558" cy="1308756"/>
            <a:chOff x="3512297" y="2038618"/>
            <a:chExt cx="2088558" cy="1308756"/>
          </a:xfrm>
        </p:grpSpPr>
        <p:sp>
          <p:nvSpPr>
            <p:cNvPr id="30" name="Title 20">
              <a:extLst>
                <a:ext uri="{FF2B5EF4-FFF2-40B4-BE49-F238E27FC236}">
                  <a16:creationId xmlns:a16="http://schemas.microsoft.com/office/drawing/2014/main" id="{900A7322-47D7-4DF7-A878-0614E5BFE06A}"/>
                </a:ext>
              </a:extLst>
            </p:cNvPr>
            <p:cNvSpPr txBox="1"/>
            <p:nvPr/>
          </p:nvSpPr>
          <p:spPr>
            <a:xfrm>
              <a:off x="3588496" y="2407950"/>
              <a:ext cx="2012359"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31" name="文本框 30">
              <a:extLst>
                <a:ext uri="{FF2B5EF4-FFF2-40B4-BE49-F238E27FC236}">
                  <a16:creationId xmlns:a16="http://schemas.microsoft.com/office/drawing/2014/main" id="{EC2AB5BD-8060-4A93-807A-7AB3A80D5259}"/>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pic>
        <p:nvPicPr>
          <p:cNvPr id="32" name="图片 31">
            <a:extLst>
              <a:ext uri="{FF2B5EF4-FFF2-40B4-BE49-F238E27FC236}">
                <a16:creationId xmlns:a16="http://schemas.microsoft.com/office/drawing/2014/main" id="{864C98CA-0AE2-4F31-8985-218A2B878B94}"/>
              </a:ext>
            </a:extLst>
          </p:cNvPr>
          <p:cNvPicPr>
            <a:picLocks noChangeAspect="1"/>
          </p:cNvPicPr>
          <p:nvPr/>
        </p:nvPicPr>
        <p:blipFill>
          <a:blip r:embed="rId2"/>
          <a:stretch>
            <a:fillRect/>
          </a:stretch>
        </p:blipFill>
        <p:spPr>
          <a:xfrm>
            <a:off x="11211114" y="1315066"/>
            <a:ext cx="740763" cy="702495"/>
          </a:xfrm>
          <a:prstGeom prst="rect">
            <a:avLst/>
          </a:prstGeom>
        </p:spPr>
      </p:pic>
      <p:pic>
        <p:nvPicPr>
          <p:cNvPr id="33" name="图片 32">
            <a:extLst>
              <a:ext uri="{FF2B5EF4-FFF2-40B4-BE49-F238E27FC236}">
                <a16:creationId xmlns:a16="http://schemas.microsoft.com/office/drawing/2014/main" id="{ECB16927-4AC9-4D25-BE39-387D9619F72A}"/>
              </a:ext>
            </a:extLst>
          </p:cNvPr>
          <p:cNvPicPr>
            <a:picLocks noChangeAspect="1"/>
          </p:cNvPicPr>
          <p:nvPr/>
        </p:nvPicPr>
        <p:blipFill>
          <a:blip r:embed="rId4"/>
          <a:stretch>
            <a:fillRect/>
          </a:stretch>
        </p:blipFill>
        <p:spPr>
          <a:xfrm>
            <a:off x="9044553" y="398686"/>
            <a:ext cx="1090145" cy="1031454"/>
          </a:xfrm>
          <a:prstGeom prst="rect">
            <a:avLst/>
          </a:prstGeom>
        </p:spPr>
      </p:pic>
      <p:pic>
        <p:nvPicPr>
          <p:cNvPr id="34" name="图片 33">
            <a:extLst>
              <a:ext uri="{FF2B5EF4-FFF2-40B4-BE49-F238E27FC236}">
                <a16:creationId xmlns:a16="http://schemas.microsoft.com/office/drawing/2014/main" id="{39E15E64-3DAF-4567-BF2E-21E47A9AC39D}"/>
              </a:ext>
            </a:extLst>
          </p:cNvPr>
          <p:cNvPicPr>
            <a:picLocks noChangeAspect="1"/>
          </p:cNvPicPr>
          <p:nvPr/>
        </p:nvPicPr>
        <p:blipFill>
          <a:blip r:embed="rId4"/>
          <a:stretch>
            <a:fillRect/>
          </a:stretch>
        </p:blipFill>
        <p:spPr>
          <a:xfrm>
            <a:off x="6856254" y="283612"/>
            <a:ext cx="691175" cy="653964"/>
          </a:xfrm>
          <a:prstGeom prst="rect">
            <a:avLst/>
          </a:prstGeom>
        </p:spPr>
      </p:pic>
      <p:pic>
        <p:nvPicPr>
          <p:cNvPr id="35" name="图片 34">
            <a:extLst>
              <a:ext uri="{FF2B5EF4-FFF2-40B4-BE49-F238E27FC236}">
                <a16:creationId xmlns:a16="http://schemas.microsoft.com/office/drawing/2014/main" id="{2BCB06FC-1FD3-40DC-B6BA-F5A4C9215104}"/>
              </a:ext>
            </a:extLst>
          </p:cNvPr>
          <p:cNvPicPr>
            <a:picLocks noChangeAspect="1"/>
          </p:cNvPicPr>
          <p:nvPr/>
        </p:nvPicPr>
        <p:blipFill>
          <a:blip r:embed="rId2"/>
          <a:stretch>
            <a:fillRect/>
          </a:stretch>
        </p:blipFill>
        <p:spPr>
          <a:xfrm>
            <a:off x="7993874" y="911591"/>
            <a:ext cx="1449122" cy="1374260"/>
          </a:xfrm>
          <a:prstGeom prst="rect">
            <a:avLst/>
          </a:prstGeom>
        </p:spPr>
      </p:pic>
    </p:spTree>
    <p:extLst>
      <p:ext uri="{BB962C8B-B14F-4D97-AF65-F5344CB8AC3E}">
        <p14:creationId val="3972971539"/>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500"/>
                                        <p:tgtEl>
                                          <p:spTgt spid="23"/>
                                        </p:tgtEl>
                                      </p:cBhvr>
                                    </p:animEffect>
                                  </p:childTnLst>
                                </p:cTn>
                              </p:par>
                              <p:par>
                                <p:cTn id="33" presetID="10" presetClass="entr" presetSubtype="0"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fade">
                                      <p:cBhvr>
                                        <p:cTn id="35" dur="500"/>
                                        <p:tgtEl>
                                          <p:spTgt spid="20"/>
                                        </p:tgtEl>
                                      </p:cBhvr>
                                    </p:animEffect>
                                  </p:childTnLst>
                                </p:cTn>
                              </p:par>
                              <p:par>
                                <p:cTn id="36" presetID="10" presetClass="entr" presetSubtype="0" fill="hold"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pic>
        <p:nvPicPr>
          <p:cNvPr id="12" name="图片 11">
            <a:extLst>
              <a:ext uri="{FF2B5EF4-FFF2-40B4-BE49-F238E27FC236}">
                <a16:creationId xmlns:a16="http://schemas.microsoft.com/office/drawing/2014/main" id="{2F907900-0427-4066-8BEE-51297111B739}"/>
              </a:ext>
            </a:extLst>
          </p:cNvPr>
          <p:cNvPicPr>
            <a:picLocks noChangeAspect="1"/>
          </p:cNvPicPr>
          <p:nvPr/>
        </p:nvPicPr>
        <p:blipFill>
          <a:blip r:embed="rId4">
            <a:extLst>
              <a:ext uri="{28A0092B-C50C-407E-A947-70E740481C1C}">
                <a14:useLocalDpi xmlns:a14="http://schemas.microsoft.com/office/drawing/2010/main" val="0"/>
              </a:ext>
            </a:extLst>
          </a:blip>
          <a:srcRect r="63468"/>
          <a:stretch>
            <a:fillRect/>
          </a:stretch>
        </p:blipFill>
        <p:spPr>
          <a:xfrm>
            <a:off x="0" y="2196005"/>
            <a:ext cx="3538663" cy="4661995"/>
          </a:xfrm>
          <a:prstGeom prst="rect">
            <a:avLst/>
          </a:prstGeom>
        </p:spPr>
      </p:pic>
      <p:sp>
        <p:nvSpPr>
          <p:cNvPr id="9" name="矩形 8">
            <a:extLst>
              <a:ext uri="{FF2B5EF4-FFF2-40B4-BE49-F238E27FC236}">
                <a16:creationId xmlns:a16="http://schemas.microsoft.com/office/drawing/2014/main" id="{E6350FF1-8FCB-4EBC-96E7-7102F009D4FE}"/>
              </a:ext>
            </a:extLst>
          </p:cNvPr>
          <p:cNvSpPr/>
          <p:nvPr/>
        </p:nvSpPr>
        <p:spPr>
          <a:xfrm>
            <a:off x="3016148" y="1623843"/>
            <a:ext cx="1045029" cy="3277153"/>
          </a:xfrm>
          <a:prstGeom prst="rect">
            <a:avLst/>
          </a:prstGeom>
          <a:noFill/>
          <a:ln w="762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1593000E-6FCD-4878-AABA-731475F13BE7}"/>
              </a:ext>
            </a:extLst>
          </p:cNvPr>
          <p:cNvSpPr/>
          <p:nvPr/>
        </p:nvSpPr>
        <p:spPr>
          <a:xfrm>
            <a:off x="3723088" y="3367274"/>
            <a:ext cx="1045029" cy="2319455"/>
          </a:xfrm>
          <a:prstGeom prst="rect">
            <a:avLst/>
          </a:prstGeom>
          <a:noFill/>
          <a:ln w="762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4052DFE8-CF27-4F25-81CD-8B54F250E070}"/>
              </a:ext>
            </a:extLst>
          </p:cNvPr>
          <p:cNvSpPr/>
          <p:nvPr/>
        </p:nvSpPr>
        <p:spPr>
          <a:xfrm>
            <a:off x="3538662" y="2954838"/>
            <a:ext cx="1045029" cy="948324"/>
          </a:xfrm>
          <a:prstGeom prst="rect">
            <a:avLst/>
          </a:prstGeom>
          <a:noFill/>
          <a:ln w="762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0B808703-20F8-4CCD-901F-1C7B14809399}"/>
              </a:ext>
            </a:extLst>
          </p:cNvPr>
          <p:cNvGrpSpPr/>
          <p:nvPr/>
        </p:nvGrpSpPr>
        <p:grpSpPr>
          <a:xfrm>
            <a:off x="5714354" y="1754008"/>
            <a:ext cx="4961871" cy="883993"/>
            <a:chOff x="3512297" y="2038618"/>
            <a:chExt cx="4961871" cy="883993"/>
          </a:xfrm>
        </p:grpSpPr>
        <p:sp>
          <p:nvSpPr>
            <p:cNvPr id="16" name="Title 20">
              <a:extLst>
                <a:ext uri="{FF2B5EF4-FFF2-40B4-BE49-F238E27FC236}">
                  <a16:creationId xmlns:a16="http://schemas.microsoft.com/office/drawing/2014/main" id="{F026E36C-159E-4AB3-B4F5-E1AE13AF32BD}"/>
                </a:ext>
              </a:extLst>
            </p:cNvPr>
            <p:cNvSpPr txBox="1"/>
            <p:nvPr/>
          </p:nvSpPr>
          <p:spPr>
            <a:xfrm>
              <a:off x="3588496" y="2306352"/>
              <a:ext cx="4885672"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7" name="文本框 16">
              <a:extLst>
                <a:ext uri="{FF2B5EF4-FFF2-40B4-BE49-F238E27FC236}">
                  <a16:creationId xmlns:a16="http://schemas.microsoft.com/office/drawing/2014/main" id="{A8233F80-1B2B-4F12-B587-092E2D957D0C}"/>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18" name="组合 17">
            <a:extLst>
              <a:ext uri="{FF2B5EF4-FFF2-40B4-BE49-F238E27FC236}">
                <a16:creationId xmlns:a16="http://schemas.microsoft.com/office/drawing/2014/main" id="{E04E24B7-4B21-4DB4-99DB-B0708C69708F}"/>
              </a:ext>
            </a:extLst>
          </p:cNvPr>
          <p:cNvGrpSpPr/>
          <p:nvPr/>
        </p:nvGrpSpPr>
        <p:grpSpPr>
          <a:xfrm>
            <a:off x="5714354" y="3102687"/>
            <a:ext cx="4961871" cy="883993"/>
            <a:chOff x="3512297" y="2038618"/>
            <a:chExt cx="4961871" cy="883993"/>
          </a:xfrm>
        </p:grpSpPr>
        <p:sp>
          <p:nvSpPr>
            <p:cNvPr id="19" name="Title 20">
              <a:extLst>
                <a:ext uri="{FF2B5EF4-FFF2-40B4-BE49-F238E27FC236}">
                  <a16:creationId xmlns:a16="http://schemas.microsoft.com/office/drawing/2014/main" id="{4746FADF-0DF4-42CD-A92C-A55630AC65C1}"/>
                </a:ext>
              </a:extLst>
            </p:cNvPr>
            <p:cNvSpPr txBox="1"/>
            <p:nvPr/>
          </p:nvSpPr>
          <p:spPr>
            <a:xfrm>
              <a:off x="3588496" y="2306352"/>
              <a:ext cx="4885672"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0" name="文本框 19">
              <a:extLst>
                <a:ext uri="{FF2B5EF4-FFF2-40B4-BE49-F238E27FC236}">
                  <a16:creationId xmlns:a16="http://schemas.microsoft.com/office/drawing/2014/main" id="{A2171728-6965-4AA3-86B8-4A8697CD8EF7}"/>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21" name="组合 20">
            <a:extLst>
              <a:ext uri="{FF2B5EF4-FFF2-40B4-BE49-F238E27FC236}">
                <a16:creationId xmlns:a16="http://schemas.microsoft.com/office/drawing/2014/main" id="{7CA545C1-B967-4CF2-A94D-D85E38553A68}"/>
              </a:ext>
            </a:extLst>
          </p:cNvPr>
          <p:cNvGrpSpPr/>
          <p:nvPr/>
        </p:nvGrpSpPr>
        <p:grpSpPr>
          <a:xfrm>
            <a:off x="5714354" y="4451365"/>
            <a:ext cx="4961871" cy="883993"/>
            <a:chOff x="3512297" y="2038618"/>
            <a:chExt cx="4961871" cy="883993"/>
          </a:xfrm>
        </p:grpSpPr>
        <p:sp>
          <p:nvSpPr>
            <p:cNvPr id="22" name="Title 20">
              <a:extLst>
                <a:ext uri="{FF2B5EF4-FFF2-40B4-BE49-F238E27FC236}">
                  <a16:creationId xmlns:a16="http://schemas.microsoft.com/office/drawing/2014/main" id="{5E58E244-AD99-4528-A18A-606BE6C7A1C2}"/>
                </a:ext>
              </a:extLst>
            </p:cNvPr>
            <p:cNvSpPr txBox="1"/>
            <p:nvPr/>
          </p:nvSpPr>
          <p:spPr>
            <a:xfrm>
              <a:off x="3588496" y="2306352"/>
              <a:ext cx="4885672"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3" name="文本框 22">
              <a:extLst>
                <a:ext uri="{FF2B5EF4-FFF2-40B4-BE49-F238E27FC236}">
                  <a16:creationId xmlns:a16="http://schemas.microsoft.com/office/drawing/2014/main" id="{160BDF84-2B11-423B-A337-A4FB8AC0990A}"/>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spTree>
    <p:extLst>
      <p:ext uri="{BB962C8B-B14F-4D97-AF65-F5344CB8AC3E}">
        <p14:creationId val="1863114244"/>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nodeType="clickPar">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500"/>
                                        <p:tgtEl>
                                          <p:spTgt spid="18"/>
                                        </p:tgtEl>
                                      </p:cBhvr>
                                    </p:animEffect>
                                  </p:childTnLst>
                                </p:cTn>
                              </p:par>
                              <p:par>
                                <p:cTn id="25" presetID="10" presetClass="entr" presetSubtype="0" fill="hold"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7" name="组合 36">
            <a:extLst>
              <a:ext uri="{FF2B5EF4-FFF2-40B4-BE49-F238E27FC236}">
                <a16:creationId xmlns:a16="http://schemas.microsoft.com/office/drawing/2014/main" id="{E5B95339-1DC8-4EB8-8B38-4985CE8581D0}"/>
              </a:ext>
            </a:extLst>
          </p:cNvPr>
          <p:cNvGrpSpPr/>
          <p:nvPr/>
        </p:nvGrpSpPr>
        <p:grpSpPr>
          <a:xfrm>
            <a:off x="4398003" y="1878787"/>
            <a:ext cx="3713588" cy="3713588"/>
            <a:chOff x="4245556" y="2248259"/>
            <a:chExt cx="3713588" cy="3713588"/>
          </a:xfrm>
          <a:solidFill>
            <a:srgbClr val="D6F2FD"/>
          </a:solidFill>
        </p:grpSpPr>
        <p:grpSp>
          <p:nvGrpSpPr>
            <p:cNvPr id="38" name="Group 12">
              <a:extLst>
                <a:ext uri="{FF2B5EF4-FFF2-40B4-BE49-F238E27FC236}">
                  <a16:creationId xmlns:a16="http://schemas.microsoft.com/office/drawing/2014/main" id="{98457BA8-92F5-4575-B82F-8596891B0C41}"/>
                </a:ext>
              </a:extLst>
            </p:cNvPr>
            <p:cNvGrpSpPr/>
            <p:nvPr/>
          </p:nvGrpSpPr>
          <p:grpSpPr>
            <a:xfrm>
              <a:off x="4245556" y="2248259"/>
              <a:ext cx="1720817" cy="1720816"/>
              <a:chOff x="4245556" y="2248259"/>
              <a:chExt cx="1720817" cy="1720816"/>
            </a:xfrm>
            <a:grpFill/>
          </p:grpSpPr>
          <p:sp>
            <p:nvSpPr>
              <p:cNvPr id="48" name="Freeform 5">
                <a:extLst>
                  <a:ext uri="{FF2B5EF4-FFF2-40B4-BE49-F238E27FC236}">
                    <a16:creationId xmlns:a16="http://schemas.microsoft.com/office/drawing/2014/main" id="{FAB46808-AF9B-4E48-9AB4-0B73503EA299}"/>
                  </a:ext>
                </a:extLst>
              </p:cNvPr>
              <p:cNvSpPr/>
              <p:nvPr/>
            </p:nvSpPr>
            <p:spPr bwMode="auto">
              <a:xfrm>
                <a:off x="4508133" y="2510836"/>
                <a:ext cx="1458240" cy="1458239"/>
              </a:xfrm>
              <a:custGeom>
                <a:gdLst>
                  <a:gd name="T0" fmla="*/ 48 w 338"/>
                  <a:gd name="T1" fmla="*/ 338 h 338"/>
                  <a:gd name="T2" fmla="*/ 338 w 338"/>
                  <a:gd name="T3" fmla="*/ 48 h 338"/>
                  <a:gd name="T4" fmla="*/ 338 w 338"/>
                  <a:gd name="T5" fmla="*/ 0 h 338"/>
                  <a:gd name="T6" fmla="*/ 0 w 338"/>
                  <a:gd name="T7" fmla="*/ 338 h 338"/>
                  <a:gd name="T8" fmla="*/ 48 w 338"/>
                  <a:gd name="T9" fmla="*/ 338 h 338"/>
                </a:gdLst>
                <a:cxnLst>
                  <a:cxn ang="0">
                    <a:pos x="T0" y="T1"/>
                  </a:cxn>
                  <a:cxn ang="0">
                    <a:pos x="T2" y="T3"/>
                  </a:cxn>
                  <a:cxn ang="0">
                    <a:pos x="T4" y="T5"/>
                  </a:cxn>
                  <a:cxn ang="0">
                    <a:pos x="T6" y="T7"/>
                  </a:cxn>
                  <a:cxn ang="0">
                    <a:pos x="T8" y="T9"/>
                  </a:cxn>
                </a:cxnLst>
                <a:rect l="0" t="0" r="r" b="b"/>
                <a:pathLst>
                  <a:path w="338" h="338">
                    <a:moveTo>
                      <a:pt x="48" y="338"/>
                    </a:moveTo>
                    <a:cubicBezTo>
                      <a:pt x="61" y="182"/>
                      <a:pt x="182" y="61"/>
                      <a:pt x="338" y="48"/>
                    </a:cubicBezTo>
                    <a:cubicBezTo>
                      <a:pt x="338" y="0"/>
                      <a:pt x="338" y="0"/>
                      <a:pt x="338" y="0"/>
                    </a:cubicBezTo>
                    <a:cubicBezTo>
                      <a:pt x="152" y="14"/>
                      <a:pt x="14" y="152"/>
                      <a:pt x="0" y="338"/>
                    </a:cubicBezTo>
                    <a:lnTo>
                      <a:pt x="48" y="33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6">
                <a:extLst>
                  <a:ext uri="{FF2B5EF4-FFF2-40B4-BE49-F238E27FC236}">
                    <a16:creationId xmlns:a16="http://schemas.microsoft.com/office/drawing/2014/main" id="{E061178F-1F68-4CCD-82A8-81FCD2BB352E}"/>
                  </a:ext>
                </a:extLst>
              </p:cNvPr>
              <p:cNvSpPr/>
              <p:nvPr/>
            </p:nvSpPr>
            <p:spPr bwMode="auto">
              <a:xfrm>
                <a:off x="4245556" y="2248259"/>
                <a:ext cx="1720817" cy="1720816"/>
              </a:xfrm>
              <a:custGeom>
                <a:gdLst>
                  <a:gd name="T0" fmla="*/ 61 w 399"/>
                  <a:gd name="T1" fmla="*/ 399 h 399"/>
                  <a:gd name="T2" fmla="*/ 399 w 399"/>
                  <a:gd name="T3" fmla="*/ 61 h 399"/>
                  <a:gd name="T4" fmla="*/ 399 w 399"/>
                  <a:gd name="T5" fmla="*/ 0 h 399"/>
                  <a:gd name="T6" fmla="*/ 0 w 399"/>
                  <a:gd name="T7" fmla="*/ 399 h 399"/>
                  <a:gd name="T8" fmla="*/ 61 w 399"/>
                  <a:gd name="T9" fmla="*/ 399 h 399"/>
                </a:gdLst>
                <a:cxnLst>
                  <a:cxn ang="0">
                    <a:pos x="T0" y="T1"/>
                  </a:cxn>
                  <a:cxn ang="0">
                    <a:pos x="T2" y="T3"/>
                  </a:cxn>
                  <a:cxn ang="0">
                    <a:pos x="T4" y="T5"/>
                  </a:cxn>
                  <a:cxn ang="0">
                    <a:pos x="T6" y="T7"/>
                  </a:cxn>
                  <a:cxn ang="0">
                    <a:pos x="T8" y="T9"/>
                  </a:cxn>
                </a:cxnLst>
                <a:rect l="0" t="0" r="r" b="b"/>
                <a:pathLst>
                  <a:path w="399" h="399">
                    <a:moveTo>
                      <a:pt x="61" y="399"/>
                    </a:moveTo>
                    <a:cubicBezTo>
                      <a:pt x="76" y="219"/>
                      <a:pt x="219" y="76"/>
                      <a:pt x="399" y="61"/>
                    </a:cubicBezTo>
                    <a:cubicBezTo>
                      <a:pt x="399" y="0"/>
                      <a:pt x="399" y="0"/>
                      <a:pt x="399" y="0"/>
                    </a:cubicBezTo>
                    <a:cubicBezTo>
                      <a:pt x="186" y="15"/>
                      <a:pt x="15" y="186"/>
                      <a:pt x="0" y="399"/>
                    </a:cubicBezTo>
                    <a:lnTo>
                      <a:pt x="61" y="39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39" name="Group 13">
              <a:extLst>
                <a:ext uri="{FF2B5EF4-FFF2-40B4-BE49-F238E27FC236}">
                  <a16:creationId xmlns:a16="http://schemas.microsoft.com/office/drawing/2014/main" id="{EFCAD1F0-2B2B-435F-BB12-09B3EABE1A1E}"/>
                </a:ext>
              </a:extLst>
            </p:cNvPr>
            <p:cNvGrpSpPr/>
            <p:nvPr/>
          </p:nvGrpSpPr>
          <p:grpSpPr>
            <a:xfrm>
              <a:off x="6238327" y="2248259"/>
              <a:ext cx="1720817" cy="1720816"/>
              <a:chOff x="6238327" y="2248259"/>
              <a:chExt cx="1720817" cy="1720816"/>
            </a:xfrm>
            <a:grpFill/>
          </p:grpSpPr>
          <p:sp>
            <p:nvSpPr>
              <p:cNvPr id="46" name="Freeform 7">
                <a:extLst>
                  <a:ext uri="{FF2B5EF4-FFF2-40B4-BE49-F238E27FC236}">
                    <a16:creationId xmlns:a16="http://schemas.microsoft.com/office/drawing/2014/main" id="{7827398A-7BC1-427D-BD46-17691FABFE60}"/>
                  </a:ext>
                </a:extLst>
              </p:cNvPr>
              <p:cNvSpPr/>
              <p:nvPr/>
            </p:nvSpPr>
            <p:spPr bwMode="auto">
              <a:xfrm>
                <a:off x="6238327" y="2489736"/>
                <a:ext cx="1482857" cy="1479339"/>
              </a:xfrm>
              <a:custGeom>
                <a:gdLst>
                  <a:gd name="T0" fmla="*/ 3 w 344"/>
                  <a:gd name="T1" fmla="*/ 53 h 343"/>
                  <a:gd name="T2" fmla="*/ 290 w 344"/>
                  <a:gd name="T3" fmla="*/ 343 h 343"/>
                  <a:gd name="T4" fmla="*/ 344 w 344"/>
                  <a:gd name="T5" fmla="*/ 343 h 343"/>
                  <a:gd name="T6" fmla="*/ 0 w 344"/>
                  <a:gd name="T7" fmla="*/ 0 h 343"/>
                  <a:gd name="T8" fmla="*/ 3 w 344"/>
                  <a:gd name="T9" fmla="*/ 53 h 343"/>
                </a:gdLst>
                <a:cxnLst>
                  <a:cxn ang="0">
                    <a:pos x="T0" y="T1"/>
                  </a:cxn>
                  <a:cxn ang="0">
                    <a:pos x="T2" y="T3"/>
                  </a:cxn>
                  <a:cxn ang="0">
                    <a:pos x="T4" y="T5"/>
                  </a:cxn>
                  <a:cxn ang="0">
                    <a:pos x="T6" y="T7"/>
                  </a:cxn>
                  <a:cxn ang="0">
                    <a:pos x="T8" y="T9"/>
                  </a:cxn>
                </a:cxnLst>
                <a:rect l="0" t="0" r="r" b="b"/>
                <a:pathLst>
                  <a:path w="344" h="343">
                    <a:moveTo>
                      <a:pt x="3" y="53"/>
                    </a:moveTo>
                    <a:cubicBezTo>
                      <a:pt x="159" y="67"/>
                      <a:pt x="277" y="187"/>
                      <a:pt x="290" y="343"/>
                    </a:cubicBezTo>
                    <a:cubicBezTo>
                      <a:pt x="344" y="343"/>
                      <a:pt x="344" y="343"/>
                      <a:pt x="344" y="343"/>
                    </a:cubicBezTo>
                    <a:cubicBezTo>
                      <a:pt x="330" y="157"/>
                      <a:pt x="186" y="13"/>
                      <a:pt x="0" y="0"/>
                    </a:cubicBezTo>
                    <a:lnTo>
                      <a:pt x="3" y="53"/>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8">
                <a:extLst>
                  <a:ext uri="{FF2B5EF4-FFF2-40B4-BE49-F238E27FC236}">
                    <a16:creationId xmlns:a16="http://schemas.microsoft.com/office/drawing/2014/main" id="{7A1793A9-B7E1-4BBC-A021-20B68D0DA03F}"/>
                  </a:ext>
                </a:extLst>
              </p:cNvPr>
              <p:cNvSpPr/>
              <p:nvPr/>
            </p:nvSpPr>
            <p:spPr bwMode="auto">
              <a:xfrm>
                <a:off x="6238327" y="2248259"/>
                <a:ext cx="1720817" cy="1720816"/>
              </a:xfrm>
              <a:custGeom>
                <a:gdLst>
                  <a:gd name="T0" fmla="*/ 0 w 399"/>
                  <a:gd name="T1" fmla="*/ 61 h 399"/>
                  <a:gd name="T2" fmla="*/ 338 w 399"/>
                  <a:gd name="T3" fmla="*/ 399 h 399"/>
                  <a:gd name="T4" fmla="*/ 399 w 399"/>
                  <a:gd name="T5" fmla="*/ 399 h 399"/>
                  <a:gd name="T6" fmla="*/ 0 w 399"/>
                  <a:gd name="T7" fmla="*/ 0 h 399"/>
                  <a:gd name="T8" fmla="*/ 0 w 399"/>
                  <a:gd name="T9" fmla="*/ 61 h 399"/>
                </a:gdLst>
                <a:cxnLst>
                  <a:cxn ang="0">
                    <a:pos x="T0" y="T1"/>
                  </a:cxn>
                  <a:cxn ang="0">
                    <a:pos x="T2" y="T3"/>
                  </a:cxn>
                  <a:cxn ang="0">
                    <a:pos x="T4" y="T5"/>
                  </a:cxn>
                  <a:cxn ang="0">
                    <a:pos x="T6" y="T7"/>
                  </a:cxn>
                  <a:cxn ang="0">
                    <a:pos x="T8" y="T9"/>
                  </a:cxn>
                </a:cxnLst>
                <a:rect l="0" t="0" r="r" b="b"/>
                <a:pathLst>
                  <a:path w="399" h="399">
                    <a:moveTo>
                      <a:pt x="0" y="61"/>
                    </a:moveTo>
                    <a:cubicBezTo>
                      <a:pt x="180" y="76"/>
                      <a:pt x="323" y="219"/>
                      <a:pt x="338" y="399"/>
                    </a:cubicBezTo>
                    <a:cubicBezTo>
                      <a:pt x="399" y="399"/>
                      <a:pt x="399" y="399"/>
                      <a:pt x="399" y="399"/>
                    </a:cubicBezTo>
                    <a:cubicBezTo>
                      <a:pt x="384" y="186"/>
                      <a:pt x="213" y="15"/>
                      <a:pt x="0" y="0"/>
                    </a:cubicBezTo>
                    <a:lnTo>
                      <a:pt x="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0" name="Group 16">
              <a:extLst>
                <a:ext uri="{FF2B5EF4-FFF2-40B4-BE49-F238E27FC236}">
                  <a16:creationId xmlns:a16="http://schemas.microsoft.com/office/drawing/2014/main" id="{1CAF282D-C75C-4280-99A2-52FE846C592B}"/>
                </a:ext>
              </a:extLst>
            </p:cNvPr>
            <p:cNvGrpSpPr/>
            <p:nvPr/>
          </p:nvGrpSpPr>
          <p:grpSpPr>
            <a:xfrm>
              <a:off x="4245556" y="4239858"/>
              <a:ext cx="1720817" cy="1721989"/>
              <a:chOff x="4245556" y="4239858"/>
              <a:chExt cx="1720817" cy="1721989"/>
            </a:xfrm>
            <a:grpFill/>
          </p:grpSpPr>
          <p:sp>
            <p:nvSpPr>
              <p:cNvPr id="44" name="Freeform 9">
                <a:extLst>
                  <a:ext uri="{FF2B5EF4-FFF2-40B4-BE49-F238E27FC236}">
                    <a16:creationId xmlns:a16="http://schemas.microsoft.com/office/drawing/2014/main" id="{9F646057-9EA0-43B6-97AC-7B82D4AC01BF}"/>
                  </a:ext>
                </a:extLst>
              </p:cNvPr>
              <p:cNvSpPr/>
              <p:nvPr/>
            </p:nvSpPr>
            <p:spPr bwMode="auto">
              <a:xfrm>
                <a:off x="4508133" y="4239858"/>
                <a:ext cx="1458240" cy="1458239"/>
              </a:xfrm>
              <a:custGeom>
                <a:gdLst>
                  <a:gd name="T0" fmla="*/ 338 w 338"/>
                  <a:gd name="T1" fmla="*/ 283 h 338"/>
                  <a:gd name="T2" fmla="*/ 55 w 338"/>
                  <a:gd name="T3" fmla="*/ 0 h 338"/>
                  <a:gd name="T4" fmla="*/ 0 w 338"/>
                  <a:gd name="T5" fmla="*/ 0 h 338"/>
                  <a:gd name="T6" fmla="*/ 338 w 338"/>
                  <a:gd name="T7" fmla="*/ 338 h 338"/>
                  <a:gd name="T8" fmla="*/ 338 w 338"/>
                  <a:gd name="T9" fmla="*/ 283 h 338"/>
                </a:gdLst>
                <a:cxnLst>
                  <a:cxn ang="0">
                    <a:pos x="T0" y="T1"/>
                  </a:cxn>
                  <a:cxn ang="0">
                    <a:pos x="T2" y="T3"/>
                  </a:cxn>
                  <a:cxn ang="0">
                    <a:pos x="T4" y="T5"/>
                  </a:cxn>
                  <a:cxn ang="0">
                    <a:pos x="T6" y="T7"/>
                  </a:cxn>
                  <a:cxn ang="0">
                    <a:pos x="T8" y="T9"/>
                  </a:cxn>
                </a:cxnLst>
                <a:rect l="0" t="0" r="r" b="b"/>
                <a:pathLst>
                  <a:path w="338" h="338">
                    <a:moveTo>
                      <a:pt x="338" y="283"/>
                    </a:moveTo>
                    <a:cubicBezTo>
                      <a:pt x="185" y="270"/>
                      <a:pt x="68" y="153"/>
                      <a:pt x="55" y="0"/>
                    </a:cubicBezTo>
                    <a:cubicBezTo>
                      <a:pt x="0" y="0"/>
                      <a:pt x="0" y="0"/>
                      <a:pt x="0" y="0"/>
                    </a:cubicBezTo>
                    <a:cubicBezTo>
                      <a:pt x="13" y="182"/>
                      <a:pt x="156" y="325"/>
                      <a:pt x="338" y="338"/>
                    </a:cubicBezTo>
                    <a:lnTo>
                      <a:pt x="338" y="283"/>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0">
                <a:extLst>
                  <a:ext uri="{FF2B5EF4-FFF2-40B4-BE49-F238E27FC236}">
                    <a16:creationId xmlns:a16="http://schemas.microsoft.com/office/drawing/2014/main" id="{5B71B431-878E-4016-941E-86B1D12BF28F}"/>
                  </a:ext>
                </a:extLst>
              </p:cNvPr>
              <p:cNvSpPr/>
              <p:nvPr/>
            </p:nvSpPr>
            <p:spPr bwMode="auto">
              <a:xfrm>
                <a:off x="4245556" y="4239858"/>
                <a:ext cx="1720817" cy="1721989"/>
              </a:xfrm>
              <a:custGeom>
                <a:gdLst>
                  <a:gd name="T0" fmla="*/ 399 w 399"/>
                  <a:gd name="T1" fmla="*/ 338 h 399"/>
                  <a:gd name="T2" fmla="*/ 61 w 399"/>
                  <a:gd name="T3" fmla="*/ 0 h 399"/>
                  <a:gd name="T4" fmla="*/ 0 w 399"/>
                  <a:gd name="T5" fmla="*/ 0 h 399"/>
                  <a:gd name="T6" fmla="*/ 399 w 399"/>
                  <a:gd name="T7" fmla="*/ 399 h 399"/>
                  <a:gd name="T8" fmla="*/ 399 w 399"/>
                  <a:gd name="T9" fmla="*/ 338 h 399"/>
                </a:gdLst>
                <a:cxnLst>
                  <a:cxn ang="0">
                    <a:pos x="T0" y="T1"/>
                  </a:cxn>
                  <a:cxn ang="0">
                    <a:pos x="T2" y="T3"/>
                  </a:cxn>
                  <a:cxn ang="0">
                    <a:pos x="T4" y="T5"/>
                  </a:cxn>
                  <a:cxn ang="0">
                    <a:pos x="T6" y="T7"/>
                  </a:cxn>
                  <a:cxn ang="0">
                    <a:pos x="T8" y="T9"/>
                  </a:cxn>
                </a:cxnLst>
                <a:rect l="0" t="0" r="r" b="b"/>
                <a:pathLst>
                  <a:path w="399" h="399">
                    <a:moveTo>
                      <a:pt x="399" y="338"/>
                    </a:moveTo>
                    <a:cubicBezTo>
                      <a:pt x="219" y="323"/>
                      <a:pt x="76" y="180"/>
                      <a:pt x="61" y="0"/>
                    </a:cubicBezTo>
                    <a:cubicBezTo>
                      <a:pt x="0" y="0"/>
                      <a:pt x="0" y="0"/>
                      <a:pt x="0" y="0"/>
                    </a:cubicBezTo>
                    <a:cubicBezTo>
                      <a:pt x="15" y="213"/>
                      <a:pt x="186" y="384"/>
                      <a:pt x="399" y="399"/>
                    </a:cubicBezTo>
                    <a:lnTo>
                      <a:pt x="399" y="33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41" name="Group 17">
              <a:extLst>
                <a:ext uri="{FF2B5EF4-FFF2-40B4-BE49-F238E27FC236}">
                  <a16:creationId xmlns:a16="http://schemas.microsoft.com/office/drawing/2014/main" id="{1B2E9358-38A3-4415-8B75-760F2914D55E}"/>
                </a:ext>
              </a:extLst>
            </p:cNvPr>
            <p:cNvGrpSpPr/>
            <p:nvPr/>
          </p:nvGrpSpPr>
          <p:grpSpPr>
            <a:xfrm>
              <a:off x="6238327" y="4239858"/>
              <a:ext cx="1720817" cy="1721989"/>
              <a:chOff x="6238327" y="4239858"/>
              <a:chExt cx="1720817" cy="1721989"/>
            </a:xfrm>
            <a:grpFill/>
          </p:grpSpPr>
          <p:sp>
            <p:nvSpPr>
              <p:cNvPr id="42" name="Freeform 11">
                <a:extLst>
                  <a:ext uri="{FF2B5EF4-FFF2-40B4-BE49-F238E27FC236}">
                    <a16:creationId xmlns:a16="http://schemas.microsoft.com/office/drawing/2014/main" id="{42035FC9-5796-4F0B-A3E6-33D0B75A2CB8}"/>
                  </a:ext>
                </a:extLst>
              </p:cNvPr>
              <p:cNvSpPr/>
              <p:nvPr/>
            </p:nvSpPr>
            <p:spPr bwMode="auto">
              <a:xfrm>
                <a:off x="6238327" y="4239858"/>
                <a:ext cx="1457068" cy="1458239"/>
              </a:xfrm>
              <a:custGeom>
                <a:gdLst>
                  <a:gd name="T0" fmla="*/ 287 w 338"/>
                  <a:gd name="T1" fmla="*/ 0 h 338"/>
                  <a:gd name="T2" fmla="*/ 0 w 338"/>
                  <a:gd name="T3" fmla="*/ 286 h 338"/>
                  <a:gd name="T4" fmla="*/ 0 w 338"/>
                  <a:gd name="T5" fmla="*/ 338 h 338"/>
                  <a:gd name="T6" fmla="*/ 338 w 338"/>
                  <a:gd name="T7" fmla="*/ 0 h 338"/>
                  <a:gd name="T8" fmla="*/ 287 w 338"/>
                  <a:gd name="T9" fmla="*/ 0 h 338"/>
                </a:gdLst>
                <a:cxnLst>
                  <a:cxn ang="0">
                    <a:pos x="T0" y="T1"/>
                  </a:cxn>
                  <a:cxn ang="0">
                    <a:pos x="T2" y="T3"/>
                  </a:cxn>
                  <a:cxn ang="0">
                    <a:pos x="T4" y="T5"/>
                  </a:cxn>
                  <a:cxn ang="0">
                    <a:pos x="T6" y="T7"/>
                  </a:cxn>
                  <a:cxn ang="0">
                    <a:pos x="T8" y="T9"/>
                  </a:cxn>
                </a:cxnLst>
                <a:rect l="0" t="0" r="r" b="b"/>
                <a:pathLst>
                  <a:path w="338" h="338">
                    <a:moveTo>
                      <a:pt x="287" y="0"/>
                    </a:moveTo>
                    <a:cubicBezTo>
                      <a:pt x="273" y="157"/>
                      <a:pt x="157" y="273"/>
                      <a:pt x="0" y="286"/>
                    </a:cubicBezTo>
                    <a:cubicBezTo>
                      <a:pt x="0" y="338"/>
                      <a:pt x="0" y="338"/>
                      <a:pt x="0" y="338"/>
                    </a:cubicBezTo>
                    <a:cubicBezTo>
                      <a:pt x="186" y="324"/>
                      <a:pt x="324" y="186"/>
                      <a:pt x="338" y="0"/>
                    </a:cubicBezTo>
                    <a:lnTo>
                      <a:pt x="28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12">
                <a:extLst>
                  <a:ext uri="{FF2B5EF4-FFF2-40B4-BE49-F238E27FC236}">
                    <a16:creationId xmlns:a16="http://schemas.microsoft.com/office/drawing/2014/main" id="{8D0DE182-BBCC-4953-9DE4-F96EF53A5CF5}"/>
                  </a:ext>
                </a:extLst>
              </p:cNvPr>
              <p:cNvSpPr/>
              <p:nvPr/>
            </p:nvSpPr>
            <p:spPr bwMode="auto">
              <a:xfrm>
                <a:off x="6238327" y="4239858"/>
                <a:ext cx="1720817" cy="1721989"/>
              </a:xfrm>
              <a:custGeom>
                <a:gdLst>
                  <a:gd name="T0" fmla="*/ 338 w 399"/>
                  <a:gd name="T1" fmla="*/ 0 h 399"/>
                  <a:gd name="T2" fmla="*/ 0 w 399"/>
                  <a:gd name="T3" fmla="*/ 338 h 399"/>
                  <a:gd name="T4" fmla="*/ 0 w 399"/>
                  <a:gd name="T5" fmla="*/ 399 h 399"/>
                  <a:gd name="T6" fmla="*/ 399 w 399"/>
                  <a:gd name="T7" fmla="*/ 0 h 399"/>
                  <a:gd name="T8" fmla="*/ 338 w 399"/>
                  <a:gd name="T9" fmla="*/ 0 h 399"/>
                </a:gdLst>
                <a:cxnLst>
                  <a:cxn ang="0">
                    <a:pos x="T0" y="T1"/>
                  </a:cxn>
                  <a:cxn ang="0">
                    <a:pos x="T2" y="T3"/>
                  </a:cxn>
                  <a:cxn ang="0">
                    <a:pos x="T4" y="T5"/>
                  </a:cxn>
                  <a:cxn ang="0">
                    <a:pos x="T6" y="T7"/>
                  </a:cxn>
                  <a:cxn ang="0">
                    <a:pos x="T8" y="T9"/>
                  </a:cxn>
                </a:cxnLst>
                <a:rect l="0" t="0" r="r" b="b"/>
                <a:pathLst>
                  <a:path w="399" h="399">
                    <a:moveTo>
                      <a:pt x="338" y="0"/>
                    </a:moveTo>
                    <a:cubicBezTo>
                      <a:pt x="323" y="180"/>
                      <a:pt x="180" y="323"/>
                      <a:pt x="0" y="338"/>
                    </a:cubicBezTo>
                    <a:cubicBezTo>
                      <a:pt x="0" y="399"/>
                      <a:pt x="0" y="399"/>
                      <a:pt x="0" y="399"/>
                    </a:cubicBezTo>
                    <a:cubicBezTo>
                      <a:pt x="213" y="384"/>
                      <a:pt x="384" y="213"/>
                      <a:pt x="399" y="0"/>
                    </a:cubicBezTo>
                    <a:lnTo>
                      <a:pt x="338"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9" name="组合 8">
            <a:extLst>
              <a:ext uri="{FF2B5EF4-FFF2-40B4-BE49-F238E27FC236}">
                <a16:creationId xmlns:a16="http://schemas.microsoft.com/office/drawing/2014/main" id="{C81AB8DC-7C76-4B07-89CC-26CE1E7884B4}"/>
              </a:ext>
            </a:extLst>
          </p:cNvPr>
          <p:cNvGrpSpPr/>
          <p:nvPr/>
        </p:nvGrpSpPr>
        <p:grpSpPr>
          <a:xfrm>
            <a:off x="4245603" y="1726387"/>
            <a:ext cx="3713588" cy="3713588"/>
            <a:chOff x="4245556" y="2248259"/>
            <a:chExt cx="3713588" cy="3713588"/>
          </a:xfrm>
          <a:solidFill>
            <a:srgbClr val="4B6AB2"/>
          </a:solidFill>
        </p:grpSpPr>
        <p:grpSp>
          <p:nvGrpSpPr>
            <p:cNvPr id="12" name="Group 12">
              <a:extLst>
                <a:ext uri="{FF2B5EF4-FFF2-40B4-BE49-F238E27FC236}">
                  <a16:creationId xmlns:a16="http://schemas.microsoft.com/office/drawing/2014/main" id="{7A17CD1A-D2DC-45FA-BB63-0347258CC014}"/>
                </a:ext>
              </a:extLst>
            </p:cNvPr>
            <p:cNvGrpSpPr/>
            <p:nvPr/>
          </p:nvGrpSpPr>
          <p:grpSpPr>
            <a:xfrm>
              <a:off x="4245556" y="2248259"/>
              <a:ext cx="1720817" cy="1720816"/>
              <a:chOff x="4245556" y="2248259"/>
              <a:chExt cx="1720817" cy="1720816"/>
            </a:xfrm>
            <a:grpFill/>
          </p:grpSpPr>
          <p:sp>
            <p:nvSpPr>
              <p:cNvPr id="13" name="Freeform 5">
                <a:extLst>
                  <a:ext uri="{FF2B5EF4-FFF2-40B4-BE49-F238E27FC236}">
                    <a16:creationId xmlns:a16="http://schemas.microsoft.com/office/drawing/2014/main" id="{3E7F4B0F-066F-4496-BE16-54B448472DF0}"/>
                  </a:ext>
                </a:extLst>
              </p:cNvPr>
              <p:cNvSpPr/>
              <p:nvPr/>
            </p:nvSpPr>
            <p:spPr bwMode="auto">
              <a:xfrm>
                <a:off x="4508133" y="2510836"/>
                <a:ext cx="1458240" cy="1458239"/>
              </a:xfrm>
              <a:custGeom>
                <a:gdLst>
                  <a:gd name="T0" fmla="*/ 48 w 338"/>
                  <a:gd name="T1" fmla="*/ 338 h 338"/>
                  <a:gd name="T2" fmla="*/ 338 w 338"/>
                  <a:gd name="T3" fmla="*/ 48 h 338"/>
                  <a:gd name="T4" fmla="*/ 338 w 338"/>
                  <a:gd name="T5" fmla="*/ 0 h 338"/>
                  <a:gd name="T6" fmla="*/ 0 w 338"/>
                  <a:gd name="T7" fmla="*/ 338 h 338"/>
                  <a:gd name="T8" fmla="*/ 48 w 338"/>
                  <a:gd name="T9" fmla="*/ 338 h 338"/>
                </a:gdLst>
                <a:cxnLst>
                  <a:cxn ang="0">
                    <a:pos x="T0" y="T1"/>
                  </a:cxn>
                  <a:cxn ang="0">
                    <a:pos x="T2" y="T3"/>
                  </a:cxn>
                  <a:cxn ang="0">
                    <a:pos x="T4" y="T5"/>
                  </a:cxn>
                  <a:cxn ang="0">
                    <a:pos x="T6" y="T7"/>
                  </a:cxn>
                  <a:cxn ang="0">
                    <a:pos x="T8" y="T9"/>
                  </a:cxn>
                </a:cxnLst>
                <a:rect l="0" t="0" r="r" b="b"/>
                <a:pathLst>
                  <a:path w="338" h="338">
                    <a:moveTo>
                      <a:pt x="48" y="338"/>
                    </a:moveTo>
                    <a:cubicBezTo>
                      <a:pt x="61" y="182"/>
                      <a:pt x="182" y="61"/>
                      <a:pt x="338" y="48"/>
                    </a:cubicBezTo>
                    <a:cubicBezTo>
                      <a:pt x="338" y="0"/>
                      <a:pt x="338" y="0"/>
                      <a:pt x="338" y="0"/>
                    </a:cubicBezTo>
                    <a:cubicBezTo>
                      <a:pt x="152" y="14"/>
                      <a:pt x="14" y="152"/>
                      <a:pt x="0" y="338"/>
                    </a:cubicBezTo>
                    <a:lnTo>
                      <a:pt x="48" y="33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6">
                <a:extLst>
                  <a:ext uri="{FF2B5EF4-FFF2-40B4-BE49-F238E27FC236}">
                    <a16:creationId xmlns:a16="http://schemas.microsoft.com/office/drawing/2014/main" id="{1EE59D2D-688E-4320-8DBC-90180F3147A7}"/>
                  </a:ext>
                </a:extLst>
              </p:cNvPr>
              <p:cNvSpPr/>
              <p:nvPr/>
            </p:nvSpPr>
            <p:spPr bwMode="auto">
              <a:xfrm>
                <a:off x="4245556" y="2248259"/>
                <a:ext cx="1720817" cy="1720816"/>
              </a:xfrm>
              <a:custGeom>
                <a:gdLst>
                  <a:gd name="T0" fmla="*/ 61 w 399"/>
                  <a:gd name="T1" fmla="*/ 399 h 399"/>
                  <a:gd name="T2" fmla="*/ 399 w 399"/>
                  <a:gd name="T3" fmla="*/ 61 h 399"/>
                  <a:gd name="T4" fmla="*/ 399 w 399"/>
                  <a:gd name="T5" fmla="*/ 0 h 399"/>
                  <a:gd name="T6" fmla="*/ 0 w 399"/>
                  <a:gd name="T7" fmla="*/ 399 h 399"/>
                  <a:gd name="T8" fmla="*/ 61 w 399"/>
                  <a:gd name="T9" fmla="*/ 399 h 399"/>
                </a:gdLst>
                <a:cxnLst>
                  <a:cxn ang="0">
                    <a:pos x="T0" y="T1"/>
                  </a:cxn>
                  <a:cxn ang="0">
                    <a:pos x="T2" y="T3"/>
                  </a:cxn>
                  <a:cxn ang="0">
                    <a:pos x="T4" y="T5"/>
                  </a:cxn>
                  <a:cxn ang="0">
                    <a:pos x="T6" y="T7"/>
                  </a:cxn>
                  <a:cxn ang="0">
                    <a:pos x="T8" y="T9"/>
                  </a:cxn>
                </a:cxnLst>
                <a:rect l="0" t="0" r="r" b="b"/>
                <a:pathLst>
                  <a:path w="399" h="399">
                    <a:moveTo>
                      <a:pt x="61" y="399"/>
                    </a:moveTo>
                    <a:cubicBezTo>
                      <a:pt x="76" y="219"/>
                      <a:pt x="219" y="76"/>
                      <a:pt x="399" y="61"/>
                    </a:cubicBezTo>
                    <a:cubicBezTo>
                      <a:pt x="399" y="0"/>
                      <a:pt x="399" y="0"/>
                      <a:pt x="399" y="0"/>
                    </a:cubicBezTo>
                    <a:cubicBezTo>
                      <a:pt x="186" y="15"/>
                      <a:pt x="15" y="186"/>
                      <a:pt x="0" y="399"/>
                    </a:cubicBezTo>
                    <a:lnTo>
                      <a:pt x="61" y="39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5" name="Group 13">
              <a:extLst>
                <a:ext uri="{FF2B5EF4-FFF2-40B4-BE49-F238E27FC236}">
                  <a16:creationId xmlns:a16="http://schemas.microsoft.com/office/drawing/2014/main" id="{44ED4317-DE02-400E-BEF8-BAA20393E91E}"/>
                </a:ext>
              </a:extLst>
            </p:cNvPr>
            <p:cNvGrpSpPr/>
            <p:nvPr/>
          </p:nvGrpSpPr>
          <p:grpSpPr>
            <a:xfrm>
              <a:off x="6238327" y="2248259"/>
              <a:ext cx="1720817" cy="1720816"/>
              <a:chOff x="6238327" y="2248259"/>
              <a:chExt cx="1720817" cy="1720816"/>
            </a:xfrm>
            <a:grpFill/>
          </p:grpSpPr>
          <p:sp>
            <p:nvSpPr>
              <p:cNvPr id="16" name="Freeform 7">
                <a:extLst>
                  <a:ext uri="{FF2B5EF4-FFF2-40B4-BE49-F238E27FC236}">
                    <a16:creationId xmlns:a16="http://schemas.microsoft.com/office/drawing/2014/main" id="{ADE7E073-EE06-463F-830E-CD2917206D10}"/>
                  </a:ext>
                </a:extLst>
              </p:cNvPr>
              <p:cNvSpPr/>
              <p:nvPr/>
            </p:nvSpPr>
            <p:spPr bwMode="auto">
              <a:xfrm>
                <a:off x="6238327" y="2489736"/>
                <a:ext cx="1482857" cy="1479339"/>
              </a:xfrm>
              <a:custGeom>
                <a:gdLst>
                  <a:gd name="T0" fmla="*/ 3 w 344"/>
                  <a:gd name="T1" fmla="*/ 53 h 343"/>
                  <a:gd name="T2" fmla="*/ 290 w 344"/>
                  <a:gd name="T3" fmla="*/ 343 h 343"/>
                  <a:gd name="T4" fmla="*/ 344 w 344"/>
                  <a:gd name="T5" fmla="*/ 343 h 343"/>
                  <a:gd name="T6" fmla="*/ 0 w 344"/>
                  <a:gd name="T7" fmla="*/ 0 h 343"/>
                  <a:gd name="T8" fmla="*/ 3 w 344"/>
                  <a:gd name="T9" fmla="*/ 53 h 343"/>
                </a:gdLst>
                <a:cxnLst>
                  <a:cxn ang="0">
                    <a:pos x="T0" y="T1"/>
                  </a:cxn>
                  <a:cxn ang="0">
                    <a:pos x="T2" y="T3"/>
                  </a:cxn>
                  <a:cxn ang="0">
                    <a:pos x="T4" y="T5"/>
                  </a:cxn>
                  <a:cxn ang="0">
                    <a:pos x="T6" y="T7"/>
                  </a:cxn>
                  <a:cxn ang="0">
                    <a:pos x="T8" y="T9"/>
                  </a:cxn>
                </a:cxnLst>
                <a:rect l="0" t="0" r="r" b="b"/>
                <a:pathLst>
                  <a:path w="344" h="343">
                    <a:moveTo>
                      <a:pt x="3" y="53"/>
                    </a:moveTo>
                    <a:cubicBezTo>
                      <a:pt x="159" y="67"/>
                      <a:pt x="277" y="187"/>
                      <a:pt x="290" y="343"/>
                    </a:cubicBezTo>
                    <a:cubicBezTo>
                      <a:pt x="344" y="343"/>
                      <a:pt x="344" y="343"/>
                      <a:pt x="344" y="343"/>
                    </a:cubicBezTo>
                    <a:cubicBezTo>
                      <a:pt x="330" y="157"/>
                      <a:pt x="186" y="13"/>
                      <a:pt x="0" y="0"/>
                    </a:cubicBezTo>
                    <a:lnTo>
                      <a:pt x="3" y="53"/>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8">
                <a:extLst>
                  <a:ext uri="{FF2B5EF4-FFF2-40B4-BE49-F238E27FC236}">
                    <a16:creationId xmlns:a16="http://schemas.microsoft.com/office/drawing/2014/main" id="{3457A828-6FA5-4987-BDC6-2C1D89EAD50F}"/>
                  </a:ext>
                </a:extLst>
              </p:cNvPr>
              <p:cNvSpPr/>
              <p:nvPr/>
            </p:nvSpPr>
            <p:spPr bwMode="auto">
              <a:xfrm>
                <a:off x="6238327" y="2248259"/>
                <a:ext cx="1720817" cy="1720816"/>
              </a:xfrm>
              <a:custGeom>
                <a:gdLst>
                  <a:gd name="T0" fmla="*/ 0 w 399"/>
                  <a:gd name="T1" fmla="*/ 61 h 399"/>
                  <a:gd name="T2" fmla="*/ 338 w 399"/>
                  <a:gd name="T3" fmla="*/ 399 h 399"/>
                  <a:gd name="T4" fmla="*/ 399 w 399"/>
                  <a:gd name="T5" fmla="*/ 399 h 399"/>
                  <a:gd name="T6" fmla="*/ 0 w 399"/>
                  <a:gd name="T7" fmla="*/ 0 h 399"/>
                  <a:gd name="T8" fmla="*/ 0 w 399"/>
                  <a:gd name="T9" fmla="*/ 61 h 399"/>
                </a:gdLst>
                <a:cxnLst>
                  <a:cxn ang="0">
                    <a:pos x="T0" y="T1"/>
                  </a:cxn>
                  <a:cxn ang="0">
                    <a:pos x="T2" y="T3"/>
                  </a:cxn>
                  <a:cxn ang="0">
                    <a:pos x="T4" y="T5"/>
                  </a:cxn>
                  <a:cxn ang="0">
                    <a:pos x="T6" y="T7"/>
                  </a:cxn>
                  <a:cxn ang="0">
                    <a:pos x="T8" y="T9"/>
                  </a:cxn>
                </a:cxnLst>
                <a:rect l="0" t="0" r="r" b="b"/>
                <a:pathLst>
                  <a:path w="399" h="399">
                    <a:moveTo>
                      <a:pt x="0" y="61"/>
                    </a:moveTo>
                    <a:cubicBezTo>
                      <a:pt x="180" y="76"/>
                      <a:pt x="323" y="219"/>
                      <a:pt x="338" y="399"/>
                    </a:cubicBezTo>
                    <a:cubicBezTo>
                      <a:pt x="399" y="399"/>
                      <a:pt x="399" y="399"/>
                      <a:pt x="399" y="399"/>
                    </a:cubicBezTo>
                    <a:cubicBezTo>
                      <a:pt x="384" y="186"/>
                      <a:pt x="213" y="15"/>
                      <a:pt x="0" y="0"/>
                    </a:cubicBezTo>
                    <a:lnTo>
                      <a:pt x="0" y="61"/>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18" name="Group 16">
              <a:extLst>
                <a:ext uri="{FF2B5EF4-FFF2-40B4-BE49-F238E27FC236}">
                  <a16:creationId xmlns:a16="http://schemas.microsoft.com/office/drawing/2014/main" id="{1F8508E3-FA08-405B-93BB-8B83098405BC}"/>
                </a:ext>
              </a:extLst>
            </p:cNvPr>
            <p:cNvGrpSpPr/>
            <p:nvPr/>
          </p:nvGrpSpPr>
          <p:grpSpPr>
            <a:xfrm>
              <a:off x="4245556" y="4239858"/>
              <a:ext cx="1720817" cy="1721989"/>
              <a:chOff x="4245556" y="4239858"/>
              <a:chExt cx="1720817" cy="1721989"/>
            </a:xfrm>
            <a:grpFill/>
          </p:grpSpPr>
          <p:sp>
            <p:nvSpPr>
              <p:cNvPr id="19" name="Freeform 9">
                <a:extLst>
                  <a:ext uri="{FF2B5EF4-FFF2-40B4-BE49-F238E27FC236}">
                    <a16:creationId xmlns:a16="http://schemas.microsoft.com/office/drawing/2014/main" id="{A46044AB-5B1F-41E4-914D-3599E833237A}"/>
                  </a:ext>
                </a:extLst>
              </p:cNvPr>
              <p:cNvSpPr/>
              <p:nvPr/>
            </p:nvSpPr>
            <p:spPr bwMode="auto">
              <a:xfrm>
                <a:off x="4508133" y="4239858"/>
                <a:ext cx="1458240" cy="1458239"/>
              </a:xfrm>
              <a:custGeom>
                <a:gdLst>
                  <a:gd name="T0" fmla="*/ 338 w 338"/>
                  <a:gd name="T1" fmla="*/ 283 h 338"/>
                  <a:gd name="T2" fmla="*/ 55 w 338"/>
                  <a:gd name="T3" fmla="*/ 0 h 338"/>
                  <a:gd name="T4" fmla="*/ 0 w 338"/>
                  <a:gd name="T5" fmla="*/ 0 h 338"/>
                  <a:gd name="T6" fmla="*/ 338 w 338"/>
                  <a:gd name="T7" fmla="*/ 338 h 338"/>
                  <a:gd name="T8" fmla="*/ 338 w 338"/>
                  <a:gd name="T9" fmla="*/ 283 h 338"/>
                </a:gdLst>
                <a:cxnLst>
                  <a:cxn ang="0">
                    <a:pos x="T0" y="T1"/>
                  </a:cxn>
                  <a:cxn ang="0">
                    <a:pos x="T2" y="T3"/>
                  </a:cxn>
                  <a:cxn ang="0">
                    <a:pos x="T4" y="T5"/>
                  </a:cxn>
                  <a:cxn ang="0">
                    <a:pos x="T6" y="T7"/>
                  </a:cxn>
                  <a:cxn ang="0">
                    <a:pos x="T8" y="T9"/>
                  </a:cxn>
                </a:cxnLst>
                <a:rect l="0" t="0" r="r" b="b"/>
                <a:pathLst>
                  <a:path w="338" h="338">
                    <a:moveTo>
                      <a:pt x="338" y="283"/>
                    </a:moveTo>
                    <a:cubicBezTo>
                      <a:pt x="185" y="270"/>
                      <a:pt x="68" y="153"/>
                      <a:pt x="55" y="0"/>
                    </a:cubicBezTo>
                    <a:cubicBezTo>
                      <a:pt x="0" y="0"/>
                      <a:pt x="0" y="0"/>
                      <a:pt x="0" y="0"/>
                    </a:cubicBezTo>
                    <a:cubicBezTo>
                      <a:pt x="13" y="182"/>
                      <a:pt x="156" y="325"/>
                      <a:pt x="338" y="338"/>
                    </a:cubicBezTo>
                    <a:lnTo>
                      <a:pt x="338" y="283"/>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0">
                <a:extLst>
                  <a:ext uri="{FF2B5EF4-FFF2-40B4-BE49-F238E27FC236}">
                    <a16:creationId xmlns:a16="http://schemas.microsoft.com/office/drawing/2014/main" id="{71321B6D-C409-4CFD-BDFE-65269DFC697A}"/>
                  </a:ext>
                </a:extLst>
              </p:cNvPr>
              <p:cNvSpPr/>
              <p:nvPr/>
            </p:nvSpPr>
            <p:spPr bwMode="auto">
              <a:xfrm>
                <a:off x="4245556" y="4239858"/>
                <a:ext cx="1720817" cy="1721989"/>
              </a:xfrm>
              <a:custGeom>
                <a:gdLst>
                  <a:gd name="T0" fmla="*/ 399 w 399"/>
                  <a:gd name="T1" fmla="*/ 338 h 399"/>
                  <a:gd name="T2" fmla="*/ 61 w 399"/>
                  <a:gd name="T3" fmla="*/ 0 h 399"/>
                  <a:gd name="T4" fmla="*/ 0 w 399"/>
                  <a:gd name="T5" fmla="*/ 0 h 399"/>
                  <a:gd name="T6" fmla="*/ 399 w 399"/>
                  <a:gd name="T7" fmla="*/ 399 h 399"/>
                  <a:gd name="T8" fmla="*/ 399 w 399"/>
                  <a:gd name="T9" fmla="*/ 338 h 399"/>
                </a:gdLst>
                <a:cxnLst>
                  <a:cxn ang="0">
                    <a:pos x="T0" y="T1"/>
                  </a:cxn>
                  <a:cxn ang="0">
                    <a:pos x="T2" y="T3"/>
                  </a:cxn>
                  <a:cxn ang="0">
                    <a:pos x="T4" y="T5"/>
                  </a:cxn>
                  <a:cxn ang="0">
                    <a:pos x="T6" y="T7"/>
                  </a:cxn>
                  <a:cxn ang="0">
                    <a:pos x="T8" y="T9"/>
                  </a:cxn>
                </a:cxnLst>
                <a:rect l="0" t="0" r="r" b="b"/>
                <a:pathLst>
                  <a:path w="399" h="399">
                    <a:moveTo>
                      <a:pt x="399" y="338"/>
                    </a:moveTo>
                    <a:cubicBezTo>
                      <a:pt x="219" y="323"/>
                      <a:pt x="76" y="180"/>
                      <a:pt x="61" y="0"/>
                    </a:cubicBezTo>
                    <a:cubicBezTo>
                      <a:pt x="0" y="0"/>
                      <a:pt x="0" y="0"/>
                      <a:pt x="0" y="0"/>
                    </a:cubicBezTo>
                    <a:cubicBezTo>
                      <a:pt x="15" y="213"/>
                      <a:pt x="186" y="384"/>
                      <a:pt x="399" y="399"/>
                    </a:cubicBezTo>
                    <a:lnTo>
                      <a:pt x="399" y="338"/>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21" name="Group 17">
              <a:extLst>
                <a:ext uri="{FF2B5EF4-FFF2-40B4-BE49-F238E27FC236}">
                  <a16:creationId xmlns:a16="http://schemas.microsoft.com/office/drawing/2014/main" id="{3CF82F37-CD3F-4CAA-97FB-40D434ED2F21}"/>
                </a:ext>
              </a:extLst>
            </p:cNvPr>
            <p:cNvGrpSpPr/>
            <p:nvPr/>
          </p:nvGrpSpPr>
          <p:grpSpPr>
            <a:xfrm>
              <a:off x="6238327" y="4239858"/>
              <a:ext cx="1720817" cy="1721989"/>
              <a:chOff x="6238327" y="4239858"/>
              <a:chExt cx="1720817" cy="1721989"/>
            </a:xfrm>
            <a:grpFill/>
          </p:grpSpPr>
          <p:sp>
            <p:nvSpPr>
              <p:cNvPr id="22" name="Freeform 11">
                <a:extLst>
                  <a:ext uri="{FF2B5EF4-FFF2-40B4-BE49-F238E27FC236}">
                    <a16:creationId xmlns:a16="http://schemas.microsoft.com/office/drawing/2014/main" id="{D3F8BEDA-EBDA-450A-AC7A-DD0A330788E8}"/>
                  </a:ext>
                </a:extLst>
              </p:cNvPr>
              <p:cNvSpPr/>
              <p:nvPr/>
            </p:nvSpPr>
            <p:spPr bwMode="auto">
              <a:xfrm>
                <a:off x="6238327" y="4239858"/>
                <a:ext cx="1457068" cy="1458239"/>
              </a:xfrm>
              <a:custGeom>
                <a:gdLst>
                  <a:gd name="T0" fmla="*/ 287 w 338"/>
                  <a:gd name="T1" fmla="*/ 0 h 338"/>
                  <a:gd name="T2" fmla="*/ 0 w 338"/>
                  <a:gd name="T3" fmla="*/ 286 h 338"/>
                  <a:gd name="T4" fmla="*/ 0 w 338"/>
                  <a:gd name="T5" fmla="*/ 338 h 338"/>
                  <a:gd name="T6" fmla="*/ 338 w 338"/>
                  <a:gd name="T7" fmla="*/ 0 h 338"/>
                  <a:gd name="T8" fmla="*/ 287 w 338"/>
                  <a:gd name="T9" fmla="*/ 0 h 338"/>
                </a:gdLst>
                <a:cxnLst>
                  <a:cxn ang="0">
                    <a:pos x="T0" y="T1"/>
                  </a:cxn>
                  <a:cxn ang="0">
                    <a:pos x="T2" y="T3"/>
                  </a:cxn>
                  <a:cxn ang="0">
                    <a:pos x="T4" y="T5"/>
                  </a:cxn>
                  <a:cxn ang="0">
                    <a:pos x="T6" y="T7"/>
                  </a:cxn>
                  <a:cxn ang="0">
                    <a:pos x="T8" y="T9"/>
                  </a:cxn>
                </a:cxnLst>
                <a:rect l="0" t="0" r="r" b="b"/>
                <a:pathLst>
                  <a:path w="338" h="338">
                    <a:moveTo>
                      <a:pt x="287" y="0"/>
                    </a:moveTo>
                    <a:cubicBezTo>
                      <a:pt x="273" y="157"/>
                      <a:pt x="157" y="273"/>
                      <a:pt x="0" y="286"/>
                    </a:cubicBezTo>
                    <a:cubicBezTo>
                      <a:pt x="0" y="338"/>
                      <a:pt x="0" y="338"/>
                      <a:pt x="0" y="338"/>
                    </a:cubicBezTo>
                    <a:cubicBezTo>
                      <a:pt x="186" y="324"/>
                      <a:pt x="324" y="186"/>
                      <a:pt x="338" y="0"/>
                    </a:cubicBezTo>
                    <a:lnTo>
                      <a:pt x="287"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2">
                <a:extLst>
                  <a:ext uri="{FF2B5EF4-FFF2-40B4-BE49-F238E27FC236}">
                    <a16:creationId xmlns:a16="http://schemas.microsoft.com/office/drawing/2014/main" id="{541605E5-56D1-4B06-91FA-FFDAE7750004}"/>
                  </a:ext>
                </a:extLst>
              </p:cNvPr>
              <p:cNvSpPr/>
              <p:nvPr/>
            </p:nvSpPr>
            <p:spPr bwMode="auto">
              <a:xfrm>
                <a:off x="6238327" y="4239858"/>
                <a:ext cx="1720817" cy="1721989"/>
              </a:xfrm>
              <a:custGeom>
                <a:gdLst>
                  <a:gd name="T0" fmla="*/ 338 w 399"/>
                  <a:gd name="T1" fmla="*/ 0 h 399"/>
                  <a:gd name="T2" fmla="*/ 0 w 399"/>
                  <a:gd name="T3" fmla="*/ 338 h 399"/>
                  <a:gd name="T4" fmla="*/ 0 w 399"/>
                  <a:gd name="T5" fmla="*/ 399 h 399"/>
                  <a:gd name="T6" fmla="*/ 399 w 399"/>
                  <a:gd name="T7" fmla="*/ 0 h 399"/>
                  <a:gd name="T8" fmla="*/ 338 w 399"/>
                  <a:gd name="T9" fmla="*/ 0 h 399"/>
                </a:gdLst>
                <a:cxnLst>
                  <a:cxn ang="0">
                    <a:pos x="T0" y="T1"/>
                  </a:cxn>
                  <a:cxn ang="0">
                    <a:pos x="T2" y="T3"/>
                  </a:cxn>
                  <a:cxn ang="0">
                    <a:pos x="T4" y="T5"/>
                  </a:cxn>
                  <a:cxn ang="0">
                    <a:pos x="T6" y="T7"/>
                  </a:cxn>
                  <a:cxn ang="0">
                    <a:pos x="T8" y="T9"/>
                  </a:cxn>
                </a:cxnLst>
                <a:rect l="0" t="0" r="r" b="b"/>
                <a:pathLst>
                  <a:path w="399" h="399">
                    <a:moveTo>
                      <a:pt x="338" y="0"/>
                    </a:moveTo>
                    <a:cubicBezTo>
                      <a:pt x="323" y="180"/>
                      <a:pt x="180" y="323"/>
                      <a:pt x="0" y="338"/>
                    </a:cubicBezTo>
                    <a:cubicBezTo>
                      <a:pt x="0" y="399"/>
                      <a:pt x="0" y="399"/>
                      <a:pt x="0" y="399"/>
                    </a:cubicBezTo>
                    <a:cubicBezTo>
                      <a:pt x="213" y="384"/>
                      <a:pt x="384" y="213"/>
                      <a:pt x="399" y="0"/>
                    </a:cubicBezTo>
                    <a:lnTo>
                      <a:pt x="338" y="0"/>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pic>
        <p:nvPicPr>
          <p:cNvPr id="24" name="图片 23">
            <a:extLst>
              <a:ext uri="{FF2B5EF4-FFF2-40B4-BE49-F238E27FC236}">
                <a16:creationId xmlns:a16="http://schemas.microsoft.com/office/drawing/2014/main" id="{B1ED1ED0-156E-41F7-94D4-B99EF89DD94F}"/>
              </a:ext>
            </a:extLst>
          </p:cNvPr>
          <p:cNvPicPr>
            <a:picLocks noChangeAspect="1"/>
          </p:cNvPicPr>
          <p:nvPr/>
        </p:nvPicPr>
        <p:blipFill>
          <a:blip r:embed="rId2"/>
          <a:stretch>
            <a:fillRect/>
          </a:stretch>
        </p:blipFill>
        <p:spPr>
          <a:xfrm>
            <a:off x="5046349" y="2593828"/>
            <a:ext cx="1814556" cy="1720816"/>
          </a:xfrm>
          <a:prstGeom prst="rect">
            <a:avLst/>
          </a:prstGeom>
        </p:spPr>
      </p:pic>
      <p:grpSp>
        <p:nvGrpSpPr>
          <p:cNvPr id="25" name="组合 24">
            <a:extLst>
              <a:ext uri="{FF2B5EF4-FFF2-40B4-BE49-F238E27FC236}">
                <a16:creationId xmlns:a16="http://schemas.microsoft.com/office/drawing/2014/main" id="{20A9F0FB-DF60-491B-90F5-F04580A514FD}"/>
              </a:ext>
            </a:extLst>
          </p:cNvPr>
          <p:cNvGrpSpPr/>
          <p:nvPr/>
        </p:nvGrpSpPr>
        <p:grpSpPr>
          <a:xfrm>
            <a:off x="8387819" y="1715761"/>
            <a:ext cx="2088558" cy="1308756"/>
            <a:chOff x="3512297" y="2038618"/>
            <a:chExt cx="2088558" cy="1308756"/>
          </a:xfrm>
        </p:grpSpPr>
        <p:sp>
          <p:nvSpPr>
            <p:cNvPr id="26" name="Title 20">
              <a:extLst>
                <a:ext uri="{FF2B5EF4-FFF2-40B4-BE49-F238E27FC236}">
                  <a16:creationId xmlns:a16="http://schemas.microsoft.com/office/drawing/2014/main" id="{0BC461CB-8C47-4136-A826-40CD0A77497A}"/>
                </a:ext>
              </a:extLst>
            </p:cNvPr>
            <p:cNvSpPr txBox="1"/>
            <p:nvPr/>
          </p:nvSpPr>
          <p:spPr>
            <a:xfrm>
              <a:off x="3588496" y="2407950"/>
              <a:ext cx="2012359"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7" name="文本框 26">
              <a:extLst>
                <a:ext uri="{FF2B5EF4-FFF2-40B4-BE49-F238E27FC236}">
                  <a16:creationId xmlns:a16="http://schemas.microsoft.com/office/drawing/2014/main" id="{8D25463E-9F00-4926-A947-63C66716AEC2}"/>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28" name="组合 27">
            <a:extLst>
              <a:ext uri="{FF2B5EF4-FFF2-40B4-BE49-F238E27FC236}">
                <a16:creationId xmlns:a16="http://schemas.microsoft.com/office/drawing/2014/main" id="{D68EB4CB-3FAA-4FB4-890B-FFAC44B14E3D}"/>
              </a:ext>
            </a:extLst>
          </p:cNvPr>
          <p:cNvGrpSpPr/>
          <p:nvPr/>
        </p:nvGrpSpPr>
        <p:grpSpPr>
          <a:xfrm>
            <a:off x="8059134" y="4317719"/>
            <a:ext cx="2088558" cy="1308756"/>
            <a:chOff x="3512297" y="2038618"/>
            <a:chExt cx="2088558" cy="1308756"/>
          </a:xfrm>
        </p:grpSpPr>
        <p:sp>
          <p:nvSpPr>
            <p:cNvPr id="29" name="Title 20">
              <a:extLst>
                <a:ext uri="{FF2B5EF4-FFF2-40B4-BE49-F238E27FC236}">
                  <a16:creationId xmlns:a16="http://schemas.microsoft.com/office/drawing/2014/main" id="{8E452554-B560-41B2-8ED3-0A222496239C}"/>
                </a:ext>
              </a:extLst>
            </p:cNvPr>
            <p:cNvSpPr txBox="1"/>
            <p:nvPr/>
          </p:nvSpPr>
          <p:spPr>
            <a:xfrm>
              <a:off x="3588496" y="2407950"/>
              <a:ext cx="2012359"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30" name="文本框 29">
              <a:extLst>
                <a:ext uri="{FF2B5EF4-FFF2-40B4-BE49-F238E27FC236}">
                  <a16:creationId xmlns:a16="http://schemas.microsoft.com/office/drawing/2014/main" id="{C44ED5A2-2B12-4E30-9F3A-44FC6635778C}"/>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31" name="组合 30">
            <a:extLst>
              <a:ext uri="{FF2B5EF4-FFF2-40B4-BE49-F238E27FC236}">
                <a16:creationId xmlns:a16="http://schemas.microsoft.com/office/drawing/2014/main" id="{120F6750-3580-4144-A988-5DC2DDD8AD8A}"/>
              </a:ext>
            </a:extLst>
          </p:cNvPr>
          <p:cNvGrpSpPr/>
          <p:nvPr/>
        </p:nvGrpSpPr>
        <p:grpSpPr>
          <a:xfrm>
            <a:off x="1965851" y="4317719"/>
            <a:ext cx="2088558" cy="1308756"/>
            <a:chOff x="3512297" y="2038618"/>
            <a:chExt cx="2088558" cy="1308756"/>
          </a:xfrm>
        </p:grpSpPr>
        <p:sp>
          <p:nvSpPr>
            <p:cNvPr id="32" name="Title 20">
              <a:extLst>
                <a:ext uri="{FF2B5EF4-FFF2-40B4-BE49-F238E27FC236}">
                  <a16:creationId xmlns:a16="http://schemas.microsoft.com/office/drawing/2014/main" id="{D1F7DCDC-BDA4-4D68-A698-FE6466F252A1}"/>
                </a:ext>
              </a:extLst>
            </p:cNvPr>
            <p:cNvSpPr txBox="1"/>
            <p:nvPr/>
          </p:nvSpPr>
          <p:spPr>
            <a:xfrm>
              <a:off x="3588496" y="2407950"/>
              <a:ext cx="2012359"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33" name="文本框 32">
              <a:extLst>
                <a:ext uri="{FF2B5EF4-FFF2-40B4-BE49-F238E27FC236}">
                  <a16:creationId xmlns:a16="http://schemas.microsoft.com/office/drawing/2014/main" id="{CB007319-719D-4EFF-8CAB-50AA8B1EAFE8}"/>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34" name="组合 33">
            <a:extLst>
              <a:ext uri="{FF2B5EF4-FFF2-40B4-BE49-F238E27FC236}">
                <a16:creationId xmlns:a16="http://schemas.microsoft.com/office/drawing/2014/main" id="{E4FCB2A3-A52F-4BD4-9B5B-B6CF766EF77C}"/>
              </a:ext>
            </a:extLst>
          </p:cNvPr>
          <p:cNvGrpSpPr/>
          <p:nvPr/>
        </p:nvGrpSpPr>
        <p:grpSpPr>
          <a:xfrm>
            <a:off x="1870333" y="1715761"/>
            <a:ext cx="2088558" cy="1308756"/>
            <a:chOff x="3512297" y="2038618"/>
            <a:chExt cx="2088558" cy="1308756"/>
          </a:xfrm>
        </p:grpSpPr>
        <p:sp>
          <p:nvSpPr>
            <p:cNvPr id="35" name="Title 20">
              <a:extLst>
                <a:ext uri="{FF2B5EF4-FFF2-40B4-BE49-F238E27FC236}">
                  <a16:creationId xmlns:a16="http://schemas.microsoft.com/office/drawing/2014/main" id="{11DCED20-87E6-43C7-A41E-E4B4C81DE740}"/>
                </a:ext>
              </a:extLst>
            </p:cNvPr>
            <p:cNvSpPr txBox="1"/>
            <p:nvPr/>
          </p:nvSpPr>
          <p:spPr>
            <a:xfrm>
              <a:off x="3588496" y="2407950"/>
              <a:ext cx="2012359" cy="939424"/>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36" name="文本框 35">
              <a:extLst>
                <a:ext uri="{FF2B5EF4-FFF2-40B4-BE49-F238E27FC236}">
                  <a16:creationId xmlns:a16="http://schemas.microsoft.com/office/drawing/2014/main" id="{D13E3698-D02E-4336-BDF2-90E0A7EEEAF9}"/>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spTree>
    <p:extLst>
      <p:ext uri="{BB962C8B-B14F-4D97-AF65-F5344CB8AC3E}">
        <p14:creationId val="3899538689"/>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par>
                    <p:cTn id="14" fill="hold" nodeType="clickPar">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down)">
                                      <p:cBhvr>
                                        <p:cTn id="18" dur="500"/>
                                        <p:tgtEl>
                                          <p:spTgt spid="25"/>
                                        </p:tgtEl>
                                      </p:cBhvr>
                                    </p:animEffect>
                                  </p:childTnLst>
                                </p:cTn>
                              </p:par>
                            </p:childTnLst>
                          </p:cTn>
                        </p:par>
                      </p:childTnLst>
                    </p:cTn>
                  </p:par>
                  <p:par>
                    <p:cTn id="19" fill="hold" nodeType="clickPar">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down)">
                                      <p:cBhvr>
                                        <p:cTn id="23" dur="500"/>
                                        <p:tgtEl>
                                          <p:spTgt spid="28"/>
                                        </p:tgtEl>
                                      </p:cBhvr>
                                    </p:animEffect>
                                  </p:childTnLst>
                                </p:cTn>
                              </p:par>
                            </p:childTnLst>
                          </p:cTn>
                        </p:par>
                      </p:childTnLst>
                    </p:cTn>
                  </p:par>
                  <p:par>
                    <p:cTn id="24" fill="hold" nodeType="clickPar">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wipe(down)">
                                      <p:cBhvr>
                                        <p:cTn id="28" dur="500"/>
                                        <p:tgtEl>
                                          <p:spTgt spid="31"/>
                                        </p:tgtEl>
                                      </p:cBhvr>
                                    </p:animEffect>
                                  </p:childTnLst>
                                </p:cTn>
                              </p:par>
                            </p:childTnLst>
                          </p:cTn>
                        </p:par>
                      </p:childTnLst>
                    </p:cTn>
                  </p:par>
                  <p:par>
                    <p:cTn id="29" fill="hold" nodeType="clickPar">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down)">
                                      <p:cBhvr>
                                        <p:cTn id="3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33" name="Group 18">
            <a:extLst>
              <a:ext uri="{FF2B5EF4-FFF2-40B4-BE49-F238E27FC236}">
                <a16:creationId xmlns:a16="http://schemas.microsoft.com/office/drawing/2014/main" id="{C435872E-AE16-4D5A-A3C3-5849ADB6C91A}"/>
              </a:ext>
            </a:extLst>
          </p:cNvPr>
          <p:cNvGrpSpPr/>
          <p:nvPr/>
        </p:nvGrpSpPr>
        <p:grpSpPr>
          <a:xfrm>
            <a:off x="3438608" y="-1072255"/>
            <a:ext cx="5339817" cy="6191250"/>
            <a:chOff x="-827864" y="-897163"/>
            <a:chExt cx="5868712" cy="6804477"/>
          </a:xfrm>
        </p:grpSpPr>
        <p:sp>
          <p:nvSpPr>
            <p:cNvPr id="41" name="Rectangle 17">
              <a:extLst>
                <a:ext uri="{FF2B5EF4-FFF2-40B4-BE49-F238E27FC236}">
                  <a16:creationId xmlns:a16="http://schemas.microsoft.com/office/drawing/2014/main" id="{8D06AAA8-B47E-4652-A682-8BB3B1AE8D88}"/>
                </a:ext>
              </a:extLst>
            </p:cNvPr>
            <p:cNvSpPr/>
            <p:nvPr/>
          </p:nvSpPr>
          <p:spPr>
            <a:xfrm>
              <a:off x="-827864" y="2061028"/>
              <a:ext cx="5868712" cy="3846286"/>
            </a:xfrm>
            <a:prstGeom prst="rect">
              <a:avLst/>
            </a:prstGeom>
            <a:solidFill>
              <a:schemeClr val="bg1"/>
            </a:solidFill>
            <a:ln>
              <a:noFill/>
            </a:ln>
            <a:effectLst>
              <a:outerShdw blurRad="254000" dist="38100" dir="3300000" algn="tr"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2" name="Group 16">
              <a:extLst>
                <a:ext uri="{FF2B5EF4-FFF2-40B4-BE49-F238E27FC236}">
                  <a16:creationId xmlns:a16="http://schemas.microsoft.com/office/drawing/2014/main" id="{DBE7A0C2-3D36-4D1D-AA5C-AFD602E2113F}"/>
                </a:ext>
              </a:extLst>
            </p:cNvPr>
            <p:cNvGrpSpPr/>
            <p:nvPr/>
          </p:nvGrpSpPr>
          <p:grpSpPr>
            <a:xfrm>
              <a:off x="1975757" y="-897163"/>
              <a:ext cx="261471" cy="3052763"/>
              <a:chOff x="5664200" y="-884239"/>
              <a:chExt cx="547688" cy="6394452"/>
            </a:xfrm>
          </p:grpSpPr>
          <p:sp>
            <p:nvSpPr>
              <p:cNvPr id="43" name="Freeform 12">
                <a:extLst>
                  <a:ext uri="{FF2B5EF4-FFF2-40B4-BE49-F238E27FC236}">
                    <a16:creationId xmlns:a16="http://schemas.microsoft.com/office/drawing/2014/main" id="{892873C5-07C5-4BC3-8140-A6A550195A3C}"/>
                  </a:ext>
                </a:extLst>
              </p:cNvPr>
              <p:cNvSpPr/>
              <p:nvPr/>
            </p:nvSpPr>
            <p:spPr bwMode="auto">
              <a:xfrm>
                <a:off x="5664200" y="5210174"/>
                <a:ext cx="547688" cy="300039"/>
              </a:xfrm>
              <a:custGeom>
                <a:gdLst>
                  <a:gd name="T0" fmla="*/ 143 w 143"/>
                  <a:gd name="T1" fmla="*/ 4 h 80"/>
                  <a:gd name="T2" fmla="*/ 138 w 143"/>
                  <a:gd name="T3" fmla="*/ 0 h 80"/>
                  <a:gd name="T4" fmla="*/ 5 w 143"/>
                  <a:gd name="T5" fmla="*/ 0 h 80"/>
                  <a:gd name="T6" fmla="*/ 0 w 143"/>
                  <a:gd name="T7" fmla="*/ 4 h 80"/>
                  <a:gd name="T8" fmla="*/ 0 w 143"/>
                  <a:gd name="T9" fmla="*/ 75 h 80"/>
                  <a:gd name="T10" fmla="*/ 5 w 143"/>
                  <a:gd name="T11" fmla="*/ 80 h 80"/>
                  <a:gd name="T12" fmla="*/ 24 w 143"/>
                  <a:gd name="T13" fmla="*/ 80 h 80"/>
                  <a:gd name="T14" fmla="*/ 24 w 143"/>
                  <a:gd name="T15" fmla="*/ 79 h 80"/>
                  <a:gd name="T16" fmla="*/ 35 w 143"/>
                  <a:gd name="T17" fmla="*/ 68 h 80"/>
                  <a:gd name="T18" fmla="*/ 46 w 143"/>
                  <a:gd name="T19" fmla="*/ 79 h 80"/>
                  <a:gd name="T20" fmla="*/ 46 w 143"/>
                  <a:gd name="T21" fmla="*/ 80 h 80"/>
                  <a:gd name="T22" fmla="*/ 99 w 143"/>
                  <a:gd name="T23" fmla="*/ 80 h 80"/>
                  <a:gd name="T24" fmla="*/ 99 w 143"/>
                  <a:gd name="T25" fmla="*/ 79 h 80"/>
                  <a:gd name="T26" fmla="*/ 110 w 143"/>
                  <a:gd name="T27" fmla="*/ 68 h 80"/>
                  <a:gd name="T28" fmla="*/ 121 w 143"/>
                  <a:gd name="T29" fmla="*/ 79 h 80"/>
                  <a:gd name="T30" fmla="*/ 121 w 143"/>
                  <a:gd name="T31" fmla="*/ 80 h 80"/>
                  <a:gd name="T32" fmla="*/ 138 w 143"/>
                  <a:gd name="T33" fmla="*/ 80 h 80"/>
                  <a:gd name="T34" fmla="*/ 143 w 143"/>
                  <a:gd name="T35" fmla="*/ 75 h 80"/>
                  <a:gd name="T36" fmla="*/ 143 w 143"/>
                  <a:gd name="T37" fmla="*/ 4 h 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3" h="80">
                    <a:moveTo>
                      <a:pt x="143" y="4"/>
                    </a:moveTo>
                    <a:cubicBezTo>
                      <a:pt x="143" y="2"/>
                      <a:pt x="140" y="0"/>
                      <a:pt x="138" y="0"/>
                    </a:cubicBezTo>
                    <a:cubicBezTo>
                      <a:pt x="5" y="0"/>
                      <a:pt x="5" y="0"/>
                      <a:pt x="5" y="0"/>
                    </a:cubicBezTo>
                    <a:cubicBezTo>
                      <a:pt x="2" y="0"/>
                      <a:pt x="0" y="2"/>
                      <a:pt x="0" y="4"/>
                    </a:cubicBezTo>
                    <a:cubicBezTo>
                      <a:pt x="0" y="75"/>
                      <a:pt x="0" y="75"/>
                      <a:pt x="0" y="75"/>
                    </a:cubicBezTo>
                    <a:cubicBezTo>
                      <a:pt x="0" y="78"/>
                      <a:pt x="2" y="80"/>
                      <a:pt x="5" y="80"/>
                    </a:cubicBezTo>
                    <a:cubicBezTo>
                      <a:pt x="24" y="80"/>
                      <a:pt x="24" y="80"/>
                      <a:pt x="24" y="80"/>
                    </a:cubicBezTo>
                    <a:cubicBezTo>
                      <a:pt x="24" y="79"/>
                      <a:pt x="24" y="79"/>
                      <a:pt x="24" y="79"/>
                    </a:cubicBezTo>
                    <a:cubicBezTo>
                      <a:pt x="24" y="73"/>
                      <a:pt x="29" y="68"/>
                      <a:pt x="35" y="68"/>
                    </a:cubicBezTo>
                    <a:cubicBezTo>
                      <a:pt x="41" y="68"/>
                      <a:pt x="46" y="73"/>
                      <a:pt x="46" y="79"/>
                    </a:cubicBezTo>
                    <a:cubicBezTo>
                      <a:pt x="46" y="79"/>
                      <a:pt x="46" y="79"/>
                      <a:pt x="46" y="80"/>
                    </a:cubicBezTo>
                    <a:cubicBezTo>
                      <a:pt x="99" y="80"/>
                      <a:pt x="99" y="80"/>
                      <a:pt x="99" y="80"/>
                    </a:cubicBezTo>
                    <a:cubicBezTo>
                      <a:pt x="99" y="79"/>
                      <a:pt x="99" y="79"/>
                      <a:pt x="99" y="79"/>
                    </a:cubicBezTo>
                    <a:cubicBezTo>
                      <a:pt x="99" y="73"/>
                      <a:pt x="104" y="68"/>
                      <a:pt x="110" y="68"/>
                    </a:cubicBezTo>
                    <a:cubicBezTo>
                      <a:pt x="116" y="68"/>
                      <a:pt x="121" y="73"/>
                      <a:pt x="121" y="79"/>
                    </a:cubicBezTo>
                    <a:cubicBezTo>
                      <a:pt x="121" y="79"/>
                      <a:pt x="121" y="79"/>
                      <a:pt x="121" y="80"/>
                    </a:cubicBezTo>
                    <a:cubicBezTo>
                      <a:pt x="138" y="80"/>
                      <a:pt x="138" y="80"/>
                      <a:pt x="138" y="80"/>
                    </a:cubicBezTo>
                    <a:cubicBezTo>
                      <a:pt x="140" y="80"/>
                      <a:pt x="143" y="78"/>
                      <a:pt x="143" y="75"/>
                    </a:cubicBezTo>
                    <a:lnTo>
                      <a:pt x="143" y="4"/>
                    </a:lnTo>
                    <a:close/>
                  </a:path>
                </a:pathLst>
              </a:custGeom>
              <a:solidFill>
                <a:srgbClr val="4142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3">
                <a:extLst>
                  <a:ext uri="{FF2B5EF4-FFF2-40B4-BE49-F238E27FC236}">
                    <a16:creationId xmlns:a16="http://schemas.microsoft.com/office/drawing/2014/main" id="{5D8A8E75-AEC7-4B23-B974-838E7D51C9E9}"/>
                  </a:ext>
                </a:extLst>
              </p:cNvPr>
              <p:cNvSpPr/>
              <p:nvPr/>
            </p:nvSpPr>
            <p:spPr bwMode="auto">
              <a:xfrm>
                <a:off x="6005513" y="5210175"/>
                <a:ext cx="79375" cy="258763"/>
              </a:xfrm>
              <a:custGeom>
                <a:gdLst>
                  <a:gd name="T0" fmla="*/ 2 w 21"/>
                  <a:gd name="T1" fmla="*/ 0 h 69"/>
                  <a:gd name="T2" fmla="*/ 0 w 21"/>
                  <a:gd name="T3" fmla="*/ 9 h 69"/>
                  <a:gd name="T4" fmla="*/ 16 w 21"/>
                  <a:gd name="T5" fmla="*/ 69 h 69"/>
                  <a:gd name="T6" fmla="*/ 21 w 21"/>
                  <a:gd name="T7" fmla="*/ 68 h 69"/>
                  <a:gd name="T8" fmla="*/ 21 w 21"/>
                  <a:gd name="T9" fmla="*/ 68 h 69"/>
                  <a:gd name="T10" fmla="*/ 6 w 21"/>
                  <a:gd name="T11" fmla="*/ 8 h 69"/>
                  <a:gd name="T12" fmla="*/ 8 w 21"/>
                  <a:gd name="T13" fmla="*/ 0 h 69"/>
                  <a:gd name="T14" fmla="*/ 2 w 21"/>
                  <a:gd name="T15" fmla="*/ 0 h 69"/>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69">
                    <a:moveTo>
                      <a:pt x="2" y="0"/>
                    </a:moveTo>
                    <a:cubicBezTo>
                      <a:pt x="0" y="3"/>
                      <a:pt x="0" y="6"/>
                      <a:pt x="0" y="9"/>
                    </a:cubicBezTo>
                    <a:cubicBezTo>
                      <a:pt x="16" y="69"/>
                      <a:pt x="16" y="69"/>
                      <a:pt x="16" y="69"/>
                    </a:cubicBezTo>
                    <a:cubicBezTo>
                      <a:pt x="17" y="68"/>
                      <a:pt x="19" y="68"/>
                      <a:pt x="21" y="68"/>
                    </a:cubicBezTo>
                    <a:cubicBezTo>
                      <a:pt x="21" y="68"/>
                      <a:pt x="21" y="68"/>
                      <a:pt x="21" y="68"/>
                    </a:cubicBezTo>
                    <a:cubicBezTo>
                      <a:pt x="6" y="8"/>
                      <a:pt x="6" y="8"/>
                      <a:pt x="6" y="8"/>
                    </a:cubicBezTo>
                    <a:cubicBezTo>
                      <a:pt x="6" y="5"/>
                      <a:pt x="6" y="2"/>
                      <a:pt x="8" y="0"/>
                    </a:cubicBezTo>
                    <a:lnTo>
                      <a:pt x="2" y="0"/>
                    </a:ln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4">
                <a:extLst>
                  <a:ext uri="{FF2B5EF4-FFF2-40B4-BE49-F238E27FC236}">
                    <a16:creationId xmlns:a16="http://schemas.microsoft.com/office/drawing/2014/main" id="{48005F3A-481D-4324-9455-82FA5BC9AA69}"/>
                  </a:ext>
                </a:extLst>
              </p:cNvPr>
              <p:cNvSpPr/>
              <p:nvPr/>
            </p:nvSpPr>
            <p:spPr bwMode="auto">
              <a:xfrm>
                <a:off x="5786438" y="5210175"/>
                <a:ext cx="84138" cy="255588"/>
              </a:xfrm>
              <a:custGeom>
                <a:gdLst>
                  <a:gd name="T0" fmla="*/ 0 w 22"/>
                  <a:gd name="T1" fmla="*/ 68 h 68"/>
                  <a:gd name="T2" fmla="*/ 3 w 22"/>
                  <a:gd name="T3" fmla="*/ 68 h 68"/>
                  <a:gd name="T4" fmla="*/ 6 w 22"/>
                  <a:gd name="T5" fmla="*/ 68 h 68"/>
                  <a:gd name="T6" fmla="*/ 22 w 22"/>
                  <a:gd name="T7" fmla="*/ 9 h 68"/>
                  <a:gd name="T8" fmla="*/ 22 w 22"/>
                  <a:gd name="T9" fmla="*/ 8 h 68"/>
                  <a:gd name="T10" fmla="*/ 20 w 22"/>
                  <a:gd name="T11" fmla="*/ 0 h 68"/>
                  <a:gd name="T12" fmla="*/ 14 w 22"/>
                  <a:gd name="T13" fmla="*/ 0 h 68"/>
                  <a:gd name="T14" fmla="*/ 14 w 22"/>
                  <a:gd name="T15" fmla="*/ 0 h 68"/>
                  <a:gd name="T16" fmla="*/ 16 w 22"/>
                  <a:gd name="T17" fmla="*/ 8 h 68"/>
                  <a:gd name="T18" fmla="*/ 0 w 22"/>
                  <a:gd name="T19" fmla="*/ 68 h 6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68">
                    <a:moveTo>
                      <a:pt x="0" y="68"/>
                    </a:moveTo>
                    <a:cubicBezTo>
                      <a:pt x="1" y="68"/>
                      <a:pt x="2" y="68"/>
                      <a:pt x="3" y="68"/>
                    </a:cubicBezTo>
                    <a:cubicBezTo>
                      <a:pt x="4" y="68"/>
                      <a:pt x="5" y="68"/>
                      <a:pt x="6" y="68"/>
                    </a:cubicBezTo>
                    <a:cubicBezTo>
                      <a:pt x="22" y="9"/>
                      <a:pt x="22" y="9"/>
                      <a:pt x="22" y="9"/>
                    </a:cubicBezTo>
                    <a:cubicBezTo>
                      <a:pt x="22" y="8"/>
                      <a:pt x="22" y="8"/>
                      <a:pt x="22" y="8"/>
                    </a:cubicBezTo>
                    <a:cubicBezTo>
                      <a:pt x="22" y="6"/>
                      <a:pt x="22" y="3"/>
                      <a:pt x="20" y="0"/>
                    </a:cubicBezTo>
                    <a:cubicBezTo>
                      <a:pt x="14" y="0"/>
                      <a:pt x="14" y="0"/>
                      <a:pt x="14" y="0"/>
                    </a:cubicBezTo>
                    <a:cubicBezTo>
                      <a:pt x="14" y="0"/>
                      <a:pt x="14" y="0"/>
                      <a:pt x="14" y="0"/>
                    </a:cubicBezTo>
                    <a:cubicBezTo>
                      <a:pt x="16" y="2"/>
                      <a:pt x="16" y="5"/>
                      <a:pt x="16" y="8"/>
                    </a:cubicBezTo>
                    <a:lnTo>
                      <a:pt x="0" y="68"/>
                    </a:lnTo>
                    <a:close/>
                  </a:path>
                </a:pathLst>
              </a:custGeom>
              <a:solidFill>
                <a:srgbClr val="28282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5">
                <a:extLst>
                  <a:ext uri="{FF2B5EF4-FFF2-40B4-BE49-F238E27FC236}">
                    <a16:creationId xmlns:a16="http://schemas.microsoft.com/office/drawing/2014/main" id="{694DAA85-8C23-495D-944E-E8E2DB63E165}"/>
                  </a:ext>
                </a:extLst>
              </p:cNvPr>
              <p:cNvSpPr/>
              <p:nvPr/>
            </p:nvSpPr>
            <p:spPr bwMode="auto">
              <a:xfrm>
                <a:off x="5783263" y="-884239"/>
                <a:ext cx="309562" cy="6383340"/>
              </a:xfrm>
              <a:custGeom>
                <a:gdLst>
                  <a:gd name="T0" fmla="*/ 64 w 81"/>
                  <a:gd name="T1" fmla="*/ 1601 h 1699"/>
                  <a:gd name="T2" fmla="*/ 66 w 81"/>
                  <a:gd name="T3" fmla="*/ 1589 h 1699"/>
                  <a:gd name="T4" fmla="*/ 71 w 81"/>
                  <a:gd name="T5" fmla="*/ 1580 h 1699"/>
                  <a:gd name="T6" fmla="*/ 63 w 81"/>
                  <a:gd name="T7" fmla="*/ 1555 h 1699"/>
                  <a:gd name="T8" fmla="*/ 44 w 81"/>
                  <a:gd name="T9" fmla="*/ 1550 h 1699"/>
                  <a:gd name="T10" fmla="*/ 44 w 81"/>
                  <a:gd name="T11" fmla="*/ 0 h 1699"/>
                  <a:gd name="T12" fmla="*/ 37 w 81"/>
                  <a:gd name="T13" fmla="*/ 0 h 1699"/>
                  <a:gd name="T14" fmla="*/ 37 w 81"/>
                  <a:gd name="T15" fmla="*/ 1550 h 1699"/>
                  <a:gd name="T16" fmla="*/ 18 w 81"/>
                  <a:gd name="T17" fmla="*/ 1555 h 1699"/>
                  <a:gd name="T18" fmla="*/ 10 w 81"/>
                  <a:gd name="T19" fmla="*/ 1580 h 1699"/>
                  <a:gd name="T20" fmla="*/ 15 w 81"/>
                  <a:gd name="T21" fmla="*/ 1589 h 1699"/>
                  <a:gd name="T22" fmla="*/ 17 w 81"/>
                  <a:gd name="T23" fmla="*/ 1601 h 1699"/>
                  <a:gd name="T24" fmla="*/ 0 w 81"/>
                  <a:gd name="T25" fmla="*/ 1695 h 1699"/>
                  <a:gd name="T26" fmla="*/ 2 w 81"/>
                  <a:gd name="T27" fmla="*/ 1698 h 1699"/>
                  <a:gd name="T28" fmla="*/ 6 w 81"/>
                  <a:gd name="T29" fmla="*/ 1696 h 1699"/>
                  <a:gd name="T30" fmla="*/ 23 w 81"/>
                  <a:gd name="T31" fmla="*/ 1602 h 1699"/>
                  <a:gd name="T32" fmla="*/ 23 w 81"/>
                  <a:gd name="T33" fmla="*/ 1602 h 1699"/>
                  <a:gd name="T34" fmla="*/ 20 w 81"/>
                  <a:gd name="T35" fmla="*/ 1587 h 1699"/>
                  <a:gd name="T36" fmla="*/ 15 w 81"/>
                  <a:gd name="T37" fmla="*/ 1577 h 1699"/>
                  <a:gd name="T38" fmla="*/ 21 w 81"/>
                  <a:gd name="T39" fmla="*/ 1561 h 1699"/>
                  <a:gd name="T40" fmla="*/ 37 w 81"/>
                  <a:gd name="T41" fmla="*/ 1556 h 1699"/>
                  <a:gd name="T42" fmla="*/ 37 w 81"/>
                  <a:gd name="T43" fmla="*/ 1561 h 1699"/>
                  <a:gd name="T44" fmla="*/ 40 w 81"/>
                  <a:gd name="T45" fmla="*/ 1564 h 1699"/>
                  <a:gd name="T46" fmla="*/ 44 w 81"/>
                  <a:gd name="T47" fmla="*/ 1561 h 1699"/>
                  <a:gd name="T48" fmla="*/ 44 w 81"/>
                  <a:gd name="T49" fmla="*/ 1556 h 1699"/>
                  <a:gd name="T50" fmla="*/ 60 w 81"/>
                  <a:gd name="T51" fmla="*/ 1561 h 1699"/>
                  <a:gd name="T52" fmla="*/ 66 w 81"/>
                  <a:gd name="T53" fmla="*/ 1577 h 1699"/>
                  <a:gd name="T54" fmla="*/ 61 w 81"/>
                  <a:gd name="T55" fmla="*/ 1586 h 1699"/>
                  <a:gd name="T56" fmla="*/ 58 w 81"/>
                  <a:gd name="T57" fmla="*/ 1602 h 1699"/>
                  <a:gd name="T58" fmla="*/ 75 w 81"/>
                  <a:gd name="T59" fmla="*/ 1696 h 1699"/>
                  <a:gd name="T60" fmla="*/ 78 w 81"/>
                  <a:gd name="T61" fmla="*/ 1699 h 1699"/>
                  <a:gd name="T62" fmla="*/ 79 w 81"/>
                  <a:gd name="T63" fmla="*/ 1698 h 1699"/>
                  <a:gd name="T64" fmla="*/ 81 w 81"/>
                  <a:gd name="T65" fmla="*/ 1695 h 1699"/>
                  <a:gd name="T66" fmla="*/ 64 w 81"/>
                  <a:gd name="T67" fmla="*/ 1601 h 169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1" h="1699">
                    <a:moveTo>
                      <a:pt x="64" y="1601"/>
                    </a:moveTo>
                    <a:cubicBezTo>
                      <a:pt x="64" y="1597"/>
                      <a:pt x="64" y="1593"/>
                      <a:pt x="66" y="1589"/>
                    </a:cubicBezTo>
                    <a:cubicBezTo>
                      <a:pt x="71" y="1580"/>
                      <a:pt x="71" y="1580"/>
                      <a:pt x="71" y="1580"/>
                    </a:cubicBezTo>
                    <a:cubicBezTo>
                      <a:pt x="76" y="1571"/>
                      <a:pt x="72" y="1560"/>
                      <a:pt x="63" y="1555"/>
                    </a:cubicBezTo>
                    <a:cubicBezTo>
                      <a:pt x="57" y="1552"/>
                      <a:pt x="51" y="1550"/>
                      <a:pt x="44" y="1550"/>
                    </a:cubicBezTo>
                    <a:cubicBezTo>
                      <a:pt x="44" y="0"/>
                      <a:pt x="44" y="0"/>
                      <a:pt x="44" y="0"/>
                    </a:cubicBezTo>
                    <a:cubicBezTo>
                      <a:pt x="37" y="0"/>
                      <a:pt x="37" y="0"/>
                      <a:pt x="37" y="0"/>
                    </a:cubicBezTo>
                    <a:cubicBezTo>
                      <a:pt x="37" y="1550"/>
                      <a:pt x="37" y="1550"/>
                      <a:pt x="37" y="1550"/>
                    </a:cubicBezTo>
                    <a:cubicBezTo>
                      <a:pt x="30" y="1551"/>
                      <a:pt x="24" y="1552"/>
                      <a:pt x="18" y="1555"/>
                    </a:cubicBezTo>
                    <a:cubicBezTo>
                      <a:pt x="9" y="1560"/>
                      <a:pt x="5" y="1571"/>
                      <a:pt x="10" y="1580"/>
                    </a:cubicBezTo>
                    <a:cubicBezTo>
                      <a:pt x="15" y="1589"/>
                      <a:pt x="15" y="1589"/>
                      <a:pt x="15" y="1589"/>
                    </a:cubicBezTo>
                    <a:cubicBezTo>
                      <a:pt x="17" y="1593"/>
                      <a:pt x="17" y="1597"/>
                      <a:pt x="17" y="1601"/>
                    </a:cubicBezTo>
                    <a:cubicBezTo>
                      <a:pt x="0" y="1695"/>
                      <a:pt x="0" y="1695"/>
                      <a:pt x="0" y="1695"/>
                    </a:cubicBezTo>
                    <a:cubicBezTo>
                      <a:pt x="0" y="1696"/>
                      <a:pt x="1" y="1698"/>
                      <a:pt x="2" y="1698"/>
                    </a:cubicBezTo>
                    <a:cubicBezTo>
                      <a:pt x="4" y="1698"/>
                      <a:pt x="5" y="1697"/>
                      <a:pt x="6" y="1696"/>
                    </a:cubicBezTo>
                    <a:cubicBezTo>
                      <a:pt x="23" y="1602"/>
                      <a:pt x="23" y="1602"/>
                      <a:pt x="23" y="1602"/>
                    </a:cubicBezTo>
                    <a:cubicBezTo>
                      <a:pt x="23" y="1602"/>
                      <a:pt x="23" y="1602"/>
                      <a:pt x="23" y="1602"/>
                    </a:cubicBezTo>
                    <a:cubicBezTo>
                      <a:pt x="24" y="1596"/>
                      <a:pt x="23" y="1591"/>
                      <a:pt x="20" y="1587"/>
                    </a:cubicBezTo>
                    <a:cubicBezTo>
                      <a:pt x="15" y="1577"/>
                      <a:pt x="15" y="1577"/>
                      <a:pt x="15" y="1577"/>
                    </a:cubicBezTo>
                    <a:cubicBezTo>
                      <a:pt x="12" y="1571"/>
                      <a:pt x="15" y="1564"/>
                      <a:pt x="21" y="1561"/>
                    </a:cubicBezTo>
                    <a:cubicBezTo>
                      <a:pt x="26" y="1558"/>
                      <a:pt x="31" y="1557"/>
                      <a:pt x="37" y="1556"/>
                    </a:cubicBezTo>
                    <a:cubicBezTo>
                      <a:pt x="37" y="1561"/>
                      <a:pt x="37" y="1561"/>
                      <a:pt x="37" y="1561"/>
                    </a:cubicBezTo>
                    <a:cubicBezTo>
                      <a:pt x="37" y="1562"/>
                      <a:pt x="39" y="1564"/>
                      <a:pt x="40" y="1564"/>
                    </a:cubicBezTo>
                    <a:cubicBezTo>
                      <a:pt x="42" y="1564"/>
                      <a:pt x="44" y="1562"/>
                      <a:pt x="44" y="1561"/>
                    </a:cubicBezTo>
                    <a:cubicBezTo>
                      <a:pt x="44" y="1556"/>
                      <a:pt x="44" y="1556"/>
                      <a:pt x="44" y="1556"/>
                    </a:cubicBezTo>
                    <a:cubicBezTo>
                      <a:pt x="50" y="1556"/>
                      <a:pt x="55" y="1558"/>
                      <a:pt x="60" y="1561"/>
                    </a:cubicBezTo>
                    <a:cubicBezTo>
                      <a:pt x="66" y="1564"/>
                      <a:pt x="69" y="1571"/>
                      <a:pt x="66" y="1577"/>
                    </a:cubicBezTo>
                    <a:cubicBezTo>
                      <a:pt x="61" y="1586"/>
                      <a:pt x="61" y="1586"/>
                      <a:pt x="61" y="1586"/>
                    </a:cubicBezTo>
                    <a:cubicBezTo>
                      <a:pt x="58" y="1591"/>
                      <a:pt x="58" y="1597"/>
                      <a:pt x="58" y="1602"/>
                    </a:cubicBezTo>
                    <a:cubicBezTo>
                      <a:pt x="75" y="1696"/>
                      <a:pt x="75" y="1696"/>
                      <a:pt x="75" y="1696"/>
                    </a:cubicBezTo>
                    <a:cubicBezTo>
                      <a:pt x="75" y="1697"/>
                      <a:pt x="77" y="1699"/>
                      <a:pt x="78" y="1699"/>
                    </a:cubicBezTo>
                    <a:cubicBezTo>
                      <a:pt x="78" y="1699"/>
                      <a:pt x="78" y="1698"/>
                      <a:pt x="79" y="1698"/>
                    </a:cubicBezTo>
                    <a:cubicBezTo>
                      <a:pt x="80" y="1698"/>
                      <a:pt x="81" y="1697"/>
                      <a:pt x="81" y="1695"/>
                    </a:cubicBezTo>
                    <a:lnTo>
                      <a:pt x="64" y="1601"/>
                    </a:lnTo>
                    <a:close/>
                  </a:path>
                </a:pathLst>
              </a:custGeom>
              <a:solidFill>
                <a:srgbClr val="9C9C9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47" name="椭圆 46">
            <a:extLst>
              <a:ext uri="{FF2B5EF4-FFF2-40B4-BE49-F238E27FC236}">
                <a16:creationId xmlns:a16="http://schemas.microsoft.com/office/drawing/2014/main" id="{A3FC26B7-7FD9-461D-9A4C-219F34FB443D}"/>
              </a:ext>
            </a:extLst>
          </p:cNvPr>
          <p:cNvSpPr/>
          <p:nvPr/>
        </p:nvSpPr>
        <p:spPr>
          <a:xfrm>
            <a:off x="729976" y="3652048"/>
            <a:ext cx="2152786" cy="2152786"/>
          </a:xfrm>
          <a:prstGeom prst="ellipse">
            <a:avLst/>
          </a:prstGeom>
          <a:solidFill>
            <a:srgbClr val="2E41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B75AC5DE-5B35-4FF8-A9D6-5DB93DDCECA3}"/>
              </a:ext>
            </a:extLst>
          </p:cNvPr>
          <p:cNvSpPr/>
          <p:nvPr/>
        </p:nvSpPr>
        <p:spPr>
          <a:xfrm>
            <a:off x="-2287784" y="1062721"/>
            <a:ext cx="4732557" cy="4732557"/>
          </a:xfrm>
          <a:prstGeom prst="ellipse">
            <a:avLst/>
          </a:prstGeom>
          <a:solidFill>
            <a:srgbClr val="35D6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a:extLst>
              <a:ext uri="{FF2B5EF4-FFF2-40B4-BE49-F238E27FC236}">
                <a16:creationId xmlns:a16="http://schemas.microsoft.com/office/drawing/2014/main" id="{E083D86A-D952-4E51-9296-71381A08A1DA}"/>
              </a:ext>
            </a:extLst>
          </p:cNvPr>
          <p:cNvPicPr>
            <a:picLocks noChangeAspect="1"/>
          </p:cNvPicPr>
          <p:nvPr/>
        </p:nvPicPr>
        <p:blipFill>
          <a:blip r:embed="rId2"/>
          <a:stretch>
            <a:fillRect/>
          </a:stretch>
        </p:blipFill>
        <p:spPr>
          <a:xfrm>
            <a:off x="8347075" y="4911180"/>
            <a:ext cx="746448" cy="707887"/>
          </a:xfrm>
          <a:prstGeom prst="rect">
            <a:avLst/>
          </a:prstGeom>
        </p:spPr>
      </p:pic>
      <p:pic>
        <p:nvPicPr>
          <p:cNvPr id="51" name="图片 50">
            <a:extLst>
              <a:ext uri="{FF2B5EF4-FFF2-40B4-BE49-F238E27FC236}">
                <a16:creationId xmlns:a16="http://schemas.microsoft.com/office/drawing/2014/main" id="{D1E62683-9AC9-4B83-A223-1582F2E562F0}"/>
              </a:ext>
            </a:extLst>
          </p:cNvPr>
          <p:cNvPicPr>
            <a:picLocks noChangeAspect="1"/>
          </p:cNvPicPr>
          <p:nvPr/>
        </p:nvPicPr>
        <p:blipFill>
          <a:blip r:embed="rId3"/>
          <a:stretch>
            <a:fillRect/>
          </a:stretch>
        </p:blipFill>
        <p:spPr>
          <a:xfrm>
            <a:off x="198640" y="114889"/>
            <a:ext cx="698456" cy="660853"/>
          </a:xfrm>
          <a:prstGeom prst="rect">
            <a:avLst/>
          </a:prstGeom>
        </p:spPr>
      </p:pic>
      <p:pic>
        <p:nvPicPr>
          <p:cNvPr id="52" name="图片 51">
            <a:extLst>
              <a:ext uri="{FF2B5EF4-FFF2-40B4-BE49-F238E27FC236}">
                <a16:creationId xmlns:a16="http://schemas.microsoft.com/office/drawing/2014/main" id="{28B9A5F2-51D2-4504-8B8B-84F5764E7ADA}"/>
              </a:ext>
            </a:extLst>
          </p:cNvPr>
          <p:cNvPicPr>
            <a:picLocks noChangeAspect="1"/>
          </p:cNvPicPr>
          <p:nvPr/>
        </p:nvPicPr>
        <p:blipFill>
          <a:blip r:embed="rId2"/>
          <a:stretch>
            <a:fillRect/>
          </a:stretch>
        </p:blipFill>
        <p:spPr>
          <a:xfrm>
            <a:off x="3520558" y="1328322"/>
            <a:ext cx="613743" cy="582037"/>
          </a:xfrm>
          <a:prstGeom prst="rect">
            <a:avLst/>
          </a:prstGeom>
        </p:spPr>
      </p:pic>
      <p:sp>
        <p:nvSpPr>
          <p:cNvPr id="53" name="椭圆 52">
            <a:extLst>
              <a:ext uri="{FF2B5EF4-FFF2-40B4-BE49-F238E27FC236}">
                <a16:creationId xmlns:a16="http://schemas.microsoft.com/office/drawing/2014/main" id="{9C62EB48-7D65-4604-A245-44274A1A1BF0}"/>
              </a:ext>
            </a:extLst>
          </p:cNvPr>
          <p:cNvSpPr/>
          <p:nvPr/>
        </p:nvSpPr>
        <p:spPr>
          <a:xfrm>
            <a:off x="2602990" y="5655216"/>
            <a:ext cx="431082" cy="431082"/>
          </a:xfrm>
          <a:prstGeom prst="ellipse">
            <a:avLst/>
          </a:prstGeom>
          <a:solidFill>
            <a:srgbClr val="35D6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979E4639-0761-4163-B9E0-8464AA815A6F}"/>
              </a:ext>
            </a:extLst>
          </p:cNvPr>
          <p:cNvSpPr/>
          <p:nvPr/>
        </p:nvSpPr>
        <p:spPr>
          <a:xfrm>
            <a:off x="1318387" y="1551243"/>
            <a:ext cx="1226437" cy="1226437"/>
          </a:xfrm>
          <a:prstGeom prst="ellipse">
            <a:avLst/>
          </a:prstGeom>
          <a:solidFill>
            <a:srgbClr val="2E4183"/>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F253A0AE-C7DB-4C4D-B86E-B9D5BA3FBA64}"/>
              </a:ext>
            </a:extLst>
          </p:cNvPr>
          <p:cNvSpPr/>
          <p:nvPr/>
        </p:nvSpPr>
        <p:spPr>
          <a:xfrm>
            <a:off x="11193150" y="5655216"/>
            <a:ext cx="2230734" cy="2230734"/>
          </a:xfrm>
          <a:prstGeom prst="ellipse">
            <a:avLst/>
          </a:prstGeom>
          <a:noFill/>
          <a:ln w="38100">
            <a:solidFill>
              <a:srgbClr val="2E4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0AA34FC8-C0E7-4F83-9176-0807CC995CFD}"/>
              </a:ext>
            </a:extLst>
          </p:cNvPr>
          <p:cNvSpPr/>
          <p:nvPr/>
        </p:nvSpPr>
        <p:spPr>
          <a:xfrm>
            <a:off x="10160699" y="3990782"/>
            <a:ext cx="2230734" cy="2230734"/>
          </a:xfrm>
          <a:prstGeom prst="ellipse">
            <a:avLst/>
          </a:prstGeom>
          <a:noFill/>
          <a:ln w="38100">
            <a:solidFill>
              <a:srgbClr val="35D6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29C5A6EE-3EEC-42E1-AA78-4B6123B40C4A}"/>
              </a:ext>
            </a:extLst>
          </p:cNvPr>
          <p:cNvSpPr/>
          <p:nvPr/>
        </p:nvSpPr>
        <p:spPr>
          <a:xfrm>
            <a:off x="10952864" y="3423335"/>
            <a:ext cx="1841789" cy="1841789"/>
          </a:xfrm>
          <a:prstGeom prst="ellipse">
            <a:avLst/>
          </a:prstGeom>
          <a:noFill/>
          <a:ln w="38100">
            <a:solidFill>
              <a:srgbClr val="2E4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58" name="椭圆 57">
            <a:extLst>
              <a:ext uri="{FF2B5EF4-FFF2-40B4-BE49-F238E27FC236}">
                <a16:creationId xmlns:a16="http://schemas.microsoft.com/office/drawing/2014/main" id="{00B8BBFB-8382-4E5D-9280-C489200597BD}"/>
              </a:ext>
            </a:extLst>
          </p:cNvPr>
          <p:cNvSpPr/>
          <p:nvPr/>
        </p:nvSpPr>
        <p:spPr>
          <a:xfrm>
            <a:off x="11193150" y="2915685"/>
            <a:ext cx="880051" cy="880051"/>
          </a:xfrm>
          <a:prstGeom prst="ellipse">
            <a:avLst/>
          </a:prstGeom>
          <a:noFill/>
          <a:ln w="38100">
            <a:solidFill>
              <a:srgbClr val="35D6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3BC2FA5B-AC2D-4894-957D-D3EC37D47F17}"/>
              </a:ext>
            </a:extLst>
          </p:cNvPr>
          <p:cNvSpPr/>
          <p:nvPr/>
        </p:nvSpPr>
        <p:spPr>
          <a:xfrm>
            <a:off x="9197766" y="5461569"/>
            <a:ext cx="1592164" cy="1592164"/>
          </a:xfrm>
          <a:prstGeom prst="ellipse">
            <a:avLst/>
          </a:prstGeom>
          <a:noFill/>
          <a:ln w="38100">
            <a:solidFill>
              <a:srgbClr val="2E4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pic>
        <p:nvPicPr>
          <p:cNvPr id="60" name="图片 59">
            <a:extLst>
              <a:ext uri="{FF2B5EF4-FFF2-40B4-BE49-F238E27FC236}">
                <a16:creationId xmlns:a16="http://schemas.microsoft.com/office/drawing/2014/main" id="{54E10C81-B9B9-47E2-A117-CE4BA27B6C23}"/>
              </a:ext>
            </a:extLst>
          </p:cNvPr>
          <p:cNvPicPr>
            <a:picLocks noChangeAspect="1"/>
          </p:cNvPicPr>
          <p:nvPr/>
        </p:nvPicPr>
        <p:blipFill>
          <a:blip r:embed="rId2"/>
          <a:stretch>
            <a:fillRect/>
          </a:stretch>
        </p:blipFill>
        <p:spPr>
          <a:xfrm>
            <a:off x="10952864" y="325396"/>
            <a:ext cx="691268" cy="655557"/>
          </a:xfrm>
          <a:prstGeom prst="rect">
            <a:avLst/>
          </a:prstGeom>
        </p:spPr>
      </p:pic>
      <p:pic>
        <p:nvPicPr>
          <p:cNvPr id="61" name="图片 60">
            <a:extLst>
              <a:ext uri="{FF2B5EF4-FFF2-40B4-BE49-F238E27FC236}">
                <a16:creationId xmlns:a16="http://schemas.microsoft.com/office/drawing/2014/main" id="{F79679C8-DECE-4512-A5D9-B95C5E05E2B8}"/>
              </a:ext>
            </a:extLst>
          </p:cNvPr>
          <p:cNvPicPr>
            <a:picLocks noChangeAspect="1"/>
          </p:cNvPicPr>
          <p:nvPr/>
        </p:nvPicPr>
        <p:blipFill>
          <a:blip r:embed="rId3"/>
          <a:stretch>
            <a:fillRect/>
          </a:stretch>
        </p:blipFill>
        <p:spPr>
          <a:xfrm>
            <a:off x="10315627" y="3551108"/>
            <a:ext cx="517094" cy="489255"/>
          </a:xfrm>
          <a:prstGeom prst="rect">
            <a:avLst/>
          </a:prstGeom>
        </p:spPr>
      </p:pic>
      <p:sp>
        <p:nvSpPr>
          <p:cNvPr id="62" name="椭圆 61">
            <a:extLst>
              <a:ext uri="{FF2B5EF4-FFF2-40B4-BE49-F238E27FC236}">
                <a16:creationId xmlns:a16="http://schemas.microsoft.com/office/drawing/2014/main" id="{272B6D14-EFD7-4D19-912B-7091DACC1B47}"/>
              </a:ext>
            </a:extLst>
          </p:cNvPr>
          <p:cNvSpPr/>
          <p:nvPr/>
        </p:nvSpPr>
        <p:spPr>
          <a:xfrm>
            <a:off x="11134166" y="2023370"/>
            <a:ext cx="185875" cy="185875"/>
          </a:xfrm>
          <a:prstGeom prst="ellipse">
            <a:avLst/>
          </a:prstGeom>
          <a:solidFill>
            <a:srgbClr val="35D6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501684D7-98FE-4F19-ADFA-87ADA7D500FB}"/>
              </a:ext>
            </a:extLst>
          </p:cNvPr>
          <p:cNvSpPr/>
          <p:nvPr/>
        </p:nvSpPr>
        <p:spPr>
          <a:xfrm>
            <a:off x="9810876" y="712898"/>
            <a:ext cx="349823" cy="349823"/>
          </a:xfrm>
          <a:prstGeom prst="ellipse">
            <a:avLst/>
          </a:prstGeom>
          <a:solidFill>
            <a:srgbClr val="35D6F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a:extLst>
              <a:ext uri="{FF2B5EF4-FFF2-40B4-BE49-F238E27FC236}">
                <a16:creationId xmlns:a16="http://schemas.microsoft.com/office/drawing/2014/main" id="{F1C49AB2-AE59-4506-AABA-7325C66EF1A0}"/>
              </a:ext>
            </a:extLst>
          </p:cNvPr>
          <p:cNvSpPr txBox="1"/>
          <p:nvPr/>
        </p:nvSpPr>
        <p:spPr>
          <a:xfrm>
            <a:off x="3940514" y="2653678"/>
            <a:ext cx="5880270" cy="1446550"/>
          </a:xfrm>
          <a:prstGeom prst="rect">
            <a:avLst/>
          </a:prstGeom>
          <a:noFill/>
        </p:spPr>
        <p:txBody>
          <a:bodyPr vert="horz" wrap="square" rtlCol="0">
            <a:spAutoFit/>
          </a:bodyPr>
          <a:lstStyle/>
          <a:p>
            <a:r>
              <a:rPr lang="en-US" altLang="zh-CN" sz="8800" b="1">
                <a:solidFill>
                  <a:srgbClr val="4B6AB2"/>
                </a:solidFill>
                <a:latin typeface="Agency FB" panose="020b0503020202020204" pitchFamily="34" charset="0"/>
              </a:rPr>
              <a:t>THANK YOU</a:t>
            </a:r>
            <a:endParaRPr lang="zh-CN" altLang="en-US" sz="8800" b="1">
              <a:solidFill>
                <a:srgbClr val="4B6AB2"/>
              </a:solidFill>
              <a:latin typeface="Agency FB" panose="020b0503020202020204" pitchFamily="34" charset="0"/>
            </a:endParaRPr>
          </a:p>
        </p:txBody>
      </p:sp>
      <p:pic>
        <p:nvPicPr>
          <p:cNvPr id="67" name="图片 66">
            <a:extLst>
              <a:ext uri="{FF2B5EF4-FFF2-40B4-BE49-F238E27FC236}">
                <a16:creationId xmlns:a16="http://schemas.microsoft.com/office/drawing/2014/main" id="{5FEBA9A5-0E2C-4974-847F-72B5697AB9E6}"/>
              </a:ext>
            </a:extLst>
          </p:cNvPr>
          <p:cNvPicPr>
            <a:picLocks noChangeAspect="1"/>
          </p:cNvPicPr>
          <p:nvPr/>
        </p:nvPicPr>
        <p:blipFill>
          <a:blip r:embed="rId3"/>
          <a:stretch>
            <a:fillRect/>
          </a:stretch>
        </p:blipFill>
        <p:spPr>
          <a:xfrm>
            <a:off x="4265036" y="4729578"/>
            <a:ext cx="931508" cy="881358"/>
          </a:xfrm>
          <a:prstGeom prst="rect">
            <a:avLst/>
          </a:prstGeom>
        </p:spPr>
      </p:pic>
      <p:sp>
        <p:nvSpPr>
          <p:cNvPr id="68" name="椭圆 67">
            <a:extLst>
              <a:ext uri="{FF2B5EF4-FFF2-40B4-BE49-F238E27FC236}">
                <a16:creationId xmlns:a16="http://schemas.microsoft.com/office/drawing/2014/main" id="{E8CB1EFE-57CB-4E4F-9485-123DB7E40DF2}"/>
              </a:ext>
            </a:extLst>
          </p:cNvPr>
          <p:cNvSpPr/>
          <p:nvPr/>
        </p:nvSpPr>
        <p:spPr>
          <a:xfrm>
            <a:off x="8592882" y="1371135"/>
            <a:ext cx="452129" cy="452129"/>
          </a:xfrm>
          <a:prstGeom prst="ellipse">
            <a:avLst/>
          </a:prstGeom>
          <a:noFill/>
          <a:ln w="38100">
            <a:solidFill>
              <a:srgbClr val="35D6F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F201A9B2-1968-4F87-98AB-99D2F8D5E795}"/>
              </a:ext>
            </a:extLst>
          </p:cNvPr>
          <p:cNvSpPr/>
          <p:nvPr/>
        </p:nvSpPr>
        <p:spPr>
          <a:xfrm>
            <a:off x="6772136" y="5020084"/>
            <a:ext cx="542488" cy="542488"/>
          </a:xfrm>
          <a:prstGeom prst="ellipse">
            <a:avLst/>
          </a:prstGeom>
          <a:noFill/>
          <a:ln w="38100">
            <a:solidFill>
              <a:srgbClr val="2E4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pic>
        <p:nvPicPr>
          <p:cNvPr id="70" name="图片 69">
            <a:extLst>
              <a:ext uri="{FF2B5EF4-FFF2-40B4-BE49-F238E27FC236}">
                <a16:creationId xmlns:a16="http://schemas.microsoft.com/office/drawing/2014/main" id="{A82A8104-1A83-4855-B5E6-6970CB39327D}"/>
              </a:ext>
            </a:extLst>
          </p:cNvPr>
          <p:cNvPicPr>
            <a:picLocks noChangeAspect="1"/>
          </p:cNvPicPr>
          <p:nvPr/>
        </p:nvPicPr>
        <p:blipFill>
          <a:blip r:embed="rId3"/>
          <a:stretch>
            <a:fillRect/>
          </a:stretch>
        </p:blipFill>
        <p:spPr>
          <a:xfrm>
            <a:off x="6963727" y="377213"/>
            <a:ext cx="691268" cy="654052"/>
          </a:xfrm>
          <a:prstGeom prst="rect">
            <a:avLst/>
          </a:prstGeom>
        </p:spPr>
      </p:pic>
      <p:sp>
        <p:nvSpPr>
          <p:cNvPr id="71" name="椭圆 70">
            <a:extLst>
              <a:ext uri="{FF2B5EF4-FFF2-40B4-BE49-F238E27FC236}">
                <a16:creationId xmlns:a16="http://schemas.microsoft.com/office/drawing/2014/main" id="{608D5A23-674D-47A3-BFAB-B88968168014}"/>
              </a:ext>
            </a:extLst>
          </p:cNvPr>
          <p:cNvSpPr/>
          <p:nvPr/>
        </p:nvSpPr>
        <p:spPr>
          <a:xfrm>
            <a:off x="3409988" y="381930"/>
            <a:ext cx="214163" cy="214163"/>
          </a:xfrm>
          <a:prstGeom prst="ellipse">
            <a:avLst/>
          </a:prstGeom>
          <a:noFill/>
          <a:ln w="38100">
            <a:solidFill>
              <a:srgbClr val="2E418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Tree>
    <p:extLst>
      <p:ext uri="{BB962C8B-B14F-4D97-AF65-F5344CB8AC3E}">
        <p14:creationId val="2046717665"/>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randombar(horizontal)">
                                      <p:cBhvr>
                                        <p:cTn id="10" dur="500"/>
                                        <p:tgtEl>
                                          <p:spTgt spid="49"/>
                                        </p:tgtEl>
                                      </p:cBhvr>
                                    </p:animEffect>
                                  </p:childTnLst>
                                </p:cTn>
                              </p:par>
                              <p:par>
                                <p:cTn id="11" presetID="14" presetClass="entr" presetSubtype="10" fill="hold" nodeType="with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randombar(horizontal)">
                                      <p:cBhvr>
                                        <p:cTn id="13" dur="500"/>
                                        <p:tgtEl>
                                          <p:spTgt spid="50"/>
                                        </p:tgtEl>
                                      </p:cBhvr>
                                    </p:animEffect>
                                  </p:childTnLst>
                                </p:cTn>
                              </p:par>
                              <p:par>
                                <p:cTn id="14" presetID="14" presetClass="entr" presetSubtype="10" fill="hold"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randombar(horizontal)">
                                      <p:cBhvr>
                                        <p:cTn id="16" dur="500"/>
                                        <p:tgtEl>
                                          <p:spTgt spid="51"/>
                                        </p:tgtEl>
                                      </p:cBhvr>
                                    </p:animEffect>
                                  </p:childTnLst>
                                </p:cTn>
                              </p:par>
                              <p:par>
                                <p:cTn id="17" presetID="14" presetClass="entr" presetSubtype="10" fill="hold" nodeType="withEffect">
                                  <p:stCondLst>
                                    <p:cond delay="0"/>
                                  </p:stCondLst>
                                  <p:childTnLst>
                                    <p:set>
                                      <p:cBhvr>
                                        <p:cTn id="18" dur="1" fill="hold">
                                          <p:stCondLst>
                                            <p:cond delay="0"/>
                                          </p:stCondLst>
                                        </p:cTn>
                                        <p:tgtEl>
                                          <p:spTgt spid="52"/>
                                        </p:tgtEl>
                                        <p:attrNameLst>
                                          <p:attrName>style.visibility</p:attrName>
                                        </p:attrNameLst>
                                      </p:cBhvr>
                                      <p:to>
                                        <p:strVal val="visible"/>
                                      </p:to>
                                    </p:set>
                                    <p:animEffect transition="in" filter="randombar(horizontal)">
                                      <p:cBhvr>
                                        <p:cTn id="19" dur="500"/>
                                        <p:tgtEl>
                                          <p:spTgt spid="5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Effect transition="in" filter="randombar(horizontal)">
                                      <p:cBhvr>
                                        <p:cTn id="22" dur="500"/>
                                        <p:tgtEl>
                                          <p:spTgt spid="5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randombar(horizontal)">
                                      <p:cBhvr>
                                        <p:cTn id="25" dur="500"/>
                                        <p:tgtEl>
                                          <p:spTgt spid="54"/>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randombar(horizontal)">
                                      <p:cBhvr>
                                        <p:cTn id="28" dur="500"/>
                                        <p:tgtEl>
                                          <p:spTgt spid="55"/>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randombar(horizontal)">
                                      <p:cBhvr>
                                        <p:cTn id="31" dur="500"/>
                                        <p:tgtEl>
                                          <p:spTgt spid="56"/>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randombar(horizontal)">
                                      <p:cBhvr>
                                        <p:cTn id="34" dur="500"/>
                                        <p:tgtEl>
                                          <p:spTgt spid="57"/>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randombar(horizontal)">
                                      <p:cBhvr>
                                        <p:cTn id="37" dur="500"/>
                                        <p:tgtEl>
                                          <p:spTgt spid="58"/>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randombar(horizontal)">
                                      <p:cBhvr>
                                        <p:cTn id="40" dur="500"/>
                                        <p:tgtEl>
                                          <p:spTgt spid="59"/>
                                        </p:tgtEl>
                                      </p:cBhvr>
                                    </p:animEffect>
                                  </p:childTnLst>
                                </p:cTn>
                              </p:par>
                              <p:par>
                                <p:cTn id="41" presetID="14" presetClass="entr" presetSubtype="10" fill="hold"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randombar(horizontal)">
                                      <p:cBhvr>
                                        <p:cTn id="43" dur="500"/>
                                        <p:tgtEl>
                                          <p:spTgt spid="60"/>
                                        </p:tgtEl>
                                      </p:cBhvr>
                                    </p:animEffect>
                                  </p:childTnLst>
                                </p:cTn>
                              </p:par>
                              <p:par>
                                <p:cTn id="44" presetID="14" presetClass="entr" presetSubtype="10" fill="hold" nodeType="with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randombar(horizontal)">
                                      <p:cBhvr>
                                        <p:cTn id="46" dur="500"/>
                                        <p:tgtEl>
                                          <p:spTgt spid="61"/>
                                        </p:tgtEl>
                                      </p:cBhvr>
                                    </p:animEffect>
                                  </p:childTnLst>
                                </p:cTn>
                              </p:par>
                              <p:par>
                                <p:cTn id="47" presetID="14" presetClass="entr" presetSubtype="10" fill="hold" grpId="0" nodeType="with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randombar(horizontal)">
                                      <p:cBhvr>
                                        <p:cTn id="49" dur="500"/>
                                        <p:tgtEl>
                                          <p:spTgt spid="62"/>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Effect transition="in" filter="randombar(horizontal)">
                                      <p:cBhvr>
                                        <p:cTn id="52" dur="500"/>
                                        <p:tgtEl>
                                          <p:spTgt spid="63"/>
                                        </p:tgtEl>
                                      </p:cBhvr>
                                    </p:animEffect>
                                  </p:childTnLst>
                                </p:cTn>
                              </p:par>
                              <p:par>
                                <p:cTn id="53" presetID="14" presetClass="entr" presetSubtype="10" fill="hold" nodeType="withEffect">
                                  <p:stCondLst>
                                    <p:cond delay="0"/>
                                  </p:stCondLst>
                                  <p:childTnLst>
                                    <p:set>
                                      <p:cBhvr>
                                        <p:cTn id="54" dur="1" fill="hold">
                                          <p:stCondLst>
                                            <p:cond delay="0"/>
                                          </p:stCondLst>
                                        </p:cTn>
                                        <p:tgtEl>
                                          <p:spTgt spid="67"/>
                                        </p:tgtEl>
                                        <p:attrNameLst>
                                          <p:attrName>style.visibility</p:attrName>
                                        </p:attrNameLst>
                                      </p:cBhvr>
                                      <p:to>
                                        <p:strVal val="visible"/>
                                      </p:to>
                                    </p:set>
                                    <p:animEffect transition="in" filter="randombar(horizontal)">
                                      <p:cBhvr>
                                        <p:cTn id="55" dur="500"/>
                                        <p:tgtEl>
                                          <p:spTgt spid="67"/>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68"/>
                                        </p:tgtEl>
                                        <p:attrNameLst>
                                          <p:attrName>style.visibility</p:attrName>
                                        </p:attrNameLst>
                                      </p:cBhvr>
                                      <p:to>
                                        <p:strVal val="visible"/>
                                      </p:to>
                                    </p:set>
                                    <p:animEffect transition="in" filter="randombar(horizontal)">
                                      <p:cBhvr>
                                        <p:cTn id="58" dur="500"/>
                                        <p:tgtEl>
                                          <p:spTgt spid="68"/>
                                        </p:tgtEl>
                                      </p:cBhvr>
                                    </p:animEffect>
                                  </p:childTnLst>
                                </p:cTn>
                              </p:par>
                              <p:par>
                                <p:cTn id="59" presetID="14" presetClass="entr" presetSubtype="10" fill="hold" grpId="0" nodeType="withEffect">
                                  <p:stCondLst>
                                    <p:cond delay="0"/>
                                  </p:stCondLst>
                                  <p:childTnLst>
                                    <p:set>
                                      <p:cBhvr>
                                        <p:cTn id="60" dur="1" fill="hold">
                                          <p:stCondLst>
                                            <p:cond delay="0"/>
                                          </p:stCondLst>
                                        </p:cTn>
                                        <p:tgtEl>
                                          <p:spTgt spid="69"/>
                                        </p:tgtEl>
                                        <p:attrNameLst>
                                          <p:attrName>style.visibility</p:attrName>
                                        </p:attrNameLst>
                                      </p:cBhvr>
                                      <p:to>
                                        <p:strVal val="visible"/>
                                      </p:to>
                                    </p:set>
                                    <p:animEffect transition="in" filter="randombar(horizontal)">
                                      <p:cBhvr>
                                        <p:cTn id="61" dur="500"/>
                                        <p:tgtEl>
                                          <p:spTgt spid="69"/>
                                        </p:tgtEl>
                                      </p:cBhvr>
                                    </p:animEffect>
                                  </p:childTnLst>
                                </p:cTn>
                              </p:par>
                              <p:par>
                                <p:cTn id="62" presetID="14" presetClass="entr" presetSubtype="10" fill="hold" nodeType="withEffect">
                                  <p:stCondLst>
                                    <p:cond delay="0"/>
                                  </p:stCondLst>
                                  <p:childTnLst>
                                    <p:set>
                                      <p:cBhvr>
                                        <p:cTn id="63" dur="1" fill="hold">
                                          <p:stCondLst>
                                            <p:cond delay="0"/>
                                          </p:stCondLst>
                                        </p:cTn>
                                        <p:tgtEl>
                                          <p:spTgt spid="70"/>
                                        </p:tgtEl>
                                        <p:attrNameLst>
                                          <p:attrName>style.visibility</p:attrName>
                                        </p:attrNameLst>
                                      </p:cBhvr>
                                      <p:to>
                                        <p:strVal val="visible"/>
                                      </p:to>
                                    </p:set>
                                    <p:animEffect transition="in" filter="randombar(horizontal)">
                                      <p:cBhvr>
                                        <p:cTn id="64" dur="500"/>
                                        <p:tgtEl>
                                          <p:spTgt spid="70"/>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71"/>
                                        </p:tgtEl>
                                        <p:attrNameLst>
                                          <p:attrName>style.visibility</p:attrName>
                                        </p:attrNameLst>
                                      </p:cBhvr>
                                      <p:to>
                                        <p:strVal val="visible"/>
                                      </p:to>
                                    </p:set>
                                    <p:animEffect transition="in" filter="randombar(horizontal)">
                                      <p:cBhvr>
                                        <p:cTn id="67" dur="500"/>
                                        <p:tgtEl>
                                          <p:spTgt spid="71"/>
                                        </p:tgtEl>
                                      </p:cBhvr>
                                    </p:animEffect>
                                  </p:childTnLst>
                                </p:cTn>
                              </p:par>
                            </p:childTnLst>
                          </p:cTn>
                        </p:par>
                      </p:childTnLst>
                    </p:cTn>
                  </p:par>
                  <p:par>
                    <p:cTn id="68" fill="hold" nodeType="clickPar">
                      <p:stCondLst>
                        <p:cond delay="indefinite"/>
                      </p:stCondLst>
                      <p:childTnLst>
                        <p:par>
                          <p:cTn id="69" fill="hold">
                            <p:stCondLst>
                              <p:cond delay="0"/>
                            </p:stCondLst>
                            <p:childTnLst>
                              <p:par>
                                <p:cTn id="70" presetID="21" presetClass="entr" presetSubtype="1" fill="hold" nodeType="click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wheel(1)">
                                      <p:cBhvr>
                                        <p:cTn id="72" dur="2000"/>
                                        <p:tgtEl>
                                          <p:spTgt spid="33"/>
                                        </p:tgtEl>
                                      </p:cBhvr>
                                    </p:animEffect>
                                  </p:childTnLst>
                                </p:cTn>
                              </p:par>
                            </p:childTnLst>
                          </p:cTn>
                        </p:par>
                      </p:childTnLst>
                    </p:cTn>
                  </p:par>
                  <p:par>
                    <p:cTn id="73" fill="hold" nodeType="clickPar">
                      <p:stCondLst>
                        <p:cond delay="indefinite"/>
                      </p:stCondLst>
                      <p:childTnLst>
                        <p:par>
                          <p:cTn id="74" fill="hold">
                            <p:stCondLst>
                              <p:cond delay="0"/>
                            </p:stCondLst>
                            <p:childTnLst>
                              <p:par>
                                <p:cTn id="75" presetID="6" presetClass="entr" presetSubtype="16" fill="hold" grpId="0" nodeType="clickEffect">
                                  <p:stCondLst>
                                    <p:cond delay="0"/>
                                  </p:stCondLst>
                                  <p:childTnLst>
                                    <p:set>
                                      <p:cBhvr>
                                        <p:cTn id="76" dur="1" fill="hold">
                                          <p:stCondLst>
                                            <p:cond delay="0"/>
                                          </p:stCondLst>
                                        </p:cTn>
                                        <p:tgtEl>
                                          <p:spTgt spid="66"/>
                                        </p:tgtEl>
                                        <p:attrNameLst>
                                          <p:attrName>style.visibility</p:attrName>
                                        </p:attrNameLst>
                                      </p:cBhvr>
                                      <p:to>
                                        <p:strVal val="visible"/>
                                      </p:to>
                                    </p:set>
                                    <p:animEffect transition="in" filter="circle(in)">
                                      <p:cBhvr>
                                        <p:cTn id="77" dur="20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9" grpId="0" animBg="1"/>
      <p:bldP spid="53" grpId="0" animBg="1"/>
      <p:bldP spid="54" grpId="0" animBg="1"/>
      <p:bldP spid="55" grpId="0" animBg="1"/>
      <p:bldP spid="56" grpId="0" animBg="1"/>
      <p:bldP spid="57" grpId="0" animBg="1"/>
      <p:bldP spid="58" grpId="0" animBg="1"/>
      <p:bldP spid="59" grpId="0" animBg="1"/>
      <p:bldP spid="62" grpId="0" animBg="1"/>
      <p:bldP spid="63" grpId="0" animBg="1"/>
      <p:bldP spid="66" grpId="0"/>
      <p:bldP spid="68" grpId="0" animBg="1"/>
      <p:bldP spid="69" grpId="0" animBg="1"/>
      <p:bldP spid="71" grpId="0"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220EE747-2647-440F-953A-9D22EFD5E082}"/>
              </a:ext>
            </a:extLst>
          </p:cNvPr>
          <p:cNvGrpSpPr/>
          <p:nvPr/>
        </p:nvGrpSpPr>
        <p:grpSpPr>
          <a:xfrm>
            <a:off x="1832301" y="578424"/>
            <a:ext cx="5584500" cy="5384799"/>
            <a:chOff x="4094904" y="-505009"/>
            <a:chExt cx="5584500" cy="5384799"/>
          </a:xfrm>
        </p:grpSpPr>
        <p:sp>
          <p:nvSpPr>
            <p:cNvPr id="3" name="矩形 2">
              <a:extLst>
                <a:ext uri="{FF2B5EF4-FFF2-40B4-BE49-F238E27FC236}">
                  <a16:creationId xmlns:a16="http://schemas.microsoft.com/office/drawing/2014/main" id="{B66459DE-D74C-4696-9094-D05B56B5D2E0}"/>
                </a:ext>
              </a:extLst>
            </p:cNvPr>
            <p:cNvSpPr/>
            <p:nvPr/>
          </p:nvSpPr>
          <p:spPr>
            <a:xfrm>
              <a:off x="4094904" y="-505009"/>
              <a:ext cx="5584500" cy="5384799"/>
            </a:xfrm>
            <a:prstGeom prst="rect">
              <a:avLst/>
            </a:prstGeom>
            <a:noFill/>
            <a:ln w="762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sp>
          <p:nvSpPr>
            <p:cNvPr id="4" name="文本框 3">
              <a:extLst>
                <a:ext uri="{FF2B5EF4-FFF2-40B4-BE49-F238E27FC236}">
                  <a16:creationId xmlns:a16="http://schemas.microsoft.com/office/drawing/2014/main" id="{8DCA914C-3B7E-407B-90EA-532258B82304}"/>
                </a:ext>
              </a:extLst>
            </p:cNvPr>
            <p:cNvSpPr txBox="1"/>
            <p:nvPr/>
          </p:nvSpPr>
          <p:spPr>
            <a:xfrm>
              <a:off x="5764690" y="227019"/>
              <a:ext cx="923330" cy="4256906"/>
            </a:xfrm>
            <a:prstGeom prst="rect">
              <a:avLst/>
            </a:prstGeom>
            <a:noFill/>
          </p:spPr>
          <p:txBody>
            <a:bodyPr vert="eaVert" wrap="square" rtlCol="0">
              <a:spAutoFit/>
            </a:bodyPr>
            <a:lstStyle/>
            <a:p>
              <a:r>
                <a:rPr lang="zh-CN" altLang="en-US" sz="4800" b="1">
                  <a:solidFill>
                    <a:srgbClr val="4B6AB2"/>
                  </a:solidFill>
                  <a:latin typeface="方正粗黑宋简体" panose="02000000000000000000" pitchFamily="2" charset="-122"/>
                  <a:ea typeface="方正粗黑宋简体" panose="02000000000000000000" pitchFamily="2" charset="-122"/>
                </a:rPr>
                <a:t>产品基本介绍</a:t>
              </a:r>
            </a:p>
          </p:txBody>
        </p:sp>
      </p:grpSp>
      <p:pic>
        <p:nvPicPr>
          <p:cNvPr id="2" name="图片 1">
            <a:extLst>
              <a:ext uri="{FF2B5EF4-FFF2-40B4-BE49-F238E27FC236}">
                <a16:creationId xmlns:a16="http://schemas.microsoft.com/office/drawing/2014/main" id="{F697647C-677E-46DF-957E-020E0B12101A}"/>
              </a:ext>
            </a:extLst>
          </p:cNvPr>
          <p:cNvPicPr>
            <a:picLocks noChangeAspect="1"/>
          </p:cNvPicPr>
          <p:nvPr/>
        </p:nvPicPr>
        <p:blipFill>
          <a:blip r:embed="rId2">
            <a:extLst>
              <a:ext uri="{28A0092B-C50C-407E-A947-70E740481C1C}">
                <a14:useLocalDpi xmlns:a14="http://schemas.microsoft.com/office/drawing/2010/main" val="0"/>
              </a:ext>
            </a:extLst>
          </a:blip>
          <a:srcRect l="-2" t="10570" r="65743" b="24009"/>
          <a:stretch>
            <a:fillRect/>
          </a:stretch>
        </p:blipFill>
        <p:spPr>
          <a:xfrm>
            <a:off x="6260099" y="1073971"/>
            <a:ext cx="4193004" cy="4493387"/>
          </a:xfrm>
          <a:prstGeom prst="rect">
            <a:avLst/>
          </a:prstGeom>
        </p:spPr>
      </p:pic>
      <p:sp>
        <p:nvSpPr>
          <p:cNvPr id="17" name="文本框 16">
            <a:extLst>
              <a:ext uri="{FF2B5EF4-FFF2-40B4-BE49-F238E27FC236}">
                <a16:creationId xmlns:a16="http://schemas.microsoft.com/office/drawing/2014/main" id="{C4937AE0-430E-439C-8365-1CA66DED4D98}"/>
              </a:ext>
            </a:extLst>
          </p:cNvPr>
          <p:cNvSpPr txBox="1"/>
          <p:nvPr/>
        </p:nvSpPr>
        <p:spPr>
          <a:xfrm>
            <a:off x="4876973" y="2777185"/>
            <a:ext cx="1669786" cy="1323439"/>
          </a:xfrm>
          <a:prstGeom prst="rect">
            <a:avLst/>
          </a:prstGeom>
          <a:noFill/>
        </p:spPr>
        <p:txBody>
          <a:bodyPr wrap="square" rtlCol="0">
            <a:spAutoFit/>
          </a:bodyPr>
          <a:lstStyle/>
          <a:p>
            <a:r>
              <a:rPr lang="en-US" altLang="zh-CN" sz="8000">
                <a:solidFill>
                  <a:srgbClr val="4B6AB2"/>
                </a:solidFill>
                <a:latin typeface="方正粗黑宋简体" panose="02000000000000000000" pitchFamily="2" charset="-122"/>
                <a:ea typeface="方正粗黑宋简体" panose="02000000000000000000" pitchFamily="2" charset="-122"/>
              </a:rPr>
              <a:t>01</a:t>
            </a:r>
            <a:endParaRPr lang="zh-CN" altLang="en-US" sz="8000">
              <a:solidFill>
                <a:srgbClr val="4B6AB2"/>
              </a:solidFill>
              <a:latin typeface="方正粗黑宋简体" panose="02000000000000000000" pitchFamily="2" charset="-122"/>
              <a:ea typeface="方正粗黑宋简体" panose="02000000000000000000" pitchFamily="2" charset="-122"/>
            </a:endParaRPr>
          </a:p>
        </p:txBody>
      </p:sp>
      <p:pic>
        <p:nvPicPr>
          <p:cNvPr id="18" name="图片 17">
            <a:extLst>
              <a:ext uri="{FF2B5EF4-FFF2-40B4-BE49-F238E27FC236}">
                <a16:creationId xmlns:a16="http://schemas.microsoft.com/office/drawing/2014/main" id="{9EDC3A88-B9DD-43E7-8B16-438048D5732F}"/>
              </a:ext>
            </a:extLst>
          </p:cNvPr>
          <p:cNvPicPr>
            <a:picLocks noChangeAspect="1"/>
          </p:cNvPicPr>
          <p:nvPr/>
        </p:nvPicPr>
        <p:blipFill>
          <a:blip r:embed="rId3"/>
          <a:stretch>
            <a:fillRect/>
          </a:stretch>
        </p:blipFill>
        <p:spPr>
          <a:xfrm>
            <a:off x="2521054" y="4927171"/>
            <a:ext cx="890100" cy="834200"/>
          </a:xfrm>
          <a:prstGeom prst="rect">
            <a:avLst/>
          </a:prstGeom>
        </p:spPr>
      </p:pic>
      <p:pic>
        <p:nvPicPr>
          <p:cNvPr id="19" name="图片 18">
            <a:extLst>
              <a:ext uri="{FF2B5EF4-FFF2-40B4-BE49-F238E27FC236}">
                <a16:creationId xmlns:a16="http://schemas.microsoft.com/office/drawing/2014/main" id="{F47A80D8-9960-4198-936D-65FA43657AAA}"/>
              </a:ext>
            </a:extLst>
          </p:cNvPr>
          <p:cNvPicPr>
            <a:picLocks noChangeAspect="1"/>
          </p:cNvPicPr>
          <p:nvPr/>
        </p:nvPicPr>
        <p:blipFill>
          <a:blip r:embed="rId4"/>
          <a:stretch>
            <a:fillRect/>
          </a:stretch>
        </p:blipFill>
        <p:spPr>
          <a:xfrm>
            <a:off x="-574206" y="4126157"/>
            <a:ext cx="2982668" cy="2828584"/>
          </a:xfrm>
          <a:prstGeom prst="rect">
            <a:avLst/>
          </a:prstGeom>
        </p:spPr>
      </p:pic>
      <p:pic>
        <p:nvPicPr>
          <p:cNvPr id="20" name="图片 19">
            <a:extLst>
              <a:ext uri="{FF2B5EF4-FFF2-40B4-BE49-F238E27FC236}">
                <a16:creationId xmlns:a16="http://schemas.microsoft.com/office/drawing/2014/main" id="{8FD36608-3E29-4928-A118-27F658101987}"/>
              </a:ext>
            </a:extLst>
          </p:cNvPr>
          <p:cNvPicPr>
            <a:picLocks noChangeAspect="1"/>
          </p:cNvPicPr>
          <p:nvPr/>
        </p:nvPicPr>
        <p:blipFill>
          <a:blip r:embed="rId5"/>
          <a:stretch>
            <a:fillRect/>
          </a:stretch>
        </p:blipFill>
        <p:spPr>
          <a:xfrm>
            <a:off x="3018506" y="5278958"/>
            <a:ext cx="1385145" cy="1314815"/>
          </a:xfrm>
          <a:prstGeom prst="rect">
            <a:avLst/>
          </a:prstGeom>
        </p:spPr>
      </p:pic>
      <p:pic>
        <p:nvPicPr>
          <p:cNvPr id="21" name="图片 20">
            <a:extLst>
              <a:ext uri="{FF2B5EF4-FFF2-40B4-BE49-F238E27FC236}">
                <a16:creationId xmlns:a16="http://schemas.microsoft.com/office/drawing/2014/main" id="{D6B63F2C-3AB0-4B08-AD04-A94CCF911137}"/>
              </a:ext>
            </a:extLst>
          </p:cNvPr>
          <p:cNvPicPr>
            <a:picLocks noChangeAspect="1"/>
          </p:cNvPicPr>
          <p:nvPr/>
        </p:nvPicPr>
        <p:blipFill>
          <a:blip r:embed="rId5"/>
          <a:stretch>
            <a:fillRect/>
          </a:stretch>
        </p:blipFill>
        <p:spPr>
          <a:xfrm>
            <a:off x="917128" y="2432006"/>
            <a:ext cx="1736127" cy="1647976"/>
          </a:xfrm>
          <a:prstGeom prst="rect">
            <a:avLst/>
          </a:prstGeom>
        </p:spPr>
      </p:pic>
      <p:pic>
        <p:nvPicPr>
          <p:cNvPr id="22" name="图片 21">
            <a:extLst>
              <a:ext uri="{FF2B5EF4-FFF2-40B4-BE49-F238E27FC236}">
                <a16:creationId xmlns:a16="http://schemas.microsoft.com/office/drawing/2014/main" id="{00720650-1453-4CF8-BBB6-BEAD88AFB2AC}"/>
              </a:ext>
            </a:extLst>
          </p:cNvPr>
          <p:cNvPicPr>
            <a:picLocks noChangeAspect="1"/>
          </p:cNvPicPr>
          <p:nvPr/>
        </p:nvPicPr>
        <p:blipFill>
          <a:blip r:embed="rId6"/>
          <a:stretch>
            <a:fillRect/>
          </a:stretch>
        </p:blipFill>
        <p:spPr>
          <a:xfrm>
            <a:off x="905201" y="60682"/>
            <a:ext cx="1489950" cy="1409734"/>
          </a:xfrm>
          <a:prstGeom prst="rect">
            <a:avLst/>
          </a:prstGeom>
        </p:spPr>
      </p:pic>
    </p:spTree>
    <p:extLst>
      <p:ext uri="{BB962C8B-B14F-4D97-AF65-F5344CB8AC3E}">
        <p14:creationId val="2397733037"/>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par>
                                <p:cTn id="20" presetID="14" presetClass="entr" presetSubtype="1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ircle(in)">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12" name="组合 11">
            <a:extLst>
              <a:ext uri="{FF2B5EF4-FFF2-40B4-BE49-F238E27FC236}">
                <a16:creationId xmlns:a16="http://schemas.microsoft.com/office/drawing/2014/main" id="{01D72D2E-B67C-4540-B78A-CC8F7AFB0FD7}"/>
              </a:ext>
            </a:extLst>
          </p:cNvPr>
          <p:cNvGrpSpPr/>
          <p:nvPr/>
        </p:nvGrpSpPr>
        <p:grpSpPr>
          <a:xfrm>
            <a:off x="1849158" y="2613039"/>
            <a:ext cx="3923634" cy="1631922"/>
            <a:chOff x="3512297" y="2038618"/>
            <a:chExt cx="3923634" cy="1631922"/>
          </a:xfrm>
        </p:grpSpPr>
        <p:sp>
          <p:nvSpPr>
            <p:cNvPr id="13" name="Title 20">
              <a:extLst>
                <a:ext uri="{FF2B5EF4-FFF2-40B4-BE49-F238E27FC236}">
                  <a16:creationId xmlns:a16="http://schemas.microsoft.com/office/drawing/2014/main" id="{C8C860CF-BEB6-4D8C-8101-AB90F60DA45E}"/>
                </a:ext>
              </a:extLst>
            </p:cNvPr>
            <p:cNvSpPr txBox="1"/>
            <p:nvPr/>
          </p:nvSpPr>
          <p:spPr>
            <a:xfrm>
              <a:off x="3588496" y="2407950"/>
              <a:ext cx="3847435"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4" name="文本框 13">
              <a:extLst>
                <a:ext uri="{FF2B5EF4-FFF2-40B4-BE49-F238E27FC236}">
                  <a16:creationId xmlns:a16="http://schemas.microsoft.com/office/drawing/2014/main" id="{2DEF5571-0132-4194-9FB7-71C1AC82E452}"/>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pic>
        <p:nvPicPr>
          <p:cNvPr id="15" name="图片 14">
            <a:extLst>
              <a:ext uri="{FF2B5EF4-FFF2-40B4-BE49-F238E27FC236}">
                <a16:creationId xmlns:a16="http://schemas.microsoft.com/office/drawing/2014/main" id="{EAF4C218-AF3A-4A3D-865E-A4530E60931C}"/>
              </a:ext>
            </a:extLst>
          </p:cNvPr>
          <p:cNvPicPr>
            <a:picLocks noChangeAspect="1"/>
          </p:cNvPicPr>
          <p:nvPr/>
        </p:nvPicPr>
        <p:blipFill>
          <a:blip r:embed="rId4">
            <a:extLst>
              <a:ext uri="{28A0092B-C50C-407E-A947-70E740481C1C}">
                <a14:useLocalDpi xmlns:a14="http://schemas.microsoft.com/office/drawing/2010/main" val="0"/>
              </a:ext>
            </a:extLst>
          </a:blip>
          <a:srcRect t="17576" r="63468" b="17576"/>
          <a:stretch>
            <a:fillRect/>
          </a:stretch>
        </p:blipFill>
        <p:spPr>
          <a:xfrm>
            <a:off x="6096000" y="1364034"/>
            <a:ext cx="4454013" cy="4454013"/>
          </a:xfrm>
          <a:prstGeom prst="ellipse">
            <a:avLst/>
          </a:prstGeom>
        </p:spPr>
      </p:pic>
      <p:pic>
        <p:nvPicPr>
          <p:cNvPr id="16" name="图片 15">
            <a:extLst>
              <a:ext uri="{FF2B5EF4-FFF2-40B4-BE49-F238E27FC236}">
                <a16:creationId xmlns:a16="http://schemas.microsoft.com/office/drawing/2014/main" id="{25CA7EDE-8646-40DE-AF3F-E0A8D4356B5C}"/>
              </a:ext>
            </a:extLst>
          </p:cNvPr>
          <p:cNvPicPr>
            <a:picLocks noChangeAspect="1"/>
          </p:cNvPicPr>
          <p:nvPr/>
        </p:nvPicPr>
        <p:blipFill>
          <a:blip r:embed="rId5">
            <a:extLst>
              <a:ext uri="{28A0092B-C50C-407E-A947-70E740481C1C}">
                <a14:useLocalDpi xmlns:a14="http://schemas.microsoft.com/office/drawing/2010/main" val="0"/>
              </a:ext>
            </a:extLst>
          </a:blip>
          <a:srcRect t="17576" r="63468" b="17576"/>
          <a:stretch>
            <a:fillRect/>
          </a:stretch>
        </p:blipFill>
        <p:spPr>
          <a:xfrm>
            <a:off x="5731199" y="5653669"/>
            <a:ext cx="948382" cy="948382"/>
          </a:xfrm>
          <a:prstGeom prst="ellipse">
            <a:avLst/>
          </a:prstGeom>
        </p:spPr>
      </p:pic>
      <p:pic>
        <p:nvPicPr>
          <p:cNvPr id="17" name="图片 16">
            <a:extLst>
              <a:ext uri="{FF2B5EF4-FFF2-40B4-BE49-F238E27FC236}">
                <a16:creationId xmlns:a16="http://schemas.microsoft.com/office/drawing/2014/main" id="{8768DE73-3A08-4772-95F4-44DDF435A7E3}"/>
              </a:ext>
            </a:extLst>
          </p:cNvPr>
          <p:cNvPicPr>
            <a:picLocks noChangeAspect="1"/>
          </p:cNvPicPr>
          <p:nvPr/>
        </p:nvPicPr>
        <p:blipFill>
          <a:blip r:embed="rId6">
            <a:extLst>
              <a:ext uri="{28A0092B-C50C-407E-A947-70E740481C1C}">
                <a14:useLocalDpi xmlns:a14="http://schemas.microsoft.com/office/drawing/2010/main" val="0"/>
              </a:ext>
            </a:extLst>
          </a:blip>
          <a:srcRect t="17576" r="63468" b="17576"/>
          <a:stretch>
            <a:fillRect/>
          </a:stretch>
        </p:blipFill>
        <p:spPr>
          <a:xfrm>
            <a:off x="10763974" y="807241"/>
            <a:ext cx="672715" cy="672715"/>
          </a:xfrm>
          <a:prstGeom prst="ellipse">
            <a:avLst/>
          </a:prstGeom>
        </p:spPr>
      </p:pic>
      <p:pic>
        <p:nvPicPr>
          <p:cNvPr id="18" name="图片 17">
            <a:extLst>
              <a:ext uri="{FF2B5EF4-FFF2-40B4-BE49-F238E27FC236}">
                <a16:creationId xmlns:a16="http://schemas.microsoft.com/office/drawing/2014/main" id="{CBE242C0-13BC-4EC7-90EC-E8804FF4B1DD}"/>
              </a:ext>
            </a:extLst>
          </p:cNvPr>
          <p:cNvPicPr>
            <a:picLocks noChangeAspect="1"/>
          </p:cNvPicPr>
          <p:nvPr/>
        </p:nvPicPr>
        <p:blipFill>
          <a:blip r:embed="rId2"/>
          <a:stretch>
            <a:fillRect/>
          </a:stretch>
        </p:blipFill>
        <p:spPr>
          <a:xfrm>
            <a:off x="187536" y="4248072"/>
            <a:ext cx="2389373" cy="2265938"/>
          </a:xfrm>
          <a:prstGeom prst="rect">
            <a:avLst/>
          </a:prstGeom>
        </p:spPr>
      </p:pic>
      <p:pic>
        <p:nvPicPr>
          <p:cNvPr id="19" name="图片 18">
            <a:extLst>
              <a:ext uri="{FF2B5EF4-FFF2-40B4-BE49-F238E27FC236}">
                <a16:creationId xmlns:a16="http://schemas.microsoft.com/office/drawing/2014/main" id="{67705363-AD28-4F65-8424-CA1557377D66}"/>
              </a:ext>
            </a:extLst>
          </p:cNvPr>
          <p:cNvPicPr>
            <a:picLocks noChangeAspect="1"/>
          </p:cNvPicPr>
          <p:nvPr/>
        </p:nvPicPr>
        <p:blipFill>
          <a:blip r:embed="rId2"/>
          <a:stretch>
            <a:fillRect/>
          </a:stretch>
        </p:blipFill>
        <p:spPr>
          <a:xfrm>
            <a:off x="3273138" y="4022509"/>
            <a:ext cx="1684277" cy="1597267"/>
          </a:xfrm>
          <a:prstGeom prst="rect">
            <a:avLst/>
          </a:prstGeom>
        </p:spPr>
      </p:pic>
      <p:pic>
        <p:nvPicPr>
          <p:cNvPr id="20" name="图片 19">
            <a:extLst>
              <a:ext uri="{FF2B5EF4-FFF2-40B4-BE49-F238E27FC236}">
                <a16:creationId xmlns:a16="http://schemas.microsoft.com/office/drawing/2014/main" id="{F4DE3CF7-5AD2-4054-B991-6F18BA4C0A9B}"/>
              </a:ext>
            </a:extLst>
          </p:cNvPr>
          <p:cNvPicPr>
            <a:picLocks noChangeAspect="1"/>
          </p:cNvPicPr>
          <p:nvPr/>
        </p:nvPicPr>
        <p:blipFill>
          <a:blip r:embed="rId7"/>
          <a:stretch>
            <a:fillRect/>
          </a:stretch>
        </p:blipFill>
        <p:spPr>
          <a:xfrm>
            <a:off x="4550955" y="1479956"/>
            <a:ext cx="1185221" cy="1121411"/>
          </a:xfrm>
          <a:prstGeom prst="rect">
            <a:avLst/>
          </a:prstGeom>
        </p:spPr>
      </p:pic>
    </p:spTree>
    <p:extLst>
      <p:ext uri="{BB962C8B-B14F-4D97-AF65-F5344CB8AC3E}">
        <p14:creationId val="2277176982"/>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44" name="组合 43">
            <a:extLst>
              <a:ext uri="{FF2B5EF4-FFF2-40B4-BE49-F238E27FC236}">
                <a16:creationId xmlns:a16="http://schemas.microsoft.com/office/drawing/2014/main" id="{2C2B2FB3-06B5-4889-BD1D-F2B2BFB8CDE6}"/>
              </a:ext>
            </a:extLst>
          </p:cNvPr>
          <p:cNvGrpSpPr/>
          <p:nvPr/>
        </p:nvGrpSpPr>
        <p:grpSpPr>
          <a:xfrm>
            <a:off x="1582120" y="1845237"/>
            <a:ext cx="2088558" cy="1631922"/>
            <a:chOff x="3512297" y="2038618"/>
            <a:chExt cx="2088558" cy="1631922"/>
          </a:xfrm>
        </p:grpSpPr>
        <p:sp>
          <p:nvSpPr>
            <p:cNvPr id="45" name="Title 20">
              <a:extLst>
                <a:ext uri="{FF2B5EF4-FFF2-40B4-BE49-F238E27FC236}">
                  <a16:creationId xmlns:a16="http://schemas.microsoft.com/office/drawing/2014/main" id="{A7D4DFF6-BF40-4DE9-9849-1D0DBDF39A1B}"/>
                </a:ext>
              </a:extLst>
            </p:cNvPr>
            <p:cNvSpPr txBox="1"/>
            <p:nvPr/>
          </p:nvSpPr>
          <p:spPr>
            <a:xfrm>
              <a:off x="3588496" y="240795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6" name="文本框 45">
              <a:extLst>
                <a:ext uri="{FF2B5EF4-FFF2-40B4-BE49-F238E27FC236}">
                  <a16:creationId xmlns:a16="http://schemas.microsoft.com/office/drawing/2014/main" id="{42F8B639-73BD-4ADE-8B39-ACB471545447}"/>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47" name="组合 46">
            <a:extLst>
              <a:ext uri="{FF2B5EF4-FFF2-40B4-BE49-F238E27FC236}">
                <a16:creationId xmlns:a16="http://schemas.microsoft.com/office/drawing/2014/main" id="{46472787-7BA8-4998-A417-58A17FAA0D14}"/>
              </a:ext>
            </a:extLst>
          </p:cNvPr>
          <p:cNvGrpSpPr/>
          <p:nvPr/>
        </p:nvGrpSpPr>
        <p:grpSpPr>
          <a:xfrm>
            <a:off x="2350815" y="4088594"/>
            <a:ext cx="2088558" cy="1631922"/>
            <a:chOff x="3512297" y="2038618"/>
            <a:chExt cx="2088558" cy="1631922"/>
          </a:xfrm>
        </p:grpSpPr>
        <p:sp>
          <p:nvSpPr>
            <p:cNvPr id="48" name="Title 20">
              <a:extLst>
                <a:ext uri="{FF2B5EF4-FFF2-40B4-BE49-F238E27FC236}">
                  <a16:creationId xmlns:a16="http://schemas.microsoft.com/office/drawing/2014/main" id="{4BA54A9F-690B-4C8F-B625-E89FEFA98D3E}"/>
                </a:ext>
              </a:extLst>
            </p:cNvPr>
            <p:cNvSpPr txBox="1"/>
            <p:nvPr/>
          </p:nvSpPr>
          <p:spPr>
            <a:xfrm>
              <a:off x="3588496" y="240795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9" name="文本框 48">
              <a:extLst>
                <a:ext uri="{FF2B5EF4-FFF2-40B4-BE49-F238E27FC236}">
                  <a16:creationId xmlns:a16="http://schemas.microsoft.com/office/drawing/2014/main" id="{F5899825-9E9C-4AC2-B159-D37CF580860F}"/>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50" name="组合 49">
            <a:extLst>
              <a:ext uri="{FF2B5EF4-FFF2-40B4-BE49-F238E27FC236}">
                <a16:creationId xmlns:a16="http://schemas.microsoft.com/office/drawing/2014/main" id="{33511C5F-1620-40BA-BF3D-792A15132FDF}"/>
              </a:ext>
            </a:extLst>
          </p:cNvPr>
          <p:cNvGrpSpPr/>
          <p:nvPr/>
        </p:nvGrpSpPr>
        <p:grpSpPr>
          <a:xfrm>
            <a:off x="7973278" y="4088594"/>
            <a:ext cx="2088558" cy="1631922"/>
            <a:chOff x="3512297" y="2038618"/>
            <a:chExt cx="2088558" cy="1631922"/>
          </a:xfrm>
        </p:grpSpPr>
        <p:sp>
          <p:nvSpPr>
            <p:cNvPr id="51" name="Title 20">
              <a:extLst>
                <a:ext uri="{FF2B5EF4-FFF2-40B4-BE49-F238E27FC236}">
                  <a16:creationId xmlns:a16="http://schemas.microsoft.com/office/drawing/2014/main" id="{319C4404-90A2-4222-AA19-35238B98FBCF}"/>
                </a:ext>
              </a:extLst>
            </p:cNvPr>
            <p:cNvSpPr txBox="1"/>
            <p:nvPr/>
          </p:nvSpPr>
          <p:spPr>
            <a:xfrm>
              <a:off x="3588496" y="240795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52" name="文本框 51">
              <a:extLst>
                <a:ext uri="{FF2B5EF4-FFF2-40B4-BE49-F238E27FC236}">
                  <a16:creationId xmlns:a16="http://schemas.microsoft.com/office/drawing/2014/main" id="{1D73B0CF-82B3-40D0-9F33-33DEA8C0976B}"/>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53" name="组合 52">
            <a:extLst>
              <a:ext uri="{FF2B5EF4-FFF2-40B4-BE49-F238E27FC236}">
                <a16:creationId xmlns:a16="http://schemas.microsoft.com/office/drawing/2014/main" id="{D0E747CB-BCAA-47D7-B801-C94095B92762}"/>
              </a:ext>
            </a:extLst>
          </p:cNvPr>
          <p:cNvGrpSpPr/>
          <p:nvPr/>
        </p:nvGrpSpPr>
        <p:grpSpPr>
          <a:xfrm>
            <a:off x="8861659" y="1710665"/>
            <a:ext cx="2088558" cy="1631922"/>
            <a:chOff x="3512297" y="2038618"/>
            <a:chExt cx="2088558" cy="1631922"/>
          </a:xfrm>
        </p:grpSpPr>
        <p:sp>
          <p:nvSpPr>
            <p:cNvPr id="54" name="Title 20">
              <a:extLst>
                <a:ext uri="{FF2B5EF4-FFF2-40B4-BE49-F238E27FC236}">
                  <a16:creationId xmlns:a16="http://schemas.microsoft.com/office/drawing/2014/main" id="{97DE2146-9750-4836-A42F-8950395A99A5}"/>
                </a:ext>
              </a:extLst>
            </p:cNvPr>
            <p:cNvSpPr txBox="1"/>
            <p:nvPr/>
          </p:nvSpPr>
          <p:spPr>
            <a:xfrm>
              <a:off x="3588496" y="240795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55" name="文本框 54">
              <a:extLst>
                <a:ext uri="{FF2B5EF4-FFF2-40B4-BE49-F238E27FC236}">
                  <a16:creationId xmlns:a16="http://schemas.microsoft.com/office/drawing/2014/main" id="{EB0D0075-17A3-4512-9626-E7642423F5D7}"/>
                </a:ext>
              </a:extLst>
            </p:cNvPr>
            <p:cNvSpPr txBox="1"/>
            <p:nvPr/>
          </p:nvSpPr>
          <p:spPr>
            <a:xfrm>
              <a:off x="3512297"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57" name="组合 56">
            <a:extLst>
              <a:ext uri="{FF2B5EF4-FFF2-40B4-BE49-F238E27FC236}">
                <a16:creationId xmlns:a16="http://schemas.microsoft.com/office/drawing/2014/main" id="{5E9E0405-96A2-4B4D-B08C-261EB39C14C6}"/>
              </a:ext>
            </a:extLst>
          </p:cNvPr>
          <p:cNvGrpSpPr/>
          <p:nvPr/>
        </p:nvGrpSpPr>
        <p:grpSpPr>
          <a:xfrm>
            <a:off x="4218994" y="1715761"/>
            <a:ext cx="3754012" cy="3605495"/>
            <a:chOff x="4218994" y="1715761"/>
            <a:chExt cx="3754012" cy="3605495"/>
          </a:xfrm>
        </p:grpSpPr>
        <p:grpSp>
          <p:nvGrpSpPr>
            <p:cNvPr id="9" name="组合 8">
              <a:extLst>
                <a:ext uri="{FF2B5EF4-FFF2-40B4-BE49-F238E27FC236}">
                  <a16:creationId xmlns:a16="http://schemas.microsoft.com/office/drawing/2014/main" id="{5BA4F5C0-6073-4117-8111-5D9B5A348894}"/>
                </a:ext>
              </a:extLst>
            </p:cNvPr>
            <p:cNvGrpSpPr/>
            <p:nvPr/>
          </p:nvGrpSpPr>
          <p:grpSpPr>
            <a:xfrm>
              <a:off x="4218994" y="1715761"/>
              <a:ext cx="3754012" cy="3605495"/>
              <a:chOff x="3895725" y="2003726"/>
              <a:chExt cx="4400550" cy="4226454"/>
            </a:xfrm>
            <a:solidFill>
              <a:srgbClr val="4B6AB2"/>
            </a:solidFill>
          </p:grpSpPr>
          <p:sp>
            <p:nvSpPr>
              <p:cNvPr id="12" name="Freeform 5">
                <a:extLst>
                  <a:ext uri="{FF2B5EF4-FFF2-40B4-BE49-F238E27FC236}">
                    <a16:creationId xmlns:a16="http://schemas.microsoft.com/office/drawing/2014/main" id="{5926D8BA-54A8-4DF8-8A98-BD398CDF082B}"/>
                  </a:ext>
                </a:extLst>
              </p:cNvPr>
              <p:cNvSpPr/>
              <p:nvPr/>
            </p:nvSpPr>
            <p:spPr bwMode="auto">
              <a:xfrm>
                <a:off x="3895725" y="3311296"/>
                <a:ext cx="1397706" cy="1612547"/>
              </a:xfrm>
              <a:custGeom>
                <a:gdLst>
                  <a:gd name="T0" fmla="*/ 633 w 1267"/>
                  <a:gd name="T1" fmla="*/ 1461 h 1461"/>
                  <a:gd name="T2" fmla="*/ 630 w 1267"/>
                  <a:gd name="T3" fmla="*/ 1460 h 1461"/>
                  <a:gd name="T4" fmla="*/ 4 w 1267"/>
                  <a:gd name="T5" fmla="*/ 1099 h 1461"/>
                  <a:gd name="T6" fmla="*/ 0 w 1267"/>
                  <a:gd name="T7" fmla="*/ 1092 h 1461"/>
                  <a:gd name="T8" fmla="*/ 0 w 1267"/>
                  <a:gd name="T9" fmla="*/ 369 h 1461"/>
                  <a:gd name="T10" fmla="*/ 4 w 1267"/>
                  <a:gd name="T11" fmla="*/ 363 h 1461"/>
                  <a:gd name="T12" fmla="*/ 630 w 1267"/>
                  <a:gd name="T13" fmla="*/ 1 h 1461"/>
                  <a:gd name="T14" fmla="*/ 633 w 1267"/>
                  <a:gd name="T15" fmla="*/ 0 h 1461"/>
                  <a:gd name="T16" fmla="*/ 637 w 1267"/>
                  <a:gd name="T17" fmla="*/ 1 h 1461"/>
                  <a:gd name="T18" fmla="*/ 1263 w 1267"/>
                  <a:gd name="T19" fmla="*/ 363 h 1461"/>
                  <a:gd name="T20" fmla="*/ 1267 w 1267"/>
                  <a:gd name="T21" fmla="*/ 369 h 1461"/>
                  <a:gd name="T22" fmla="*/ 1267 w 1267"/>
                  <a:gd name="T23" fmla="*/ 1092 h 1461"/>
                  <a:gd name="T24" fmla="*/ 1263 w 1267"/>
                  <a:gd name="T25" fmla="*/ 1099 h 1461"/>
                  <a:gd name="T26" fmla="*/ 637 w 1267"/>
                  <a:gd name="T27" fmla="*/ 1460 h 1461"/>
                  <a:gd name="T28" fmla="*/ 633 w 1267"/>
                  <a:gd name="T29" fmla="*/ 1461 h 14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7" h="1461">
                    <a:moveTo>
                      <a:pt x="633" y="1461"/>
                    </a:moveTo>
                    <a:cubicBezTo>
                      <a:pt x="632" y="1461"/>
                      <a:pt x="631" y="1461"/>
                      <a:pt x="630" y="1460"/>
                    </a:cubicBezTo>
                    <a:cubicBezTo>
                      <a:pt x="4" y="1099"/>
                      <a:pt x="4" y="1099"/>
                      <a:pt x="4" y="1099"/>
                    </a:cubicBezTo>
                    <a:cubicBezTo>
                      <a:pt x="1" y="1097"/>
                      <a:pt x="0" y="1095"/>
                      <a:pt x="0" y="1092"/>
                    </a:cubicBezTo>
                    <a:cubicBezTo>
                      <a:pt x="0" y="369"/>
                      <a:pt x="0" y="369"/>
                      <a:pt x="0" y="369"/>
                    </a:cubicBezTo>
                    <a:cubicBezTo>
                      <a:pt x="0" y="367"/>
                      <a:pt x="1" y="364"/>
                      <a:pt x="4" y="363"/>
                    </a:cubicBezTo>
                    <a:cubicBezTo>
                      <a:pt x="630" y="1"/>
                      <a:pt x="630" y="1"/>
                      <a:pt x="630" y="1"/>
                    </a:cubicBezTo>
                    <a:cubicBezTo>
                      <a:pt x="631" y="1"/>
                      <a:pt x="632" y="0"/>
                      <a:pt x="633" y="0"/>
                    </a:cubicBezTo>
                    <a:cubicBezTo>
                      <a:pt x="635" y="0"/>
                      <a:pt x="636" y="1"/>
                      <a:pt x="637" y="1"/>
                    </a:cubicBezTo>
                    <a:cubicBezTo>
                      <a:pt x="1263" y="363"/>
                      <a:pt x="1263" y="363"/>
                      <a:pt x="1263" y="363"/>
                    </a:cubicBezTo>
                    <a:cubicBezTo>
                      <a:pt x="1266" y="364"/>
                      <a:pt x="1267" y="367"/>
                      <a:pt x="1267" y="369"/>
                    </a:cubicBezTo>
                    <a:cubicBezTo>
                      <a:pt x="1267" y="1092"/>
                      <a:pt x="1267" y="1092"/>
                      <a:pt x="1267" y="1092"/>
                    </a:cubicBezTo>
                    <a:cubicBezTo>
                      <a:pt x="1267" y="1095"/>
                      <a:pt x="1266" y="1097"/>
                      <a:pt x="1263" y="1099"/>
                    </a:cubicBezTo>
                    <a:cubicBezTo>
                      <a:pt x="637" y="1460"/>
                      <a:pt x="637" y="1460"/>
                      <a:pt x="637" y="1460"/>
                    </a:cubicBezTo>
                    <a:cubicBezTo>
                      <a:pt x="636" y="1461"/>
                      <a:pt x="635" y="1461"/>
                      <a:pt x="633" y="1461"/>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7">
                <a:extLst>
                  <a:ext uri="{FF2B5EF4-FFF2-40B4-BE49-F238E27FC236}">
                    <a16:creationId xmlns:a16="http://schemas.microsoft.com/office/drawing/2014/main" id="{07B42C43-4ABB-459A-B44C-C516DD6AE048}"/>
                  </a:ext>
                </a:extLst>
              </p:cNvPr>
              <p:cNvSpPr/>
              <p:nvPr/>
            </p:nvSpPr>
            <p:spPr bwMode="auto">
              <a:xfrm>
                <a:off x="4641497" y="2003726"/>
                <a:ext cx="1397706" cy="1611313"/>
              </a:xfrm>
              <a:custGeom>
                <a:gdLst>
                  <a:gd name="T0" fmla="*/ 633 w 1267"/>
                  <a:gd name="T1" fmla="*/ 1461 h 1461"/>
                  <a:gd name="T2" fmla="*/ 630 w 1267"/>
                  <a:gd name="T3" fmla="*/ 1460 h 1461"/>
                  <a:gd name="T4" fmla="*/ 4 w 1267"/>
                  <a:gd name="T5" fmla="*/ 1099 h 1461"/>
                  <a:gd name="T6" fmla="*/ 0 w 1267"/>
                  <a:gd name="T7" fmla="*/ 1092 h 1461"/>
                  <a:gd name="T8" fmla="*/ 0 w 1267"/>
                  <a:gd name="T9" fmla="*/ 369 h 1461"/>
                  <a:gd name="T10" fmla="*/ 4 w 1267"/>
                  <a:gd name="T11" fmla="*/ 363 h 1461"/>
                  <a:gd name="T12" fmla="*/ 630 w 1267"/>
                  <a:gd name="T13" fmla="*/ 1 h 1461"/>
                  <a:gd name="T14" fmla="*/ 633 w 1267"/>
                  <a:gd name="T15" fmla="*/ 0 h 1461"/>
                  <a:gd name="T16" fmla="*/ 637 w 1267"/>
                  <a:gd name="T17" fmla="*/ 1 h 1461"/>
                  <a:gd name="T18" fmla="*/ 1263 w 1267"/>
                  <a:gd name="T19" fmla="*/ 363 h 1461"/>
                  <a:gd name="T20" fmla="*/ 1267 w 1267"/>
                  <a:gd name="T21" fmla="*/ 369 h 1461"/>
                  <a:gd name="T22" fmla="*/ 1267 w 1267"/>
                  <a:gd name="T23" fmla="*/ 1092 h 1461"/>
                  <a:gd name="T24" fmla="*/ 1263 w 1267"/>
                  <a:gd name="T25" fmla="*/ 1099 h 1461"/>
                  <a:gd name="T26" fmla="*/ 637 w 1267"/>
                  <a:gd name="T27" fmla="*/ 1460 h 1461"/>
                  <a:gd name="T28" fmla="*/ 633 w 1267"/>
                  <a:gd name="T29" fmla="*/ 1461 h 14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7" h="1461">
                    <a:moveTo>
                      <a:pt x="633" y="1461"/>
                    </a:moveTo>
                    <a:cubicBezTo>
                      <a:pt x="632" y="1461"/>
                      <a:pt x="631" y="1461"/>
                      <a:pt x="630" y="1460"/>
                    </a:cubicBezTo>
                    <a:cubicBezTo>
                      <a:pt x="4" y="1099"/>
                      <a:pt x="4" y="1099"/>
                      <a:pt x="4" y="1099"/>
                    </a:cubicBezTo>
                    <a:cubicBezTo>
                      <a:pt x="1" y="1097"/>
                      <a:pt x="0" y="1095"/>
                      <a:pt x="0" y="1092"/>
                    </a:cubicBezTo>
                    <a:cubicBezTo>
                      <a:pt x="0" y="369"/>
                      <a:pt x="0" y="369"/>
                      <a:pt x="0" y="369"/>
                    </a:cubicBezTo>
                    <a:cubicBezTo>
                      <a:pt x="0" y="367"/>
                      <a:pt x="1" y="364"/>
                      <a:pt x="4" y="363"/>
                    </a:cubicBezTo>
                    <a:cubicBezTo>
                      <a:pt x="630" y="1"/>
                      <a:pt x="630" y="1"/>
                      <a:pt x="630" y="1"/>
                    </a:cubicBezTo>
                    <a:cubicBezTo>
                      <a:pt x="631" y="1"/>
                      <a:pt x="632" y="0"/>
                      <a:pt x="633" y="0"/>
                    </a:cubicBezTo>
                    <a:cubicBezTo>
                      <a:pt x="635" y="0"/>
                      <a:pt x="636" y="1"/>
                      <a:pt x="637" y="1"/>
                    </a:cubicBezTo>
                    <a:cubicBezTo>
                      <a:pt x="1263" y="363"/>
                      <a:pt x="1263" y="363"/>
                      <a:pt x="1263" y="363"/>
                    </a:cubicBezTo>
                    <a:cubicBezTo>
                      <a:pt x="1266" y="364"/>
                      <a:pt x="1267" y="367"/>
                      <a:pt x="1267" y="369"/>
                    </a:cubicBezTo>
                    <a:cubicBezTo>
                      <a:pt x="1267" y="1092"/>
                      <a:pt x="1267" y="1092"/>
                      <a:pt x="1267" y="1092"/>
                    </a:cubicBezTo>
                    <a:cubicBezTo>
                      <a:pt x="1267" y="1095"/>
                      <a:pt x="1266" y="1097"/>
                      <a:pt x="1263" y="1099"/>
                    </a:cubicBezTo>
                    <a:cubicBezTo>
                      <a:pt x="637" y="1460"/>
                      <a:pt x="637" y="1460"/>
                      <a:pt x="637" y="1460"/>
                    </a:cubicBezTo>
                    <a:cubicBezTo>
                      <a:pt x="636" y="1461"/>
                      <a:pt x="635" y="1461"/>
                      <a:pt x="633" y="1461"/>
                    </a:cubicBezTo>
                    <a:close/>
                  </a:path>
                </a:pathLst>
              </a:custGeom>
              <a:grpFill/>
              <a:ln w="9525">
                <a:noFill/>
                <a:round/>
              </a:ln>
            </p:spPr>
            <p:txBody>
              <a:bodyPr vert="horz" wrap="square" lIns="91440" tIns="45720" rIns="91440" bIns="45720" numCol="1" anchor="t" anchorCtr="0" compatLnSpc="1">
                <a:prstTxWarp prst="textNoShape">
                  <a:avLst/>
                </a:prstTxWarp>
              </a:bodyPr>
              <a:lstStyle/>
              <a:p>
                <a:endParaRPr lang="en-US"/>
              </a:p>
            </p:txBody>
          </p:sp>
          <p:sp>
            <p:nvSpPr>
              <p:cNvPr id="14" name="Freeform 9">
                <a:extLst>
                  <a:ext uri="{FF2B5EF4-FFF2-40B4-BE49-F238E27FC236}">
                    <a16:creationId xmlns:a16="http://schemas.microsoft.com/office/drawing/2014/main" id="{38A3E36E-8C05-4EB3-8964-EAAFA2DC1EF7}"/>
                  </a:ext>
                </a:extLst>
              </p:cNvPr>
              <p:cNvSpPr/>
              <p:nvPr/>
            </p:nvSpPr>
            <p:spPr bwMode="auto">
              <a:xfrm>
                <a:off x="4641497" y="4618867"/>
                <a:ext cx="1397706" cy="1611313"/>
              </a:xfrm>
              <a:custGeom>
                <a:gdLst>
                  <a:gd name="T0" fmla="*/ 633 w 1267"/>
                  <a:gd name="T1" fmla="*/ 1461 h 1461"/>
                  <a:gd name="T2" fmla="*/ 630 w 1267"/>
                  <a:gd name="T3" fmla="*/ 1460 h 1461"/>
                  <a:gd name="T4" fmla="*/ 4 w 1267"/>
                  <a:gd name="T5" fmla="*/ 1098 h 1461"/>
                  <a:gd name="T6" fmla="*/ 0 w 1267"/>
                  <a:gd name="T7" fmla="*/ 1092 h 1461"/>
                  <a:gd name="T8" fmla="*/ 0 w 1267"/>
                  <a:gd name="T9" fmla="*/ 369 h 1461"/>
                  <a:gd name="T10" fmla="*/ 4 w 1267"/>
                  <a:gd name="T11" fmla="*/ 362 h 1461"/>
                  <a:gd name="T12" fmla="*/ 630 w 1267"/>
                  <a:gd name="T13" fmla="*/ 1 h 1461"/>
                  <a:gd name="T14" fmla="*/ 633 w 1267"/>
                  <a:gd name="T15" fmla="*/ 0 h 1461"/>
                  <a:gd name="T16" fmla="*/ 637 w 1267"/>
                  <a:gd name="T17" fmla="*/ 1 h 1461"/>
                  <a:gd name="T18" fmla="*/ 1263 w 1267"/>
                  <a:gd name="T19" fmla="*/ 362 h 1461"/>
                  <a:gd name="T20" fmla="*/ 1267 w 1267"/>
                  <a:gd name="T21" fmla="*/ 369 h 1461"/>
                  <a:gd name="T22" fmla="*/ 1267 w 1267"/>
                  <a:gd name="T23" fmla="*/ 1092 h 1461"/>
                  <a:gd name="T24" fmla="*/ 1263 w 1267"/>
                  <a:gd name="T25" fmla="*/ 1098 h 1461"/>
                  <a:gd name="T26" fmla="*/ 637 w 1267"/>
                  <a:gd name="T27" fmla="*/ 1460 h 1461"/>
                  <a:gd name="T28" fmla="*/ 633 w 1267"/>
                  <a:gd name="T29" fmla="*/ 1461 h 14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7" h="1461">
                    <a:moveTo>
                      <a:pt x="633" y="1461"/>
                    </a:moveTo>
                    <a:cubicBezTo>
                      <a:pt x="632" y="1461"/>
                      <a:pt x="631" y="1460"/>
                      <a:pt x="630" y="1460"/>
                    </a:cubicBezTo>
                    <a:cubicBezTo>
                      <a:pt x="4" y="1098"/>
                      <a:pt x="4" y="1098"/>
                      <a:pt x="4" y="1098"/>
                    </a:cubicBezTo>
                    <a:cubicBezTo>
                      <a:pt x="1" y="1097"/>
                      <a:pt x="0" y="1094"/>
                      <a:pt x="0" y="1092"/>
                    </a:cubicBezTo>
                    <a:cubicBezTo>
                      <a:pt x="0" y="369"/>
                      <a:pt x="0" y="369"/>
                      <a:pt x="0" y="369"/>
                    </a:cubicBezTo>
                    <a:cubicBezTo>
                      <a:pt x="0" y="366"/>
                      <a:pt x="1" y="364"/>
                      <a:pt x="4" y="362"/>
                    </a:cubicBezTo>
                    <a:cubicBezTo>
                      <a:pt x="630" y="1"/>
                      <a:pt x="630" y="1"/>
                      <a:pt x="630" y="1"/>
                    </a:cubicBezTo>
                    <a:cubicBezTo>
                      <a:pt x="631" y="0"/>
                      <a:pt x="632" y="0"/>
                      <a:pt x="633" y="0"/>
                    </a:cubicBezTo>
                    <a:cubicBezTo>
                      <a:pt x="635" y="0"/>
                      <a:pt x="636" y="0"/>
                      <a:pt x="637" y="1"/>
                    </a:cubicBezTo>
                    <a:cubicBezTo>
                      <a:pt x="1263" y="362"/>
                      <a:pt x="1263" y="362"/>
                      <a:pt x="1263" y="362"/>
                    </a:cubicBezTo>
                    <a:cubicBezTo>
                      <a:pt x="1266" y="364"/>
                      <a:pt x="1267" y="366"/>
                      <a:pt x="1267" y="369"/>
                    </a:cubicBezTo>
                    <a:cubicBezTo>
                      <a:pt x="1267" y="1092"/>
                      <a:pt x="1267" y="1092"/>
                      <a:pt x="1267" y="1092"/>
                    </a:cubicBezTo>
                    <a:cubicBezTo>
                      <a:pt x="1267" y="1094"/>
                      <a:pt x="1266" y="1097"/>
                      <a:pt x="1263" y="1098"/>
                    </a:cubicBezTo>
                    <a:cubicBezTo>
                      <a:pt x="637" y="1460"/>
                      <a:pt x="637" y="1460"/>
                      <a:pt x="637" y="1460"/>
                    </a:cubicBezTo>
                    <a:cubicBezTo>
                      <a:pt x="636" y="1460"/>
                      <a:pt x="635" y="1461"/>
                      <a:pt x="633" y="1461"/>
                    </a:cubicBezTo>
                    <a:close/>
                  </a:path>
                </a:pathLst>
              </a:custGeom>
              <a:grpFill/>
              <a:ln w="9525">
                <a:noFill/>
                <a:round/>
              </a:ln>
            </p:spPr>
            <p:txBody>
              <a:bodyPr vert="horz" wrap="square" lIns="91440" tIns="45720" rIns="91440" bIns="45720" numCol="1" anchor="t" anchorCtr="0" compatLnSpc="1">
                <a:prstTxWarp prst="textNoShape">
                  <a:avLst/>
                </a:prstTxWarp>
              </a:bodyPr>
              <a:lstStyle/>
              <a:p>
                <a:endParaRPr lang="en-US"/>
              </a:p>
            </p:txBody>
          </p:sp>
          <p:sp>
            <p:nvSpPr>
              <p:cNvPr id="15" name="Freeform 11">
                <a:extLst>
                  <a:ext uri="{FF2B5EF4-FFF2-40B4-BE49-F238E27FC236}">
                    <a16:creationId xmlns:a16="http://schemas.microsoft.com/office/drawing/2014/main" id="{82F0676D-F403-462D-ADB8-DF8A87E029A0}"/>
                  </a:ext>
                </a:extLst>
              </p:cNvPr>
              <p:cNvSpPr/>
              <p:nvPr/>
            </p:nvSpPr>
            <p:spPr bwMode="auto">
              <a:xfrm>
                <a:off x="6898569" y="3311296"/>
                <a:ext cx="1397706" cy="1612547"/>
              </a:xfrm>
              <a:custGeom>
                <a:gdLst>
                  <a:gd name="T0" fmla="*/ 633 w 1267"/>
                  <a:gd name="T1" fmla="*/ 1461 h 1461"/>
                  <a:gd name="T2" fmla="*/ 630 w 1267"/>
                  <a:gd name="T3" fmla="*/ 1460 h 1461"/>
                  <a:gd name="T4" fmla="*/ 4 w 1267"/>
                  <a:gd name="T5" fmla="*/ 1099 h 1461"/>
                  <a:gd name="T6" fmla="*/ 0 w 1267"/>
                  <a:gd name="T7" fmla="*/ 1092 h 1461"/>
                  <a:gd name="T8" fmla="*/ 0 w 1267"/>
                  <a:gd name="T9" fmla="*/ 369 h 1461"/>
                  <a:gd name="T10" fmla="*/ 4 w 1267"/>
                  <a:gd name="T11" fmla="*/ 363 h 1461"/>
                  <a:gd name="T12" fmla="*/ 630 w 1267"/>
                  <a:gd name="T13" fmla="*/ 1 h 1461"/>
                  <a:gd name="T14" fmla="*/ 633 w 1267"/>
                  <a:gd name="T15" fmla="*/ 0 h 1461"/>
                  <a:gd name="T16" fmla="*/ 637 w 1267"/>
                  <a:gd name="T17" fmla="*/ 1 h 1461"/>
                  <a:gd name="T18" fmla="*/ 1263 w 1267"/>
                  <a:gd name="T19" fmla="*/ 363 h 1461"/>
                  <a:gd name="T20" fmla="*/ 1267 w 1267"/>
                  <a:gd name="T21" fmla="*/ 369 h 1461"/>
                  <a:gd name="T22" fmla="*/ 1267 w 1267"/>
                  <a:gd name="T23" fmla="*/ 1092 h 1461"/>
                  <a:gd name="T24" fmla="*/ 1263 w 1267"/>
                  <a:gd name="T25" fmla="*/ 1099 h 1461"/>
                  <a:gd name="T26" fmla="*/ 637 w 1267"/>
                  <a:gd name="T27" fmla="*/ 1460 h 1461"/>
                  <a:gd name="T28" fmla="*/ 633 w 1267"/>
                  <a:gd name="T29" fmla="*/ 1461 h 14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7" h="1461">
                    <a:moveTo>
                      <a:pt x="633" y="1461"/>
                    </a:moveTo>
                    <a:cubicBezTo>
                      <a:pt x="632" y="1461"/>
                      <a:pt x="631" y="1461"/>
                      <a:pt x="630" y="1460"/>
                    </a:cubicBezTo>
                    <a:cubicBezTo>
                      <a:pt x="4" y="1099"/>
                      <a:pt x="4" y="1099"/>
                      <a:pt x="4" y="1099"/>
                    </a:cubicBezTo>
                    <a:cubicBezTo>
                      <a:pt x="1" y="1097"/>
                      <a:pt x="0" y="1095"/>
                      <a:pt x="0" y="1092"/>
                    </a:cubicBezTo>
                    <a:cubicBezTo>
                      <a:pt x="0" y="369"/>
                      <a:pt x="0" y="369"/>
                      <a:pt x="0" y="369"/>
                    </a:cubicBezTo>
                    <a:cubicBezTo>
                      <a:pt x="0" y="367"/>
                      <a:pt x="1" y="364"/>
                      <a:pt x="4" y="363"/>
                    </a:cubicBezTo>
                    <a:cubicBezTo>
                      <a:pt x="630" y="1"/>
                      <a:pt x="630" y="1"/>
                      <a:pt x="630" y="1"/>
                    </a:cubicBezTo>
                    <a:cubicBezTo>
                      <a:pt x="631" y="1"/>
                      <a:pt x="632" y="0"/>
                      <a:pt x="633" y="0"/>
                    </a:cubicBezTo>
                    <a:cubicBezTo>
                      <a:pt x="635" y="0"/>
                      <a:pt x="636" y="1"/>
                      <a:pt x="637" y="1"/>
                    </a:cubicBezTo>
                    <a:cubicBezTo>
                      <a:pt x="1263" y="363"/>
                      <a:pt x="1263" y="363"/>
                      <a:pt x="1263" y="363"/>
                    </a:cubicBezTo>
                    <a:cubicBezTo>
                      <a:pt x="1265" y="364"/>
                      <a:pt x="1267" y="367"/>
                      <a:pt x="1267" y="369"/>
                    </a:cubicBezTo>
                    <a:cubicBezTo>
                      <a:pt x="1267" y="1092"/>
                      <a:pt x="1267" y="1092"/>
                      <a:pt x="1267" y="1092"/>
                    </a:cubicBezTo>
                    <a:cubicBezTo>
                      <a:pt x="1267" y="1095"/>
                      <a:pt x="1265" y="1097"/>
                      <a:pt x="1263" y="1099"/>
                    </a:cubicBezTo>
                    <a:cubicBezTo>
                      <a:pt x="637" y="1460"/>
                      <a:pt x="637" y="1460"/>
                      <a:pt x="637" y="1460"/>
                    </a:cubicBezTo>
                    <a:cubicBezTo>
                      <a:pt x="636" y="1461"/>
                      <a:pt x="635" y="1461"/>
                      <a:pt x="633" y="1461"/>
                    </a:cubicBezTo>
                    <a:close/>
                  </a:path>
                </a:pathLst>
              </a:custGeom>
              <a:grpFill/>
              <a:ln w="9525">
                <a:noFill/>
                <a:round/>
              </a:ln>
            </p:spPr>
            <p:txBody>
              <a:bodyPr vert="horz" wrap="square" lIns="91440" tIns="45720" rIns="91440" bIns="45720" numCol="1" anchor="t" anchorCtr="0" compatLnSpc="1">
                <a:prstTxWarp prst="textNoShape">
                  <a:avLst/>
                </a:prstTxWarp>
              </a:bodyPr>
              <a:lstStyle/>
              <a:p>
                <a:endParaRPr lang="en-US"/>
              </a:p>
            </p:txBody>
          </p:sp>
          <p:sp>
            <p:nvSpPr>
              <p:cNvPr id="16" name="Freeform 13">
                <a:extLst>
                  <a:ext uri="{FF2B5EF4-FFF2-40B4-BE49-F238E27FC236}">
                    <a16:creationId xmlns:a16="http://schemas.microsoft.com/office/drawing/2014/main" id="{A64B25BA-7F84-4AF0-97A1-449D31F9B570}"/>
                  </a:ext>
                </a:extLst>
              </p:cNvPr>
              <p:cNvSpPr/>
              <p:nvPr/>
            </p:nvSpPr>
            <p:spPr bwMode="auto">
              <a:xfrm>
                <a:off x="6152797" y="2003726"/>
                <a:ext cx="1397706" cy="1611313"/>
              </a:xfrm>
              <a:custGeom>
                <a:gdLst>
                  <a:gd name="T0" fmla="*/ 633 w 1267"/>
                  <a:gd name="T1" fmla="*/ 1461 h 1461"/>
                  <a:gd name="T2" fmla="*/ 630 w 1267"/>
                  <a:gd name="T3" fmla="*/ 1460 h 1461"/>
                  <a:gd name="T4" fmla="*/ 4 w 1267"/>
                  <a:gd name="T5" fmla="*/ 1099 h 1461"/>
                  <a:gd name="T6" fmla="*/ 0 w 1267"/>
                  <a:gd name="T7" fmla="*/ 1092 h 1461"/>
                  <a:gd name="T8" fmla="*/ 0 w 1267"/>
                  <a:gd name="T9" fmla="*/ 369 h 1461"/>
                  <a:gd name="T10" fmla="*/ 4 w 1267"/>
                  <a:gd name="T11" fmla="*/ 363 h 1461"/>
                  <a:gd name="T12" fmla="*/ 630 w 1267"/>
                  <a:gd name="T13" fmla="*/ 1 h 1461"/>
                  <a:gd name="T14" fmla="*/ 633 w 1267"/>
                  <a:gd name="T15" fmla="*/ 0 h 1461"/>
                  <a:gd name="T16" fmla="*/ 637 w 1267"/>
                  <a:gd name="T17" fmla="*/ 1 h 1461"/>
                  <a:gd name="T18" fmla="*/ 1263 w 1267"/>
                  <a:gd name="T19" fmla="*/ 363 h 1461"/>
                  <a:gd name="T20" fmla="*/ 1267 w 1267"/>
                  <a:gd name="T21" fmla="*/ 369 h 1461"/>
                  <a:gd name="T22" fmla="*/ 1267 w 1267"/>
                  <a:gd name="T23" fmla="*/ 1092 h 1461"/>
                  <a:gd name="T24" fmla="*/ 1263 w 1267"/>
                  <a:gd name="T25" fmla="*/ 1099 h 1461"/>
                  <a:gd name="T26" fmla="*/ 637 w 1267"/>
                  <a:gd name="T27" fmla="*/ 1460 h 1461"/>
                  <a:gd name="T28" fmla="*/ 633 w 1267"/>
                  <a:gd name="T29" fmla="*/ 1461 h 14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7" h="1461">
                    <a:moveTo>
                      <a:pt x="633" y="1461"/>
                    </a:moveTo>
                    <a:cubicBezTo>
                      <a:pt x="632" y="1461"/>
                      <a:pt x="631" y="1461"/>
                      <a:pt x="630" y="1460"/>
                    </a:cubicBezTo>
                    <a:cubicBezTo>
                      <a:pt x="4" y="1099"/>
                      <a:pt x="4" y="1099"/>
                      <a:pt x="4" y="1099"/>
                    </a:cubicBezTo>
                    <a:cubicBezTo>
                      <a:pt x="1" y="1097"/>
                      <a:pt x="0" y="1095"/>
                      <a:pt x="0" y="1092"/>
                    </a:cubicBezTo>
                    <a:cubicBezTo>
                      <a:pt x="0" y="369"/>
                      <a:pt x="0" y="369"/>
                      <a:pt x="0" y="369"/>
                    </a:cubicBezTo>
                    <a:cubicBezTo>
                      <a:pt x="0" y="367"/>
                      <a:pt x="1" y="364"/>
                      <a:pt x="4" y="363"/>
                    </a:cubicBezTo>
                    <a:cubicBezTo>
                      <a:pt x="630" y="1"/>
                      <a:pt x="630" y="1"/>
                      <a:pt x="630" y="1"/>
                    </a:cubicBezTo>
                    <a:cubicBezTo>
                      <a:pt x="631" y="1"/>
                      <a:pt x="632" y="0"/>
                      <a:pt x="633" y="0"/>
                    </a:cubicBezTo>
                    <a:cubicBezTo>
                      <a:pt x="635" y="0"/>
                      <a:pt x="636" y="1"/>
                      <a:pt x="637" y="1"/>
                    </a:cubicBezTo>
                    <a:cubicBezTo>
                      <a:pt x="1263" y="363"/>
                      <a:pt x="1263" y="363"/>
                      <a:pt x="1263" y="363"/>
                    </a:cubicBezTo>
                    <a:cubicBezTo>
                      <a:pt x="1265" y="364"/>
                      <a:pt x="1267" y="367"/>
                      <a:pt x="1267" y="369"/>
                    </a:cubicBezTo>
                    <a:cubicBezTo>
                      <a:pt x="1267" y="1092"/>
                      <a:pt x="1267" y="1092"/>
                      <a:pt x="1267" y="1092"/>
                    </a:cubicBezTo>
                    <a:cubicBezTo>
                      <a:pt x="1267" y="1095"/>
                      <a:pt x="1265" y="1097"/>
                      <a:pt x="1263" y="1099"/>
                    </a:cubicBezTo>
                    <a:cubicBezTo>
                      <a:pt x="637" y="1460"/>
                      <a:pt x="637" y="1460"/>
                      <a:pt x="637" y="1460"/>
                    </a:cubicBezTo>
                    <a:cubicBezTo>
                      <a:pt x="636" y="1461"/>
                      <a:pt x="635" y="1461"/>
                      <a:pt x="633" y="1461"/>
                    </a:cubicBezTo>
                    <a:close/>
                  </a:path>
                </a:pathLst>
              </a:custGeom>
              <a:grpFill/>
              <a:ln w="9525">
                <a:noFill/>
                <a:round/>
              </a:ln>
            </p:spPr>
            <p:txBody>
              <a:bodyPr vert="horz" wrap="square" lIns="91440" tIns="45720" rIns="91440" bIns="45720" numCol="1" anchor="t" anchorCtr="0" compatLnSpc="1">
                <a:prstTxWarp prst="textNoShape">
                  <a:avLst/>
                </a:prstTxWarp>
              </a:bodyPr>
              <a:lstStyle/>
              <a:p>
                <a:endParaRPr lang="en-US"/>
              </a:p>
            </p:txBody>
          </p:sp>
          <p:sp>
            <p:nvSpPr>
              <p:cNvPr id="17" name="Freeform 15">
                <a:extLst>
                  <a:ext uri="{FF2B5EF4-FFF2-40B4-BE49-F238E27FC236}">
                    <a16:creationId xmlns:a16="http://schemas.microsoft.com/office/drawing/2014/main" id="{A8BCFDCA-7798-4B1E-8428-590D1C553577}"/>
                  </a:ext>
                </a:extLst>
              </p:cNvPr>
              <p:cNvSpPr/>
              <p:nvPr/>
            </p:nvSpPr>
            <p:spPr bwMode="auto">
              <a:xfrm>
                <a:off x="6152797" y="4618867"/>
                <a:ext cx="1397706" cy="1611313"/>
              </a:xfrm>
              <a:custGeom>
                <a:gdLst>
                  <a:gd name="T0" fmla="*/ 633 w 1267"/>
                  <a:gd name="T1" fmla="*/ 1461 h 1461"/>
                  <a:gd name="T2" fmla="*/ 630 w 1267"/>
                  <a:gd name="T3" fmla="*/ 1460 h 1461"/>
                  <a:gd name="T4" fmla="*/ 4 w 1267"/>
                  <a:gd name="T5" fmla="*/ 1098 h 1461"/>
                  <a:gd name="T6" fmla="*/ 0 w 1267"/>
                  <a:gd name="T7" fmla="*/ 1092 h 1461"/>
                  <a:gd name="T8" fmla="*/ 0 w 1267"/>
                  <a:gd name="T9" fmla="*/ 369 h 1461"/>
                  <a:gd name="T10" fmla="*/ 4 w 1267"/>
                  <a:gd name="T11" fmla="*/ 362 h 1461"/>
                  <a:gd name="T12" fmla="*/ 630 w 1267"/>
                  <a:gd name="T13" fmla="*/ 1 h 1461"/>
                  <a:gd name="T14" fmla="*/ 633 w 1267"/>
                  <a:gd name="T15" fmla="*/ 0 h 1461"/>
                  <a:gd name="T16" fmla="*/ 637 w 1267"/>
                  <a:gd name="T17" fmla="*/ 1 h 1461"/>
                  <a:gd name="T18" fmla="*/ 1263 w 1267"/>
                  <a:gd name="T19" fmla="*/ 362 h 1461"/>
                  <a:gd name="T20" fmla="*/ 1267 w 1267"/>
                  <a:gd name="T21" fmla="*/ 369 h 1461"/>
                  <a:gd name="T22" fmla="*/ 1267 w 1267"/>
                  <a:gd name="T23" fmla="*/ 1092 h 1461"/>
                  <a:gd name="T24" fmla="*/ 1263 w 1267"/>
                  <a:gd name="T25" fmla="*/ 1098 h 1461"/>
                  <a:gd name="T26" fmla="*/ 637 w 1267"/>
                  <a:gd name="T27" fmla="*/ 1460 h 1461"/>
                  <a:gd name="T28" fmla="*/ 633 w 1267"/>
                  <a:gd name="T29" fmla="*/ 1461 h 14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67" h="1461">
                    <a:moveTo>
                      <a:pt x="633" y="1461"/>
                    </a:moveTo>
                    <a:cubicBezTo>
                      <a:pt x="632" y="1461"/>
                      <a:pt x="631" y="1460"/>
                      <a:pt x="630" y="1460"/>
                    </a:cubicBezTo>
                    <a:cubicBezTo>
                      <a:pt x="4" y="1098"/>
                      <a:pt x="4" y="1098"/>
                      <a:pt x="4" y="1098"/>
                    </a:cubicBezTo>
                    <a:cubicBezTo>
                      <a:pt x="1" y="1097"/>
                      <a:pt x="0" y="1094"/>
                      <a:pt x="0" y="1092"/>
                    </a:cubicBezTo>
                    <a:cubicBezTo>
                      <a:pt x="0" y="369"/>
                      <a:pt x="0" y="369"/>
                      <a:pt x="0" y="369"/>
                    </a:cubicBezTo>
                    <a:cubicBezTo>
                      <a:pt x="0" y="366"/>
                      <a:pt x="1" y="364"/>
                      <a:pt x="4" y="362"/>
                    </a:cubicBezTo>
                    <a:cubicBezTo>
                      <a:pt x="630" y="1"/>
                      <a:pt x="630" y="1"/>
                      <a:pt x="630" y="1"/>
                    </a:cubicBezTo>
                    <a:cubicBezTo>
                      <a:pt x="631" y="0"/>
                      <a:pt x="632" y="0"/>
                      <a:pt x="633" y="0"/>
                    </a:cubicBezTo>
                    <a:cubicBezTo>
                      <a:pt x="635" y="0"/>
                      <a:pt x="636" y="0"/>
                      <a:pt x="637" y="1"/>
                    </a:cubicBezTo>
                    <a:cubicBezTo>
                      <a:pt x="1263" y="362"/>
                      <a:pt x="1263" y="362"/>
                      <a:pt x="1263" y="362"/>
                    </a:cubicBezTo>
                    <a:cubicBezTo>
                      <a:pt x="1265" y="364"/>
                      <a:pt x="1267" y="366"/>
                      <a:pt x="1267" y="369"/>
                    </a:cubicBezTo>
                    <a:cubicBezTo>
                      <a:pt x="1267" y="1092"/>
                      <a:pt x="1267" y="1092"/>
                      <a:pt x="1267" y="1092"/>
                    </a:cubicBezTo>
                    <a:cubicBezTo>
                      <a:pt x="1267" y="1094"/>
                      <a:pt x="1265" y="1097"/>
                      <a:pt x="1263" y="1098"/>
                    </a:cubicBezTo>
                    <a:cubicBezTo>
                      <a:pt x="637" y="1460"/>
                      <a:pt x="637" y="1460"/>
                      <a:pt x="637" y="1460"/>
                    </a:cubicBezTo>
                    <a:cubicBezTo>
                      <a:pt x="636" y="1460"/>
                      <a:pt x="635" y="1461"/>
                      <a:pt x="633" y="1461"/>
                    </a:cubicBezTo>
                    <a:close/>
                  </a:path>
                </a:pathLst>
              </a:custGeom>
              <a:grpFill/>
              <a:ln w="9525">
                <a:noFill/>
                <a:round/>
              </a:ln>
            </p:spPr>
            <p:txBody>
              <a:bodyPr vert="horz" wrap="square" lIns="91440" tIns="45720" rIns="91440" bIns="45720" numCol="1" anchor="t" anchorCtr="0" compatLnSpc="1">
                <a:prstTxWarp prst="textNoShape">
                  <a:avLst/>
                </a:prstTxWarp>
              </a:bodyPr>
              <a:lstStyle/>
              <a:p>
                <a:endParaRPr lang="en-US"/>
              </a:p>
            </p:txBody>
          </p:sp>
          <p:grpSp>
            <p:nvGrpSpPr>
              <p:cNvPr id="18" name="Group 40">
                <a:extLst>
                  <a:ext uri="{FF2B5EF4-FFF2-40B4-BE49-F238E27FC236}">
                    <a16:creationId xmlns:a16="http://schemas.microsoft.com/office/drawing/2014/main" id="{F288C24C-8455-462E-BE61-94DA7E5465B7}"/>
                  </a:ext>
                </a:extLst>
              </p:cNvPr>
              <p:cNvGrpSpPr/>
              <p:nvPr/>
            </p:nvGrpSpPr>
            <p:grpSpPr>
              <a:xfrm>
                <a:off x="4295400" y="3845526"/>
                <a:ext cx="534740" cy="445912"/>
                <a:chOff x="10987088" y="1993900"/>
                <a:chExt cx="477837" cy="398463"/>
              </a:xfrm>
              <a:grpFill/>
            </p:grpSpPr>
            <p:sp>
              <p:nvSpPr>
                <p:cNvPr id="19" name="Freeform 107">
                  <a:extLst>
                    <a:ext uri="{FF2B5EF4-FFF2-40B4-BE49-F238E27FC236}">
                      <a16:creationId xmlns:a16="http://schemas.microsoft.com/office/drawing/2014/main" id="{E7564892-7A06-4AB3-993D-706D81EDB76F}"/>
                    </a:ext>
                  </a:extLst>
                </p:cNvPr>
                <p:cNvSpPr/>
                <p:nvPr/>
              </p:nvSpPr>
              <p:spPr bwMode="auto">
                <a:xfrm>
                  <a:off x="10987088" y="1993900"/>
                  <a:ext cx="396875" cy="398463"/>
                </a:xfrm>
                <a:custGeom>
                  <a:gdLst>
                    <a:gd name="T0" fmla="*/ 0 w 2745"/>
                    <a:gd name="T1" fmla="*/ 0 h 2770"/>
                    <a:gd name="T2" fmla="*/ 371 w 2745"/>
                    <a:gd name="T3" fmla="*/ 0 h 2770"/>
                    <a:gd name="T4" fmla="*/ 371 w 2745"/>
                    <a:gd name="T5" fmla="*/ 2398 h 2770"/>
                    <a:gd name="T6" fmla="*/ 2745 w 2745"/>
                    <a:gd name="T7" fmla="*/ 2398 h 2770"/>
                    <a:gd name="T8" fmla="*/ 2745 w 2745"/>
                    <a:gd name="T9" fmla="*/ 2770 h 2770"/>
                    <a:gd name="T10" fmla="*/ 0 w 2745"/>
                    <a:gd name="T11" fmla="*/ 2770 h 2770"/>
                    <a:gd name="T12" fmla="*/ 0 w 2745"/>
                    <a:gd name="T13" fmla="*/ 0 h 2770"/>
                  </a:gdLst>
                  <a:cxnLst>
                    <a:cxn ang="0">
                      <a:pos x="T0" y="T1"/>
                    </a:cxn>
                    <a:cxn ang="0">
                      <a:pos x="T2" y="T3"/>
                    </a:cxn>
                    <a:cxn ang="0">
                      <a:pos x="T4" y="T5"/>
                    </a:cxn>
                    <a:cxn ang="0">
                      <a:pos x="T6" y="T7"/>
                    </a:cxn>
                    <a:cxn ang="0">
                      <a:pos x="T8" y="T9"/>
                    </a:cxn>
                    <a:cxn ang="0">
                      <a:pos x="T10" y="T11"/>
                    </a:cxn>
                    <a:cxn ang="0">
                      <a:pos x="T12" y="T13"/>
                    </a:cxn>
                  </a:cxnLst>
                  <a:rect l="0" t="0" r="r" b="b"/>
                  <a:pathLst>
                    <a:path w="2745" h="2770">
                      <a:moveTo>
                        <a:pt x="0" y="0"/>
                      </a:moveTo>
                      <a:lnTo>
                        <a:pt x="371" y="0"/>
                      </a:lnTo>
                      <a:lnTo>
                        <a:pt x="371" y="2398"/>
                      </a:lnTo>
                      <a:lnTo>
                        <a:pt x="2745" y="2398"/>
                      </a:lnTo>
                      <a:lnTo>
                        <a:pt x="2745" y="2770"/>
                      </a:lnTo>
                      <a:lnTo>
                        <a:pt x="0" y="2770"/>
                      </a:lnTo>
                      <a:lnTo>
                        <a:pt x="0"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0" name="Freeform 108">
                  <a:extLst>
                    <a:ext uri="{FF2B5EF4-FFF2-40B4-BE49-F238E27FC236}">
                      <a16:creationId xmlns:a16="http://schemas.microsoft.com/office/drawing/2014/main" id="{BF88F545-381F-4A27-B446-897A0DD02C41}"/>
                    </a:ext>
                  </a:extLst>
                </p:cNvPr>
                <p:cNvSpPr/>
                <p:nvPr/>
              </p:nvSpPr>
              <p:spPr bwMode="auto">
                <a:xfrm>
                  <a:off x="11066463" y="2047875"/>
                  <a:ext cx="398462" cy="249238"/>
                </a:xfrm>
                <a:custGeom>
                  <a:gdLst>
                    <a:gd name="T0" fmla="*/ 2761 w 2761"/>
                    <a:gd name="T1" fmla="*/ 0 h 1725"/>
                    <a:gd name="T2" fmla="*/ 2559 w 2761"/>
                    <a:gd name="T3" fmla="*/ 1146 h 1725"/>
                    <a:gd name="T4" fmla="*/ 2274 w 2761"/>
                    <a:gd name="T5" fmla="*/ 861 h 1725"/>
                    <a:gd name="T6" fmla="*/ 1411 w 2761"/>
                    <a:gd name="T7" fmla="*/ 1725 h 1725"/>
                    <a:gd name="T8" fmla="*/ 864 w 2761"/>
                    <a:gd name="T9" fmla="*/ 1177 h 1725"/>
                    <a:gd name="T10" fmla="*/ 349 w 2761"/>
                    <a:gd name="T11" fmla="*/ 1693 h 1725"/>
                    <a:gd name="T12" fmla="*/ 0 w 2761"/>
                    <a:gd name="T13" fmla="*/ 1341 h 1725"/>
                    <a:gd name="T14" fmla="*/ 864 w 2761"/>
                    <a:gd name="T15" fmla="*/ 476 h 1725"/>
                    <a:gd name="T16" fmla="*/ 1411 w 2761"/>
                    <a:gd name="T17" fmla="*/ 1025 h 1725"/>
                    <a:gd name="T18" fmla="*/ 1924 w 2761"/>
                    <a:gd name="T19" fmla="*/ 509 h 1725"/>
                    <a:gd name="T20" fmla="*/ 1618 w 2761"/>
                    <a:gd name="T21" fmla="*/ 202 h 1725"/>
                    <a:gd name="T22" fmla="*/ 2761 w 2761"/>
                    <a:gd name="T23" fmla="*/ 0 h 172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61" h="1725">
                      <a:moveTo>
                        <a:pt x="2761" y="0"/>
                      </a:moveTo>
                      <a:lnTo>
                        <a:pt x="2559" y="1146"/>
                      </a:lnTo>
                      <a:lnTo>
                        <a:pt x="2274" y="861"/>
                      </a:lnTo>
                      <a:lnTo>
                        <a:pt x="1411" y="1725"/>
                      </a:lnTo>
                      <a:lnTo>
                        <a:pt x="864" y="1177"/>
                      </a:lnTo>
                      <a:lnTo>
                        <a:pt x="349" y="1693"/>
                      </a:lnTo>
                      <a:lnTo>
                        <a:pt x="0" y="1341"/>
                      </a:lnTo>
                      <a:lnTo>
                        <a:pt x="864" y="476"/>
                      </a:lnTo>
                      <a:lnTo>
                        <a:pt x="1411" y="1025"/>
                      </a:lnTo>
                      <a:lnTo>
                        <a:pt x="1924" y="509"/>
                      </a:lnTo>
                      <a:lnTo>
                        <a:pt x="1618" y="202"/>
                      </a:lnTo>
                      <a:lnTo>
                        <a:pt x="2761"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grpSp>
          <p:grpSp>
            <p:nvGrpSpPr>
              <p:cNvPr id="21" name="Group 43">
                <a:extLst>
                  <a:ext uri="{FF2B5EF4-FFF2-40B4-BE49-F238E27FC236}">
                    <a16:creationId xmlns:a16="http://schemas.microsoft.com/office/drawing/2014/main" id="{852FCA67-9127-4468-A2D7-E56607514FB2}"/>
                  </a:ext>
                </a:extLst>
              </p:cNvPr>
              <p:cNvGrpSpPr/>
              <p:nvPr/>
            </p:nvGrpSpPr>
            <p:grpSpPr>
              <a:xfrm>
                <a:off x="5080975" y="5194462"/>
                <a:ext cx="518750" cy="456572"/>
                <a:chOff x="10059988" y="2759075"/>
                <a:chExt cx="463550" cy="407988"/>
              </a:xfrm>
              <a:grpFill/>
            </p:grpSpPr>
            <p:sp>
              <p:nvSpPr>
                <p:cNvPr id="22" name="Freeform 182">
                  <a:extLst>
                    <a:ext uri="{FF2B5EF4-FFF2-40B4-BE49-F238E27FC236}">
                      <a16:creationId xmlns:a16="http://schemas.microsoft.com/office/drawing/2014/main" id="{84FC7A00-3356-49A8-B997-F4D90A7520CF}"/>
                    </a:ext>
                  </a:extLst>
                </p:cNvPr>
                <p:cNvSpPr/>
                <p:nvPr/>
              </p:nvSpPr>
              <p:spPr bwMode="auto">
                <a:xfrm>
                  <a:off x="10059988" y="2759075"/>
                  <a:ext cx="463550" cy="168275"/>
                </a:xfrm>
                <a:custGeom>
                  <a:gdLst>
                    <a:gd name="T0" fmla="*/ 1606 w 3212"/>
                    <a:gd name="T1" fmla="*/ 0 h 1164"/>
                    <a:gd name="T2" fmla="*/ 1815 w 3212"/>
                    <a:gd name="T3" fmla="*/ 5 h 1164"/>
                    <a:gd name="T4" fmla="*/ 2016 w 3212"/>
                    <a:gd name="T5" fmla="*/ 19 h 1164"/>
                    <a:gd name="T6" fmla="*/ 2208 w 3212"/>
                    <a:gd name="T7" fmla="*/ 43 h 1164"/>
                    <a:gd name="T8" fmla="*/ 2388 w 3212"/>
                    <a:gd name="T9" fmla="*/ 74 h 1164"/>
                    <a:gd name="T10" fmla="*/ 2554 w 3212"/>
                    <a:gd name="T11" fmla="*/ 112 h 1164"/>
                    <a:gd name="T12" fmla="*/ 2706 w 3212"/>
                    <a:gd name="T13" fmla="*/ 158 h 1164"/>
                    <a:gd name="T14" fmla="*/ 2841 w 3212"/>
                    <a:gd name="T15" fmla="*/ 210 h 1164"/>
                    <a:gd name="T16" fmla="*/ 2958 w 3212"/>
                    <a:gd name="T17" fmla="*/ 268 h 1164"/>
                    <a:gd name="T18" fmla="*/ 3055 w 3212"/>
                    <a:gd name="T19" fmla="*/ 331 h 1164"/>
                    <a:gd name="T20" fmla="*/ 3130 w 3212"/>
                    <a:gd name="T21" fmla="*/ 398 h 1164"/>
                    <a:gd name="T22" fmla="*/ 3182 w 3212"/>
                    <a:gd name="T23" fmla="*/ 469 h 1164"/>
                    <a:gd name="T24" fmla="*/ 3209 w 3212"/>
                    <a:gd name="T25" fmla="*/ 544 h 1164"/>
                    <a:gd name="T26" fmla="*/ 3209 w 3212"/>
                    <a:gd name="T27" fmla="*/ 620 h 1164"/>
                    <a:gd name="T28" fmla="*/ 3182 w 3212"/>
                    <a:gd name="T29" fmla="*/ 695 h 1164"/>
                    <a:gd name="T30" fmla="*/ 3130 w 3212"/>
                    <a:gd name="T31" fmla="*/ 766 h 1164"/>
                    <a:gd name="T32" fmla="*/ 3055 w 3212"/>
                    <a:gd name="T33" fmla="*/ 833 h 1164"/>
                    <a:gd name="T34" fmla="*/ 2958 w 3212"/>
                    <a:gd name="T35" fmla="*/ 896 h 1164"/>
                    <a:gd name="T36" fmla="*/ 2841 w 3212"/>
                    <a:gd name="T37" fmla="*/ 954 h 1164"/>
                    <a:gd name="T38" fmla="*/ 2706 w 3212"/>
                    <a:gd name="T39" fmla="*/ 1006 h 1164"/>
                    <a:gd name="T40" fmla="*/ 2554 w 3212"/>
                    <a:gd name="T41" fmla="*/ 1052 h 1164"/>
                    <a:gd name="T42" fmla="*/ 2388 w 3212"/>
                    <a:gd name="T43" fmla="*/ 1090 h 1164"/>
                    <a:gd name="T44" fmla="*/ 2208 w 3212"/>
                    <a:gd name="T45" fmla="*/ 1122 h 1164"/>
                    <a:gd name="T46" fmla="*/ 2016 w 3212"/>
                    <a:gd name="T47" fmla="*/ 1145 h 1164"/>
                    <a:gd name="T48" fmla="*/ 1815 w 3212"/>
                    <a:gd name="T49" fmla="*/ 1159 h 1164"/>
                    <a:gd name="T50" fmla="*/ 1606 w 3212"/>
                    <a:gd name="T51" fmla="*/ 1164 h 1164"/>
                    <a:gd name="T52" fmla="*/ 1397 w 3212"/>
                    <a:gd name="T53" fmla="*/ 1159 h 1164"/>
                    <a:gd name="T54" fmla="*/ 1195 w 3212"/>
                    <a:gd name="T55" fmla="*/ 1145 h 1164"/>
                    <a:gd name="T56" fmla="*/ 1004 w 3212"/>
                    <a:gd name="T57" fmla="*/ 1122 h 1164"/>
                    <a:gd name="T58" fmla="*/ 824 w 3212"/>
                    <a:gd name="T59" fmla="*/ 1090 h 1164"/>
                    <a:gd name="T60" fmla="*/ 658 w 3212"/>
                    <a:gd name="T61" fmla="*/ 1052 h 1164"/>
                    <a:gd name="T62" fmla="*/ 506 w 3212"/>
                    <a:gd name="T63" fmla="*/ 1006 h 1164"/>
                    <a:gd name="T64" fmla="*/ 371 w 3212"/>
                    <a:gd name="T65" fmla="*/ 954 h 1164"/>
                    <a:gd name="T66" fmla="*/ 254 w 3212"/>
                    <a:gd name="T67" fmla="*/ 896 h 1164"/>
                    <a:gd name="T68" fmla="*/ 157 w 3212"/>
                    <a:gd name="T69" fmla="*/ 833 h 1164"/>
                    <a:gd name="T70" fmla="*/ 82 w 3212"/>
                    <a:gd name="T71" fmla="*/ 766 h 1164"/>
                    <a:gd name="T72" fmla="*/ 30 w 3212"/>
                    <a:gd name="T73" fmla="*/ 695 h 1164"/>
                    <a:gd name="T74" fmla="*/ 3 w 3212"/>
                    <a:gd name="T75" fmla="*/ 620 h 1164"/>
                    <a:gd name="T76" fmla="*/ 3 w 3212"/>
                    <a:gd name="T77" fmla="*/ 544 h 1164"/>
                    <a:gd name="T78" fmla="*/ 30 w 3212"/>
                    <a:gd name="T79" fmla="*/ 469 h 1164"/>
                    <a:gd name="T80" fmla="*/ 82 w 3212"/>
                    <a:gd name="T81" fmla="*/ 398 h 1164"/>
                    <a:gd name="T82" fmla="*/ 157 w 3212"/>
                    <a:gd name="T83" fmla="*/ 331 h 1164"/>
                    <a:gd name="T84" fmla="*/ 254 w 3212"/>
                    <a:gd name="T85" fmla="*/ 268 h 1164"/>
                    <a:gd name="T86" fmla="*/ 371 w 3212"/>
                    <a:gd name="T87" fmla="*/ 210 h 1164"/>
                    <a:gd name="T88" fmla="*/ 506 w 3212"/>
                    <a:gd name="T89" fmla="*/ 158 h 1164"/>
                    <a:gd name="T90" fmla="*/ 658 w 3212"/>
                    <a:gd name="T91" fmla="*/ 112 h 1164"/>
                    <a:gd name="T92" fmla="*/ 824 w 3212"/>
                    <a:gd name="T93" fmla="*/ 74 h 1164"/>
                    <a:gd name="T94" fmla="*/ 1004 w 3212"/>
                    <a:gd name="T95" fmla="*/ 43 h 1164"/>
                    <a:gd name="T96" fmla="*/ 1195 w 3212"/>
                    <a:gd name="T97" fmla="*/ 19 h 1164"/>
                    <a:gd name="T98" fmla="*/ 1397 w 3212"/>
                    <a:gd name="T99" fmla="*/ 5 h 1164"/>
                    <a:gd name="T100" fmla="*/ 1606 w 3212"/>
                    <a:gd name="T101" fmla="*/ 0 h 116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12" h="1164">
                      <a:moveTo>
                        <a:pt x="1606" y="0"/>
                      </a:moveTo>
                      <a:lnTo>
                        <a:pt x="1606" y="0"/>
                      </a:lnTo>
                      <a:lnTo>
                        <a:pt x="1712" y="2"/>
                      </a:lnTo>
                      <a:lnTo>
                        <a:pt x="1815" y="5"/>
                      </a:lnTo>
                      <a:lnTo>
                        <a:pt x="1917" y="11"/>
                      </a:lnTo>
                      <a:lnTo>
                        <a:pt x="2016" y="19"/>
                      </a:lnTo>
                      <a:lnTo>
                        <a:pt x="2114" y="30"/>
                      </a:lnTo>
                      <a:lnTo>
                        <a:pt x="2208" y="43"/>
                      </a:lnTo>
                      <a:lnTo>
                        <a:pt x="2299" y="57"/>
                      </a:lnTo>
                      <a:lnTo>
                        <a:pt x="2388" y="74"/>
                      </a:lnTo>
                      <a:lnTo>
                        <a:pt x="2472" y="92"/>
                      </a:lnTo>
                      <a:lnTo>
                        <a:pt x="2554" y="112"/>
                      </a:lnTo>
                      <a:lnTo>
                        <a:pt x="2632" y="135"/>
                      </a:lnTo>
                      <a:lnTo>
                        <a:pt x="2706" y="158"/>
                      </a:lnTo>
                      <a:lnTo>
                        <a:pt x="2775" y="183"/>
                      </a:lnTo>
                      <a:lnTo>
                        <a:pt x="2841" y="210"/>
                      </a:lnTo>
                      <a:lnTo>
                        <a:pt x="2902" y="238"/>
                      </a:lnTo>
                      <a:lnTo>
                        <a:pt x="2958" y="268"/>
                      </a:lnTo>
                      <a:lnTo>
                        <a:pt x="3009" y="299"/>
                      </a:lnTo>
                      <a:lnTo>
                        <a:pt x="3055" y="331"/>
                      </a:lnTo>
                      <a:lnTo>
                        <a:pt x="3096" y="364"/>
                      </a:lnTo>
                      <a:lnTo>
                        <a:pt x="3130" y="398"/>
                      </a:lnTo>
                      <a:lnTo>
                        <a:pt x="3159" y="433"/>
                      </a:lnTo>
                      <a:lnTo>
                        <a:pt x="3182" y="469"/>
                      </a:lnTo>
                      <a:lnTo>
                        <a:pt x="3199" y="506"/>
                      </a:lnTo>
                      <a:lnTo>
                        <a:pt x="3209" y="544"/>
                      </a:lnTo>
                      <a:lnTo>
                        <a:pt x="3212" y="582"/>
                      </a:lnTo>
                      <a:lnTo>
                        <a:pt x="3209" y="620"/>
                      </a:lnTo>
                      <a:lnTo>
                        <a:pt x="3199" y="658"/>
                      </a:lnTo>
                      <a:lnTo>
                        <a:pt x="3182" y="695"/>
                      </a:lnTo>
                      <a:lnTo>
                        <a:pt x="3159" y="731"/>
                      </a:lnTo>
                      <a:lnTo>
                        <a:pt x="3130" y="766"/>
                      </a:lnTo>
                      <a:lnTo>
                        <a:pt x="3096" y="800"/>
                      </a:lnTo>
                      <a:lnTo>
                        <a:pt x="3055" y="833"/>
                      </a:lnTo>
                      <a:lnTo>
                        <a:pt x="3009" y="865"/>
                      </a:lnTo>
                      <a:lnTo>
                        <a:pt x="2958" y="896"/>
                      </a:lnTo>
                      <a:lnTo>
                        <a:pt x="2902" y="926"/>
                      </a:lnTo>
                      <a:lnTo>
                        <a:pt x="2841" y="954"/>
                      </a:lnTo>
                      <a:lnTo>
                        <a:pt x="2775" y="981"/>
                      </a:lnTo>
                      <a:lnTo>
                        <a:pt x="2706" y="1006"/>
                      </a:lnTo>
                      <a:lnTo>
                        <a:pt x="2632" y="1030"/>
                      </a:lnTo>
                      <a:lnTo>
                        <a:pt x="2554" y="1052"/>
                      </a:lnTo>
                      <a:lnTo>
                        <a:pt x="2472" y="1072"/>
                      </a:lnTo>
                      <a:lnTo>
                        <a:pt x="2388" y="1090"/>
                      </a:lnTo>
                      <a:lnTo>
                        <a:pt x="2299" y="1107"/>
                      </a:lnTo>
                      <a:lnTo>
                        <a:pt x="2208" y="1122"/>
                      </a:lnTo>
                      <a:lnTo>
                        <a:pt x="2114" y="1134"/>
                      </a:lnTo>
                      <a:lnTo>
                        <a:pt x="2016" y="1145"/>
                      </a:lnTo>
                      <a:lnTo>
                        <a:pt x="1917" y="1153"/>
                      </a:lnTo>
                      <a:lnTo>
                        <a:pt x="1815" y="1159"/>
                      </a:lnTo>
                      <a:lnTo>
                        <a:pt x="1712" y="1163"/>
                      </a:lnTo>
                      <a:lnTo>
                        <a:pt x="1606" y="1164"/>
                      </a:lnTo>
                      <a:lnTo>
                        <a:pt x="1500" y="1163"/>
                      </a:lnTo>
                      <a:lnTo>
                        <a:pt x="1397" y="1159"/>
                      </a:lnTo>
                      <a:lnTo>
                        <a:pt x="1295" y="1153"/>
                      </a:lnTo>
                      <a:lnTo>
                        <a:pt x="1195" y="1145"/>
                      </a:lnTo>
                      <a:lnTo>
                        <a:pt x="1098" y="1134"/>
                      </a:lnTo>
                      <a:lnTo>
                        <a:pt x="1004" y="1122"/>
                      </a:lnTo>
                      <a:lnTo>
                        <a:pt x="912" y="1107"/>
                      </a:lnTo>
                      <a:lnTo>
                        <a:pt x="824" y="1090"/>
                      </a:lnTo>
                      <a:lnTo>
                        <a:pt x="739" y="1072"/>
                      </a:lnTo>
                      <a:lnTo>
                        <a:pt x="658" y="1052"/>
                      </a:lnTo>
                      <a:lnTo>
                        <a:pt x="580" y="1030"/>
                      </a:lnTo>
                      <a:lnTo>
                        <a:pt x="506" y="1006"/>
                      </a:lnTo>
                      <a:lnTo>
                        <a:pt x="436" y="981"/>
                      </a:lnTo>
                      <a:lnTo>
                        <a:pt x="371" y="954"/>
                      </a:lnTo>
                      <a:lnTo>
                        <a:pt x="310" y="926"/>
                      </a:lnTo>
                      <a:lnTo>
                        <a:pt x="254" y="896"/>
                      </a:lnTo>
                      <a:lnTo>
                        <a:pt x="203" y="865"/>
                      </a:lnTo>
                      <a:lnTo>
                        <a:pt x="157" y="833"/>
                      </a:lnTo>
                      <a:lnTo>
                        <a:pt x="116" y="800"/>
                      </a:lnTo>
                      <a:lnTo>
                        <a:pt x="82" y="766"/>
                      </a:lnTo>
                      <a:lnTo>
                        <a:pt x="53" y="731"/>
                      </a:lnTo>
                      <a:lnTo>
                        <a:pt x="30" y="695"/>
                      </a:lnTo>
                      <a:lnTo>
                        <a:pt x="13" y="658"/>
                      </a:lnTo>
                      <a:lnTo>
                        <a:pt x="3" y="620"/>
                      </a:lnTo>
                      <a:lnTo>
                        <a:pt x="0" y="582"/>
                      </a:lnTo>
                      <a:lnTo>
                        <a:pt x="3" y="544"/>
                      </a:lnTo>
                      <a:lnTo>
                        <a:pt x="13" y="506"/>
                      </a:lnTo>
                      <a:lnTo>
                        <a:pt x="30" y="469"/>
                      </a:lnTo>
                      <a:lnTo>
                        <a:pt x="53" y="433"/>
                      </a:lnTo>
                      <a:lnTo>
                        <a:pt x="82" y="398"/>
                      </a:lnTo>
                      <a:lnTo>
                        <a:pt x="116" y="364"/>
                      </a:lnTo>
                      <a:lnTo>
                        <a:pt x="157" y="331"/>
                      </a:lnTo>
                      <a:lnTo>
                        <a:pt x="203" y="299"/>
                      </a:lnTo>
                      <a:lnTo>
                        <a:pt x="254" y="268"/>
                      </a:lnTo>
                      <a:lnTo>
                        <a:pt x="310" y="238"/>
                      </a:lnTo>
                      <a:lnTo>
                        <a:pt x="371" y="210"/>
                      </a:lnTo>
                      <a:lnTo>
                        <a:pt x="436" y="183"/>
                      </a:lnTo>
                      <a:lnTo>
                        <a:pt x="506" y="158"/>
                      </a:lnTo>
                      <a:lnTo>
                        <a:pt x="580" y="135"/>
                      </a:lnTo>
                      <a:lnTo>
                        <a:pt x="658" y="112"/>
                      </a:lnTo>
                      <a:lnTo>
                        <a:pt x="739" y="92"/>
                      </a:lnTo>
                      <a:lnTo>
                        <a:pt x="824" y="74"/>
                      </a:lnTo>
                      <a:lnTo>
                        <a:pt x="912" y="57"/>
                      </a:lnTo>
                      <a:lnTo>
                        <a:pt x="1004" y="43"/>
                      </a:lnTo>
                      <a:lnTo>
                        <a:pt x="1098" y="30"/>
                      </a:lnTo>
                      <a:lnTo>
                        <a:pt x="1195" y="19"/>
                      </a:lnTo>
                      <a:lnTo>
                        <a:pt x="1295" y="11"/>
                      </a:lnTo>
                      <a:lnTo>
                        <a:pt x="1397" y="5"/>
                      </a:lnTo>
                      <a:lnTo>
                        <a:pt x="1500" y="2"/>
                      </a:lnTo>
                      <a:lnTo>
                        <a:pt x="1606"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3" name="Freeform 183">
                  <a:extLst>
                    <a:ext uri="{FF2B5EF4-FFF2-40B4-BE49-F238E27FC236}">
                      <a16:creationId xmlns:a16="http://schemas.microsoft.com/office/drawing/2014/main" id="{67D98001-1DCB-43D2-A4DC-00B66F913923}"/>
                    </a:ext>
                  </a:extLst>
                </p:cNvPr>
                <p:cNvSpPr/>
                <p:nvPr/>
              </p:nvSpPr>
              <p:spPr bwMode="auto">
                <a:xfrm>
                  <a:off x="10059988" y="2917825"/>
                  <a:ext cx="463550" cy="93663"/>
                </a:xfrm>
                <a:custGeom>
                  <a:gdLst>
                    <a:gd name="T0" fmla="*/ 87 w 3212"/>
                    <a:gd name="T1" fmla="*/ 40 h 648"/>
                    <a:gd name="T2" fmla="*/ 256 w 3212"/>
                    <a:gd name="T3" fmla="*/ 114 h 648"/>
                    <a:gd name="T4" fmla="*/ 442 w 3212"/>
                    <a:gd name="T5" fmla="*/ 179 h 648"/>
                    <a:gd name="T6" fmla="*/ 647 w 3212"/>
                    <a:gd name="T7" fmla="*/ 233 h 648"/>
                    <a:gd name="T8" fmla="*/ 869 w 3212"/>
                    <a:gd name="T9" fmla="*/ 277 h 648"/>
                    <a:gd name="T10" fmla="*/ 1103 w 3212"/>
                    <a:gd name="T11" fmla="*/ 310 h 648"/>
                    <a:gd name="T12" fmla="*/ 1349 w 3212"/>
                    <a:gd name="T13" fmla="*/ 330 h 648"/>
                    <a:gd name="T14" fmla="*/ 1606 w 3212"/>
                    <a:gd name="T15" fmla="*/ 338 h 648"/>
                    <a:gd name="T16" fmla="*/ 1862 w 3212"/>
                    <a:gd name="T17" fmla="*/ 330 h 648"/>
                    <a:gd name="T18" fmla="*/ 2109 w 3212"/>
                    <a:gd name="T19" fmla="*/ 310 h 648"/>
                    <a:gd name="T20" fmla="*/ 2343 w 3212"/>
                    <a:gd name="T21" fmla="*/ 277 h 648"/>
                    <a:gd name="T22" fmla="*/ 2564 w 3212"/>
                    <a:gd name="T23" fmla="*/ 233 h 648"/>
                    <a:gd name="T24" fmla="*/ 2769 w 3212"/>
                    <a:gd name="T25" fmla="*/ 179 h 648"/>
                    <a:gd name="T26" fmla="*/ 2957 w 3212"/>
                    <a:gd name="T27" fmla="*/ 114 h 648"/>
                    <a:gd name="T28" fmla="*/ 3125 w 3212"/>
                    <a:gd name="T29" fmla="*/ 40 h 648"/>
                    <a:gd name="T30" fmla="*/ 3209 w 3212"/>
                    <a:gd name="T31" fmla="*/ 33 h 648"/>
                    <a:gd name="T32" fmla="*/ 3209 w 3212"/>
                    <a:gd name="T33" fmla="*/ 104 h 648"/>
                    <a:gd name="T34" fmla="*/ 3182 w 3212"/>
                    <a:gd name="T35" fmla="*/ 179 h 648"/>
                    <a:gd name="T36" fmla="*/ 3130 w 3212"/>
                    <a:gd name="T37" fmla="*/ 250 h 648"/>
                    <a:gd name="T38" fmla="*/ 3055 w 3212"/>
                    <a:gd name="T39" fmla="*/ 317 h 648"/>
                    <a:gd name="T40" fmla="*/ 2958 w 3212"/>
                    <a:gd name="T41" fmla="*/ 381 h 648"/>
                    <a:gd name="T42" fmla="*/ 2841 w 3212"/>
                    <a:gd name="T43" fmla="*/ 439 h 648"/>
                    <a:gd name="T44" fmla="*/ 2706 w 3212"/>
                    <a:gd name="T45" fmla="*/ 491 h 648"/>
                    <a:gd name="T46" fmla="*/ 2554 w 3212"/>
                    <a:gd name="T47" fmla="*/ 536 h 648"/>
                    <a:gd name="T48" fmla="*/ 2388 w 3212"/>
                    <a:gd name="T49" fmla="*/ 575 h 648"/>
                    <a:gd name="T50" fmla="*/ 2208 w 3212"/>
                    <a:gd name="T51" fmla="*/ 606 h 648"/>
                    <a:gd name="T52" fmla="*/ 2016 w 3212"/>
                    <a:gd name="T53" fmla="*/ 629 h 648"/>
                    <a:gd name="T54" fmla="*/ 1815 w 3212"/>
                    <a:gd name="T55" fmla="*/ 644 h 648"/>
                    <a:gd name="T56" fmla="*/ 1606 w 3212"/>
                    <a:gd name="T57" fmla="*/ 648 h 648"/>
                    <a:gd name="T58" fmla="*/ 1397 w 3212"/>
                    <a:gd name="T59" fmla="*/ 644 h 648"/>
                    <a:gd name="T60" fmla="*/ 1195 w 3212"/>
                    <a:gd name="T61" fmla="*/ 629 h 648"/>
                    <a:gd name="T62" fmla="*/ 1004 w 3212"/>
                    <a:gd name="T63" fmla="*/ 606 h 648"/>
                    <a:gd name="T64" fmla="*/ 824 w 3212"/>
                    <a:gd name="T65" fmla="*/ 575 h 648"/>
                    <a:gd name="T66" fmla="*/ 658 w 3212"/>
                    <a:gd name="T67" fmla="*/ 536 h 648"/>
                    <a:gd name="T68" fmla="*/ 506 w 3212"/>
                    <a:gd name="T69" fmla="*/ 491 h 648"/>
                    <a:gd name="T70" fmla="*/ 371 w 3212"/>
                    <a:gd name="T71" fmla="*/ 439 h 648"/>
                    <a:gd name="T72" fmla="*/ 254 w 3212"/>
                    <a:gd name="T73" fmla="*/ 381 h 648"/>
                    <a:gd name="T74" fmla="*/ 157 w 3212"/>
                    <a:gd name="T75" fmla="*/ 317 h 648"/>
                    <a:gd name="T76" fmla="*/ 82 w 3212"/>
                    <a:gd name="T77" fmla="*/ 250 h 648"/>
                    <a:gd name="T78" fmla="*/ 30 w 3212"/>
                    <a:gd name="T79" fmla="*/ 179 h 648"/>
                    <a:gd name="T80" fmla="*/ 3 w 3212"/>
                    <a:gd name="T81" fmla="*/ 104 h 648"/>
                    <a:gd name="T82" fmla="*/ 3 w 3212"/>
                    <a:gd name="T83" fmla="*/ 33 h 64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8">
                      <a:moveTo>
                        <a:pt x="11" y="0"/>
                      </a:moveTo>
                      <a:lnTo>
                        <a:pt x="87" y="40"/>
                      </a:lnTo>
                      <a:lnTo>
                        <a:pt x="169" y="78"/>
                      </a:lnTo>
                      <a:lnTo>
                        <a:pt x="256" y="114"/>
                      </a:lnTo>
                      <a:lnTo>
                        <a:pt x="346" y="147"/>
                      </a:lnTo>
                      <a:lnTo>
                        <a:pt x="442" y="179"/>
                      </a:lnTo>
                      <a:lnTo>
                        <a:pt x="543" y="207"/>
                      </a:lnTo>
                      <a:lnTo>
                        <a:pt x="647" y="233"/>
                      </a:lnTo>
                      <a:lnTo>
                        <a:pt x="756" y="257"/>
                      </a:lnTo>
                      <a:lnTo>
                        <a:pt x="869" y="277"/>
                      </a:lnTo>
                      <a:lnTo>
                        <a:pt x="985" y="295"/>
                      </a:lnTo>
                      <a:lnTo>
                        <a:pt x="1103" y="310"/>
                      </a:lnTo>
                      <a:lnTo>
                        <a:pt x="1225" y="322"/>
                      </a:lnTo>
                      <a:lnTo>
                        <a:pt x="1349" y="330"/>
                      </a:lnTo>
                      <a:lnTo>
                        <a:pt x="1477" y="336"/>
                      </a:lnTo>
                      <a:lnTo>
                        <a:pt x="1606" y="338"/>
                      </a:lnTo>
                      <a:lnTo>
                        <a:pt x="1735" y="336"/>
                      </a:lnTo>
                      <a:lnTo>
                        <a:pt x="1862" y="330"/>
                      </a:lnTo>
                      <a:lnTo>
                        <a:pt x="1987" y="322"/>
                      </a:lnTo>
                      <a:lnTo>
                        <a:pt x="2109" y="310"/>
                      </a:lnTo>
                      <a:lnTo>
                        <a:pt x="2228" y="295"/>
                      </a:lnTo>
                      <a:lnTo>
                        <a:pt x="2343" y="277"/>
                      </a:lnTo>
                      <a:lnTo>
                        <a:pt x="2455" y="257"/>
                      </a:lnTo>
                      <a:lnTo>
                        <a:pt x="2564" y="233"/>
                      </a:lnTo>
                      <a:lnTo>
                        <a:pt x="2669" y="207"/>
                      </a:lnTo>
                      <a:lnTo>
                        <a:pt x="2769" y="179"/>
                      </a:lnTo>
                      <a:lnTo>
                        <a:pt x="2865" y="147"/>
                      </a:lnTo>
                      <a:lnTo>
                        <a:pt x="2957" y="114"/>
                      </a:lnTo>
                      <a:lnTo>
                        <a:pt x="3044" y="78"/>
                      </a:lnTo>
                      <a:lnTo>
                        <a:pt x="3125" y="40"/>
                      </a:lnTo>
                      <a:lnTo>
                        <a:pt x="3202" y="0"/>
                      </a:lnTo>
                      <a:lnTo>
                        <a:pt x="3209" y="33"/>
                      </a:lnTo>
                      <a:lnTo>
                        <a:pt x="3212" y="66"/>
                      </a:lnTo>
                      <a:lnTo>
                        <a:pt x="3209" y="104"/>
                      </a:lnTo>
                      <a:lnTo>
                        <a:pt x="3199" y="142"/>
                      </a:lnTo>
                      <a:lnTo>
                        <a:pt x="3182" y="179"/>
                      </a:lnTo>
                      <a:lnTo>
                        <a:pt x="3159" y="215"/>
                      </a:lnTo>
                      <a:lnTo>
                        <a:pt x="3130" y="250"/>
                      </a:lnTo>
                      <a:lnTo>
                        <a:pt x="3096" y="284"/>
                      </a:lnTo>
                      <a:lnTo>
                        <a:pt x="3055" y="317"/>
                      </a:lnTo>
                      <a:lnTo>
                        <a:pt x="3009" y="350"/>
                      </a:lnTo>
                      <a:lnTo>
                        <a:pt x="2958" y="381"/>
                      </a:lnTo>
                      <a:lnTo>
                        <a:pt x="2902" y="410"/>
                      </a:lnTo>
                      <a:lnTo>
                        <a:pt x="2841" y="439"/>
                      </a:lnTo>
                      <a:lnTo>
                        <a:pt x="2775" y="465"/>
                      </a:lnTo>
                      <a:lnTo>
                        <a:pt x="2706" y="491"/>
                      </a:lnTo>
                      <a:lnTo>
                        <a:pt x="2632" y="514"/>
                      </a:lnTo>
                      <a:lnTo>
                        <a:pt x="2554" y="536"/>
                      </a:lnTo>
                      <a:lnTo>
                        <a:pt x="2472" y="557"/>
                      </a:lnTo>
                      <a:lnTo>
                        <a:pt x="2388" y="575"/>
                      </a:lnTo>
                      <a:lnTo>
                        <a:pt x="2299" y="592"/>
                      </a:lnTo>
                      <a:lnTo>
                        <a:pt x="2208" y="606"/>
                      </a:lnTo>
                      <a:lnTo>
                        <a:pt x="2114" y="619"/>
                      </a:lnTo>
                      <a:lnTo>
                        <a:pt x="2016" y="629"/>
                      </a:lnTo>
                      <a:lnTo>
                        <a:pt x="1917" y="638"/>
                      </a:lnTo>
                      <a:lnTo>
                        <a:pt x="1815" y="644"/>
                      </a:lnTo>
                      <a:lnTo>
                        <a:pt x="1712" y="647"/>
                      </a:lnTo>
                      <a:lnTo>
                        <a:pt x="1606" y="648"/>
                      </a:lnTo>
                      <a:lnTo>
                        <a:pt x="1500" y="647"/>
                      </a:lnTo>
                      <a:lnTo>
                        <a:pt x="1397" y="644"/>
                      </a:lnTo>
                      <a:lnTo>
                        <a:pt x="1295" y="638"/>
                      </a:lnTo>
                      <a:lnTo>
                        <a:pt x="1195" y="629"/>
                      </a:lnTo>
                      <a:lnTo>
                        <a:pt x="1098" y="619"/>
                      </a:lnTo>
                      <a:lnTo>
                        <a:pt x="1004" y="606"/>
                      </a:lnTo>
                      <a:lnTo>
                        <a:pt x="912" y="592"/>
                      </a:lnTo>
                      <a:lnTo>
                        <a:pt x="824" y="575"/>
                      </a:lnTo>
                      <a:lnTo>
                        <a:pt x="739" y="557"/>
                      </a:lnTo>
                      <a:lnTo>
                        <a:pt x="658" y="536"/>
                      </a:lnTo>
                      <a:lnTo>
                        <a:pt x="580" y="514"/>
                      </a:lnTo>
                      <a:lnTo>
                        <a:pt x="506" y="491"/>
                      </a:lnTo>
                      <a:lnTo>
                        <a:pt x="436" y="465"/>
                      </a:lnTo>
                      <a:lnTo>
                        <a:pt x="371" y="439"/>
                      </a:lnTo>
                      <a:lnTo>
                        <a:pt x="310" y="410"/>
                      </a:lnTo>
                      <a:lnTo>
                        <a:pt x="254" y="381"/>
                      </a:lnTo>
                      <a:lnTo>
                        <a:pt x="203" y="350"/>
                      </a:lnTo>
                      <a:lnTo>
                        <a:pt x="157" y="317"/>
                      </a:lnTo>
                      <a:lnTo>
                        <a:pt x="116" y="284"/>
                      </a:lnTo>
                      <a:lnTo>
                        <a:pt x="82" y="250"/>
                      </a:lnTo>
                      <a:lnTo>
                        <a:pt x="53" y="215"/>
                      </a:lnTo>
                      <a:lnTo>
                        <a:pt x="30" y="179"/>
                      </a:lnTo>
                      <a:lnTo>
                        <a:pt x="13" y="142"/>
                      </a:lnTo>
                      <a:lnTo>
                        <a:pt x="3" y="104"/>
                      </a:lnTo>
                      <a:lnTo>
                        <a:pt x="0" y="66"/>
                      </a:lnTo>
                      <a:lnTo>
                        <a:pt x="3" y="33"/>
                      </a:lnTo>
                      <a:lnTo>
                        <a:pt x="11"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4" name="Freeform 184">
                  <a:extLst>
                    <a:ext uri="{FF2B5EF4-FFF2-40B4-BE49-F238E27FC236}">
                      <a16:creationId xmlns:a16="http://schemas.microsoft.com/office/drawing/2014/main" id="{817CC972-67E1-4A2F-9BA3-DC9782DAB08A}"/>
                    </a:ext>
                  </a:extLst>
                </p:cNvPr>
                <p:cNvSpPr/>
                <p:nvPr/>
              </p:nvSpPr>
              <p:spPr bwMode="auto">
                <a:xfrm>
                  <a:off x="10059988" y="2995613"/>
                  <a:ext cx="463550" cy="93663"/>
                </a:xfrm>
                <a:custGeom>
                  <a:gdLst>
                    <a:gd name="T0" fmla="*/ 87 w 3212"/>
                    <a:gd name="T1" fmla="*/ 40 h 647"/>
                    <a:gd name="T2" fmla="*/ 256 w 3212"/>
                    <a:gd name="T3" fmla="*/ 114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4 h 647"/>
                    <a:gd name="T28" fmla="*/ 3125 w 3212"/>
                    <a:gd name="T29" fmla="*/ 40 h 647"/>
                    <a:gd name="T30" fmla="*/ 3209 w 3212"/>
                    <a:gd name="T31" fmla="*/ 33 h 647"/>
                    <a:gd name="T32" fmla="*/ 3209 w 3212"/>
                    <a:gd name="T33" fmla="*/ 104 h 647"/>
                    <a:gd name="T34" fmla="*/ 3182 w 3212"/>
                    <a:gd name="T35" fmla="*/ 178 h 647"/>
                    <a:gd name="T36" fmla="*/ 3130 w 3212"/>
                    <a:gd name="T37" fmla="*/ 250 h 647"/>
                    <a:gd name="T38" fmla="*/ 3055 w 3212"/>
                    <a:gd name="T39" fmla="*/ 317 h 647"/>
                    <a:gd name="T40" fmla="*/ 2958 w 3212"/>
                    <a:gd name="T41" fmla="*/ 380 h 647"/>
                    <a:gd name="T42" fmla="*/ 2841 w 3212"/>
                    <a:gd name="T43" fmla="*/ 438 h 647"/>
                    <a:gd name="T44" fmla="*/ 2706 w 3212"/>
                    <a:gd name="T45" fmla="*/ 490 h 647"/>
                    <a:gd name="T46" fmla="*/ 2554 w 3212"/>
                    <a:gd name="T47" fmla="*/ 535 h 647"/>
                    <a:gd name="T48" fmla="*/ 2388 w 3212"/>
                    <a:gd name="T49" fmla="*/ 574 h 647"/>
                    <a:gd name="T50" fmla="*/ 2208 w 3212"/>
                    <a:gd name="T51" fmla="*/ 605 h 647"/>
                    <a:gd name="T52" fmla="*/ 2016 w 3212"/>
                    <a:gd name="T53" fmla="*/ 628 h 647"/>
                    <a:gd name="T54" fmla="*/ 1815 w 3212"/>
                    <a:gd name="T55" fmla="*/ 643 h 647"/>
                    <a:gd name="T56" fmla="*/ 1606 w 3212"/>
                    <a:gd name="T57" fmla="*/ 647 h 647"/>
                    <a:gd name="T58" fmla="*/ 1397 w 3212"/>
                    <a:gd name="T59" fmla="*/ 643 h 647"/>
                    <a:gd name="T60" fmla="*/ 1195 w 3212"/>
                    <a:gd name="T61" fmla="*/ 628 h 647"/>
                    <a:gd name="T62" fmla="*/ 1004 w 3212"/>
                    <a:gd name="T63" fmla="*/ 605 h 647"/>
                    <a:gd name="T64" fmla="*/ 824 w 3212"/>
                    <a:gd name="T65" fmla="*/ 574 h 647"/>
                    <a:gd name="T66" fmla="*/ 658 w 3212"/>
                    <a:gd name="T67" fmla="*/ 535 h 647"/>
                    <a:gd name="T68" fmla="*/ 506 w 3212"/>
                    <a:gd name="T69" fmla="*/ 490 h 647"/>
                    <a:gd name="T70" fmla="*/ 371 w 3212"/>
                    <a:gd name="T71" fmla="*/ 438 h 647"/>
                    <a:gd name="T72" fmla="*/ 254 w 3212"/>
                    <a:gd name="T73" fmla="*/ 380 h 647"/>
                    <a:gd name="T74" fmla="*/ 157 w 3212"/>
                    <a:gd name="T75" fmla="*/ 317 h 647"/>
                    <a:gd name="T76" fmla="*/ 82 w 3212"/>
                    <a:gd name="T77" fmla="*/ 250 h 647"/>
                    <a:gd name="T78" fmla="*/ 30 w 3212"/>
                    <a:gd name="T79" fmla="*/ 178 h 647"/>
                    <a:gd name="T80" fmla="*/ 3 w 3212"/>
                    <a:gd name="T81" fmla="*/ 104 h 647"/>
                    <a:gd name="T82" fmla="*/ 3 w 3212"/>
                    <a:gd name="T83" fmla="*/ 33 h 6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4"/>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4"/>
                      </a:lnTo>
                      <a:lnTo>
                        <a:pt x="3044" y="78"/>
                      </a:lnTo>
                      <a:lnTo>
                        <a:pt x="3125" y="40"/>
                      </a:lnTo>
                      <a:lnTo>
                        <a:pt x="3202" y="0"/>
                      </a:lnTo>
                      <a:lnTo>
                        <a:pt x="3209" y="33"/>
                      </a:lnTo>
                      <a:lnTo>
                        <a:pt x="3212" y="66"/>
                      </a:lnTo>
                      <a:lnTo>
                        <a:pt x="3209" y="104"/>
                      </a:lnTo>
                      <a:lnTo>
                        <a:pt x="3199" y="142"/>
                      </a:lnTo>
                      <a:lnTo>
                        <a:pt x="3182" y="178"/>
                      </a:lnTo>
                      <a:lnTo>
                        <a:pt x="3159" y="215"/>
                      </a:lnTo>
                      <a:lnTo>
                        <a:pt x="3130" y="250"/>
                      </a:lnTo>
                      <a:lnTo>
                        <a:pt x="3096" y="284"/>
                      </a:lnTo>
                      <a:lnTo>
                        <a:pt x="3055" y="317"/>
                      </a:lnTo>
                      <a:lnTo>
                        <a:pt x="3009" y="349"/>
                      </a:lnTo>
                      <a:lnTo>
                        <a:pt x="2958" y="380"/>
                      </a:lnTo>
                      <a:lnTo>
                        <a:pt x="2902" y="409"/>
                      </a:lnTo>
                      <a:lnTo>
                        <a:pt x="2841" y="438"/>
                      </a:lnTo>
                      <a:lnTo>
                        <a:pt x="2775" y="464"/>
                      </a:lnTo>
                      <a:lnTo>
                        <a:pt x="2706" y="490"/>
                      </a:lnTo>
                      <a:lnTo>
                        <a:pt x="2632" y="513"/>
                      </a:lnTo>
                      <a:lnTo>
                        <a:pt x="2554" y="535"/>
                      </a:lnTo>
                      <a:lnTo>
                        <a:pt x="2472" y="556"/>
                      </a:lnTo>
                      <a:lnTo>
                        <a:pt x="2388" y="574"/>
                      </a:lnTo>
                      <a:lnTo>
                        <a:pt x="2299" y="591"/>
                      </a:lnTo>
                      <a:lnTo>
                        <a:pt x="2208" y="605"/>
                      </a:lnTo>
                      <a:lnTo>
                        <a:pt x="2114" y="618"/>
                      </a:lnTo>
                      <a:lnTo>
                        <a:pt x="2016" y="628"/>
                      </a:lnTo>
                      <a:lnTo>
                        <a:pt x="1917" y="637"/>
                      </a:lnTo>
                      <a:lnTo>
                        <a:pt x="1815" y="643"/>
                      </a:lnTo>
                      <a:lnTo>
                        <a:pt x="1712" y="646"/>
                      </a:lnTo>
                      <a:lnTo>
                        <a:pt x="1606" y="647"/>
                      </a:lnTo>
                      <a:lnTo>
                        <a:pt x="1500" y="646"/>
                      </a:lnTo>
                      <a:lnTo>
                        <a:pt x="1397" y="643"/>
                      </a:lnTo>
                      <a:lnTo>
                        <a:pt x="1295" y="637"/>
                      </a:lnTo>
                      <a:lnTo>
                        <a:pt x="1195" y="628"/>
                      </a:lnTo>
                      <a:lnTo>
                        <a:pt x="1098" y="618"/>
                      </a:lnTo>
                      <a:lnTo>
                        <a:pt x="1004" y="605"/>
                      </a:lnTo>
                      <a:lnTo>
                        <a:pt x="912" y="591"/>
                      </a:lnTo>
                      <a:lnTo>
                        <a:pt x="824" y="574"/>
                      </a:lnTo>
                      <a:lnTo>
                        <a:pt x="739" y="556"/>
                      </a:lnTo>
                      <a:lnTo>
                        <a:pt x="658" y="535"/>
                      </a:lnTo>
                      <a:lnTo>
                        <a:pt x="580" y="513"/>
                      </a:lnTo>
                      <a:lnTo>
                        <a:pt x="506" y="490"/>
                      </a:lnTo>
                      <a:lnTo>
                        <a:pt x="436" y="464"/>
                      </a:lnTo>
                      <a:lnTo>
                        <a:pt x="371" y="438"/>
                      </a:lnTo>
                      <a:lnTo>
                        <a:pt x="310" y="409"/>
                      </a:lnTo>
                      <a:lnTo>
                        <a:pt x="254" y="380"/>
                      </a:lnTo>
                      <a:lnTo>
                        <a:pt x="203" y="349"/>
                      </a:lnTo>
                      <a:lnTo>
                        <a:pt x="157" y="317"/>
                      </a:lnTo>
                      <a:lnTo>
                        <a:pt x="116" y="284"/>
                      </a:lnTo>
                      <a:lnTo>
                        <a:pt x="82" y="250"/>
                      </a:lnTo>
                      <a:lnTo>
                        <a:pt x="53" y="215"/>
                      </a:lnTo>
                      <a:lnTo>
                        <a:pt x="30" y="178"/>
                      </a:lnTo>
                      <a:lnTo>
                        <a:pt x="13" y="142"/>
                      </a:lnTo>
                      <a:lnTo>
                        <a:pt x="3" y="104"/>
                      </a:lnTo>
                      <a:lnTo>
                        <a:pt x="0" y="66"/>
                      </a:lnTo>
                      <a:lnTo>
                        <a:pt x="3" y="33"/>
                      </a:lnTo>
                      <a:lnTo>
                        <a:pt x="11"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5" name="Freeform 185">
                  <a:extLst>
                    <a:ext uri="{FF2B5EF4-FFF2-40B4-BE49-F238E27FC236}">
                      <a16:creationId xmlns:a16="http://schemas.microsoft.com/office/drawing/2014/main" id="{A646636D-FC96-4235-916F-D695675C9B19}"/>
                    </a:ext>
                  </a:extLst>
                </p:cNvPr>
                <p:cNvSpPr/>
                <p:nvPr/>
              </p:nvSpPr>
              <p:spPr bwMode="auto">
                <a:xfrm>
                  <a:off x="10059988" y="3074988"/>
                  <a:ext cx="463550" cy="92075"/>
                </a:xfrm>
                <a:custGeom>
                  <a:gdLst>
                    <a:gd name="T0" fmla="*/ 87 w 3212"/>
                    <a:gd name="T1" fmla="*/ 40 h 647"/>
                    <a:gd name="T2" fmla="*/ 256 w 3212"/>
                    <a:gd name="T3" fmla="*/ 113 h 647"/>
                    <a:gd name="T4" fmla="*/ 442 w 3212"/>
                    <a:gd name="T5" fmla="*/ 178 h 647"/>
                    <a:gd name="T6" fmla="*/ 647 w 3212"/>
                    <a:gd name="T7" fmla="*/ 233 h 647"/>
                    <a:gd name="T8" fmla="*/ 869 w 3212"/>
                    <a:gd name="T9" fmla="*/ 277 h 647"/>
                    <a:gd name="T10" fmla="*/ 1103 w 3212"/>
                    <a:gd name="T11" fmla="*/ 310 h 647"/>
                    <a:gd name="T12" fmla="*/ 1349 w 3212"/>
                    <a:gd name="T13" fmla="*/ 330 h 647"/>
                    <a:gd name="T14" fmla="*/ 1606 w 3212"/>
                    <a:gd name="T15" fmla="*/ 337 h 647"/>
                    <a:gd name="T16" fmla="*/ 1862 w 3212"/>
                    <a:gd name="T17" fmla="*/ 330 h 647"/>
                    <a:gd name="T18" fmla="*/ 2109 w 3212"/>
                    <a:gd name="T19" fmla="*/ 310 h 647"/>
                    <a:gd name="T20" fmla="*/ 2343 w 3212"/>
                    <a:gd name="T21" fmla="*/ 277 h 647"/>
                    <a:gd name="T22" fmla="*/ 2564 w 3212"/>
                    <a:gd name="T23" fmla="*/ 233 h 647"/>
                    <a:gd name="T24" fmla="*/ 2769 w 3212"/>
                    <a:gd name="T25" fmla="*/ 178 h 647"/>
                    <a:gd name="T26" fmla="*/ 2957 w 3212"/>
                    <a:gd name="T27" fmla="*/ 113 h 647"/>
                    <a:gd name="T28" fmla="*/ 3125 w 3212"/>
                    <a:gd name="T29" fmla="*/ 40 h 647"/>
                    <a:gd name="T30" fmla="*/ 3209 w 3212"/>
                    <a:gd name="T31" fmla="*/ 32 h 647"/>
                    <a:gd name="T32" fmla="*/ 3209 w 3212"/>
                    <a:gd name="T33" fmla="*/ 103 h 647"/>
                    <a:gd name="T34" fmla="*/ 3182 w 3212"/>
                    <a:gd name="T35" fmla="*/ 178 h 647"/>
                    <a:gd name="T36" fmla="*/ 3130 w 3212"/>
                    <a:gd name="T37" fmla="*/ 249 h 647"/>
                    <a:gd name="T38" fmla="*/ 3055 w 3212"/>
                    <a:gd name="T39" fmla="*/ 316 h 647"/>
                    <a:gd name="T40" fmla="*/ 2958 w 3212"/>
                    <a:gd name="T41" fmla="*/ 379 h 647"/>
                    <a:gd name="T42" fmla="*/ 2841 w 3212"/>
                    <a:gd name="T43" fmla="*/ 437 h 647"/>
                    <a:gd name="T44" fmla="*/ 2706 w 3212"/>
                    <a:gd name="T45" fmla="*/ 489 h 647"/>
                    <a:gd name="T46" fmla="*/ 2554 w 3212"/>
                    <a:gd name="T47" fmla="*/ 535 h 647"/>
                    <a:gd name="T48" fmla="*/ 2388 w 3212"/>
                    <a:gd name="T49" fmla="*/ 574 h 647"/>
                    <a:gd name="T50" fmla="*/ 2208 w 3212"/>
                    <a:gd name="T51" fmla="*/ 605 h 647"/>
                    <a:gd name="T52" fmla="*/ 2016 w 3212"/>
                    <a:gd name="T53" fmla="*/ 628 h 647"/>
                    <a:gd name="T54" fmla="*/ 1815 w 3212"/>
                    <a:gd name="T55" fmla="*/ 642 h 647"/>
                    <a:gd name="T56" fmla="*/ 1606 w 3212"/>
                    <a:gd name="T57" fmla="*/ 647 h 647"/>
                    <a:gd name="T58" fmla="*/ 1397 w 3212"/>
                    <a:gd name="T59" fmla="*/ 642 h 647"/>
                    <a:gd name="T60" fmla="*/ 1195 w 3212"/>
                    <a:gd name="T61" fmla="*/ 628 h 647"/>
                    <a:gd name="T62" fmla="*/ 1004 w 3212"/>
                    <a:gd name="T63" fmla="*/ 605 h 647"/>
                    <a:gd name="T64" fmla="*/ 824 w 3212"/>
                    <a:gd name="T65" fmla="*/ 574 h 647"/>
                    <a:gd name="T66" fmla="*/ 658 w 3212"/>
                    <a:gd name="T67" fmla="*/ 535 h 647"/>
                    <a:gd name="T68" fmla="*/ 506 w 3212"/>
                    <a:gd name="T69" fmla="*/ 489 h 647"/>
                    <a:gd name="T70" fmla="*/ 371 w 3212"/>
                    <a:gd name="T71" fmla="*/ 437 h 647"/>
                    <a:gd name="T72" fmla="*/ 254 w 3212"/>
                    <a:gd name="T73" fmla="*/ 379 h 647"/>
                    <a:gd name="T74" fmla="*/ 157 w 3212"/>
                    <a:gd name="T75" fmla="*/ 316 h 647"/>
                    <a:gd name="T76" fmla="*/ 82 w 3212"/>
                    <a:gd name="T77" fmla="*/ 249 h 647"/>
                    <a:gd name="T78" fmla="*/ 30 w 3212"/>
                    <a:gd name="T79" fmla="*/ 178 h 647"/>
                    <a:gd name="T80" fmla="*/ 3 w 3212"/>
                    <a:gd name="T81" fmla="*/ 103 h 647"/>
                    <a:gd name="T82" fmla="*/ 3 w 3212"/>
                    <a:gd name="T83" fmla="*/ 32 h 64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12" h="647">
                      <a:moveTo>
                        <a:pt x="11" y="0"/>
                      </a:moveTo>
                      <a:lnTo>
                        <a:pt x="87" y="40"/>
                      </a:lnTo>
                      <a:lnTo>
                        <a:pt x="169" y="78"/>
                      </a:lnTo>
                      <a:lnTo>
                        <a:pt x="256" y="113"/>
                      </a:lnTo>
                      <a:lnTo>
                        <a:pt x="346" y="147"/>
                      </a:lnTo>
                      <a:lnTo>
                        <a:pt x="442" y="178"/>
                      </a:lnTo>
                      <a:lnTo>
                        <a:pt x="543" y="207"/>
                      </a:lnTo>
                      <a:lnTo>
                        <a:pt x="647" y="233"/>
                      </a:lnTo>
                      <a:lnTo>
                        <a:pt x="756" y="257"/>
                      </a:lnTo>
                      <a:lnTo>
                        <a:pt x="869" y="277"/>
                      </a:lnTo>
                      <a:lnTo>
                        <a:pt x="985" y="295"/>
                      </a:lnTo>
                      <a:lnTo>
                        <a:pt x="1103" y="310"/>
                      </a:lnTo>
                      <a:lnTo>
                        <a:pt x="1225" y="322"/>
                      </a:lnTo>
                      <a:lnTo>
                        <a:pt x="1349" y="330"/>
                      </a:lnTo>
                      <a:lnTo>
                        <a:pt x="1477" y="335"/>
                      </a:lnTo>
                      <a:lnTo>
                        <a:pt x="1606" y="337"/>
                      </a:lnTo>
                      <a:lnTo>
                        <a:pt x="1735" y="335"/>
                      </a:lnTo>
                      <a:lnTo>
                        <a:pt x="1862" y="330"/>
                      </a:lnTo>
                      <a:lnTo>
                        <a:pt x="1987" y="322"/>
                      </a:lnTo>
                      <a:lnTo>
                        <a:pt x="2109" y="310"/>
                      </a:lnTo>
                      <a:lnTo>
                        <a:pt x="2228" y="295"/>
                      </a:lnTo>
                      <a:lnTo>
                        <a:pt x="2343" y="277"/>
                      </a:lnTo>
                      <a:lnTo>
                        <a:pt x="2455" y="257"/>
                      </a:lnTo>
                      <a:lnTo>
                        <a:pt x="2564" y="233"/>
                      </a:lnTo>
                      <a:lnTo>
                        <a:pt x="2669" y="207"/>
                      </a:lnTo>
                      <a:lnTo>
                        <a:pt x="2769" y="178"/>
                      </a:lnTo>
                      <a:lnTo>
                        <a:pt x="2865" y="147"/>
                      </a:lnTo>
                      <a:lnTo>
                        <a:pt x="2957" y="113"/>
                      </a:lnTo>
                      <a:lnTo>
                        <a:pt x="3044" y="78"/>
                      </a:lnTo>
                      <a:lnTo>
                        <a:pt x="3125" y="40"/>
                      </a:lnTo>
                      <a:lnTo>
                        <a:pt x="3202" y="0"/>
                      </a:lnTo>
                      <a:lnTo>
                        <a:pt x="3209" y="32"/>
                      </a:lnTo>
                      <a:lnTo>
                        <a:pt x="3212" y="65"/>
                      </a:lnTo>
                      <a:lnTo>
                        <a:pt x="3209" y="103"/>
                      </a:lnTo>
                      <a:lnTo>
                        <a:pt x="3199" y="141"/>
                      </a:lnTo>
                      <a:lnTo>
                        <a:pt x="3182" y="178"/>
                      </a:lnTo>
                      <a:lnTo>
                        <a:pt x="3159" y="214"/>
                      </a:lnTo>
                      <a:lnTo>
                        <a:pt x="3130" y="249"/>
                      </a:lnTo>
                      <a:lnTo>
                        <a:pt x="3096" y="283"/>
                      </a:lnTo>
                      <a:lnTo>
                        <a:pt x="3055" y="316"/>
                      </a:lnTo>
                      <a:lnTo>
                        <a:pt x="3009" y="348"/>
                      </a:lnTo>
                      <a:lnTo>
                        <a:pt x="2958" y="379"/>
                      </a:lnTo>
                      <a:lnTo>
                        <a:pt x="2902" y="409"/>
                      </a:lnTo>
                      <a:lnTo>
                        <a:pt x="2841" y="437"/>
                      </a:lnTo>
                      <a:lnTo>
                        <a:pt x="2775" y="464"/>
                      </a:lnTo>
                      <a:lnTo>
                        <a:pt x="2706" y="489"/>
                      </a:lnTo>
                      <a:lnTo>
                        <a:pt x="2632" y="513"/>
                      </a:lnTo>
                      <a:lnTo>
                        <a:pt x="2554" y="535"/>
                      </a:lnTo>
                      <a:lnTo>
                        <a:pt x="2472" y="555"/>
                      </a:lnTo>
                      <a:lnTo>
                        <a:pt x="2388" y="574"/>
                      </a:lnTo>
                      <a:lnTo>
                        <a:pt x="2299" y="590"/>
                      </a:lnTo>
                      <a:lnTo>
                        <a:pt x="2208" y="605"/>
                      </a:lnTo>
                      <a:lnTo>
                        <a:pt x="2114" y="618"/>
                      </a:lnTo>
                      <a:lnTo>
                        <a:pt x="2016" y="628"/>
                      </a:lnTo>
                      <a:lnTo>
                        <a:pt x="1917" y="636"/>
                      </a:lnTo>
                      <a:lnTo>
                        <a:pt x="1815" y="642"/>
                      </a:lnTo>
                      <a:lnTo>
                        <a:pt x="1712" y="646"/>
                      </a:lnTo>
                      <a:lnTo>
                        <a:pt x="1606" y="647"/>
                      </a:lnTo>
                      <a:lnTo>
                        <a:pt x="1500" y="646"/>
                      </a:lnTo>
                      <a:lnTo>
                        <a:pt x="1397" y="642"/>
                      </a:lnTo>
                      <a:lnTo>
                        <a:pt x="1295" y="636"/>
                      </a:lnTo>
                      <a:lnTo>
                        <a:pt x="1195" y="628"/>
                      </a:lnTo>
                      <a:lnTo>
                        <a:pt x="1098" y="618"/>
                      </a:lnTo>
                      <a:lnTo>
                        <a:pt x="1004" y="605"/>
                      </a:lnTo>
                      <a:lnTo>
                        <a:pt x="912" y="590"/>
                      </a:lnTo>
                      <a:lnTo>
                        <a:pt x="824" y="574"/>
                      </a:lnTo>
                      <a:lnTo>
                        <a:pt x="739" y="555"/>
                      </a:lnTo>
                      <a:lnTo>
                        <a:pt x="658" y="535"/>
                      </a:lnTo>
                      <a:lnTo>
                        <a:pt x="580" y="513"/>
                      </a:lnTo>
                      <a:lnTo>
                        <a:pt x="506" y="489"/>
                      </a:lnTo>
                      <a:lnTo>
                        <a:pt x="436" y="464"/>
                      </a:lnTo>
                      <a:lnTo>
                        <a:pt x="371" y="437"/>
                      </a:lnTo>
                      <a:lnTo>
                        <a:pt x="310" y="409"/>
                      </a:lnTo>
                      <a:lnTo>
                        <a:pt x="254" y="379"/>
                      </a:lnTo>
                      <a:lnTo>
                        <a:pt x="203" y="348"/>
                      </a:lnTo>
                      <a:lnTo>
                        <a:pt x="157" y="316"/>
                      </a:lnTo>
                      <a:lnTo>
                        <a:pt x="116" y="283"/>
                      </a:lnTo>
                      <a:lnTo>
                        <a:pt x="82" y="249"/>
                      </a:lnTo>
                      <a:lnTo>
                        <a:pt x="53" y="214"/>
                      </a:lnTo>
                      <a:lnTo>
                        <a:pt x="30" y="178"/>
                      </a:lnTo>
                      <a:lnTo>
                        <a:pt x="13" y="141"/>
                      </a:lnTo>
                      <a:lnTo>
                        <a:pt x="3" y="103"/>
                      </a:lnTo>
                      <a:lnTo>
                        <a:pt x="0" y="65"/>
                      </a:lnTo>
                      <a:lnTo>
                        <a:pt x="3" y="32"/>
                      </a:lnTo>
                      <a:lnTo>
                        <a:pt x="11"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grpSp>
          <p:grpSp>
            <p:nvGrpSpPr>
              <p:cNvPr id="26" name="Group 48">
                <a:extLst>
                  <a:ext uri="{FF2B5EF4-FFF2-40B4-BE49-F238E27FC236}">
                    <a16:creationId xmlns:a16="http://schemas.microsoft.com/office/drawing/2014/main" id="{648FED70-E707-4FCF-BE41-B51F96085E43}"/>
                  </a:ext>
                </a:extLst>
              </p:cNvPr>
              <p:cNvGrpSpPr/>
              <p:nvPr/>
            </p:nvGrpSpPr>
            <p:grpSpPr>
              <a:xfrm>
                <a:off x="7348707" y="3871519"/>
                <a:ext cx="497430" cy="492100"/>
                <a:chOff x="2587625" y="4291013"/>
                <a:chExt cx="444500" cy="439738"/>
              </a:xfrm>
              <a:grpFill/>
            </p:grpSpPr>
            <p:sp>
              <p:nvSpPr>
                <p:cNvPr id="27" name="Freeform 290">
                  <a:extLst>
                    <a:ext uri="{FF2B5EF4-FFF2-40B4-BE49-F238E27FC236}">
                      <a16:creationId xmlns:a16="http://schemas.microsoft.com/office/drawing/2014/main" id="{6AC3806B-BA24-4241-8C87-B0542D28425F}"/>
                    </a:ext>
                  </a:extLst>
                </p:cNvPr>
                <p:cNvSpPr>
                  <a:spLocks noEditPoints="1"/>
                </p:cNvSpPr>
                <p:nvPr/>
              </p:nvSpPr>
              <p:spPr bwMode="auto">
                <a:xfrm>
                  <a:off x="2790825" y="4491038"/>
                  <a:ext cx="241300" cy="239713"/>
                </a:xfrm>
                <a:custGeom>
                  <a:gdLst>
                    <a:gd name="T0" fmla="*/ 582 w 1676"/>
                    <a:gd name="T1" fmla="*/ 282 h 1813"/>
                    <a:gd name="T2" fmla="*/ 453 w 1676"/>
                    <a:gd name="T3" fmla="*/ 343 h 1813"/>
                    <a:gd name="T4" fmla="*/ 344 w 1676"/>
                    <a:gd name="T5" fmla="*/ 449 h 1813"/>
                    <a:gd name="T6" fmla="*/ 274 w 1676"/>
                    <a:gd name="T7" fmla="*/ 582 h 1813"/>
                    <a:gd name="T8" fmla="*/ 246 w 1676"/>
                    <a:gd name="T9" fmla="*/ 729 h 1813"/>
                    <a:gd name="T10" fmla="*/ 260 w 1676"/>
                    <a:gd name="T11" fmla="*/ 878 h 1813"/>
                    <a:gd name="T12" fmla="*/ 316 w 1676"/>
                    <a:gd name="T13" fmla="*/ 1018 h 1813"/>
                    <a:gd name="T14" fmla="*/ 414 w 1676"/>
                    <a:gd name="T15" fmla="*/ 1136 h 1813"/>
                    <a:gd name="T16" fmla="*/ 538 w 1676"/>
                    <a:gd name="T17" fmla="*/ 1212 h 1813"/>
                    <a:gd name="T18" fmla="*/ 673 w 1676"/>
                    <a:gd name="T19" fmla="*/ 1242 h 1813"/>
                    <a:gd name="T20" fmla="*/ 811 w 1676"/>
                    <a:gd name="T21" fmla="*/ 1227 h 1813"/>
                    <a:gd name="T22" fmla="*/ 941 w 1676"/>
                    <a:gd name="T23" fmla="*/ 1166 h 1813"/>
                    <a:gd name="T24" fmla="*/ 1049 w 1676"/>
                    <a:gd name="T25" fmla="*/ 1061 h 1813"/>
                    <a:gd name="T26" fmla="*/ 1119 w 1676"/>
                    <a:gd name="T27" fmla="*/ 927 h 1813"/>
                    <a:gd name="T28" fmla="*/ 1147 w 1676"/>
                    <a:gd name="T29" fmla="*/ 779 h 1813"/>
                    <a:gd name="T30" fmla="*/ 1133 w 1676"/>
                    <a:gd name="T31" fmla="*/ 630 h 1813"/>
                    <a:gd name="T32" fmla="*/ 1077 w 1676"/>
                    <a:gd name="T33" fmla="*/ 491 h 1813"/>
                    <a:gd name="T34" fmla="*/ 980 w 1676"/>
                    <a:gd name="T35" fmla="*/ 374 h 1813"/>
                    <a:gd name="T36" fmla="*/ 855 w 1676"/>
                    <a:gd name="T37" fmla="*/ 298 h 1813"/>
                    <a:gd name="T38" fmla="*/ 720 w 1676"/>
                    <a:gd name="T39" fmla="*/ 267 h 1813"/>
                    <a:gd name="T40" fmla="*/ 781 w 1676"/>
                    <a:gd name="T41" fmla="*/ 5 h 1813"/>
                    <a:gd name="T42" fmla="*/ 946 w 1676"/>
                    <a:gd name="T43" fmla="*/ 49 h 1813"/>
                    <a:gd name="T44" fmla="*/ 1099 w 1676"/>
                    <a:gd name="T45" fmla="*/ 137 h 1813"/>
                    <a:gd name="T46" fmla="*/ 1230 w 1676"/>
                    <a:gd name="T47" fmla="*/ 267 h 1813"/>
                    <a:gd name="T48" fmla="*/ 1324 w 1676"/>
                    <a:gd name="T49" fmla="*/ 424 h 1813"/>
                    <a:gd name="T50" fmla="*/ 1378 w 1676"/>
                    <a:gd name="T51" fmla="*/ 596 h 1813"/>
                    <a:gd name="T52" fmla="*/ 1393 w 1676"/>
                    <a:gd name="T53" fmla="*/ 775 h 1813"/>
                    <a:gd name="T54" fmla="*/ 1368 w 1676"/>
                    <a:gd name="T55" fmla="*/ 953 h 1813"/>
                    <a:gd name="T56" fmla="*/ 1603 w 1676"/>
                    <a:gd name="T57" fmla="*/ 1363 h 1813"/>
                    <a:gd name="T58" fmla="*/ 1656 w 1676"/>
                    <a:gd name="T59" fmla="*/ 1449 h 1813"/>
                    <a:gd name="T60" fmla="*/ 1676 w 1676"/>
                    <a:gd name="T61" fmla="*/ 1550 h 1813"/>
                    <a:gd name="T62" fmla="*/ 1656 w 1676"/>
                    <a:gd name="T63" fmla="*/ 1651 h 1813"/>
                    <a:gd name="T64" fmla="*/ 1603 w 1676"/>
                    <a:gd name="T65" fmla="*/ 1737 h 1813"/>
                    <a:gd name="T66" fmla="*/ 1515 w 1676"/>
                    <a:gd name="T67" fmla="*/ 1798 h 1813"/>
                    <a:gd name="T68" fmla="*/ 1414 w 1676"/>
                    <a:gd name="T69" fmla="*/ 1813 h 1813"/>
                    <a:gd name="T70" fmla="*/ 1316 w 1676"/>
                    <a:gd name="T71" fmla="*/ 1783 h 1813"/>
                    <a:gd name="T72" fmla="*/ 986 w 1676"/>
                    <a:gd name="T73" fmla="*/ 1441 h 1813"/>
                    <a:gd name="T74" fmla="*/ 826 w 1676"/>
                    <a:gd name="T75" fmla="*/ 1496 h 1813"/>
                    <a:gd name="T76" fmla="*/ 660 w 1676"/>
                    <a:gd name="T77" fmla="*/ 1508 h 1813"/>
                    <a:gd name="T78" fmla="*/ 496 w 1676"/>
                    <a:gd name="T79" fmla="*/ 1477 h 1813"/>
                    <a:gd name="T80" fmla="*/ 341 w 1676"/>
                    <a:gd name="T81" fmla="*/ 1404 h 1813"/>
                    <a:gd name="T82" fmla="*/ 204 w 1676"/>
                    <a:gd name="T83" fmla="*/ 1289 h 1813"/>
                    <a:gd name="T84" fmla="*/ 95 w 1676"/>
                    <a:gd name="T85" fmla="*/ 1137 h 1813"/>
                    <a:gd name="T86" fmla="*/ 27 w 1676"/>
                    <a:gd name="T87" fmla="*/ 966 h 1813"/>
                    <a:gd name="T88" fmla="*/ 0 w 1676"/>
                    <a:gd name="T89" fmla="*/ 785 h 1813"/>
                    <a:gd name="T90" fmla="*/ 13 w 1676"/>
                    <a:gd name="T91" fmla="*/ 602 h 1813"/>
                    <a:gd name="T92" fmla="*/ 67 w 1676"/>
                    <a:gd name="T93" fmla="*/ 427 h 1813"/>
                    <a:gd name="T94" fmla="*/ 162 w 1676"/>
                    <a:gd name="T95" fmla="*/ 268 h 1813"/>
                    <a:gd name="T96" fmla="*/ 294 w 1676"/>
                    <a:gd name="T97" fmla="*/ 137 h 1813"/>
                    <a:gd name="T98" fmla="*/ 447 w 1676"/>
                    <a:gd name="T99" fmla="*/ 49 h 1813"/>
                    <a:gd name="T100" fmla="*/ 612 w 1676"/>
                    <a:gd name="T101" fmla="*/ 5 h 181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6" h="1813">
                      <a:moveTo>
                        <a:pt x="673" y="267"/>
                      </a:moveTo>
                      <a:lnTo>
                        <a:pt x="627" y="272"/>
                      </a:lnTo>
                      <a:lnTo>
                        <a:pt x="582" y="282"/>
                      </a:lnTo>
                      <a:lnTo>
                        <a:pt x="538" y="298"/>
                      </a:lnTo>
                      <a:lnTo>
                        <a:pt x="495" y="317"/>
                      </a:lnTo>
                      <a:lnTo>
                        <a:pt x="453" y="343"/>
                      </a:lnTo>
                      <a:lnTo>
                        <a:pt x="414" y="374"/>
                      </a:lnTo>
                      <a:lnTo>
                        <a:pt x="377" y="409"/>
                      </a:lnTo>
                      <a:lnTo>
                        <a:pt x="344" y="449"/>
                      </a:lnTo>
                      <a:lnTo>
                        <a:pt x="316" y="491"/>
                      </a:lnTo>
                      <a:lnTo>
                        <a:pt x="293" y="536"/>
                      </a:lnTo>
                      <a:lnTo>
                        <a:pt x="274" y="582"/>
                      </a:lnTo>
                      <a:lnTo>
                        <a:pt x="260" y="630"/>
                      </a:lnTo>
                      <a:lnTo>
                        <a:pt x="251" y="679"/>
                      </a:lnTo>
                      <a:lnTo>
                        <a:pt x="246" y="729"/>
                      </a:lnTo>
                      <a:lnTo>
                        <a:pt x="246" y="779"/>
                      </a:lnTo>
                      <a:lnTo>
                        <a:pt x="251" y="829"/>
                      </a:lnTo>
                      <a:lnTo>
                        <a:pt x="260" y="878"/>
                      </a:lnTo>
                      <a:lnTo>
                        <a:pt x="274" y="927"/>
                      </a:lnTo>
                      <a:lnTo>
                        <a:pt x="293" y="974"/>
                      </a:lnTo>
                      <a:lnTo>
                        <a:pt x="316" y="1018"/>
                      </a:lnTo>
                      <a:lnTo>
                        <a:pt x="344" y="1061"/>
                      </a:lnTo>
                      <a:lnTo>
                        <a:pt x="377" y="1100"/>
                      </a:lnTo>
                      <a:lnTo>
                        <a:pt x="414" y="1136"/>
                      </a:lnTo>
                      <a:lnTo>
                        <a:pt x="453" y="1166"/>
                      </a:lnTo>
                      <a:lnTo>
                        <a:pt x="495" y="1191"/>
                      </a:lnTo>
                      <a:lnTo>
                        <a:pt x="538" y="1212"/>
                      </a:lnTo>
                      <a:lnTo>
                        <a:pt x="582" y="1227"/>
                      </a:lnTo>
                      <a:lnTo>
                        <a:pt x="627" y="1237"/>
                      </a:lnTo>
                      <a:lnTo>
                        <a:pt x="673" y="1242"/>
                      </a:lnTo>
                      <a:lnTo>
                        <a:pt x="720" y="1242"/>
                      </a:lnTo>
                      <a:lnTo>
                        <a:pt x="766" y="1237"/>
                      </a:lnTo>
                      <a:lnTo>
                        <a:pt x="811" y="1227"/>
                      </a:lnTo>
                      <a:lnTo>
                        <a:pt x="855" y="1212"/>
                      </a:lnTo>
                      <a:lnTo>
                        <a:pt x="898" y="1191"/>
                      </a:lnTo>
                      <a:lnTo>
                        <a:pt x="941" y="1166"/>
                      </a:lnTo>
                      <a:lnTo>
                        <a:pt x="980" y="1136"/>
                      </a:lnTo>
                      <a:lnTo>
                        <a:pt x="1016" y="1100"/>
                      </a:lnTo>
                      <a:lnTo>
                        <a:pt x="1049" y="1061"/>
                      </a:lnTo>
                      <a:lnTo>
                        <a:pt x="1077" y="1018"/>
                      </a:lnTo>
                      <a:lnTo>
                        <a:pt x="1100" y="974"/>
                      </a:lnTo>
                      <a:lnTo>
                        <a:pt x="1119" y="927"/>
                      </a:lnTo>
                      <a:lnTo>
                        <a:pt x="1133" y="878"/>
                      </a:lnTo>
                      <a:lnTo>
                        <a:pt x="1142" y="829"/>
                      </a:lnTo>
                      <a:lnTo>
                        <a:pt x="1147" y="779"/>
                      </a:lnTo>
                      <a:lnTo>
                        <a:pt x="1147" y="729"/>
                      </a:lnTo>
                      <a:lnTo>
                        <a:pt x="1142" y="679"/>
                      </a:lnTo>
                      <a:lnTo>
                        <a:pt x="1133" y="630"/>
                      </a:lnTo>
                      <a:lnTo>
                        <a:pt x="1119" y="582"/>
                      </a:lnTo>
                      <a:lnTo>
                        <a:pt x="1100" y="536"/>
                      </a:lnTo>
                      <a:lnTo>
                        <a:pt x="1077" y="491"/>
                      </a:lnTo>
                      <a:lnTo>
                        <a:pt x="1049" y="449"/>
                      </a:lnTo>
                      <a:lnTo>
                        <a:pt x="1016" y="409"/>
                      </a:lnTo>
                      <a:lnTo>
                        <a:pt x="980" y="374"/>
                      </a:lnTo>
                      <a:lnTo>
                        <a:pt x="941" y="343"/>
                      </a:lnTo>
                      <a:lnTo>
                        <a:pt x="898" y="317"/>
                      </a:lnTo>
                      <a:lnTo>
                        <a:pt x="855" y="298"/>
                      </a:lnTo>
                      <a:lnTo>
                        <a:pt x="811" y="282"/>
                      </a:lnTo>
                      <a:lnTo>
                        <a:pt x="766" y="272"/>
                      </a:lnTo>
                      <a:lnTo>
                        <a:pt x="720" y="267"/>
                      </a:lnTo>
                      <a:lnTo>
                        <a:pt x="673" y="267"/>
                      </a:lnTo>
                      <a:close/>
                      <a:moveTo>
                        <a:pt x="725" y="0"/>
                      </a:moveTo>
                      <a:lnTo>
                        <a:pt x="781" y="5"/>
                      </a:lnTo>
                      <a:lnTo>
                        <a:pt x="837" y="15"/>
                      </a:lnTo>
                      <a:lnTo>
                        <a:pt x="892" y="29"/>
                      </a:lnTo>
                      <a:lnTo>
                        <a:pt x="946" y="49"/>
                      </a:lnTo>
                      <a:lnTo>
                        <a:pt x="999" y="74"/>
                      </a:lnTo>
                      <a:lnTo>
                        <a:pt x="1050" y="103"/>
                      </a:lnTo>
                      <a:lnTo>
                        <a:pt x="1099" y="137"/>
                      </a:lnTo>
                      <a:lnTo>
                        <a:pt x="1145" y="176"/>
                      </a:lnTo>
                      <a:lnTo>
                        <a:pt x="1190" y="219"/>
                      </a:lnTo>
                      <a:lnTo>
                        <a:pt x="1230" y="267"/>
                      </a:lnTo>
                      <a:lnTo>
                        <a:pt x="1266" y="317"/>
                      </a:lnTo>
                      <a:lnTo>
                        <a:pt x="1297" y="369"/>
                      </a:lnTo>
                      <a:lnTo>
                        <a:pt x="1324" y="424"/>
                      </a:lnTo>
                      <a:lnTo>
                        <a:pt x="1346" y="479"/>
                      </a:lnTo>
                      <a:lnTo>
                        <a:pt x="1364" y="537"/>
                      </a:lnTo>
                      <a:lnTo>
                        <a:pt x="1378" y="596"/>
                      </a:lnTo>
                      <a:lnTo>
                        <a:pt x="1387" y="655"/>
                      </a:lnTo>
                      <a:lnTo>
                        <a:pt x="1392" y="715"/>
                      </a:lnTo>
                      <a:lnTo>
                        <a:pt x="1393" y="775"/>
                      </a:lnTo>
                      <a:lnTo>
                        <a:pt x="1389" y="835"/>
                      </a:lnTo>
                      <a:lnTo>
                        <a:pt x="1381" y="895"/>
                      </a:lnTo>
                      <a:lnTo>
                        <a:pt x="1368" y="953"/>
                      </a:lnTo>
                      <a:lnTo>
                        <a:pt x="1351" y="1011"/>
                      </a:lnTo>
                      <a:lnTo>
                        <a:pt x="1330" y="1067"/>
                      </a:lnTo>
                      <a:lnTo>
                        <a:pt x="1603" y="1363"/>
                      </a:lnTo>
                      <a:lnTo>
                        <a:pt x="1625" y="1389"/>
                      </a:lnTo>
                      <a:lnTo>
                        <a:pt x="1642" y="1419"/>
                      </a:lnTo>
                      <a:lnTo>
                        <a:pt x="1656" y="1449"/>
                      </a:lnTo>
                      <a:lnTo>
                        <a:pt x="1668" y="1482"/>
                      </a:lnTo>
                      <a:lnTo>
                        <a:pt x="1674" y="1515"/>
                      </a:lnTo>
                      <a:lnTo>
                        <a:pt x="1676" y="1550"/>
                      </a:lnTo>
                      <a:lnTo>
                        <a:pt x="1674" y="1585"/>
                      </a:lnTo>
                      <a:lnTo>
                        <a:pt x="1668" y="1619"/>
                      </a:lnTo>
                      <a:lnTo>
                        <a:pt x="1656" y="1651"/>
                      </a:lnTo>
                      <a:lnTo>
                        <a:pt x="1642" y="1682"/>
                      </a:lnTo>
                      <a:lnTo>
                        <a:pt x="1625" y="1711"/>
                      </a:lnTo>
                      <a:lnTo>
                        <a:pt x="1603" y="1737"/>
                      </a:lnTo>
                      <a:lnTo>
                        <a:pt x="1576" y="1762"/>
                      </a:lnTo>
                      <a:lnTo>
                        <a:pt x="1547" y="1783"/>
                      </a:lnTo>
                      <a:lnTo>
                        <a:pt x="1515" y="1798"/>
                      </a:lnTo>
                      <a:lnTo>
                        <a:pt x="1482" y="1809"/>
                      </a:lnTo>
                      <a:lnTo>
                        <a:pt x="1449" y="1813"/>
                      </a:lnTo>
                      <a:lnTo>
                        <a:pt x="1414" y="1813"/>
                      </a:lnTo>
                      <a:lnTo>
                        <a:pt x="1380" y="1809"/>
                      </a:lnTo>
                      <a:lnTo>
                        <a:pt x="1347" y="1798"/>
                      </a:lnTo>
                      <a:lnTo>
                        <a:pt x="1316" y="1783"/>
                      </a:lnTo>
                      <a:lnTo>
                        <a:pt x="1286" y="1762"/>
                      </a:lnTo>
                      <a:lnTo>
                        <a:pt x="1259" y="1737"/>
                      </a:lnTo>
                      <a:lnTo>
                        <a:pt x="986" y="1441"/>
                      </a:lnTo>
                      <a:lnTo>
                        <a:pt x="934" y="1464"/>
                      </a:lnTo>
                      <a:lnTo>
                        <a:pt x="880" y="1483"/>
                      </a:lnTo>
                      <a:lnTo>
                        <a:pt x="826" y="1496"/>
                      </a:lnTo>
                      <a:lnTo>
                        <a:pt x="771" y="1504"/>
                      </a:lnTo>
                      <a:lnTo>
                        <a:pt x="716" y="1509"/>
                      </a:lnTo>
                      <a:lnTo>
                        <a:pt x="660" y="1508"/>
                      </a:lnTo>
                      <a:lnTo>
                        <a:pt x="605" y="1503"/>
                      </a:lnTo>
                      <a:lnTo>
                        <a:pt x="550" y="1493"/>
                      </a:lnTo>
                      <a:lnTo>
                        <a:pt x="496" y="1477"/>
                      </a:lnTo>
                      <a:lnTo>
                        <a:pt x="443" y="1458"/>
                      </a:lnTo>
                      <a:lnTo>
                        <a:pt x="391" y="1434"/>
                      </a:lnTo>
                      <a:lnTo>
                        <a:pt x="341" y="1404"/>
                      </a:lnTo>
                      <a:lnTo>
                        <a:pt x="293" y="1371"/>
                      </a:lnTo>
                      <a:lnTo>
                        <a:pt x="247" y="1332"/>
                      </a:lnTo>
                      <a:lnTo>
                        <a:pt x="204" y="1289"/>
                      </a:lnTo>
                      <a:lnTo>
                        <a:pt x="162" y="1240"/>
                      </a:lnTo>
                      <a:lnTo>
                        <a:pt x="126" y="1190"/>
                      </a:lnTo>
                      <a:lnTo>
                        <a:pt x="95" y="1137"/>
                      </a:lnTo>
                      <a:lnTo>
                        <a:pt x="68" y="1082"/>
                      </a:lnTo>
                      <a:lnTo>
                        <a:pt x="45" y="1024"/>
                      </a:lnTo>
                      <a:lnTo>
                        <a:pt x="27" y="966"/>
                      </a:lnTo>
                      <a:lnTo>
                        <a:pt x="13" y="906"/>
                      </a:lnTo>
                      <a:lnTo>
                        <a:pt x="4" y="846"/>
                      </a:lnTo>
                      <a:lnTo>
                        <a:pt x="0" y="785"/>
                      </a:lnTo>
                      <a:lnTo>
                        <a:pt x="0" y="724"/>
                      </a:lnTo>
                      <a:lnTo>
                        <a:pt x="4" y="663"/>
                      </a:lnTo>
                      <a:lnTo>
                        <a:pt x="13" y="602"/>
                      </a:lnTo>
                      <a:lnTo>
                        <a:pt x="27" y="543"/>
                      </a:lnTo>
                      <a:lnTo>
                        <a:pt x="45" y="485"/>
                      </a:lnTo>
                      <a:lnTo>
                        <a:pt x="67" y="427"/>
                      </a:lnTo>
                      <a:lnTo>
                        <a:pt x="94" y="373"/>
                      </a:lnTo>
                      <a:lnTo>
                        <a:pt x="126" y="319"/>
                      </a:lnTo>
                      <a:lnTo>
                        <a:pt x="162" y="268"/>
                      </a:lnTo>
                      <a:lnTo>
                        <a:pt x="203" y="220"/>
                      </a:lnTo>
                      <a:lnTo>
                        <a:pt x="247" y="176"/>
                      </a:lnTo>
                      <a:lnTo>
                        <a:pt x="294" y="137"/>
                      </a:lnTo>
                      <a:lnTo>
                        <a:pt x="343" y="103"/>
                      </a:lnTo>
                      <a:lnTo>
                        <a:pt x="394" y="74"/>
                      </a:lnTo>
                      <a:lnTo>
                        <a:pt x="447" y="49"/>
                      </a:lnTo>
                      <a:lnTo>
                        <a:pt x="501" y="29"/>
                      </a:lnTo>
                      <a:lnTo>
                        <a:pt x="556" y="15"/>
                      </a:lnTo>
                      <a:lnTo>
                        <a:pt x="612" y="5"/>
                      </a:lnTo>
                      <a:lnTo>
                        <a:pt x="668" y="0"/>
                      </a:lnTo>
                      <a:lnTo>
                        <a:pt x="725"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8" name="Freeform 291">
                  <a:extLst>
                    <a:ext uri="{FF2B5EF4-FFF2-40B4-BE49-F238E27FC236}">
                      <a16:creationId xmlns:a16="http://schemas.microsoft.com/office/drawing/2014/main" id="{00DF49E4-2049-4E26-BCE5-DA1CCFBBCB88}"/>
                    </a:ext>
                  </a:extLst>
                </p:cNvPr>
                <p:cNvSpPr/>
                <p:nvPr/>
              </p:nvSpPr>
              <p:spPr bwMode="auto">
                <a:xfrm>
                  <a:off x="2811463" y="4335463"/>
                  <a:ext cx="217488" cy="274638"/>
                </a:xfrm>
                <a:custGeom>
                  <a:gdLst>
                    <a:gd name="T0" fmla="*/ 459 w 1508"/>
                    <a:gd name="T1" fmla="*/ 30 h 2083"/>
                    <a:gd name="T2" fmla="*/ 619 w 1508"/>
                    <a:gd name="T3" fmla="*/ 254 h 2083"/>
                    <a:gd name="T4" fmla="*/ 841 w 1508"/>
                    <a:gd name="T5" fmla="*/ 542 h 2083"/>
                    <a:gd name="T6" fmla="*/ 960 w 1508"/>
                    <a:gd name="T7" fmla="*/ 441 h 2083"/>
                    <a:gd name="T8" fmla="*/ 1249 w 1508"/>
                    <a:gd name="T9" fmla="*/ 400 h 2083"/>
                    <a:gd name="T10" fmla="*/ 1340 w 1508"/>
                    <a:gd name="T11" fmla="*/ 564 h 2083"/>
                    <a:gd name="T12" fmla="*/ 1411 w 1508"/>
                    <a:gd name="T13" fmla="*/ 741 h 2083"/>
                    <a:gd name="T14" fmla="*/ 1464 w 1508"/>
                    <a:gd name="T15" fmla="*/ 927 h 2083"/>
                    <a:gd name="T16" fmla="*/ 1497 w 1508"/>
                    <a:gd name="T17" fmla="*/ 1121 h 2083"/>
                    <a:gd name="T18" fmla="*/ 1508 w 1508"/>
                    <a:gd name="T19" fmla="*/ 1322 h 2083"/>
                    <a:gd name="T20" fmla="*/ 1497 w 1508"/>
                    <a:gd name="T21" fmla="*/ 1526 h 2083"/>
                    <a:gd name="T22" fmla="*/ 1463 w 1508"/>
                    <a:gd name="T23" fmla="*/ 1720 h 2083"/>
                    <a:gd name="T24" fmla="*/ 1409 w 1508"/>
                    <a:gd name="T25" fmla="*/ 1907 h 2083"/>
                    <a:gd name="T26" fmla="*/ 1337 w 1508"/>
                    <a:gd name="T27" fmla="*/ 2083 h 2083"/>
                    <a:gd name="T28" fmla="*/ 1349 w 1508"/>
                    <a:gd name="T29" fmla="*/ 1945 h 2083"/>
                    <a:gd name="T30" fmla="*/ 1341 w 1508"/>
                    <a:gd name="T31" fmla="*/ 1808 h 2083"/>
                    <a:gd name="T32" fmla="*/ 1313 w 1508"/>
                    <a:gd name="T33" fmla="*/ 1675 h 2083"/>
                    <a:gd name="T34" fmla="*/ 1266 w 1508"/>
                    <a:gd name="T35" fmla="*/ 1547 h 2083"/>
                    <a:gd name="T36" fmla="*/ 1201 w 1508"/>
                    <a:gd name="T37" fmla="*/ 1429 h 2083"/>
                    <a:gd name="T38" fmla="*/ 1117 w 1508"/>
                    <a:gd name="T39" fmla="*/ 1321 h 2083"/>
                    <a:gd name="T40" fmla="*/ 1021 w 1508"/>
                    <a:gd name="T41" fmla="*/ 1233 h 2083"/>
                    <a:gd name="T42" fmla="*/ 915 w 1508"/>
                    <a:gd name="T43" fmla="*/ 1162 h 2083"/>
                    <a:gd name="T44" fmla="*/ 801 w 1508"/>
                    <a:gd name="T45" fmla="*/ 1111 h 2083"/>
                    <a:gd name="T46" fmla="*/ 680 w 1508"/>
                    <a:gd name="T47" fmla="*/ 1080 h 2083"/>
                    <a:gd name="T48" fmla="*/ 554 w 1508"/>
                    <a:gd name="T49" fmla="*/ 1069 h 2083"/>
                    <a:gd name="T50" fmla="*/ 416 w 1508"/>
                    <a:gd name="T51" fmla="*/ 1082 h 2083"/>
                    <a:gd name="T52" fmla="*/ 283 w 1508"/>
                    <a:gd name="T53" fmla="*/ 1120 h 2083"/>
                    <a:gd name="T54" fmla="*/ 160 w 1508"/>
                    <a:gd name="T55" fmla="*/ 1182 h 2083"/>
                    <a:gd name="T56" fmla="*/ 591 w 1508"/>
                    <a:gd name="T57" fmla="*/ 812 h 2083"/>
                    <a:gd name="T58" fmla="*/ 751 w 1508"/>
                    <a:gd name="T59" fmla="*/ 755 h 2083"/>
                    <a:gd name="T60" fmla="*/ 500 w 1508"/>
                    <a:gd name="T61" fmla="*/ 407 h 2083"/>
                    <a:gd name="T62" fmla="*/ 338 w 1508"/>
                    <a:gd name="T63" fmla="*/ 367 h 2083"/>
                    <a:gd name="T64" fmla="*/ 175 w 1508"/>
                    <a:gd name="T65" fmla="*/ 519 h 2083"/>
                    <a:gd name="T66" fmla="*/ 0 w 1508"/>
                    <a:gd name="T67" fmla="*/ 375 h 2083"/>
                    <a:gd name="T68" fmla="*/ 166 w 1508"/>
                    <a:gd name="T69" fmla="*/ 151 h 2083"/>
                    <a:gd name="T70" fmla="*/ 287 w 1508"/>
                    <a:gd name="T71" fmla="*/ 289 h 2083"/>
                    <a:gd name="T72" fmla="*/ 445 w 1508"/>
                    <a:gd name="T73" fmla="*/ 351 h 2083"/>
                    <a:gd name="T74" fmla="*/ 453 w 1508"/>
                    <a:gd name="T75" fmla="*/ 220 h 2083"/>
                    <a:gd name="T76" fmla="*/ 316 w 1508"/>
                    <a:gd name="T77" fmla="*/ 0 h 208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08" h="2083">
                      <a:moveTo>
                        <a:pt x="316" y="0"/>
                      </a:moveTo>
                      <a:lnTo>
                        <a:pt x="459" y="30"/>
                      </a:lnTo>
                      <a:lnTo>
                        <a:pt x="582" y="149"/>
                      </a:lnTo>
                      <a:lnTo>
                        <a:pt x="619" y="254"/>
                      </a:lnTo>
                      <a:lnTo>
                        <a:pt x="647" y="352"/>
                      </a:lnTo>
                      <a:lnTo>
                        <a:pt x="841" y="542"/>
                      </a:lnTo>
                      <a:lnTo>
                        <a:pt x="891" y="559"/>
                      </a:lnTo>
                      <a:lnTo>
                        <a:pt x="960" y="441"/>
                      </a:lnTo>
                      <a:lnTo>
                        <a:pt x="1204" y="417"/>
                      </a:lnTo>
                      <a:lnTo>
                        <a:pt x="1249" y="400"/>
                      </a:lnTo>
                      <a:lnTo>
                        <a:pt x="1297" y="481"/>
                      </a:lnTo>
                      <a:lnTo>
                        <a:pt x="1340" y="564"/>
                      </a:lnTo>
                      <a:lnTo>
                        <a:pt x="1378" y="651"/>
                      </a:lnTo>
                      <a:lnTo>
                        <a:pt x="1411" y="741"/>
                      </a:lnTo>
                      <a:lnTo>
                        <a:pt x="1440" y="832"/>
                      </a:lnTo>
                      <a:lnTo>
                        <a:pt x="1464" y="927"/>
                      </a:lnTo>
                      <a:lnTo>
                        <a:pt x="1483" y="1022"/>
                      </a:lnTo>
                      <a:lnTo>
                        <a:pt x="1497" y="1121"/>
                      </a:lnTo>
                      <a:lnTo>
                        <a:pt x="1505" y="1221"/>
                      </a:lnTo>
                      <a:lnTo>
                        <a:pt x="1508" y="1322"/>
                      </a:lnTo>
                      <a:lnTo>
                        <a:pt x="1505" y="1425"/>
                      </a:lnTo>
                      <a:lnTo>
                        <a:pt x="1497" y="1526"/>
                      </a:lnTo>
                      <a:lnTo>
                        <a:pt x="1483" y="1623"/>
                      </a:lnTo>
                      <a:lnTo>
                        <a:pt x="1463" y="1720"/>
                      </a:lnTo>
                      <a:lnTo>
                        <a:pt x="1439" y="1815"/>
                      </a:lnTo>
                      <a:lnTo>
                        <a:pt x="1409" y="1907"/>
                      </a:lnTo>
                      <a:lnTo>
                        <a:pt x="1375" y="1996"/>
                      </a:lnTo>
                      <a:lnTo>
                        <a:pt x="1337" y="2083"/>
                      </a:lnTo>
                      <a:lnTo>
                        <a:pt x="1345" y="2015"/>
                      </a:lnTo>
                      <a:lnTo>
                        <a:pt x="1349" y="1945"/>
                      </a:lnTo>
                      <a:lnTo>
                        <a:pt x="1347" y="1877"/>
                      </a:lnTo>
                      <a:lnTo>
                        <a:pt x="1341" y="1808"/>
                      </a:lnTo>
                      <a:lnTo>
                        <a:pt x="1329" y="1741"/>
                      </a:lnTo>
                      <a:lnTo>
                        <a:pt x="1313" y="1675"/>
                      </a:lnTo>
                      <a:lnTo>
                        <a:pt x="1293" y="1610"/>
                      </a:lnTo>
                      <a:lnTo>
                        <a:pt x="1266" y="1547"/>
                      </a:lnTo>
                      <a:lnTo>
                        <a:pt x="1236" y="1486"/>
                      </a:lnTo>
                      <a:lnTo>
                        <a:pt x="1201" y="1429"/>
                      </a:lnTo>
                      <a:lnTo>
                        <a:pt x="1161" y="1373"/>
                      </a:lnTo>
                      <a:lnTo>
                        <a:pt x="1117" y="1321"/>
                      </a:lnTo>
                      <a:lnTo>
                        <a:pt x="1071" y="1276"/>
                      </a:lnTo>
                      <a:lnTo>
                        <a:pt x="1021" y="1233"/>
                      </a:lnTo>
                      <a:lnTo>
                        <a:pt x="969" y="1195"/>
                      </a:lnTo>
                      <a:lnTo>
                        <a:pt x="915" y="1162"/>
                      </a:lnTo>
                      <a:lnTo>
                        <a:pt x="859" y="1134"/>
                      </a:lnTo>
                      <a:lnTo>
                        <a:pt x="801" y="1111"/>
                      </a:lnTo>
                      <a:lnTo>
                        <a:pt x="741" y="1093"/>
                      </a:lnTo>
                      <a:lnTo>
                        <a:pt x="680" y="1080"/>
                      </a:lnTo>
                      <a:lnTo>
                        <a:pt x="617" y="1072"/>
                      </a:lnTo>
                      <a:lnTo>
                        <a:pt x="554" y="1069"/>
                      </a:lnTo>
                      <a:lnTo>
                        <a:pt x="484" y="1072"/>
                      </a:lnTo>
                      <a:lnTo>
                        <a:pt x="416" y="1082"/>
                      </a:lnTo>
                      <a:lnTo>
                        <a:pt x="349" y="1098"/>
                      </a:lnTo>
                      <a:lnTo>
                        <a:pt x="283" y="1120"/>
                      </a:lnTo>
                      <a:lnTo>
                        <a:pt x="220" y="1148"/>
                      </a:lnTo>
                      <a:lnTo>
                        <a:pt x="160" y="1182"/>
                      </a:lnTo>
                      <a:lnTo>
                        <a:pt x="338" y="952"/>
                      </a:lnTo>
                      <a:lnTo>
                        <a:pt x="591" y="812"/>
                      </a:lnTo>
                      <a:lnTo>
                        <a:pt x="738" y="833"/>
                      </a:lnTo>
                      <a:lnTo>
                        <a:pt x="751" y="755"/>
                      </a:lnTo>
                      <a:lnTo>
                        <a:pt x="570" y="556"/>
                      </a:lnTo>
                      <a:lnTo>
                        <a:pt x="500" y="407"/>
                      </a:lnTo>
                      <a:lnTo>
                        <a:pt x="400" y="407"/>
                      </a:lnTo>
                      <a:lnTo>
                        <a:pt x="338" y="367"/>
                      </a:lnTo>
                      <a:lnTo>
                        <a:pt x="203" y="345"/>
                      </a:lnTo>
                      <a:lnTo>
                        <a:pt x="175" y="519"/>
                      </a:lnTo>
                      <a:lnTo>
                        <a:pt x="12" y="484"/>
                      </a:lnTo>
                      <a:lnTo>
                        <a:pt x="0" y="375"/>
                      </a:lnTo>
                      <a:lnTo>
                        <a:pt x="125" y="345"/>
                      </a:lnTo>
                      <a:lnTo>
                        <a:pt x="166" y="151"/>
                      </a:lnTo>
                      <a:lnTo>
                        <a:pt x="291" y="207"/>
                      </a:lnTo>
                      <a:lnTo>
                        <a:pt x="287" y="289"/>
                      </a:lnTo>
                      <a:lnTo>
                        <a:pt x="382" y="332"/>
                      </a:lnTo>
                      <a:lnTo>
                        <a:pt x="445" y="351"/>
                      </a:lnTo>
                      <a:lnTo>
                        <a:pt x="522" y="308"/>
                      </a:lnTo>
                      <a:lnTo>
                        <a:pt x="453" y="220"/>
                      </a:lnTo>
                      <a:lnTo>
                        <a:pt x="313" y="71"/>
                      </a:lnTo>
                      <a:lnTo>
                        <a:pt x="316"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29" name="Freeform 292">
                  <a:extLst>
                    <a:ext uri="{FF2B5EF4-FFF2-40B4-BE49-F238E27FC236}">
                      <a16:creationId xmlns:a16="http://schemas.microsoft.com/office/drawing/2014/main" id="{B7E8B783-97F0-45C6-B3C5-86E67D71D20C}"/>
                    </a:ext>
                  </a:extLst>
                </p:cNvPr>
                <p:cNvSpPr/>
                <p:nvPr/>
              </p:nvSpPr>
              <p:spPr bwMode="auto">
                <a:xfrm>
                  <a:off x="2786063" y="4497388"/>
                  <a:ext cx="30163" cy="26988"/>
                </a:xfrm>
                <a:custGeom>
                  <a:gdLst>
                    <a:gd name="T0" fmla="*/ 118 w 208"/>
                    <a:gd name="T1" fmla="*/ 0 h 197"/>
                    <a:gd name="T2" fmla="*/ 208 w 208"/>
                    <a:gd name="T3" fmla="*/ 45 h 197"/>
                    <a:gd name="T4" fmla="*/ 186 w 208"/>
                    <a:gd name="T5" fmla="*/ 66 h 197"/>
                    <a:gd name="T6" fmla="*/ 165 w 208"/>
                    <a:gd name="T7" fmla="*/ 89 h 197"/>
                    <a:gd name="T8" fmla="*/ 147 w 208"/>
                    <a:gd name="T9" fmla="*/ 109 h 197"/>
                    <a:gd name="T10" fmla="*/ 130 w 208"/>
                    <a:gd name="T11" fmla="*/ 131 h 197"/>
                    <a:gd name="T12" fmla="*/ 81 w 208"/>
                    <a:gd name="T13" fmla="*/ 132 h 197"/>
                    <a:gd name="T14" fmla="*/ 29 w 208"/>
                    <a:gd name="T15" fmla="*/ 197 h 197"/>
                    <a:gd name="T16" fmla="*/ 0 w 208"/>
                    <a:gd name="T17" fmla="*/ 61 h 197"/>
                    <a:gd name="T18" fmla="*/ 118 w 208"/>
                    <a:gd name="T19" fmla="*/ 0 h 19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 h="197">
                      <a:moveTo>
                        <a:pt x="118" y="0"/>
                      </a:moveTo>
                      <a:lnTo>
                        <a:pt x="208" y="45"/>
                      </a:lnTo>
                      <a:lnTo>
                        <a:pt x="186" y="66"/>
                      </a:lnTo>
                      <a:lnTo>
                        <a:pt x="165" y="89"/>
                      </a:lnTo>
                      <a:lnTo>
                        <a:pt x="147" y="109"/>
                      </a:lnTo>
                      <a:lnTo>
                        <a:pt x="130" y="131"/>
                      </a:lnTo>
                      <a:lnTo>
                        <a:pt x="81" y="132"/>
                      </a:lnTo>
                      <a:lnTo>
                        <a:pt x="29" y="197"/>
                      </a:lnTo>
                      <a:lnTo>
                        <a:pt x="0" y="61"/>
                      </a:lnTo>
                      <a:lnTo>
                        <a:pt x="118"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0" name="Freeform 293">
                  <a:extLst>
                    <a:ext uri="{FF2B5EF4-FFF2-40B4-BE49-F238E27FC236}">
                      <a16:creationId xmlns:a16="http://schemas.microsoft.com/office/drawing/2014/main" id="{EA65ED84-50D2-4619-A3A2-C869F9D6E5E7}"/>
                    </a:ext>
                  </a:extLst>
                </p:cNvPr>
                <p:cNvSpPr/>
                <p:nvPr/>
              </p:nvSpPr>
              <p:spPr bwMode="auto">
                <a:xfrm>
                  <a:off x="2860675" y="4702175"/>
                  <a:ext cx="52388" cy="20638"/>
                </a:xfrm>
                <a:custGeom>
                  <a:gdLst>
                    <a:gd name="T0" fmla="*/ 368 w 368"/>
                    <a:gd name="T1" fmla="*/ 0 h 153"/>
                    <a:gd name="T2" fmla="*/ 298 w 368"/>
                    <a:gd name="T3" fmla="*/ 38 h 153"/>
                    <a:gd name="T4" fmla="*/ 227 w 368"/>
                    <a:gd name="T5" fmla="*/ 73 h 153"/>
                    <a:gd name="T6" fmla="*/ 152 w 368"/>
                    <a:gd name="T7" fmla="*/ 105 h 153"/>
                    <a:gd name="T8" fmla="*/ 77 w 368"/>
                    <a:gd name="T9" fmla="*/ 131 h 153"/>
                    <a:gd name="T10" fmla="*/ 0 w 368"/>
                    <a:gd name="T11" fmla="*/ 153 h 153"/>
                    <a:gd name="T12" fmla="*/ 28 w 368"/>
                    <a:gd name="T13" fmla="*/ 44 h 153"/>
                    <a:gd name="T14" fmla="*/ 83 w 368"/>
                    <a:gd name="T15" fmla="*/ 5 h 153"/>
                    <a:gd name="T16" fmla="*/ 148 w 368"/>
                    <a:gd name="T17" fmla="*/ 13 h 153"/>
                    <a:gd name="T18" fmla="*/ 215 w 368"/>
                    <a:gd name="T19" fmla="*/ 16 h 153"/>
                    <a:gd name="T20" fmla="*/ 266 w 368"/>
                    <a:gd name="T21" fmla="*/ 14 h 153"/>
                    <a:gd name="T22" fmla="*/ 317 w 368"/>
                    <a:gd name="T23" fmla="*/ 9 h 153"/>
                    <a:gd name="T24" fmla="*/ 368 w 368"/>
                    <a:gd name="T25" fmla="*/ 0 h 15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8" h="153">
                      <a:moveTo>
                        <a:pt x="368" y="0"/>
                      </a:moveTo>
                      <a:lnTo>
                        <a:pt x="298" y="38"/>
                      </a:lnTo>
                      <a:lnTo>
                        <a:pt x="227" y="73"/>
                      </a:lnTo>
                      <a:lnTo>
                        <a:pt x="152" y="105"/>
                      </a:lnTo>
                      <a:lnTo>
                        <a:pt x="77" y="131"/>
                      </a:lnTo>
                      <a:lnTo>
                        <a:pt x="0" y="153"/>
                      </a:lnTo>
                      <a:lnTo>
                        <a:pt x="28" y="44"/>
                      </a:lnTo>
                      <a:lnTo>
                        <a:pt x="83" y="5"/>
                      </a:lnTo>
                      <a:lnTo>
                        <a:pt x="148" y="13"/>
                      </a:lnTo>
                      <a:lnTo>
                        <a:pt x="215" y="16"/>
                      </a:lnTo>
                      <a:lnTo>
                        <a:pt x="266" y="14"/>
                      </a:lnTo>
                      <a:lnTo>
                        <a:pt x="317" y="9"/>
                      </a:lnTo>
                      <a:lnTo>
                        <a:pt x="368"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1" name="Freeform 294">
                  <a:extLst>
                    <a:ext uri="{FF2B5EF4-FFF2-40B4-BE49-F238E27FC236}">
                      <a16:creationId xmlns:a16="http://schemas.microsoft.com/office/drawing/2014/main" id="{236713FC-A548-4AEE-91BE-E093612847CE}"/>
                    </a:ext>
                  </a:extLst>
                </p:cNvPr>
                <p:cNvSpPr/>
                <p:nvPr/>
              </p:nvSpPr>
              <p:spPr bwMode="auto">
                <a:xfrm>
                  <a:off x="2587625" y="4395788"/>
                  <a:ext cx="249238" cy="333375"/>
                </a:xfrm>
                <a:custGeom>
                  <a:gdLst>
                    <a:gd name="T0" fmla="*/ 210 w 1723"/>
                    <a:gd name="T1" fmla="*/ 95 h 2519"/>
                    <a:gd name="T2" fmla="*/ 468 w 1723"/>
                    <a:gd name="T3" fmla="*/ 157 h 2519"/>
                    <a:gd name="T4" fmla="*/ 884 w 1723"/>
                    <a:gd name="T5" fmla="*/ 389 h 2519"/>
                    <a:gd name="T6" fmla="*/ 1103 w 1723"/>
                    <a:gd name="T7" fmla="*/ 976 h 2519"/>
                    <a:gd name="T8" fmla="*/ 1141 w 1723"/>
                    <a:gd name="T9" fmla="*/ 862 h 2519"/>
                    <a:gd name="T10" fmla="*/ 1389 w 1723"/>
                    <a:gd name="T11" fmla="*/ 1094 h 2519"/>
                    <a:gd name="T12" fmla="*/ 1344 w 1723"/>
                    <a:gd name="T13" fmla="*/ 1213 h 2519"/>
                    <a:gd name="T14" fmla="*/ 1316 w 1723"/>
                    <a:gd name="T15" fmla="*/ 1341 h 2519"/>
                    <a:gd name="T16" fmla="*/ 1307 w 1723"/>
                    <a:gd name="T17" fmla="*/ 1472 h 2519"/>
                    <a:gd name="T18" fmla="*/ 1317 w 1723"/>
                    <a:gd name="T19" fmla="*/ 1609 h 2519"/>
                    <a:gd name="T20" fmla="*/ 1346 w 1723"/>
                    <a:gd name="T21" fmla="*/ 1741 h 2519"/>
                    <a:gd name="T22" fmla="*/ 1394 w 1723"/>
                    <a:gd name="T23" fmla="*/ 1865 h 2519"/>
                    <a:gd name="T24" fmla="*/ 1459 w 1723"/>
                    <a:gd name="T25" fmla="*/ 1979 h 2519"/>
                    <a:gd name="T26" fmla="*/ 1541 w 1723"/>
                    <a:gd name="T27" fmla="*/ 2083 h 2519"/>
                    <a:gd name="T28" fmla="*/ 1628 w 1723"/>
                    <a:gd name="T29" fmla="*/ 2165 h 2519"/>
                    <a:gd name="T30" fmla="*/ 1723 w 1723"/>
                    <a:gd name="T31" fmla="*/ 2230 h 2519"/>
                    <a:gd name="T32" fmla="*/ 1714 w 1723"/>
                    <a:gd name="T33" fmla="*/ 2268 h 2519"/>
                    <a:gd name="T34" fmla="*/ 1708 w 1723"/>
                    <a:gd name="T35" fmla="*/ 2294 h 2519"/>
                    <a:gd name="T36" fmla="*/ 1706 w 1723"/>
                    <a:gd name="T37" fmla="*/ 2304 h 2519"/>
                    <a:gd name="T38" fmla="*/ 1659 w 1723"/>
                    <a:gd name="T39" fmla="*/ 2513 h 2519"/>
                    <a:gd name="T40" fmla="*/ 1530 w 1723"/>
                    <a:gd name="T41" fmla="*/ 2519 h 2519"/>
                    <a:gd name="T42" fmla="*/ 1338 w 1723"/>
                    <a:gd name="T43" fmla="*/ 2506 h 2519"/>
                    <a:gd name="T44" fmla="*/ 1154 w 1723"/>
                    <a:gd name="T45" fmla="*/ 2468 h 2519"/>
                    <a:gd name="T46" fmla="*/ 977 w 1723"/>
                    <a:gd name="T47" fmla="*/ 2407 h 2519"/>
                    <a:gd name="T48" fmla="*/ 810 w 1723"/>
                    <a:gd name="T49" fmla="*/ 2325 h 2519"/>
                    <a:gd name="T50" fmla="*/ 656 w 1723"/>
                    <a:gd name="T51" fmla="*/ 2222 h 2519"/>
                    <a:gd name="T52" fmla="*/ 514 w 1723"/>
                    <a:gd name="T53" fmla="*/ 2101 h 2519"/>
                    <a:gd name="T54" fmla="*/ 387 w 1723"/>
                    <a:gd name="T55" fmla="*/ 1963 h 2519"/>
                    <a:gd name="T56" fmla="*/ 274 w 1723"/>
                    <a:gd name="T57" fmla="*/ 1809 h 2519"/>
                    <a:gd name="T58" fmla="*/ 180 w 1723"/>
                    <a:gd name="T59" fmla="*/ 1641 h 2519"/>
                    <a:gd name="T60" fmla="*/ 103 w 1723"/>
                    <a:gd name="T61" fmla="*/ 1461 h 2519"/>
                    <a:gd name="T62" fmla="*/ 47 w 1723"/>
                    <a:gd name="T63" fmla="*/ 1270 h 2519"/>
                    <a:gd name="T64" fmla="*/ 12 w 1723"/>
                    <a:gd name="T65" fmla="*/ 1070 h 2519"/>
                    <a:gd name="T66" fmla="*/ 0 w 1723"/>
                    <a:gd name="T67" fmla="*/ 862 h 2519"/>
                    <a:gd name="T68" fmla="*/ 11 w 1723"/>
                    <a:gd name="T69" fmla="*/ 662 h 2519"/>
                    <a:gd name="T70" fmla="*/ 44 w 1723"/>
                    <a:gd name="T71" fmla="*/ 470 h 2519"/>
                    <a:gd name="T72" fmla="*/ 96 w 1723"/>
                    <a:gd name="T73" fmla="*/ 285 h 2519"/>
                    <a:gd name="T74" fmla="*/ 168 w 1723"/>
                    <a:gd name="T75" fmla="*/ 111 h 2519"/>
                    <a:gd name="T76" fmla="*/ 320 w 1723"/>
                    <a:gd name="T77" fmla="*/ 0 h 251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23" h="2519">
                      <a:moveTo>
                        <a:pt x="320" y="0"/>
                      </a:moveTo>
                      <a:lnTo>
                        <a:pt x="210" y="95"/>
                      </a:lnTo>
                      <a:lnTo>
                        <a:pt x="296" y="157"/>
                      </a:lnTo>
                      <a:lnTo>
                        <a:pt x="468" y="157"/>
                      </a:lnTo>
                      <a:lnTo>
                        <a:pt x="724" y="107"/>
                      </a:lnTo>
                      <a:lnTo>
                        <a:pt x="884" y="389"/>
                      </a:lnTo>
                      <a:lnTo>
                        <a:pt x="884" y="655"/>
                      </a:lnTo>
                      <a:lnTo>
                        <a:pt x="1103" y="976"/>
                      </a:lnTo>
                      <a:lnTo>
                        <a:pt x="1141" y="976"/>
                      </a:lnTo>
                      <a:lnTo>
                        <a:pt x="1141" y="862"/>
                      </a:lnTo>
                      <a:lnTo>
                        <a:pt x="1225" y="1054"/>
                      </a:lnTo>
                      <a:lnTo>
                        <a:pt x="1389" y="1094"/>
                      </a:lnTo>
                      <a:lnTo>
                        <a:pt x="1365" y="1153"/>
                      </a:lnTo>
                      <a:lnTo>
                        <a:pt x="1344" y="1213"/>
                      </a:lnTo>
                      <a:lnTo>
                        <a:pt x="1328" y="1277"/>
                      </a:lnTo>
                      <a:lnTo>
                        <a:pt x="1316" y="1341"/>
                      </a:lnTo>
                      <a:lnTo>
                        <a:pt x="1309" y="1406"/>
                      </a:lnTo>
                      <a:lnTo>
                        <a:pt x="1307" y="1472"/>
                      </a:lnTo>
                      <a:lnTo>
                        <a:pt x="1309" y="1542"/>
                      </a:lnTo>
                      <a:lnTo>
                        <a:pt x="1317" y="1609"/>
                      </a:lnTo>
                      <a:lnTo>
                        <a:pt x="1329" y="1676"/>
                      </a:lnTo>
                      <a:lnTo>
                        <a:pt x="1346" y="1741"/>
                      </a:lnTo>
                      <a:lnTo>
                        <a:pt x="1368" y="1803"/>
                      </a:lnTo>
                      <a:lnTo>
                        <a:pt x="1394" y="1865"/>
                      </a:lnTo>
                      <a:lnTo>
                        <a:pt x="1424" y="1923"/>
                      </a:lnTo>
                      <a:lnTo>
                        <a:pt x="1459" y="1979"/>
                      </a:lnTo>
                      <a:lnTo>
                        <a:pt x="1498" y="2032"/>
                      </a:lnTo>
                      <a:lnTo>
                        <a:pt x="1541" y="2083"/>
                      </a:lnTo>
                      <a:lnTo>
                        <a:pt x="1583" y="2126"/>
                      </a:lnTo>
                      <a:lnTo>
                        <a:pt x="1628" y="2165"/>
                      </a:lnTo>
                      <a:lnTo>
                        <a:pt x="1675" y="2200"/>
                      </a:lnTo>
                      <a:lnTo>
                        <a:pt x="1723" y="2230"/>
                      </a:lnTo>
                      <a:lnTo>
                        <a:pt x="1718" y="2251"/>
                      </a:lnTo>
                      <a:lnTo>
                        <a:pt x="1714" y="2268"/>
                      </a:lnTo>
                      <a:lnTo>
                        <a:pt x="1711" y="2283"/>
                      </a:lnTo>
                      <a:lnTo>
                        <a:pt x="1708" y="2294"/>
                      </a:lnTo>
                      <a:lnTo>
                        <a:pt x="1706" y="2302"/>
                      </a:lnTo>
                      <a:lnTo>
                        <a:pt x="1706" y="2304"/>
                      </a:lnTo>
                      <a:lnTo>
                        <a:pt x="1722" y="2505"/>
                      </a:lnTo>
                      <a:lnTo>
                        <a:pt x="1659" y="2513"/>
                      </a:lnTo>
                      <a:lnTo>
                        <a:pt x="1594" y="2517"/>
                      </a:lnTo>
                      <a:lnTo>
                        <a:pt x="1530" y="2519"/>
                      </a:lnTo>
                      <a:lnTo>
                        <a:pt x="1433" y="2516"/>
                      </a:lnTo>
                      <a:lnTo>
                        <a:pt x="1338" y="2506"/>
                      </a:lnTo>
                      <a:lnTo>
                        <a:pt x="1245" y="2490"/>
                      </a:lnTo>
                      <a:lnTo>
                        <a:pt x="1154" y="2468"/>
                      </a:lnTo>
                      <a:lnTo>
                        <a:pt x="1064" y="2441"/>
                      </a:lnTo>
                      <a:lnTo>
                        <a:pt x="977" y="2407"/>
                      </a:lnTo>
                      <a:lnTo>
                        <a:pt x="893" y="2369"/>
                      </a:lnTo>
                      <a:lnTo>
                        <a:pt x="810" y="2325"/>
                      </a:lnTo>
                      <a:lnTo>
                        <a:pt x="732" y="2276"/>
                      </a:lnTo>
                      <a:lnTo>
                        <a:pt x="656" y="2222"/>
                      </a:lnTo>
                      <a:lnTo>
                        <a:pt x="583" y="2164"/>
                      </a:lnTo>
                      <a:lnTo>
                        <a:pt x="514" y="2101"/>
                      </a:lnTo>
                      <a:lnTo>
                        <a:pt x="448" y="2034"/>
                      </a:lnTo>
                      <a:lnTo>
                        <a:pt x="387" y="1963"/>
                      </a:lnTo>
                      <a:lnTo>
                        <a:pt x="328" y="1888"/>
                      </a:lnTo>
                      <a:lnTo>
                        <a:pt x="274" y="1809"/>
                      </a:lnTo>
                      <a:lnTo>
                        <a:pt x="225" y="1727"/>
                      </a:lnTo>
                      <a:lnTo>
                        <a:pt x="180" y="1641"/>
                      </a:lnTo>
                      <a:lnTo>
                        <a:pt x="139" y="1553"/>
                      </a:lnTo>
                      <a:lnTo>
                        <a:pt x="103" y="1461"/>
                      </a:lnTo>
                      <a:lnTo>
                        <a:pt x="72" y="1367"/>
                      </a:lnTo>
                      <a:lnTo>
                        <a:pt x="47" y="1270"/>
                      </a:lnTo>
                      <a:lnTo>
                        <a:pt x="27" y="1171"/>
                      </a:lnTo>
                      <a:lnTo>
                        <a:pt x="12" y="1070"/>
                      </a:lnTo>
                      <a:lnTo>
                        <a:pt x="3" y="968"/>
                      </a:lnTo>
                      <a:lnTo>
                        <a:pt x="0" y="862"/>
                      </a:lnTo>
                      <a:lnTo>
                        <a:pt x="3" y="761"/>
                      </a:lnTo>
                      <a:lnTo>
                        <a:pt x="11" y="662"/>
                      </a:lnTo>
                      <a:lnTo>
                        <a:pt x="25" y="565"/>
                      </a:lnTo>
                      <a:lnTo>
                        <a:pt x="44" y="470"/>
                      </a:lnTo>
                      <a:lnTo>
                        <a:pt x="68" y="376"/>
                      </a:lnTo>
                      <a:lnTo>
                        <a:pt x="96" y="285"/>
                      </a:lnTo>
                      <a:lnTo>
                        <a:pt x="131" y="197"/>
                      </a:lnTo>
                      <a:lnTo>
                        <a:pt x="168" y="111"/>
                      </a:lnTo>
                      <a:lnTo>
                        <a:pt x="210" y="27"/>
                      </a:lnTo>
                      <a:lnTo>
                        <a:pt x="320"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2" name="Freeform 295">
                  <a:extLst>
                    <a:ext uri="{FF2B5EF4-FFF2-40B4-BE49-F238E27FC236}">
                      <a16:creationId xmlns:a16="http://schemas.microsoft.com/office/drawing/2014/main" id="{8E6B2015-CA48-4240-8815-4E9A2FB99302}"/>
                    </a:ext>
                  </a:extLst>
                </p:cNvPr>
                <p:cNvSpPr>
                  <a:spLocks noEditPoints="1"/>
                </p:cNvSpPr>
                <p:nvPr/>
              </p:nvSpPr>
              <p:spPr bwMode="auto">
                <a:xfrm>
                  <a:off x="2638425" y="4291013"/>
                  <a:ext cx="263525" cy="79375"/>
                </a:xfrm>
                <a:custGeom>
                  <a:gdLst>
                    <a:gd name="T0" fmla="*/ 782 w 1831"/>
                    <a:gd name="T1" fmla="*/ 179 h 603"/>
                    <a:gd name="T2" fmla="*/ 779 w 1831"/>
                    <a:gd name="T3" fmla="*/ 185 h 603"/>
                    <a:gd name="T4" fmla="*/ 773 w 1831"/>
                    <a:gd name="T5" fmla="*/ 194 h 603"/>
                    <a:gd name="T6" fmla="*/ 763 w 1831"/>
                    <a:gd name="T7" fmla="*/ 204 h 603"/>
                    <a:gd name="T8" fmla="*/ 750 w 1831"/>
                    <a:gd name="T9" fmla="*/ 214 h 603"/>
                    <a:gd name="T10" fmla="*/ 737 w 1831"/>
                    <a:gd name="T11" fmla="*/ 225 h 603"/>
                    <a:gd name="T12" fmla="*/ 724 w 1831"/>
                    <a:gd name="T13" fmla="*/ 235 h 603"/>
                    <a:gd name="T14" fmla="*/ 711 w 1831"/>
                    <a:gd name="T15" fmla="*/ 246 h 603"/>
                    <a:gd name="T16" fmla="*/ 699 w 1831"/>
                    <a:gd name="T17" fmla="*/ 254 h 603"/>
                    <a:gd name="T18" fmla="*/ 690 w 1831"/>
                    <a:gd name="T19" fmla="*/ 261 h 603"/>
                    <a:gd name="T20" fmla="*/ 683 w 1831"/>
                    <a:gd name="T21" fmla="*/ 266 h 603"/>
                    <a:gd name="T22" fmla="*/ 681 w 1831"/>
                    <a:gd name="T23" fmla="*/ 267 h 603"/>
                    <a:gd name="T24" fmla="*/ 782 w 1831"/>
                    <a:gd name="T25" fmla="*/ 331 h 603"/>
                    <a:gd name="T26" fmla="*/ 990 w 1831"/>
                    <a:gd name="T27" fmla="*/ 271 h 603"/>
                    <a:gd name="T28" fmla="*/ 941 w 1831"/>
                    <a:gd name="T29" fmla="*/ 179 h 603"/>
                    <a:gd name="T30" fmla="*/ 851 w 1831"/>
                    <a:gd name="T31" fmla="*/ 210 h 603"/>
                    <a:gd name="T32" fmla="*/ 782 w 1831"/>
                    <a:gd name="T33" fmla="*/ 179 h 603"/>
                    <a:gd name="T34" fmla="*/ 1401 w 1831"/>
                    <a:gd name="T35" fmla="*/ 72 h 603"/>
                    <a:gd name="T36" fmla="*/ 1244 w 1831"/>
                    <a:gd name="T37" fmla="*/ 166 h 603"/>
                    <a:gd name="T38" fmla="*/ 1155 w 1831"/>
                    <a:gd name="T39" fmla="*/ 226 h 603"/>
                    <a:gd name="T40" fmla="*/ 1217 w 1831"/>
                    <a:gd name="T41" fmla="*/ 270 h 603"/>
                    <a:gd name="T42" fmla="*/ 1356 w 1831"/>
                    <a:gd name="T43" fmla="*/ 255 h 603"/>
                    <a:gd name="T44" fmla="*/ 1502 w 1831"/>
                    <a:gd name="T45" fmla="*/ 135 h 603"/>
                    <a:gd name="T46" fmla="*/ 1401 w 1831"/>
                    <a:gd name="T47" fmla="*/ 72 h 603"/>
                    <a:gd name="T48" fmla="*/ 1180 w 1831"/>
                    <a:gd name="T49" fmla="*/ 0 h 603"/>
                    <a:gd name="T50" fmla="*/ 1180 w 1831"/>
                    <a:gd name="T51" fmla="*/ 0 h 603"/>
                    <a:gd name="T52" fmla="*/ 1267 w 1831"/>
                    <a:gd name="T53" fmla="*/ 4 h 603"/>
                    <a:gd name="T54" fmla="*/ 1352 w 1831"/>
                    <a:gd name="T55" fmla="*/ 11 h 603"/>
                    <a:gd name="T56" fmla="*/ 1436 w 1831"/>
                    <a:gd name="T57" fmla="*/ 24 h 603"/>
                    <a:gd name="T58" fmla="*/ 1519 w 1831"/>
                    <a:gd name="T59" fmla="*/ 43 h 603"/>
                    <a:gd name="T60" fmla="*/ 1600 w 1831"/>
                    <a:gd name="T61" fmla="*/ 66 h 603"/>
                    <a:gd name="T62" fmla="*/ 1679 w 1831"/>
                    <a:gd name="T63" fmla="*/ 93 h 603"/>
                    <a:gd name="T64" fmla="*/ 1756 w 1831"/>
                    <a:gd name="T65" fmla="*/ 124 h 603"/>
                    <a:gd name="T66" fmla="*/ 1831 w 1831"/>
                    <a:gd name="T67" fmla="*/ 160 h 603"/>
                    <a:gd name="T68" fmla="*/ 1776 w 1831"/>
                    <a:gd name="T69" fmla="*/ 169 h 603"/>
                    <a:gd name="T70" fmla="*/ 1626 w 1831"/>
                    <a:gd name="T71" fmla="*/ 145 h 603"/>
                    <a:gd name="T72" fmla="*/ 1521 w 1831"/>
                    <a:gd name="T73" fmla="*/ 221 h 603"/>
                    <a:gd name="T74" fmla="*/ 1445 w 1831"/>
                    <a:gd name="T75" fmla="*/ 311 h 603"/>
                    <a:gd name="T76" fmla="*/ 1171 w 1831"/>
                    <a:gd name="T77" fmla="*/ 338 h 603"/>
                    <a:gd name="T78" fmla="*/ 1059 w 1831"/>
                    <a:gd name="T79" fmla="*/ 319 h 603"/>
                    <a:gd name="T80" fmla="*/ 981 w 1831"/>
                    <a:gd name="T81" fmla="*/ 449 h 603"/>
                    <a:gd name="T82" fmla="*/ 757 w 1831"/>
                    <a:gd name="T83" fmla="*/ 463 h 603"/>
                    <a:gd name="T84" fmla="*/ 616 w 1831"/>
                    <a:gd name="T85" fmla="*/ 420 h 603"/>
                    <a:gd name="T86" fmla="*/ 490 w 1831"/>
                    <a:gd name="T87" fmla="*/ 494 h 603"/>
                    <a:gd name="T88" fmla="*/ 218 w 1831"/>
                    <a:gd name="T89" fmla="*/ 535 h 603"/>
                    <a:gd name="T90" fmla="*/ 0 w 1831"/>
                    <a:gd name="T91" fmla="*/ 603 h 603"/>
                    <a:gd name="T92" fmla="*/ 0 w 1831"/>
                    <a:gd name="T93" fmla="*/ 603 h 603"/>
                    <a:gd name="T94" fmla="*/ 58 w 1831"/>
                    <a:gd name="T95" fmla="*/ 531 h 603"/>
                    <a:gd name="T96" fmla="*/ 120 w 1831"/>
                    <a:gd name="T97" fmla="*/ 463 h 603"/>
                    <a:gd name="T98" fmla="*/ 185 w 1831"/>
                    <a:gd name="T99" fmla="*/ 399 h 603"/>
                    <a:gd name="T100" fmla="*/ 253 w 1831"/>
                    <a:gd name="T101" fmla="*/ 338 h 603"/>
                    <a:gd name="T102" fmla="*/ 325 w 1831"/>
                    <a:gd name="T103" fmla="*/ 283 h 603"/>
                    <a:gd name="T104" fmla="*/ 400 w 1831"/>
                    <a:gd name="T105" fmla="*/ 232 h 603"/>
                    <a:gd name="T106" fmla="*/ 477 w 1831"/>
                    <a:gd name="T107" fmla="*/ 185 h 603"/>
                    <a:gd name="T108" fmla="*/ 558 w 1831"/>
                    <a:gd name="T109" fmla="*/ 144 h 603"/>
                    <a:gd name="T110" fmla="*/ 640 w 1831"/>
                    <a:gd name="T111" fmla="*/ 107 h 603"/>
                    <a:gd name="T112" fmla="*/ 725 w 1831"/>
                    <a:gd name="T113" fmla="*/ 75 h 603"/>
                    <a:gd name="T114" fmla="*/ 813 w 1831"/>
                    <a:gd name="T115" fmla="*/ 49 h 603"/>
                    <a:gd name="T116" fmla="*/ 902 w 1831"/>
                    <a:gd name="T117" fmla="*/ 27 h 603"/>
                    <a:gd name="T118" fmla="*/ 992 w 1831"/>
                    <a:gd name="T119" fmla="*/ 13 h 603"/>
                    <a:gd name="T120" fmla="*/ 1086 w 1831"/>
                    <a:gd name="T121" fmla="*/ 4 h 603"/>
                    <a:gd name="T122" fmla="*/ 1180 w 1831"/>
                    <a:gd name="T123" fmla="*/ 0 h 60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30" h="603">
                      <a:moveTo>
                        <a:pt x="782" y="179"/>
                      </a:moveTo>
                      <a:lnTo>
                        <a:pt x="779" y="185"/>
                      </a:lnTo>
                      <a:lnTo>
                        <a:pt x="773" y="194"/>
                      </a:lnTo>
                      <a:lnTo>
                        <a:pt x="763" y="204"/>
                      </a:lnTo>
                      <a:lnTo>
                        <a:pt x="750" y="214"/>
                      </a:lnTo>
                      <a:lnTo>
                        <a:pt x="737" y="225"/>
                      </a:lnTo>
                      <a:lnTo>
                        <a:pt x="724" y="235"/>
                      </a:lnTo>
                      <a:lnTo>
                        <a:pt x="711" y="246"/>
                      </a:lnTo>
                      <a:lnTo>
                        <a:pt x="699" y="254"/>
                      </a:lnTo>
                      <a:lnTo>
                        <a:pt x="690" y="261"/>
                      </a:lnTo>
                      <a:lnTo>
                        <a:pt x="683" y="266"/>
                      </a:lnTo>
                      <a:lnTo>
                        <a:pt x="681" y="267"/>
                      </a:lnTo>
                      <a:lnTo>
                        <a:pt x="782" y="331"/>
                      </a:lnTo>
                      <a:lnTo>
                        <a:pt x="990" y="271"/>
                      </a:lnTo>
                      <a:lnTo>
                        <a:pt x="941" y="179"/>
                      </a:lnTo>
                      <a:lnTo>
                        <a:pt x="851" y="210"/>
                      </a:lnTo>
                      <a:lnTo>
                        <a:pt x="782" y="179"/>
                      </a:lnTo>
                      <a:close/>
                      <a:moveTo>
                        <a:pt x="1401" y="72"/>
                      </a:moveTo>
                      <a:lnTo>
                        <a:pt x="1244" y="166"/>
                      </a:lnTo>
                      <a:lnTo>
                        <a:pt x="1155" y="226"/>
                      </a:lnTo>
                      <a:lnTo>
                        <a:pt x="1217" y="270"/>
                      </a:lnTo>
                      <a:lnTo>
                        <a:pt x="1356" y="255"/>
                      </a:lnTo>
                      <a:lnTo>
                        <a:pt x="1502" y="135"/>
                      </a:lnTo>
                      <a:lnTo>
                        <a:pt x="1401" y="72"/>
                      </a:lnTo>
                      <a:close/>
                      <a:moveTo>
                        <a:pt x="1180" y="0"/>
                      </a:moveTo>
                      <a:lnTo>
                        <a:pt x="1180" y="0"/>
                      </a:lnTo>
                      <a:lnTo>
                        <a:pt x="1267" y="4"/>
                      </a:lnTo>
                      <a:lnTo>
                        <a:pt x="1352" y="11"/>
                      </a:lnTo>
                      <a:lnTo>
                        <a:pt x="1436" y="24"/>
                      </a:lnTo>
                      <a:lnTo>
                        <a:pt x="1519" y="43"/>
                      </a:lnTo>
                      <a:lnTo>
                        <a:pt x="1600" y="66"/>
                      </a:lnTo>
                      <a:lnTo>
                        <a:pt x="1679" y="93"/>
                      </a:lnTo>
                      <a:lnTo>
                        <a:pt x="1756" y="124"/>
                      </a:lnTo>
                      <a:lnTo>
                        <a:pt x="1831" y="160"/>
                      </a:lnTo>
                      <a:lnTo>
                        <a:pt x="1776" y="169"/>
                      </a:lnTo>
                      <a:lnTo>
                        <a:pt x="1626" y="145"/>
                      </a:lnTo>
                      <a:lnTo>
                        <a:pt x="1521" y="221"/>
                      </a:lnTo>
                      <a:lnTo>
                        <a:pt x="1445" y="311"/>
                      </a:lnTo>
                      <a:lnTo>
                        <a:pt x="1171" y="338"/>
                      </a:lnTo>
                      <a:lnTo>
                        <a:pt x="1059" y="319"/>
                      </a:lnTo>
                      <a:lnTo>
                        <a:pt x="981" y="449"/>
                      </a:lnTo>
                      <a:lnTo>
                        <a:pt x="757" y="463"/>
                      </a:lnTo>
                      <a:lnTo>
                        <a:pt x="616" y="420"/>
                      </a:lnTo>
                      <a:lnTo>
                        <a:pt x="490" y="494"/>
                      </a:lnTo>
                      <a:lnTo>
                        <a:pt x="218" y="535"/>
                      </a:lnTo>
                      <a:lnTo>
                        <a:pt x="0" y="603"/>
                      </a:lnTo>
                      <a:lnTo>
                        <a:pt x="0" y="603"/>
                      </a:lnTo>
                      <a:lnTo>
                        <a:pt x="58" y="531"/>
                      </a:lnTo>
                      <a:lnTo>
                        <a:pt x="120" y="463"/>
                      </a:lnTo>
                      <a:lnTo>
                        <a:pt x="185" y="399"/>
                      </a:lnTo>
                      <a:lnTo>
                        <a:pt x="253" y="338"/>
                      </a:lnTo>
                      <a:lnTo>
                        <a:pt x="325" y="283"/>
                      </a:lnTo>
                      <a:lnTo>
                        <a:pt x="400" y="232"/>
                      </a:lnTo>
                      <a:lnTo>
                        <a:pt x="477" y="185"/>
                      </a:lnTo>
                      <a:lnTo>
                        <a:pt x="558" y="144"/>
                      </a:lnTo>
                      <a:lnTo>
                        <a:pt x="640" y="107"/>
                      </a:lnTo>
                      <a:lnTo>
                        <a:pt x="725" y="75"/>
                      </a:lnTo>
                      <a:lnTo>
                        <a:pt x="813" y="49"/>
                      </a:lnTo>
                      <a:lnTo>
                        <a:pt x="902" y="27"/>
                      </a:lnTo>
                      <a:lnTo>
                        <a:pt x="992" y="13"/>
                      </a:lnTo>
                      <a:lnTo>
                        <a:pt x="1086" y="4"/>
                      </a:lnTo>
                      <a:lnTo>
                        <a:pt x="1180"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grpSp>
          <p:grpSp>
            <p:nvGrpSpPr>
              <p:cNvPr id="33" name="Group 55">
                <a:extLst>
                  <a:ext uri="{FF2B5EF4-FFF2-40B4-BE49-F238E27FC236}">
                    <a16:creationId xmlns:a16="http://schemas.microsoft.com/office/drawing/2014/main" id="{51F267EF-0BE7-447D-94CE-F7D9FBE5E30C}"/>
                  </a:ext>
                </a:extLst>
              </p:cNvPr>
              <p:cNvGrpSpPr/>
              <p:nvPr/>
            </p:nvGrpSpPr>
            <p:grpSpPr>
              <a:xfrm>
                <a:off x="5139166" y="2513461"/>
                <a:ext cx="402368" cy="591842"/>
                <a:chOff x="9209088" y="5059363"/>
                <a:chExt cx="300038" cy="441324"/>
              </a:xfrm>
              <a:grpFill/>
            </p:grpSpPr>
            <p:sp>
              <p:nvSpPr>
                <p:cNvPr id="34" name="Freeform 412">
                  <a:extLst>
                    <a:ext uri="{FF2B5EF4-FFF2-40B4-BE49-F238E27FC236}">
                      <a16:creationId xmlns:a16="http://schemas.microsoft.com/office/drawing/2014/main" id="{5383C8CB-14E1-4146-9453-4BC418EC7891}"/>
                    </a:ext>
                  </a:extLst>
                </p:cNvPr>
                <p:cNvSpPr/>
                <p:nvPr/>
              </p:nvSpPr>
              <p:spPr bwMode="auto">
                <a:xfrm>
                  <a:off x="9313863" y="5059363"/>
                  <a:ext cx="90488" cy="90487"/>
                </a:xfrm>
                <a:custGeom>
                  <a:gdLst>
                    <a:gd name="T0" fmla="*/ 343 w 686"/>
                    <a:gd name="T1" fmla="*/ 0 h 686"/>
                    <a:gd name="T2" fmla="*/ 390 w 686"/>
                    <a:gd name="T3" fmla="*/ 3 h 686"/>
                    <a:gd name="T4" fmla="*/ 435 w 686"/>
                    <a:gd name="T5" fmla="*/ 12 h 686"/>
                    <a:gd name="T6" fmla="*/ 477 w 686"/>
                    <a:gd name="T7" fmla="*/ 27 h 686"/>
                    <a:gd name="T8" fmla="*/ 517 w 686"/>
                    <a:gd name="T9" fmla="*/ 46 h 686"/>
                    <a:gd name="T10" fmla="*/ 553 w 686"/>
                    <a:gd name="T11" fmla="*/ 71 h 686"/>
                    <a:gd name="T12" fmla="*/ 586 w 686"/>
                    <a:gd name="T13" fmla="*/ 100 h 686"/>
                    <a:gd name="T14" fmla="*/ 615 w 686"/>
                    <a:gd name="T15" fmla="*/ 133 h 686"/>
                    <a:gd name="T16" fmla="*/ 640 w 686"/>
                    <a:gd name="T17" fmla="*/ 169 h 686"/>
                    <a:gd name="T18" fmla="*/ 659 w 686"/>
                    <a:gd name="T19" fmla="*/ 209 h 686"/>
                    <a:gd name="T20" fmla="*/ 674 w 686"/>
                    <a:gd name="T21" fmla="*/ 251 h 686"/>
                    <a:gd name="T22" fmla="*/ 683 w 686"/>
                    <a:gd name="T23" fmla="*/ 296 h 686"/>
                    <a:gd name="T24" fmla="*/ 686 w 686"/>
                    <a:gd name="T25" fmla="*/ 342 h 686"/>
                    <a:gd name="T26" fmla="*/ 683 w 686"/>
                    <a:gd name="T27" fmla="*/ 389 h 686"/>
                    <a:gd name="T28" fmla="*/ 674 w 686"/>
                    <a:gd name="T29" fmla="*/ 434 h 686"/>
                    <a:gd name="T30" fmla="*/ 659 w 686"/>
                    <a:gd name="T31" fmla="*/ 476 h 686"/>
                    <a:gd name="T32" fmla="*/ 640 w 686"/>
                    <a:gd name="T33" fmla="*/ 516 h 686"/>
                    <a:gd name="T34" fmla="*/ 615 w 686"/>
                    <a:gd name="T35" fmla="*/ 552 h 686"/>
                    <a:gd name="T36" fmla="*/ 586 w 686"/>
                    <a:gd name="T37" fmla="*/ 585 h 686"/>
                    <a:gd name="T38" fmla="*/ 553 w 686"/>
                    <a:gd name="T39" fmla="*/ 614 h 686"/>
                    <a:gd name="T40" fmla="*/ 517 w 686"/>
                    <a:gd name="T41" fmla="*/ 639 h 686"/>
                    <a:gd name="T42" fmla="*/ 477 w 686"/>
                    <a:gd name="T43" fmla="*/ 659 h 686"/>
                    <a:gd name="T44" fmla="*/ 435 w 686"/>
                    <a:gd name="T45" fmla="*/ 674 h 686"/>
                    <a:gd name="T46" fmla="*/ 390 w 686"/>
                    <a:gd name="T47" fmla="*/ 682 h 686"/>
                    <a:gd name="T48" fmla="*/ 343 w 686"/>
                    <a:gd name="T49" fmla="*/ 686 h 686"/>
                    <a:gd name="T50" fmla="*/ 296 w 686"/>
                    <a:gd name="T51" fmla="*/ 682 h 686"/>
                    <a:gd name="T52" fmla="*/ 252 w 686"/>
                    <a:gd name="T53" fmla="*/ 674 h 686"/>
                    <a:gd name="T54" fmla="*/ 210 w 686"/>
                    <a:gd name="T55" fmla="*/ 659 h 686"/>
                    <a:gd name="T56" fmla="*/ 170 w 686"/>
                    <a:gd name="T57" fmla="*/ 639 h 686"/>
                    <a:gd name="T58" fmla="*/ 134 w 686"/>
                    <a:gd name="T59" fmla="*/ 614 h 686"/>
                    <a:gd name="T60" fmla="*/ 101 w 686"/>
                    <a:gd name="T61" fmla="*/ 585 h 686"/>
                    <a:gd name="T62" fmla="*/ 72 w 686"/>
                    <a:gd name="T63" fmla="*/ 552 h 686"/>
                    <a:gd name="T64" fmla="*/ 48 w 686"/>
                    <a:gd name="T65" fmla="*/ 516 h 686"/>
                    <a:gd name="T66" fmla="*/ 27 w 686"/>
                    <a:gd name="T67" fmla="*/ 476 h 686"/>
                    <a:gd name="T68" fmla="*/ 13 w 686"/>
                    <a:gd name="T69" fmla="*/ 434 h 686"/>
                    <a:gd name="T70" fmla="*/ 4 w 686"/>
                    <a:gd name="T71" fmla="*/ 389 h 686"/>
                    <a:gd name="T72" fmla="*/ 0 w 686"/>
                    <a:gd name="T73" fmla="*/ 342 h 686"/>
                    <a:gd name="T74" fmla="*/ 4 w 686"/>
                    <a:gd name="T75" fmla="*/ 296 h 686"/>
                    <a:gd name="T76" fmla="*/ 13 w 686"/>
                    <a:gd name="T77" fmla="*/ 251 h 686"/>
                    <a:gd name="T78" fmla="*/ 27 w 686"/>
                    <a:gd name="T79" fmla="*/ 209 h 686"/>
                    <a:gd name="T80" fmla="*/ 48 w 686"/>
                    <a:gd name="T81" fmla="*/ 169 h 686"/>
                    <a:gd name="T82" fmla="*/ 72 w 686"/>
                    <a:gd name="T83" fmla="*/ 133 h 686"/>
                    <a:gd name="T84" fmla="*/ 101 w 686"/>
                    <a:gd name="T85" fmla="*/ 100 h 686"/>
                    <a:gd name="T86" fmla="*/ 134 w 686"/>
                    <a:gd name="T87" fmla="*/ 71 h 686"/>
                    <a:gd name="T88" fmla="*/ 170 w 686"/>
                    <a:gd name="T89" fmla="*/ 46 h 686"/>
                    <a:gd name="T90" fmla="*/ 210 w 686"/>
                    <a:gd name="T91" fmla="*/ 27 h 686"/>
                    <a:gd name="T92" fmla="*/ 252 w 686"/>
                    <a:gd name="T93" fmla="*/ 12 h 686"/>
                    <a:gd name="T94" fmla="*/ 296 w 686"/>
                    <a:gd name="T95" fmla="*/ 3 h 686"/>
                    <a:gd name="T96" fmla="*/ 343 w 686"/>
                    <a:gd name="T97" fmla="*/ 0 h 6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86" h="686">
                      <a:moveTo>
                        <a:pt x="343" y="0"/>
                      </a:moveTo>
                      <a:lnTo>
                        <a:pt x="390" y="3"/>
                      </a:lnTo>
                      <a:lnTo>
                        <a:pt x="435" y="12"/>
                      </a:lnTo>
                      <a:lnTo>
                        <a:pt x="477" y="27"/>
                      </a:lnTo>
                      <a:lnTo>
                        <a:pt x="517" y="46"/>
                      </a:lnTo>
                      <a:lnTo>
                        <a:pt x="553" y="71"/>
                      </a:lnTo>
                      <a:lnTo>
                        <a:pt x="586" y="100"/>
                      </a:lnTo>
                      <a:lnTo>
                        <a:pt x="615" y="133"/>
                      </a:lnTo>
                      <a:lnTo>
                        <a:pt x="640" y="169"/>
                      </a:lnTo>
                      <a:lnTo>
                        <a:pt x="659" y="209"/>
                      </a:lnTo>
                      <a:lnTo>
                        <a:pt x="674" y="251"/>
                      </a:lnTo>
                      <a:lnTo>
                        <a:pt x="683" y="296"/>
                      </a:lnTo>
                      <a:lnTo>
                        <a:pt x="686" y="342"/>
                      </a:lnTo>
                      <a:lnTo>
                        <a:pt x="683" y="389"/>
                      </a:lnTo>
                      <a:lnTo>
                        <a:pt x="674" y="434"/>
                      </a:lnTo>
                      <a:lnTo>
                        <a:pt x="659" y="476"/>
                      </a:lnTo>
                      <a:lnTo>
                        <a:pt x="640" y="516"/>
                      </a:lnTo>
                      <a:lnTo>
                        <a:pt x="615" y="552"/>
                      </a:lnTo>
                      <a:lnTo>
                        <a:pt x="586" y="585"/>
                      </a:lnTo>
                      <a:lnTo>
                        <a:pt x="553" y="614"/>
                      </a:lnTo>
                      <a:lnTo>
                        <a:pt x="517" y="639"/>
                      </a:lnTo>
                      <a:lnTo>
                        <a:pt x="477" y="659"/>
                      </a:lnTo>
                      <a:lnTo>
                        <a:pt x="435" y="674"/>
                      </a:lnTo>
                      <a:lnTo>
                        <a:pt x="390" y="682"/>
                      </a:lnTo>
                      <a:lnTo>
                        <a:pt x="343" y="686"/>
                      </a:lnTo>
                      <a:lnTo>
                        <a:pt x="296" y="682"/>
                      </a:lnTo>
                      <a:lnTo>
                        <a:pt x="252" y="674"/>
                      </a:lnTo>
                      <a:lnTo>
                        <a:pt x="210" y="659"/>
                      </a:lnTo>
                      <a:lnTo>
                        <a:pt x="170" y="639"/>
                      </a:lnTo>
                      <a:lnTo>
                        <a:pt x="134" y="614"/>
                      </a:lnTo>
                      <a:lnTo>
                        <a:pt x="101" y="585"/>
                      </a:lnTo>
                      <a:lnTo>
                        <a:pt x="72" y="552"/>
                      </a:lnTo>
                      <a:lnTo>
                        <a:pt x="48" y="516"/>
                      </a:lnTo>
                      <a:lnTo>
                        <a:pt x="27" y="476"/>
                      </a:lnTo>
                      <a:lnTo>
                        <a:pt x="13" y="434"/>
                      </a:lnTo>
                      <a:lnTo>
                        <a:pt x="4" y="389"/>
                      </a:lnTo>
                      <a:lnTo>
                        <a:pt x="0" y="342"/>
                      </a:lnTo>
                      <a:lnTo>
                        <a:pt x="4" y="296"/>
                      </a:lnTo>
                      <a:lnTo>
                        <a:pt x="13" y="251"/>
                      </a:lnTo>
                      <a:lnTo>
                        <a:pt x="27" y="209"/>
                      </a:lnTo>
                      <a:lnTo>
                        <a:pt x="48" y="169"/>
                      </a:lnTo>
                      <a:lnTo>
                        <a:pt x="72" y="133"/>
                      </a:lnTo>
                      <a:lnTo>
                        <a:pt x="101" y="100"/>
                      </a:lnTo>
                      <a:lnTo>
                        <a:pt x="134" y="71"/>
                      </a:lnTo>
                      <a:lnTo>
                        <a:pt x="170" y="46"/>
                      </a:lnTo>
                      <a:lnTo>
                        <a:pt x="210" y="27"/>
                      </a:lnTo>
                      <a:lnTo>
                        <a:pt x="252" y="12"/>
                      </a:lnTo>
                      <a:lnTo>
                        <a:pt x="296" y="3"/>
                      </a:lnTo>
                      <a:lnTo>
                        <a:pt x="343"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5" name="Freeform 413">
                  <a:extLst>
                    <a:ext uri="{FF2B5EF4-FFF2-40B4-BE49-F238E27FC236}">
                      <a16:creationId xmlns:a16="http://schemas.microsoft.com/office/drawing/2014/main" id="{F0AE745A-CEAE-4B17-AF98-AF97937B819B}"/>
                    </a:ext>
                  </a:extLst>
                </p:cNvPr>
                <p:cNvSpPr/>
                <p:nvPr/>
              </p:nvSpPr>
              <p:spPr bwMode="auto">
                <a:xfrm>
                  <a:off x="9288463" y="5156200"/>
                  <a:ext cx="141288" cy="344487"/>
                </a:xfrm>
                <a:custGeom>
                  <a:gdLst>
                    <a:gd name="T0" fmla="*/ 925 w 1073"/>
                    <a:gd name="T1" fmla="*/ 1 h 2605"/>
                    <a:gd name="T2" fmla="*/ 982 w 1073"/>
                    <a:gd name="T3" fmla="*/ 12 h 2605"/>
                    <a:gd name="T4" fmla="*/ 1029 w 1073"/>
                    <a:gd name="T5" fmla="*/ 45 h 2605"/>
                    <a:gd name="T6" fmla="*/ 1061 w 1073"/>
                    <a:gd name="T7" fmla="*/ 91 h 2605"/>
                    <a:gd name="T8" fmla="*/ 1073 w 1073"/>
                    <a:gd name="T9" fmla="*/ 149 h 2605"/>
                    <a:gd name="T10" fmla="*/ 1069 w 1073"/>
                    <a:gd name="T11" fmla="*/ 1419 h 2605"/>
                    <a:gd name="T12" fmla="*/ 1048 w 1073"/>
                    <a:gd name="T13" fmla="*/ 1472 h 2605"/>
                    <a:gd name="T14" fmla="*/ 1007 w 1073"/>
                    <a:gd name="T15" fmla="*/ 1512 h 2605"/>
                    <a:gd name="T16" fmla="*/ 954 w 1073"/>
                    <a:gd name="T17" fmla="*/ 1535 h 2605"/>
                    <a:gd name="T18" fmla="*/ 900 w 1073"/>
                    <a:gd name="T19" fmla="*/ 1536 h 2605"/>
                    <a:gd name="T20" fmla="*/ 854 w 1073"/>
                    <a:gd name="T21" fmla="*/ 1520 h 2605"/>
                    <a:gd name="T22" fmla="*/ 835 w 1073"/>
                    <a:gd name="T23" fmla="*/ 2456 h 2605"/>
                    <a:gd name="T24" fmla="*/ 824 w 1073"/>
                    <a:gd name="T25" fmla="*/ 2515 h 2605"/>
                    <a:gd name="T26" fmla="*/ 792 w 1073"/>
                    <a:gd name="T27" fmla="*/ 2561 h 2605"/>
                    <a:gd name="T28" fmla="*/ 744 w 1073"/>
                    <a:gd name="T29" fmla="*/ 2593 h 2605"/>
                    <a:gd name="T30" fmla="*/ 687 w 1073"/>
                    <a:gd name="T31" fmla="*/ 2605 h 2605"/>
                    <a:gd name="T32" fmla="*/ 629 w 1073"/>
                    <a:gd name="T33" fmla="*/ 2593 h 2605"/>
                    <a:gd name="T34" fmla="*/ 582 w 1073"/>
                    <a:gd name="T35" fmla="*/ 2561 h 2605"/>
                    <a:gd name="T36" fmla="*/ 551 w 1073"/>
                    <a:gd name="T37" fmla="*/ 2515 h 2605"/>
                    <a:gd name="T38" fmla="*/ 539 w 1073"/>
                    <a:gd name="T39" fmla="*/ 2456 h 2605"/>
                    <a:gd name="T40" fmla="*/ 532 w 1073"/>
                    <a:gd name="T41" fmla="*/ 2486 h 2605"/>
                    <a:gd name="T42" fmla="*/ 509 w 1073"/>
                    <a:gd name="T43" fmla="*/ 2539 h 2605"/>
                    <a:gd name="T44" fmla="*/ 469 w 1073"/>
                    <a:gd name="T45" fmla="*/ 2579 h 2605"/>
                    <a:gd name="T46" fmla="*/ 416 w 1073"/>
                    <a:gd name="T47" fmla="*/ 2602 h 2605"/>
                    <a:gd name="T48" fmla="*/ 357 w 1073"/>
                    <a:gd name="T49" fmla="*/ 2602 h 2605"/>
                    <a:gd name="T50" fmla="*/ 304 w 1073"/>
                    <a:gd name="T51" fmla="*/ 2579 h 2605"/>
                    <a:gd name="T52" fmla="*/ 263 w 1073"/>
                    <a:gd name="T53" fmla="*/ 2539 h 2605"/>
                    <a:gd name="T54" fmla="*/ 241 w 1073"/>
                    <a:gd name="T55" fmla="*/ 2486 h 2605"/>
                    <a:gd name="T56" fmla="*/ 238 w 1073"/>
                    <a:gd name="T57" fmla="*/ 1507 h 2605"/>
                    <a:gd name="T58" fmla="*/ 197 w 1073"/>
                    <a:gd name="T59" fmla="*/ 1530 h 2605"/>
                    <a:gd name="T60" fmla="*/ 148 w 1073"/>
                    <a:gd name="T61" fmla="*/ 1538 h 2605"/>
                    <a:gd name="T62" fmla="*/ 91 w 1073"/>
                    <a:gd name="T63" fmla="*/ 1526 h 2605"/>
                    <a:gd name="T64" fmla="*/ 43 w 1073"/>
                    <a:gd name="T65" fmla="*/ 1495 h 2605"/>
                    <a:gd name="T66" fmla="*/ 12 w 1073"/>
                    <a:gd name="T67" fmla="*/ 1447 h 2605"/>
                    <a:gd name="T68" fmla="*/ 0 w 1073"/>
                    <a:gd name="T69" fmla="*/ 1389 h 2605"/>
                    <a:gd name="T70" fmla="*/ 3 w 1073"/>
                    <a:gd name="T71" fmla="*/ 119 h 2605"/>
                    <a:gd name="T72" fmla="*/ 25 w 1073"/>
                    <a:gd name="T73" fmla="*/ 67 h 2605"/>
                    <a:gd name="T74" fmla="*/ 64 w 1073"/>
                    <a:gd name="T75" fmla="*/ 27 h 2605"/>
                    <a:gd name="T76" fmla="*/ 116 w 1073"/>
                    <a:gd name="T77" fmla="*/ 5 h 2605"/>
                    <a:gd name="T78" fmla="*/ 145 w 1073"/>
                    <a:gd name="T79" fmla="*/ 0 h 26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73" h="2605">
                      <a:moveTo>
                        <a:pt x="145" y="0"/>
                      </a:moveTo>
                      <a:lnTo>
                        <a:pt x="925" y="1"/>
                      </a:lnTo>
                      <a:lnTo>
                        <a:pt x="954" y="4"/>
                      </a:lnTo>
                      <a:lnTo>
                        <a:pt x="982" y="12"/>
                      </a:lnTo>
                      <a:lnTo>
                        <a:pt x="1007" y="26"/>
                      </a:lnTo>
                      <a:lnTo>
                        <a:pt x="1029" y="45"/>
                      </a:lnTo>
                      <a:lnTo>
                        <a:pt x="1048" y="66"/>
                      </a:lnTo>
                      <a:lnTo>
                        <a:pt x="1061" y="91"/>
                      </a:lnTo>
                      <a:lnTo>
                        <a:pt x="1069" y="119"/>
                      </a:lnTo>
                      <a:lnTo>
                        <a:pt x="1073" y="149"/>
                      </a:lnTo>
                      <a:lnTo>
                        <a:pt x="1073" y="1389"/>
                      </a:lnTo>
                      <a:lnTo>
                        <a:pt x="1069" y="1419"/>
                      </a:lnTo>
                      <a:lnTo>
                        <a:pt x="1061" y="1447"/>
                      </a:lnTo>
                      <a:lnTo>
                        <a:pt x="1048" y="1472"/>
                      </a:lnTo>
                      <a:lnTo>
                        <a:pt x="1029" y="1495"/>
                      </a:lnTo>
                      <a:lnTo>
                        <a:pt x="1007" y="1512"/>
                      </a:lnTo>
                      <a:lnTo>
                        <a:pt x="982" y="1526"/>
                      </a:lnTo>
                      <a:lnTo>
                        <a:pt x="954" y="1535"/>
                      </a:lnTo>
                      <a:lnTo>
                        <a:pt x="925" y="1538"/>
                      </a:lnTo>
                      <a:lnTo>
                        <a:pt x="900" y="1536"/>
                      </a:lnTo>
                      <a:lnTo>
                        <a:pt x="876" y="1530"/>
                      </a:lnTo>
                      <a:lnTo>
                        <a:pt x="854" y="1520"/>
                      </a:lnTo>
                      <a:lnTo>
                        <a:pt x="835" y="1508"/>
                      </a:lnTo>
                      <a:lnTo>
                        <a:pt x="835" y="2456"/>
                      </a:lnTo>
                      <a:lnTo>
                        <a:pt x="833" y="2486"/>
                      </a:lnTo>
                      <a:lnTo>
                        <a:pt x="824" y="2515"/>
                      </a:lnTo>
                      <a:lnTo>
                        <a:pt x="810" y="2539"/>
                      </a:lnTo>
                      <a:lnTo>
                        <a:pt x="792" y="2561"/>
                      </a:lnTo>
                      <a:lnTo>
                        <a:pt x="770" y="2579"/>
                      </a:lnTo>
                      <a:lnTo>
                        <a:pt x="744" y="2593"/>
                      </a:lnTo>
                      <a:lnTo>
                        <a:pt x="717" y="2602"/>
                      </a:lnTo>
                      <a:lnTo>
                        <a:pt x="687" y="2605"/>
                      </a:lnTo>
                      <a:lnTo>
                        <a:pt x="657" y="2602"/>
                      </a:lnTo>
                      <a:lnTo>
                        <a:pt x="629" y="2593"/>
                      </a:lnTo>
                      <a:lnTo>
                        <a:pt x="604" y="2579"/>
                      </a:lnTo>
                      <a:lnTo>
                        <a:pt x="582" y="2561"/>
                      </a:lnTo>
                      <a:lnTo>
                        <a:pt x="564" y="2539"/>
                      </a:lnTo>
                      <a:lnTo>
                        <a:pt x="551" y="2515"/>
                      </a:lnTo>
                      <a:lnTo>
                        <a:pt x="542" y="2486"/>
                      </a:lnTo>
                      <a:lnTo>
                        <a:pt x="539" y="2456"/>
                      </a:lnTo>
                      <a:lnTo>
                        <a:pt x="535" y="2456"/>
                      </a:lnTo>
                      <a:lnTo>
                        <a:pt x="532" y="2486"/>
                      </a:lnTo>
                      <a:lnTo>
                        <a:pt x="523" y="2515"/>
                      </a:lnTo>
                      <a:lnTo>
                        <a:pt x="509" y="2539"/>
                      </a:lnTo>
                      <a:lnTo>
                        <a:pt x="492" y="2561"/>
                      </a:lnTo>
                      <a:lnTo>
                        <a:pt x="469" y="2579"/>
                      </a:lnTo>
                      <a:lnTo>
                        <a:pt x="444" y="2593"/>
                      </a:lnTo>
                      <a:lnTo>
                        <a:pt x="416" y="2602"/>
                      </a:lnTo>
                      <a:lnTo>
                        <a:pt x="386" y="2605"/>
                      </a:lnTo>
                      <a:lnTo>
                        <a:pt x="357" y="2602"/>
                      </a:lnTo>
                      <a:lnTo>
                        <a:pt x="328" y="2593"/>
                      </a:lnTo>
                      <a:lnTo>
                        <a:pt x="304" y="2579"/>
                      </a:lnTo>
                      <a:lnTo>
                        <a:pt x="281" y="2561"/>
                      </a:lnTo>
                      <a:lnTo>
                        <a:pt x="263" y="2539"/>
                      </a:lnTo>
                      <a:lnTo>
                        <a:pt x="250" y="2515"/>
                      </a:lnTo>
                      <a:lnTo>
                        <a:pt x="241" y="2486"/>
                      </a:lnTo>
                      <a:lnTo>
                        <a:pt x="238" y="2456"/>
                      </a:lnTo>
                      <a:lnTo>
                        <a:pt x="238" y="1507"/>
                      </a:lnTo>
                      <a:lnTo>
                        <a:pt x="218" y="1520"/>
                      </a:lnTo>
                      <a:lnTo>
                        <a:pt x="197" y="1530"/>
                      </a:lnTo>
                      <a:lnTo>
                        <a:pt x="173" y="1536"/>
                      </a:lnTo>
                      <a:lnTo>
                        <a:pt x="148" y="1538"/>
                      </a:lnTo>
                      <a:lnTo>
                        <a:pt x="119" y="1535"/>
                      </a:lnTo>
                      <a:lnTo>
                        <a:pt x="91" y="1526"/>
                      </a:lnTo>
                      <a:lnTo>
                        <a:pt x="66" y="1512"/>
                      </a:lnTo>
                      <a:lnTo>
                        <a:pt x="43" y="1495"/>
                      </a:lnTo>
                      <a:lnTo>
                        <a:pt x="25" y="1472"/>
                      </a:lnTo>
                      <a:lnTo>
                        <a:pt x="12" y="1447"/>
                      </a:lnTo>
                      <a:lnTo>
                        <a:pt x="3" y="1419"/>
                      </a:lnTo>
                      <a:lnTo>
                        <a:pt x="0" y="1389"/>
                      </a:lnTo>
                      <a:lnTo>
                        <a:pt x="0" y="149"/>
                      </a:lnTo>
                      <a:lnTo>
                        <a:pt x="3" y="119"/>
                      </a:lnTo>
                      <a:lnTo>
                        <a:pt x="11" y="92"/>
                      </a:lnTo>
                      <a:lnTo>
                        <a:pt x="25" y="67"/>
                      </a:lnTo>
                      <a:lnTo>
                        <a:pt x="42" y="46"/>
                      </a:lnTo>
                      <a:lnTo>
                        <a:pt x="64" y="27"/>
                      </a:lnTo>
                      <a:lnTo>
                        <a:pt x="89" y="13"/>
                      </a:lnTo>
                      <a:lnTo>
                        <a:pt x="116" y="5"/>
                      </a:lnTo>
                      <a:lnTo>
                        <a:pt x="145" y="1"/>
                      </a:lnTo>
                      <a:lnTo>
                        <a:pt x="145"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6" name="Freeform 414">
                  <a:extLst>
                    <a:ext uri="{FF2B5EF4-FFF2-40B4-BE49-F238E27FC236}">
                      <a16:creationId xmlns:a16="http://schemas.microsoft.com/office/drawing/2014/main" id="{977EEA76-F7FB-463B-8C0C-CCC7EEF97196}"/>
                    </a:ext>
                  </a:extLst>
                </p:cNvPr>
                <p:cNvSpPr/>
                <p:nvPr/>
              </p:nvSpPr>
              <p:spPr bwMode="auto">
                <a:xfrm>
                  <a:off x="9232901" y="5059363"/>
                  <a:ext cx="74613" cy="82550"/>
                </a:xfrm>
                <a:custGeom>
                  <a:gdLst>
                    <a:gd name="T0" fmla="*/ 314 w 565"/>
                    <a:gd name="T1" fmla="*/ 0 h 629"/>
                    <a:gd name="T2" fmla="*/ 358 w 565"/>
                    <a:gd name="T3" fmla="*/ 3 h 629"/>
                    <a:gd name="T4" fmla="*/ 400 w 565"/>
                    <a:gd name="T5" fmla="*/ 12 h 629"/>
                    <a:gd name="T6" fmla="*/ 439 w 565"/>
                    <a:gd name="T7" fmla="*/ 25 h 629"/>
                    <a:gd name="T8" fmla="*/ 474 w 565"/>
                    <a:gd name="T9" fmla="*/ 44 h 629"/>
                    <a:gd name="T10" fmla="*/ 508 w 565"/>
                    <a:gd name="T11" fmla="*/ 67 h 629"/>
                    <a:gd name="T12" fmla="*/ 538 w 565"/>
                    <a:gd name="T13" fmla="*/ 94 h 629"/>
                    <a:gd name="T14" fmla="*/ 565 w 565"/>
                    <a:gd name="T15" fmla="*/ 125 h 629"/>
                    <a:gd name="T16" fmla="*/ 545 w 565"/>
                    <a:gd name="T17" fmla="*/ 165 h 629"/>
                    <a:gd name="T18" fmla="*/ 528 w 565"/>
                    <a:gd name="T19" fmla="*/ 206 h 629"/>
                    <a:gd name="T20" fmla="*/ 516 w 565"/>
                    <a:gd name="T21" fmla="*/ 250 h 629"/>
                    <a:gd name="T22" fmla="*/ 509 w 565"/>
                    <a:gd name="T23" fmla="*/ 296 h 629"/>
                    <a:gd name="T24" fmla="*/ 507 w 565"/>
                    <a:gd name="T25" fmla="*/ 342 h 629"/>
                    <a:gd name="T26" fmla="*/ 509 w 565"/>
                    <a:gd name="T27" fmla="*/ 391 h 629"/>
                    <a:gd name="T28" fmla="*/ 518 w 565"/>
                    <a:gd name="T29" fmla="*/ 437 h 629"/>
                    <a:gd name="T30" fmla="*/ 530 w 565"/>
                    <a:gd name="T31" fmla="*/ 483 h 629"/>
                    <a:gd name="T32" fmla="*/ 548 w 565"/>
                    <a:gd name="T33" fmla="*/ 525 h 629"/>
                    <a:gd name="T34" fmla="*/ 518 w 565"/>
                    <a:gd name="T35" fmla="*/ 555 h 629"/>
                    <a:gd name="T36" fmla="*/ 483 w 565"/>
                    <a:gd name="T37" fmla="*/ 581 h 629"/>
                    <a:gd name="T38" fmla="*/ 445 w 565"/>
                    <a:gd name="T39" fmla="*/ 601 h 629"/>
                    <a:gd name="T40" fmla="*/ 404 w 565"/>
                    <a:gd name="T41" fmla="*/ 616 h 629"/>
                    <a:gd name="T42" fmla="*/ 361 w 565"/>
                    <a:gd name="T43" fmla="*/ 626 h 629"/>
                    <a:gd name="T44" fmla="*/ 314 w 565"/>
                    <a:gd name="T45" fmla="*/ 629 h 629"/>
                    <a:gd name="T46" fmla="*/ 272 w 565"/>
                    <a:gd name="T47" fmla="*/ 627 h 629"/>
                    <a:gd name="T48" fmla="*/ 231 w 565"/>
                    <a:gd name="T49" fmla="*/ 619 h 629"/>
                    <a:gd name="T50" fmla="*/ 192 w 565"/>
                    <a:gd name="T51" fmla="*/ 605 h 629"/>
                    <a:gd name="T52" fmla="*/ 156 w 565"/>
                    <a:gd name="T53" fmla="*/ 587 h 629"/>
                    <a:gd name="T54" fmla="*/ 122 w 565"/>
                    <a:gd name="T55" fmla="*/ 565 h 629"/>
                    <a:gd name="T56" fmla="*/ 92 w 565"/>
                    <a:gd name="T57" fmla="*/ 538 h 629"/>
                    <a:gd name="T58" fmla="*/ 66 w 565"/>
                    <a:gd name="T59" fmla="*/ 507 h 629"/>
                    <a:gd name="T60" fmla="*/ 43 w 565"/>
                    <a:gd name="T61" fmla="*/ 474 h 629"/>
                    <a:gd name="T62" fmla="*/ 25 w 565"/>
                    <a:gd name="T63" fmla="*/ 437 h 629"/>
                    <a:gd name="T64" fmla="*/ 11 w 565"/>
                    <a:gd name="T65" fmla="*/ 398 h 629"/>
                    <a:gd name="T66" fmla="*/ 2 w 565"/>
                    <a:gd name="T67" fmla="*/ 357 h 629"/>
                    <a:gd name="T68" fmla="*/ 0 w 565"/>
                    <a:gd name="T69" fmla="*/ 315 h 629"/>
                    <a:gd name="T70" fmla="*/ 3 w 565"/>
                    <a:gd name="T71" fmla="*/ 269 h 629"/>
                    <a:gd name="T72" fmla="*/ 13 w 565"/>
                    <a:gd name="T73" fmla="*/ 223 h 629"/>
                    <a:gd name="T74" fmla="*/ 29 w 565"/>
                    <a:gd name="T75" fmla="*/ 182 h 629"/>
                    <a:gd name="T76" fmla="*/ 51 w 565"/>
                    <a:gd name="T77" fmla="*/ 143 h 629"/>
                    <a:gd name="T78" fmla="*/ 77 w 565"/>
                    <a:gd name="T79" fmla="*/ 108 h 629"/>
                    <a:gd name="T80" fmla="*/ 108 w 565"/>
                    <a:gd name="T81" fmla="*/ 76 h 629"/>
                    <a:gd name="T82" fmla="*/ 144 w 565"/>
                    <a:gd name="T83" fmla="*/ 51 h 629"/>
                    <a:gd name="T84" fmla="*/ 183 w 565"/>
                    <a:gd name="T85" fmla="*/ 29 h 629"/>
                    <a:gd name="T86" fmla="*/ 224 w 565"/>
                    <a:gd name="T87" fmla="*/ 13 h 629"/>
                    <a:gd name="T88" fmla="*/ 268 w 565"/>
                    <a:gd name="T89" fmla="*/ 3 h 629"/>
                    <a:gd name="T90" fmla="*/ 314 w 565"/>
                    <a:gd name="T91" fmla="*/ 0 h 6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314" y="0"/>
                      </a:moveTo>
                      <a:lnTo>
                        <a:pt x="358" y="3"/>
                      </a:lnTo>
                      <a:lnTo>
                        <a:pt x="400" y="12"/>
                      </a:lnTo>
                      <a:lnTo>
                        <a:pt x="439" y="25"/>
                      </a:lnTo>
                      <a:lnTo>
                        <a:pt x="474" y="44"/>
                      </a:lnTo>
                      <a:lnTo>
                        <a:pt x="508" y="67"/>
                      </a:lnTo>
                      <a:lnTo>
                        <a:pt x="538" y="94"/>
                      </a:lnTo>
                      <a:lnTo>
                        <a:pt x="565" y="125"/>
                      </a:lnTo>
                      <a:lnTo>
                        <a:pt x="545" y="165"/>
                      </a:lnTo>
                      <a:lnTo>
                        <a:pt x="528" y="206"/>
                      </a:lnTo>
                      <a:lnTo>
                        <a:pt x="516" y="250"/>
                      </a:lnTo>
                      <a:lnTo>
                        <a:pt x="509" y="296"/>
                      </a:lnTo>
                      <a:lnTo>
                        <a:pt x="507" y="342"/>
                      </a:lnTo>
                      <a:lnTo>
                        <a:pt x="509" y="391"/>
                      </a:lnTo>
                      <a:lnTo>
                        <a:pt x="518" y="437"/>
                      </a:lnTo>
                      <a:lnTo>
                        <a:pt x="530" y="483"/>
                      </a:lnTo>
                      <a:lnTo>
                        <a:pt x="548" y="525"/>
                      </a:lnTo>
                      <a:lnTo>
                        <a:pt x="518" y="555"/>
                      </a:lnTo>
                      <a:lnTo>
                        <a:pt x="483" y="581"/>
                      </a:lnTo>
                      <a:lnTo>
                        <a:pt x="445" y="601"/>
                      </a:lnTo>
                      <a:lnTo>
                        <a:pt x="404" y="616"/>
                      </a:lnTo>
                      <a:lnTo>
                        <a:pt x="361" y="626"/>
                      </a:lnTo>
                      <a:lnTo>
                        <a:pt x="314" y="629"/>
                      </a:lnTo>
                      <a:lnTo>
                        <a:pt x="272" y="627"/>
                      </a:lnTo>
                      <a:lnTo>
                        <a:pt x="231" y="619"/>
                      </a:lnTo>
                      <a:lnTo>
                        <a:pt x="192" y="605"/>
                      </a:lnTo>
                      <a:lnTo>
                        <a:pt x="156" y="587"/>
                      </a:lnTo>
                      <a:lnTo>
                        <a:pt x="122" y="565"/>
                      </a:lnTo>
                      <a:lnTo>
                        <a:pt x="92" y="538"/>
                      </a:lnTo>
                      <a:lnTo>
                        <a:pt x="66" y="507"/>
                      </a:lnTo>
                      <a:lnTo>
                        <a:pt x="43" y="474"/>
                      </a:lnTo>
                      <a:lnTo>
                        <a:pt x="25" y="437"/>
                      </a:lnTo>
                      <a:lnTo>
                        <a:pt x="11" y="398"/>
                      </a:lnTo>
                      <a:lnTo>
                        <a:pt x="2" y="357"/>
                      </a:lnTo>
                      <a:lnTo>
                        <a:pt x="0" y="315"/>
                      </a:lnTo>
                      <a:lnTo>
                        <a:pt x="3" y="269"/>
                      </a:lnTo>
                      <a:lnTo>
                        <a:pt x="13" y="223"/>
                      </a:lnTo>
                      <a:lnTo>
                        <a:pt x="29" y="182"/>
                      </a:lnTo>
                      <a:lnTo>
                        <a:pt x="51" y="143"/>
                      </a:lnTo>
                      <a:lnTo>
                        <a:pt x="77" y="108"/>
                      </a:lnTo>
                      <a:lnTo>
                        <a:pt x="108" y="76"/>
                      </a:lnTo>
                      <a:lnTo>
                        <a:pt x="144" y="51"/>
                      </a:lnTo>
                      <a:lnTo>
                        <a:pt x="183" y="29"/>
                      </a:lnTo>
                      <a:lnTo>
                        <a:pt x="224" y="13"/>
                      </a:lnTo>
                      <a:lnTo>
                        <a:pt x="268" y="3"/>
                      </a:lnTo>
                      <a:lnTo>
                        <a:pt x="314"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7" name="Freeform 415">
                  <a:extLst>
                    <a:ext uri="{FF2B5EF4-FFF2-40B4-BE49-F238E27FC236}">
                      <a16:creationId xmlns:a16="http://schemas.microsoft.com/office/drawing/2014/main" id="{B232880E-54C5-4A68-8C59-08799485F0F3}"/>
                    </a:ext>
                  </a:extLst>
                </p:cNvPr>
                <p:cNvSpPr/>
                <p:nvPr/>
              </p:nvSpPr>
              <p:spPr bwMode="auto">
                <a:xfrm>
                  <a:off x="9209088" y="5148263"/>
                  <a:ext cx="96838" cy="317500"/>
                </a:xfrm>
                <a:custGeom>
                  <a:gdLst>
                    <a:gd name="T0" fmla="*/ 373 w 729"/>
                    <a:gd name="T1" fmla="*/ 0 h 2394"/>
                    <a:gd name="T2" fmla="*/ 510 w 729"/>
                    <a:gd name="T3" fmla="*/ 0 h 2394"/>
                    <a:gd name="T4" fmla="*/ 600 w 729"/>
                    <a:gd name="T5" fmla="*/ 0 h 2394"/>
                    <a:gd name="T6" fmla="*/ 550 w 729"/>
                    <a:gd name="T7" fmla="*/ 46 h 2394"/>
                    <a:gd name="T8" fmla="*/ 513 w 729"/>
                    <a:gd name="T9" fmla="*/ 105 h 2394"/>
                    <a:gd name="T10" fmla="*/ 494 w 729"/>
                    <a:gd name="T11" fmla="*/ 172 h 2394"/>
                    <a:gd name="T12" fmla="*/ 490 w 729"/>
                    <a:gd name="T13" fmla="*/ 1448 h 2394"/>
                    <a:gd name="T14" fmla="*/ 502 w 729"/>
                    <a:gd name="T15" fmla="*/ 1526 h 2394"/>
                    <a:gd name="T16" fmla="*/ 536 w 729"/>
                    <a:gd name="T17" fmla="*/ 1594 h 2394"/>
                    <a:gd name="T18" fmla="*/ 588 w 729"/>
                    <a:gd name="T19" fmla="*/ 1648 h 2394"/>
                    <a:gd name="T20" fmla="*/ 652 w 729"/>
                    <a:gd name="T21" fmla="*/ 1685 h 2394"/>
                    <a:gd name="T22" fmla="*/ 729 w 729"/>
                    <a:gd name="T23" fmla="*/ 1702 h 2394"/>
                    <a:gd name="T24" fmla="*/ 708 w 729"/>
                    <a:gd name="T25" fmla="*/ 2370 h 2394"/>
                    <a:gd name="T26" fmla="*/ 659 w 729"/>
                    <a:gd name="T27" fmla="*/ 2392 h 2394"/>
                    <a:gd name="T28" fmla="*/ 604 w 729"/>
                    <a:gd name="T29" fmla="*/ 2392 h 2394"/>
                    <a:gd name="T30" fmla="*/ 555 w 729"/>
                    <a:gd name="T31" fmla="*/ 2372 h 2394"/>
                    <a:gd name="T32" fmla="*/ 518 w 729"/>
                    <a:gd name="T33" fmla="*/ 2335 h 2394"/>
                    <a:gd name="T34" fmla="*/ 498 w 729"/>
                    <a:gd name="T35" fmla="*/ 2285 h 2394"/>
                    <a:gd name="T36" fmla="*/ 491 w 729"/>
                    <a:gd name="T37" fmla="*/ 2258 h 2394"/>
                    <a:gd name="T38" fmla="*/ 481 w 729"/>
                    <a:gd name="T39" fmla="*/ 2311 h 2394"/>
                    <a:gd name="T40" fmla="*/ 451 w 729"/>
                    <a:gd name="T41" fmla="*/ 2354 h 2394"/>
                    <a:gd name="T42" fmla="*/ 408 w 729"/>
                    <a:gd name="T43" fmla="*/ 2383 h 2394"/>
                    <a:gd name="T44" fmla="*/ 355 w 729"/>
                    <a:gd name="T45" fmla="*/ 2394 h 2394"/>
                    <a:gd name="T46" fmla="*/ 301 w 729"/>
                    <a:gd name="T47" fmla="*/ 2383 h 2394"/>
                    <a:gd name="T48" fmla="*/ 258 w 729"/>
                    <a:gd name="T49" fmla="*/ 2354 h 2394"/>
                    <a:gd name="T50" fmla="*/ 229 w 729"/>
                    <a:gd name="T51" fmla="*/ 2311 h 2394"/>
                    <a:gd name="T52" fmla="*/ 218 w 729"/>
                    <a:gd name="T53" fmla="*/ 2258 h 2394"/>
                    <a:gd name="T54" fmla="*/ 201 w 729"/>
                    <a:gd name="T55" fmla="*/ 1397 h 2394"/>
                    <a:gd name="T56" fmla="*/ 159 w 729"/>
                    <a:gd name="T57" fmla="*/ 1411 h 2394"/>
                    <a:gd name="T58" fmla="*/ 109 w 729"/>
                    <a:gd name="T59" fmla="*/ 1410 h 2394"/>
                    <a:gd name="T60" fmla="*/ 60 w 729"/>
                    <a:gd name="T61" fmla="*/ 1390 h 2394"/>
                    <a:gd name="T62" fmla="*/ 24 w 729"/>
                    <a:gd name="T63" fmla="*/ 1353 h 2394"/>
                    <a:gd name="T64" fmla="*/ 3 w 729"/>
                    <a:gd name="T65" fmla="*/ 1305 h 2394"/>
                    <a:gd name="T66" fmla="*/ 0 w 729"/>
                    <a:gd name="T67" fmla="*/ 137 h 2394"/>
                    <a:gd name="T68" fmla="*/ 11 w 729"/>
                    <a:gd name="T69" fmla="*/ 84 h 2394"/>
                    <a:gd name="T70" fmla="*/ 39 w 729"/>
                    <a:gd name="T71" fmla="*/ 42 h 2394"/>
                    <a:gd name="T72" fmla="*/ 81 w 729"/>
                    <a:gd name="T73" fmla="*/ 12 h 2394"/>
                    <a:gd name="T74" fmla="*/ 133 w 729"/>
                    <a:gd name="T75" fmla="*/ 1 h 2394"/>
                    <a:gd name="T76" fmla="*/ 289 w 729"/>
                    <a:gd name="T77" fmla="*/ 0 h 23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9" h="2394">
                      <a:moveTo>
                        <a:pt x="329" y="0"/>
                      </a:moveTo>
                      <a:lnTo>
                        <a:pt x="373" y="0"/>
                      </a:lnTo>
                      <a:lnTo>
                        <a:pt x="463" y="0"/>
                      </a:lnTo>
                      <a:lnTo>
                        <a:pt x="510" y="0"/>
                      </a:lnTo>
                      <a:lnTo>
                        <a:pt x="556" y="0"/>
                      </a:lnTo>
                      <a:lnTo>
                        <a:pt x="600" y="0"/>
                      </a:lnTo>
                      <a:lnTo>
                        <a:pt x="573" y="21"/>
                      </a:lnTo>
                      <a:lnTo>
                        <a:pt x="550" y="46"/>
                      </a:lnTo>
                      <a:lnTo>
                        <a:pt x="529" y="74"/>
                      </a:lnTo>
                      <a:lnTo>
                        <a:pt x="513" y="105"/>
                      </a:lnTo>
                      <a:lnTo>
                        <a:pt x="501" y="137"/>
                      </a:lnTo>
                      <a:lnTo>
                        <a:pt x="494" y="172"/>
                      </a:lnTo>
                      <a:lnTo>
                        <a:pt x="490" y="208"/>
                      </a:lnTo>
                      <a:lnTo>
                        <a:pt x="490" y="1448"/>
                      </a:lnTo>
                      <a:lnTo>
                        <a:pt x="494" y="1488"/>
                      </a:lnTo>
                      <a:lnTo>
                        <a:pt x="502" y="1526"/>
                      </a:lnTo>
                      <a:lnTo>
                        <a:pt x="516" y="1562"/>
                      </a:lnTo>
                      <a:lnTo>
                        <a:pt x="536" y="1594"/>
                      </a:lnTo>
                      <a:lnTo>
                        <a:pt x="559" y="1622"/>
                      </a:lnTo>
                      <a:lnTo>
                        <a:pt x="588" y="1648"/>
                      </a:lnTo>
                      <a:lnTo>
                        <a:pt x="619" y="1668"/>
                      </a:lnTo>
                      <a:lnTo>
                        <a:pt x="652" y="1685"/>
                      </a:lnTo>
                      <a:lnTo>
                        <a:pt x="690" y="1697"/>
                      </a:lnTo>
                      <a:lnTo>
                        <a:pt x="729" y="1702"/>
                      </a:lnTo>
                      <a:lnTo>
                        <a:pt x="729" y="2354"/>
                      </a:lnTo>
                      <a:lnTo>
                        <a:pt x="708" y="2370"/>
                      </a:lnTo>
                      <a:lnTo>
                        <a:pt x="685" y="2383"/>
                      </a:lnTo>
                      <a:lnTo>
                        <a:pt x="659" y="2392"/>
                      </a:lnTo>
                      <a:lnTo>
                        <a:pt x="632" y="2394"/>
                      </a:lnTo>
                      <a:lnTo>
                        <a:pt x="604" y="2392"/>
                      </a:lnTo>
                      <a:lnTo>
                        <a:pt x="579" y="2383"/>
                      </a:lnTo>
                      <a:lnTo>
                        <a:pt x="555" y="2372"/>
                      </a:lnTo>
                      <a:lnTo>
                        <a:pt x="535" y="2354"/>
                      </a:lnTo>
                      <a:lnTo>
                        <a:pt x="518" y="2335"/>
                      </a:lnTo>
                      <a:lnTo>
                        <a:pt x="505" y="2311"/>
                      </a:lnTo>
                      <a:lnTo>
                        <a:pt x="498" y="2285"/>
                      </a:lnTo>
                      <a:lnTo>
                        <a:pt x="495" y="2258"/>
                      </a:lnTo>
                      <a:lnTo>
                        <a:pt x="491" y="2258"/>
                      </a:lnTo>
                      <a:lnTo>
                        <a:pt x="488" y="2285"/>
                      </a:lnTo>
                      <a:lnTo>
                        <a:pt x="481" y="2311"/>
                      </a:lnTo>
                      <a:lnTo>
                        <a:pt x="469" y="2335"/>
                      </a:lnTo>
                      <a:lnTo>
                        <a:pt x="451" y="2354"/>
                      </a:lnTo>
                      <a:lnTo>
                        <a:pt x="431" y="2372"/>
                      </a:lnTo>
                      <a:lnTo>
                        <a:pt x="408" y="2383"/>
                      </a:lnTo>
                      <a:lnTo>
                        <a:pt x="382" y="2392"/>
                      </a:lnTo>
                      <a:lnTo>
                        <a:pt x="355" y="2394"/>
                      </a:lnTo>
                      <a:lnTo>
                        <a:pt x="327" y="2392"/>
                      </a:lnTo>
                      <a:lnTo>
                        <a:pt x="301" y="2383"/>
                      </a:lnTo>
                      <a:lnTo>
                        <a:pt x="279" y="2372"/>
                      </a:lnTo>
                      <a:lnTo>
                        <a:pt x="258" y="2354"/>
                      </a:lnTo>
                      <a:lnTo>
                        <a:pt x="242" y="2335"/>
                      </a:lnTo>
                      <a:lnTo>
                        <a:pt x="229" y="2311"/>
                      </a:lnTo>
                      <a:lnTo>
                        <a:pt x="221" y="2285"/>
                      </a:lnTo>
                      <a:lnTo>
                        <a:pt x="218" y="2258"/>
                      </a:lnTo>
                      <a:lnTo>
                        <a:pt x="218" y="1386"/>
                      </a:lnTo>
                      <a:lnTo>
                        <a:pt x="201" y="1397"/>
                      </a:lnTo>
                      <a:lnTo>
                        <a:pt x="180" y="1406"/>
                      </a:lnTo>
                      <a:lnTo>
                        <a:pt x="159" y="1411"/>
                      </a:lnTo>
                      <a:lnTo>
                        <a:pt x="137" y="1414"/>
                      </a:lnTo>
                      <a:lnTo>
                        <a:pt x="109" y="1410"/>
                      </a:lnTo>
                      <a:lnTo>
                        <a:pt x="83" y="1403"/>
                      </a:lnTo>
                      <a:lnTo>
                        <a:pt x="60" y="1390"/>
                      </a:lnTo>
                      <a:lnTo>
                        <a:pt x="40" y="1374"/>
                      </a:lnTo>
                      <a:lnTo>
                        <a:pt x="24" y="1353"/>
                      </a:lnTo>
                      <a:lnTo>
                        <a:pt x="11" y="1330"/>
                      </a:lnTo>
                      <a:lnTo>
                        <a:pt x="3" y="1305"/>
                      </a:lnTo>
                      <a:lnTo>
                        <a:pt x="0" y="1276"/>
                      </a:lnTo>
                      <a:lnTo>
                        <a:pt x="0" y="137"/>
                      </a:lnTo>
                      <a:lnTo>
                        <a:pt x="2" y="110"/>
                      </a:lnTo>
                      <a:lnTo>
                        <a:pt x="11" y="84"/>
                      </a:lnTo>
                      <a:lnTo>
                        <a:pt x="23" y="61"/>
                      </a:lnTo>
                      <a:lnTo>
                        <a:pt x="39" y="42"/>
                      </a:lnTo>
                      <a:lnTo>
                        <a:pt x="58" y="25"/>
                      </a:lnTo>
                      <a:lnTo>
                        <a:pt x="81" y="12"/>
                      </a:lnTo>
                      <a:lnTo>
                        <a:pt x="106" y="4"/>
                      </a:lnTo>
                      <a:lnTo>
                        <a:pt x="133" y="1"/>
                      </a:lnTo>
                      <a:lnTo>
                        <a:pt x="133" y="0"/>
                      </a:lnTo>
                      <a:lnTo>
                        <a:pt x="289" y="0"/>
                      </a:lnTo>
                      <a:lnTo>
                        <a:pt x="329"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8" name="Freeform 416">
                  <a:extLst>
                    <a:ext uri="{FF2B5EF4-FFF2-40B4-BE49-F238E27FC236}">
                      <a16:creationId xmlns:a16="http://schemas.microsoft.com/office/drawing/2014/main" id="{E632FA1F-7570-46C5-878D-385DAB98805E}"/>
                    </a:ext>
                  </a:extLst>
                </p:cNvPr>
                <p:cNvSpPr/>
                <p:nvPr/>
              </p:nvSpPr>
              <p:spPr bwMode="auto">
                <a:xfrm>
                  <a:off x="9410701" y="5059363"/>
                  <a:ext cx="74613" cy="82550"/>
                </a:xfrm>
                <a:custGeom>
                  <a:gdLst>
                    <a:gd name="T0" fmla="*/ 249 w 565"/>
                    <a:gd name="T1" fmla="*/ 0 h 629"/>
                    <a:gd name="T2" fmla="*/ 297 w 565"/>
                    <a:gd name="T3" fmla="*/ 3 h 629"/>
                    <a:gd name="T4" fmla="*/ 341 w 565"/>
                    <a:gd name="T5" fmla="*/ 13 h 629"/>
                    <a:gd name="T6" fmla="*/ 382 w 565"/>
                    <a:gd name="T7" fmla="*/ 29 h 629"/>
                    <a:gd name="T8" fmla="*/ 421 w 565"/>
                    <a:gd name="T9" fmla="*/ 51 h 629"/>
                    <a:gd name="T10" fmla="*/ 457 w 565"/>
                    <a:gd name="T11" fmla="*/ 76 h 629"/>
                    <a:gd name="T12" fmla="*/ 488 w 565"/>
                    <a:gd name="T13" fmla="*/ 108 h 629"/>
                    <a:gd name="T14" fmla="*/ 514 w 565"/>
                    <a:gd name="T15" fmla="*/ 143 h 629"/>
                    <a:gd name="T16" fmla="*/ 535 w 565"/>
                    <a:gd name="T17" fmla="*/ 182 h 629"/>
                    <a:gd name="T18" fmla="*/ 552 w 565"/>
                    <a:gd name="T19" fmla="*/ 223 h 629"/>
                    <a:gd name="T20" fmla="*/ 561 w 565"/>
                    <a:gd name="T21" fmla="*/ 269 h 629"/>
                    <a:gd name="T22" fmla="*/ 565 w 565"/>
                    <a:gd name="T23" fmla="*/ 315 h 629"/>
                    <a:gd name="T24" fmla="*/ 562 w 565"/>
                    <a:gd name="T25" fmla="*/ 357 h 629"/>
                    <a:gd name="T26" fmla="*/ 554 w 565"/>
                    <a:gd name="T27" fmla="*/ 398 h 629"/>
                    <a:gd name="T28" fmla="*/ 540 w 565"/>
                    <a:gd name="T29" fmla="*/ 437 h 629"/>
                    <a:gd name="T30" fmla="*/ 521 w 565"/>
                    <a:gd name="T31" fmla="*/ 474 h 629"/>
                    <a:gd name="T32" fmla="*/ 499 w 565"/>
                    <a:gd name="T33" fmla="*/ 507 h 629"/>
                    <a:gd name="T34" fmla="*/ 473 w 565"/>
                    <a:gd name="T35" fmla="*/ 538 h 629"/>
                    <a:gd name="T36" fmla="*/ 443 w 565"/>
                    <a:gd name="T37" fmla="*/ 565 h 629"/>
                    <a:gd name="T38" fmla="*/ 409 w 565"/>
                    <a:gd name="T39" fmla="*/ 587 h 629"/>
                    <a:gd name="T40" fmla="*/ 372 w 565"/>
                    <a:gd name="T41" fmla="*/ 605 h 629"/>
                    <a:gd name="T42" fmla="*/ 333 w 565"/>
                    <a:gd name="T43" fmla="*/ 619 h 629"/>
                    <a:gd name="T44" fmla="*/ 292 w 565"/>
                    <a:gd name="T45" fmla="*/ 627 h 629"/>
                    <a:gd name="T46" fmla="*/ 249 w 565"/>
                    <a:gd name="T47" fmla="*/ 629 h 629"/>
                    <a:gd name="T48" fmla="*/ 204 w 565"/>
                    <a:gd name="T49" fmla="*/ 626 h 629"/>
                    <a:gd name="T50" fmla="*/ 161 w 565"/>
                    <a:gd name="T51" fmla="*/ 616 h 629"/>
                    <a:gd name="T52" fmla="*/ 120 w 565"/>
                    <a:gd name="T53" fmla="*/ 601 h 629"/>
                    <a:gd name="T54" fmla="*/ 82 w 565"/>
                    <a:gd name="T55" fmla="*/ 581 h 629"/>
                    <a:gd name="T56" fmla="*/ 47 w 565"/>
                    <a:gd name="T57" fmla="*/ 555 h 629"/>
                    <a:gd name="T58" fmla="*/ 17 w 565"/>
                    <a:gd name="T59" fmla="*/ 526 h 629"/>
                    <a:gd name="T60" fmla="*/ 34 w 565"/>
                    <a:gd name="T61" fmla="*/ 483 h 629"/>
                    <a:gd name="T62" fmla="*/ 47 w 565"/>
                    <a:gd name="T63" fmla="*/ 438 h 629"/>
                    <a:gd name="T64" fmla="*/ 56 w 565"/>
                    <a:gd name="T65" fmla="*/ 391 h 629"/>
                    <a:gd name="T66" fmla="*/ 59 w 565"/>
                    <a:gd name="T67" fmla="*/ 342 h 629"/>
                    <a:gd name="T68" fmla="*/ 56 w 565"/>
                    <a:gd name="T69" fmla="*/ 296 h 629"/>
                    <a:gd name="T70" fmla="*/ 48 w 565"/>
                    <a:gd name="T71" fmla="*/ 250 h 629"/>
                    <a:gd name="T72" fmla="*/ 36 w 565"/>
                    <a:gd name="T73" fmla="*/ 206 h 629"/>
                    <a:gd name="T74" fmla="*/ 20 w 565"/>
                    <a:gd name="T75" fmla="*/ 164 h 629"/>
                    <a:gd name="T76" fmla="*/ 0 w 565"/>
                    <a:gd name="T77" fmla="*/ 124 h 629"/>
                    <a:gd name="T78" fmla="*/ 27 w 565"/>
                    <a:gd name="T79" fmla="*/ 94 h 629"/>
                    <a:gd name="T80" fmla="*/ 57 w 565"/>
                    <a:gd name="T81" fmla="*/ 67 h 629"/>
                    <a:gd name="T82" fmla="*/ 90 w 565"/>
                    <a:gd name="T83" fmla="*/ 44 h 629"/>
                    <a:gd name="T84" fmla="*/ 126 w 565"/>
                    <a:gd name="T85" fmla="*/ 25 h 629"/>
                    <a:gd name="T86" fmla="*/ 165 w 565"/>
                    <a:gd name="T87" fmla="*/ 12 h 629"/>
                    <a:gd name="T88" fmla="*/ 207 w 565"/>
                    <a:gd name="T89" fmla="*/ 3 h 629"/>
                    <a:gd name="T90" fmla="*/ 249 w 565"/>
                    <a:gd name="T91" fmla="*/ 0 h 62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5" h="629">
                      <a:moveTo>
                        <a:pt x="249" y="0"/>
                      </a:moveTo>
                      <a:lnTo>
                        <a:pt x="297" y="3"/>
                      </a:lnTo>
                      <a:lnTo>
                        <a:pt x="341" y="13"/>
                      </a:lnTo>
                      <a:lnTo>
                        <a:pt x="382" y="29"/>
                      </a:lnTo>
                      <a:lnTo>
                        <a:pt x="421" y="51"/>
                      </a:lnTo>
                      <a:lnTo>
                        <a:pt x="457" y="76"/>
                      </a:lnTo>
                      <a:lnTo>
                        <a:pt x="488" y="108"/>
                      </a:lnTo>
                      <a:lnTo>
                        <a:pt x="514" y="143"/>
                      </a:lnTo>
                      <a:lnTo>
                        <a:pt x="535" y="182"/>
                      </a:lnTo>
                      <a:lnTo>
                        <a:pt x="552" y="223"/>
                      </a:lnTo>
                      <a:lnTo>
                        <a:pt x="561" y="269"/>
                      </a:lnTo>
                      <a:lnTo>
                        <a:pt x="565" y="315"/>
                      </a:lnTo>
                      <a:lnTo>
                        <a:pt x="562" y="357"/>
                      </a:lnTo>
                      <a:lnTo>
                        <a:pt x="554" y="398"/>
                      </a:lnTo>
                      <a:lnTo>
                        <a:pt x="540" y="437"/>
                      </a:lnTo>
                      <a:lnTo>
                        <a:pt x="521" y="474"/>
                      </a:lnTo>
                      <a:lnTo>
                        <a:pt x="499" y="507"/>
                      </a:lnTo>
                      <a:lnTo>
                        <a:pt x="473" y="538"/>
                      </a:lnTo>
                      <a:lnTo>
                        <a:pt x="443" y="565"/>
                      </a:lnTo>
                      <a:lnTo>
                        <a:pt x="409" y="587"/>
                      </a:lnTo>
                      <a:lnTo>
                        <a:pt x="372" y="605"/>
                      </a:lnTo>
                      <a:lnTo>
                        <a:pt x="333" y="619"/>
                      </a:lnTo>
                      <a:lnTo>
                        <a:pt x="292" y="627"/>
                      </a:lnTo>
                      <a:lnTo>
                        <a:pt x="249" y="629"/>
                      </a:lnTo>
                      <a:lnTo>
                        <a:pt x="204" y="626"/>
                      </a:lnTo>
                      <a:lnTo>
                        <a:pt x="161" y="616"/>
                      </a:lnTo>
                      <a:lnTo>
                        <a:pt x="120" y="601"/>
                      </a:lnTo>
                      <a:lnTo>
                        <a:pt x="82" y="581"/>
                      </a:lnTo>
                      <a:lnTo>
                        <a:pt x="47" y="555"/>
                      </a:lnTo>
                      <a:lnTo>
                        <a:pt x="17" y="526"/>
                      </a:lnTo>
                      <a:lnTo>
                        <a:pt x="34" y="483"/>
                      </a:lnTo>
                      <a:lnTo>
                        <a:pt x="47" y="438"/>
                      </a:lnTo>
                      <a:lnTo>
                        <a:pt x="56" y="391"/>
                      </a:lnTo>
                      <a:lnTo>
                        <a:pt x="59" y="342"/>
                      </a:lnTo>
                      <a:lnTo>
                        <a:pt x="56" y="296"/>
                      </a:lnTo>
                      <a:lnTo>
                        <a:pt x="48" y="250"/>
                      </a:lnTo>
                      <a:lnTo>
                        <a:pt x="36" y="206"/>
                      </a:lnTo>
                      <a:lnTo>
                        <a:pt x="20" y="164"/>
                      </a:lnTo>
                      <a:lnTo>
                        <a:pt x="0" y="124"/>
                      </a:lnTo>
                      <a:lnTo>
                        <a:pt x="27" y="94"/>
                      </a:lnTo>
                      <a:lnTo>
                        <a:pt x="57" y="67"/>
                      </a:lnTo>
                      <a:lnTo>
                        <a:pt x="90" y="44"/>
                      </a:lnTo>
                      <a:lnTo>
                        <a:pt x="126" y="25"/>
                      </a:lnTo>
                      <a:lnTo>
                        <a:pt x="165" y="12"/>
                      </a:lnTo>
                      <a:lnTo>
                        <a:pt x="207" y="3"/>
                      </a:lnTo>
                      <a:lnTo>
                        <a:pt x="249"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39" name="Freeform 417">
                  <a:extLst>
                    <a:ext uri="{FF2B5EF4-FFF2-40B4-BE49-F238E27FC236}">
                      <a16:creationId xmlns:a16="http://schemas.microsoft.com/office/drawing/2014/main" id="{FE636BE7-6619-41DA-99DC-92F1BEFA5ABA}"/>
                    </a:ext>
                  </a:extLst>
                </p:cNvPr>
                <p:cNvSpPr/>
                <p:nvPr/>
              </p:nvSpPr>
              <p:spPr bwMode="auto">
                <a:xfrm>
                  <a:off x="9412288" y="5148263"/>
                  <a:ext cx="96838" cy="317500"/>
                </a:xfrm>
                <a:custGeom>
                  <a:gdLst>
                    <a:gd name="T0" fmla="*/ 510 w 728"/>
                    <a:gd name="T1" fmla="*/ 0 h 2394"/>
                    <a:gd name="T2" fmla="*/ 579 w 728"/>
                    <a:gd name="T3" fmla="*/ 0 h 2394"/>
                    <a:gd name="T4" fmla="*/ 594 w 728"/>
                    <a:gd name="T5" fmla="*/ 0 h 2394"/>
                    <a:gd name="T6" fmla="*/ 621 w 728"/>
                    <a:gd name="T7" fmla="*/ 4 h 2394"/>
                    <a:gd name="T8" fmla="*/ 669 w 728"/>
                    <a:gd name="T9" fmla="*/ 25 h 2394"/>
                    <a:gd name="T10" fmla="*/ 705 w 728"/>
                    <a:gd name="T11" fmla="*/ 61 h 2394"/>
                    <a:gd name="T12" fmla="*/ 725 w 728"/>
                    <a:gd name="T13" fmla="*/ 110 h 2394"/>
                    <a:gd name="T14" fmla="*/ 728 w 728"/>
                    <a:gd name="T15" fmla="*/ 1276 h 2394"/>
                    <a:gd name="T16" fmla="*/ 717 w 728"/>
                    <a:gd name="T17" fmla="*/ 1330 h 2394"/>
                    <a:gd name="T18" fmla="*/ 688 w 728"/>
                    <a:gd name="T19" fmla="*/ 1374 h 2394"/>
                    <a:gd name="T20" fmla="*/ 645 w 728"/>
                    <a:gd name="T21" fmla="*/ 1403 h 2394"/>
                    <a:gd name="T22" fmla="*/ 592 w 728"/>
                    <a:gd name="T23" fmla="*/ 1414 h 2394"/>
                    <a:gd name="T24" fmla="*/ 547 w 728"/>
                    <a:gd name="T25" fmla="*/ 1406 h 2394"/>
                    <a:gd name="T26" fmla="*/ 509 w 728"/>
                    <a:gd name="T27" fmla="*/ 1386 h 2394"/>
                    <a:gd name="T28" fmla="*/ 506 w 728"/>
                    <a:gd name="T29" fmla="*/ 2285 h 2394"/>
                    <a:gd name="T30" fmla="*/ 486 w 728"/>
                    <a:gd name="T31" fmla="*/ 2335 h 2394"/>
                    <a:gd name="T32" fmla="*/ 449 w 728"/>
                    <a:gd name="T33" fmla="*/ 2372 h 2394"/>
                    <a:gd name="T34" fmla="*/ 401 w 728"/>
                    <a:gd name="T35" fmla="*/ 2392 h 2394"/>
                    <a:gd name="T36" fmla="*/ 345 w 728"/>
                    <a:gd name="T37" fmla="*/ 2392 h 2394"/>
                    <a:gd name="T38" fmla="*/ 297 w 728"/>
                    <a:gd name="T39" fmla="*/ 2372 h 2394"/>
                    <a:gd name="T40" fmla="*/ 260 w 728"/>
                    <a:gd name="T41" fmla="*/ 2335 h 2394"/>
                    <a:gd name="T42" fmla="*/ 240 w 728"/>
                    <a:gd name="T43" fmla="*/ 2285 h 2394"/>
                    <a:gd name="T44" fmla="*/ 233 w 728"/>
                    <a:gd name="T45" fmla="*/ 2258 h 2394"/>
                    <a:gd name="T46" fmla="*/ 222 w 728"/>
                    <a:gd name="T47" fmla="*/ 2311 h 2394"/>
                    <a:gd name="T48" fmla="*/ 192 w 728"/>
                    <a:gd name="T49" fmla="*/ 2354 h 2394"/>
                    <a:gd name="T50" fmla="*/ 149 w 728"/>
                    <a:gd name="T51" fmla="*/ 2383 h 2394"/>
                    <a:gd name="T52" fmla="*/ 96 w 728"/>
                    <a:gd name="T53" fmla="*/ 2394 h 2394"/>
                    <a:gd name="T54" fmla="*/ 43 w 728"/>
                    <a:gd name="T55" fmla="*/ 2383 h 2394"/>
                    <a:gd name="T56" fmla="*/ 0 w 728"/>
                    <a:gd name="T57" fmla="*/ 2354 h 2394"/>
                    <a:gd name="T58" fmla="*/ 39 w 728"/>
                    <a:gd name="T59" fmla="*/ 1697 h 2394"/>
                    <a:gd name="T60" fmla="*/ 109 w 728"/>
                    <a:gd name="T61" fmla="*/ 1668 h 2394"/>
                    <a:gd name="T62" fmla="*/ 168 w 728"/>
                    <a:gd name="T63" fmla="*/ 1622 h 2394"/>
                    <a:gd name="T64" fmla="*/ 210 w 728"/>
                    <a:gd name="T65" fmla="*/ 1560 h 2394"/>
                    <a:gd name="T66" fmla="*/ 234 w 728"/>
                    <a:gd name="T67" fmla="*/ 1488 h 2394"/>
                    <a:gd name="T68" fmla="*/ 236 w 728"/>
                    <a:gd name="T69" fmla="*/ 208 h 2394"/>
                    <a:gd name="T70" fmla="*/ 227 w 728"/>
                    <a:gd name="T71" fmla="*/ 137 h 2394"/>
                    <a:gd name="T72" fmla="*/ 199 w 728"/>
                    <a:gd name="T73" fmla="*/ 74 h 2394"/>
                    <a:gd name="T74" fmla="*/ 155 w 728"/>
                    <a:gd name="T75" fmla="*/ 21 h 2394"/>
                    <a:gd name="T76" fmla="*/ 438 w 728"/>
                    <a:gd name="T77" fmla="*/ 0 h 239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28" h="2394">
                      <a:moveTo>
                        <a:pt x="476" y="0"/>
                      </a:moveTo>
                      <a:lnTo>
                        <a:pt x="510" y="0"/>
                      </a:lnTo>
                      <a:lnTo>
                        <a:pt x="561" y="0"/>
                      </a:lnTo>
                      <a:lnTo>
                        <a:pt x="579" y="0"/>
                      </a:lnTo>
                      <a:lnTo>
                        <a:pt x="591" y="0"/>
                      </a:lnTo>
                      <a:lnTo>
                        <a:pt x="594" y="0"/>
                      </a:lnTo>
                      <a:lnTo>
                        <a:pt x="594" y="1"/>
                      </a:lnTo>
                      <a:lnTo>
                        <a:pt x="621" y="4"/>
                      </a:lnTo>
                      <a:lnTo>
                        <a:pt x="647" y="12"/>
                      </a:lnTo>
                      <a:lnTo>
                        <a:pt x="669" y="25"/>
                      </a:lnTo>
                      <a:lnTo>
                        <a:pt x="689" y="42"/>
                      </a:lnTo>
                      <a:lnTo>
                        <a:pt x="705" y="61"/>
                      </a:lnTo>
                      <a:lnTo>
                        <a:pt x="717" y="84"/>
                      </a:lnTo>
                      <a:lnTo>
                        <a:pt x="725" y="110"/>
                      </a:lnTo>
                      <a:lnTo>
                        <a:pt x="728" y="137"/>
                      </a:lnTo>
                      <a:lnTo>
                        <a:pt x="728" y="1276"/>
                      </a:lnTo>
                      <a:lnTo>
                        <a:pt x="725" y="1305"/>
                      </a:lnTo>
                      <a:lnTo>
                        <a:pt x="717" y="1330"/>
                      </a:lnTo>
                      <a:lnTo>
                        <a:pt x="704" y="1353"/>
                      </a:lnTo>
                      <a:lnTo>
                        <a:pt x="688" y="1374"/>
                      </a:lnTo>
                      <a:lnTo>
                        <a:pt x="667" y="1390"/>
                      </a:lnTo>
                      <a:lnTo>
                        <a:pt x="645" y="1403"/>
                      </a:lnTo>
                      <a:lnTo>
                        <a:pt x="619" y="1410"/>
                      </a:lnTo>
                      <a:lnTo>
                        <a:pt x="592" y="1414"/>
                      </a:lnTo>
                      <a:lnTo>
                        <a:pt x="569" y="1411"/>
                      </a:lnTo>
                      <a:lnTo>
                        <a:pt x="547" y="1406"/>
                      </a:lnTo>
                      <a:lnTo>
                        <a:pt x="527" y="1397"/>
                      </a:lnTo>
                      <a:lnTo>
                        <a:pt x="509" y="1386"/>
                      </a:lnTo>
                      <a:lnTo>
                        <a:pt x="509" y="2258"/>
                      </a:lnTo>
                      <a:lnTo>
                        <a:pt x="506" y="2285"/>
                      </a:lnTo>
                      <a:lnTo>
                        <a:pt x="499" y="2311"/>
                      </a:lnTo>
                      <a:lnTo>
                        <a:pt x="486" y="2335"/>
                      </a:lnTo>
                      <a:lnTo>
                        <a:pt x="470" y="2354"/>
                      </a:lnTo>
                      <a:lnTo>
                        <a:pt x="449" y="2372"/>
                      </a:lnTo>
                      <a:lnTo>
                        <a:pt x="426" y="2383"/>
                      </a:lnTo>
                      <a:lnTo>
                        <a:pt x="401" y="2392"/>
                      </a:lnTo>
                      <a:lnTo>
                        <a:pt x="372" y="2394"/>
                      </a:lnTo>
                      <a:lnTo>
                        <a:pt x="345" y="2392"/>
                      </a:lnTo>
                      <a:lnTo>
                        <a:pt x="320" y="2383"/>
                      </a:lnTo>
                      <a:lnTo>
                        <a:pt x="297" y="2372"/>
                      </a:lnTo>
                      <a:lnTo>
                        <a:pt x="276" y="2354"/>
                      </a:lnTo>
                      <a:lnTo>
                        <a:pt x="260" y="2335"/>
                      </a:lnTo>
                      <a:lnTo>
                        <a:pt x="247" y="2311"/>
                      </a:lnTo>
                      <a:lnTo>
                        <a:pt x="240" y="2285"/>
                      </a:lnTo>
                      <a:lnTo>
                        <a:pt x="236" y="2258"/>
                      </a:lnTo>
                      <a:lnTo>
                        <a:pt x="233" y="2258"/>
                      </a:lnTo>
                      <a:lnTo>
                        <a:pt x="230" y="2285"/>
                      </a:lnTo>
                      <a:lnTo>
                        <a:pt x="222" y="2311"/>
                      </a:lnTo>
                      <a:lnTo>
                        <a:pt x="209" y="2335"/>
                      </a:lnTo>
                      <a:lnTo>
                        <a:pt x="192" y="2354"/>
                      </a:lnTo>
                      <a:lnTo>
                        <a:pt x="173" y="2372"/>
                      </a:lnTo>
                      <a:lnTo>
                        <a:pt x="149" y="2383"/>
                      </a:lnTo>
                      <a:lnTo>
                        <a:pt x="123" y="2392"/>
                      </a:lnTo>
                      <a:lnTo>
                        <a:pt x="96" y="2394"/>
                      </a:lnTo>
                      <a:lnTo>
                        <a:pt x="69" y="2392"/>
                      </a:lnTo>
                      <a:lnTo>
                        <a:pt x="43" y="2383"/>
                      </a:lnTo>
                      <a:lnTo>
                        <a:pt x="19" y="2372"/>
                      </a:lnTo>
                      <a:lnTo>
                        <a:pt x="0" y="2354"/>
                      </a:lnTo>
                      <a:lnTo>
                        <a:pt x="0" y="1702"/>
                      </a:lnTo>
                      <a:lnTo>
                        <a:pt x="39" y="1697"/>
                      </a:lnTo>
                      <a:lnTo>
                        <a:pt x="75" y="1685"/>
                      </a:lnTo>
                      <a:lnTo>
                        <a:pt x="109" y="1668"/>
                      </a:lnTo>
                      <a:lnTo>
                        <a:pt x="140" y="1648"/>
                      </a:lnTo>
                      <a:lnTo>
                        <a:pt x="168" y="1622"/>
                      </a:lnTo>
                      <a:lnTo>
                        <a:pt x="191" y="1593"/>
                      </a:lnTo>
                      <a:lnTo>
                        <a:pt x="210" y="1560"/>
                      </a:lnTo>
                      <a:lnTo>
                        <a:pt x="224" y="1526"/>
                      </a:lnTo>
                      <a:lnTo>
                        <a:pt x="234" y="1488"/>
                      </a:lnTo>
                      <a:lnTo>
                        <a:pt x="236" y="1448"/>
                      </a:lnTo>
                      <a:lnTo>
                        <a:pt x="236" y="208"/>
                      </a:lnTo>
                      <a:lnTo>
                        <a:pt x="234" y="172"/>
                      </a:lnTo>
                      <a:lnTo>
                        <a:pt x="227" y="137"/>
                      </a:lnTo>
                      <a:lnTo>
                        <a:pt x="215" y="105"/>
                      </a:lnTo>
                      <a:lnTo>
                        <a:pt x="199" y="74"/>
                      </a:lnTo>
                      <a:lnTo>
                        <a:pt x="178" y="46"/>
                      </a:lnTo>
                      <a:lnTo>
                        <a:pt x="155" y="21"/>
                      </a:lnTo>
                      <a:lnTo>
                        <a:pt x="128" y="0"/>
                      </a:lnTo>
                      <a:lnTo>
                        <a:pt x="438" y="0"/>
                      </a:lnTo>
                      <a:lnTo>
                        <a:pt x="476" y="0"/>
                      </a:lnTo>
                      <a:close/>
                    </a:path>
                  </a:pathLst>
                </a:custGeom>
                <a:grpFill/>
                <a:ln w="0">
                  <a:noFill/>
                  <a:prstDash val="solid"/>
                  <a:round/>
                </a:ln>
              </p:spPr>
              <p:txBody>
                <a:bodyPr vert="horz" wrap="square" lIns="91440" tIns="45720" rIns="91440" bIns="45720" numCol="1" anchor="t" anchorCtr="0" compatLnSpc="1">
                  <a:prstTxWarp prst="textNoShape">
                    <a:avLst/>
                  </a:prstTxWarp>
                </a:bodyPr>
                <a:lstStyle/>
                <a:p>
                  <a:endParaRPr lang="en-US"/>
                </a:p>
              </p:txBody>
            </p:sp>
          </p:grpSp>
          <p:sp>
            <p:nvSpPr>
              <p:cNvPr id="40" name="Freeform 66">
                <a:extLst>
                  <a:ext uri="{FF2B5EF4-FFF2-40B4-BE49-F238E27FC236}">
                    <a16:creationId xmlns:a16="http://schemas.microsoft.com/office/drawing/2014/main" id="{E2E8716D-412C-4C07-AC8E-D8A2E4619850}"/>
                  </a:ext>
                </a:extLst>
              </p:cNvPr>
              <p:cNvSpPr>
                <a:spLocks noEditPoints="1"/>
              </p:cNvSpPr>
              <p:nvPr/>
            </p:nvSpPr>
            <p:spPr bwMode="auto">
              <a:xfrm>
                <a:off x="6579457" y="2538168"/>
                <a:ext cx="544386" cy="542428"/>
              </a:xfrm>
              <a:custGeom>
                <a:gdLst>
                  <a:gd name="T0" fmla="*/ 3130 w 3331"/>
                  <a:gd name="T1" fmla="*/ 1290 h 3328"/>
                  <a:gd name="T2" fmla="*/ 3082 w 3331"/>
                  <a:gd name="T3" fmla="*/ 1039 h 3328"/>
                  <a:gd name="T4" fmla="*/ 2984 w 3331"/>
                  <a:gd name="T5" fmla="*/ 809 h 3328"/>
                  <a:gd name="T6" fmla="*/ 2841 w 3331"/>
                  <a:gd name="T7" fmla="*/ 606 h 3328"/>
                  <a:gd name="T8" fmla="*/ 2661 w 3331"/>
                  <a:gd name="T9" fmla="*/ 438 h 3328"/>
                  <a:gd name="T10" fmla="*/ 2449 w 3331"/>
                  <a:gd name="T11" fmla="*/ 310 h 3328"/>
                  <a:gd name="T12" fmla="*/ 2210 w 3331"/>
                  <a:gd name="T13" fmla="*/ 227 h 3328"/>
                  <a:gd name="T14" fmla="*/ 1571 w 3331"/>
                  <a:gd name="T15" fmla="*/ 185 h 3328"/>
                  <a:gd name="T16" fmla="*/ 1632 w 3331"/>
                  <a:gd name="T17" fmla="*/ 207 h 3328"/>
                  <a:gd name="T18" fmla="*/ 1666 w 3331"/>
                  <a:gd name="T19" fmla="*/ 261 h 3328"/>
                  <a:gd name="T20" fmla="*/ 1672 w 3331"/>
                  <a:gd name="T21" fmla="*/ 1578 h 3328"/>
                  <a:gd name="T22" fmla="*/ 1708 w 3331"/>
                  <a:gd name="T23" fmla="*/ 1635 h 3328"/>
                  <a:gd name="T24" fmla="*/ 1773 w 3331"/>
                  <a:gd name="T25" fmla="*/ 1659 h 3328"/>
                  <a:gd name="T26" fmla="*/ 3087 w 3331"/>
                  <a:gd name="T27" fmla="*/ 1669 h 3328"/>
                  <a:gd name="T28" fmla="*/ 3132 w 3331"/>
                  <a:gd name="T29" fmla="*/ 1714 h 3328"/>
                  <a:gd name="T30" fmla="*/ 3139 w 3331"/>
                  <a:gd name="T31" fmla="*/ 1846 h 3328"/>
                  <a:gd name="T32" fmla="*/ 3103 w 3331"/>
                  <a:gd name="T33" fmla="*/ 2109 h 3328"/>
                  <a:gd name="T34" fmla="*/ 3023 w 3331"/>
                  <a:gd name="T35" fmla="*/ 2358 h 3328"/>
                  <a:gd name="T36" fmla="*/ 2903 w 3331"/>
                  <a:gd name="T37" fmla="*/ 2590 h 3328"/>
                  <a:gd name="T38" fmla="*/ 2743 w 3331"/>
                  <a:gd name="T39" fmla="*/ 2802 h 3328"/>
                  <a:gd name="T40" fmla="*/ 2549 w 3331"/>
                  <a:gd name="T41" fmla="*/ 2986 h 3328"/>
                  <a:gd name="T42" fmla="*/ 2330 w 3331"/>
                  <a:gd name="T43" fmla="*/ 3133 h 3328"/>
                  <a:gd name="T44" fmla="*/ 2091 w 3331"/>
                  <a:gd name="T45" fmla="*/ 3240 h 3328"/>
                  <a:gd name="T46" fmla="*/ 1837 w 3331"/>
                  <a:gd name="T47" fmla="*/ 3305 h 3328"/>
                  <a:gd name="T48" fmla="*/ 1571 w 3331"/>
                  <a:gd name="T49" fmla="*/ 3328 h 3328"/>
                  <a:gd name="T50" fmla="*/ 1440 w 3331"/>
                  <a:gd name="T51" fmla="*/ 3322 h 3328"/>
                  <a:gd name="T52" fmla="*/ 1169 w 3331"/>
                  <a:gd name="T53" fmla="*/ 3276 h 3328"/>
                  <a:gd name="T54" fmla="*/ 912 w 3331"/>
                  <a:gd name="T55" fmla="*/ 3182 h 3328"/>
                  <a:gd name="T56" fmla="*/ 674 w 3331"/>
                  <a:gd name="T57" fmla="*/ 3046 h 3328"/>
                  <a:gd name="T58" fmla="*/ 460 w 3331"/>
                  <a:gd name="T59" fmla="*/ 2866 h 3328"/>
                  <a:gd name="T60" fmla="*/ 281 w 3331"/>
                  <a:gd name="T61" fmla="*/ 2653 h 3328"/>
                  <a:gd name="T62" fmla="*/ 145 w 3331"/>
                  <a:gd name="T63" fmla="*/ 2415 h 3328"/>
                  <a:gd name="T64" fmla="*/ 51 w 3331"/>
                  <a:gd name="T65" fmla="*/ 2158 h 3328"/>
                  <a:gd name="T66" fmla="*/ 4 w 3331"/>
                  <a:gd name="T67" fmla="*/ 1887 h 3328"/>
                  <a:gd name="T68" fmla="*/ 5 w 3331"/>
                  <a:gd name="T69" fmla="*/ 1613 h 3328"/>
                  <a:gd name="T70" fmla="*/ 52 w 3331"/>
                  <a:gd name="T71" fmla="*/ 1349 h 3328"/>
                  <a:gd name="T72" fmla="*/ 142 w 3331"/>
                  <a:gd name="T73" fmla="*/ 1100 h 3328"/>
                  <a:gd name="T74" fmla="*/ 274 w 3331"/>
                  <a:gd name="T75" fmla="*/ 868 h 3328"/>
                  <a:gd name="T76" fmla="*/ 446 w 3331"/>
                  <a:gd name="T77" fmla="*/ 659 h 3328"/>
                  <a:gd name="T78" fmla="*/ 651 w 3331"/>
                  <a:gd name="T79" fmla="*/ 482 h 3328"/>
                  <a:gd name="T80" fmla="*/ 880 w 3331"/>
                  <a:gd name="T81" fmla="*/ 344 h 3328"/>
                  <a:gd name="T82" fmla="*/ 1128 w 3331"/>
                  <a:gd name="T83" fmla="*/ 249 h 3328"/>
                  <a:gd name="T84" fmla="*/ 1389 w 3331"/>
                  <a:gd name="T85" fmla="*/ 196 h 3328"/>
                  <a:gd name="T86" fmla="*/ 1943 w 3331"/>
                  <a:gd name="T87" fmla="*/ 0 h 3328"/>
                  <a:gd name="T88" fmla="*/ 2222 w 3331"/>
                  <a:gd name="T89" fmla="*/ 29 h 3328"/>
                  <a:gd name="T90" fmla="*/ 2482 w 3331"/>
                  <a:gd name="T91" fmla="*/ 109 h 3328"/>
                  <a:gd name="T92" fmla="*/ 2718 w 3331"/>
                  <a:gd name="T93" fmla="*/ 237 h 3328"/>
                  <a:gd name="T94" fmla="*/ 2923 w 3331"/>
                  <a:gd name="T95" fmla="*/ 407 h 3328"/>
                  <a:gd name="T96" fmla="*/ 3094 w 3331"/>
                  <a:gd name="T97" fmla="*/ 613 h 3328"/>
                  <a:gd name="T98" fmla="*/ 3222 w 3331"/>
                  <a:gd name="T99" fmla="*/ 848 h 3328"/>
                  <a:gd name="T100" fmla="*/ 3302 w 3331"/>
                  <a:gd name="T101" fmla="*/ 1109 h 3328"/>
                  <a:gd name="T102" fmla="*/ 3331 w 3331"/>
                  <a:gd name="T103" fmla="*/ 1388 h 3328"/>
                  <a:gd name="T104" fmla="*/ 3310 w 3331"/>
                  <a:gd name="T105" fmla="*/ 1449 h 3328"/>
                  <a:gd name="T106" fmla="*/ 3256 w 3331"/>
                  <a:gd name="T107" fmla="*/ 1484 h 3328"/>
                  <a:gd name="T108" fmla="*/ 1920 w 3331"/>
                  <a:gd name="T109" fmla="*/ 1484 h 3328"/>
                  <a:gd name="T110" fmla="*/ 1866 w 3331"/>
                  <a:gd name="T111" fmla="*/ 1449 h 3328"/>
                  <a:gd name="T112" fmla="*/ 1844 w 3331"/>
                  <a:gd name="T113" fmla="*/ 1388 h 3328"/>
                  <a:gd name="T114" fmla="*/ 1854 w 3331"/>
                  <a:gd name="T115" fmla="*/ 55 h 3328"/>
                  <a:gd name="T116" fmla="*/ 1899 w 3331"/>
                  <a:gd name="T117" fmla="*/ 10 h 3328"/>
                  <a:gd name="T118" fmla="*/ 1943 w 3331"/>
                  <a:gd name="T119" fmla="*/ 0 h 332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31" h="3328">
                    <a:moveTo>
                      <a:pt x="2040" y="201"/>
                    </a:moveTo>
                    <a:lnTo>
                      <a:pt x="2040" y="1290"/>
                    </a:lnTo>
                    <a:lnTo>
                      <a:pt x="3130" y="1290"/>
                    </a:lnTo>
                    <a:lnTo>
                      <a:pt x="3120" y="1204"/>
                    </a:lnTo>
                    <a:lnTo>
                      <a:pt x="3104" y="1120"/>
                    </a:lnTo>
                    <a:lnTo>
                      <a:pt x="3082" y="1039"/>
                    </a:lnTo>
                    <a:lnTo>
                      <a:pt x="3055" y="959"/>
                    </a:lnTo>
                    <a:lnTo>
                      <a:pt x="3021" y="882"/>
                    </a:lnTo>
                    <a:lnTo>
                      <a:pt x="2984" y="809"/>
                    </a:lnTo>
                    <a:lnTo>
                      <a:pt x="2941" y="737"/>
                    </a:lnTo>
                    <a:lnTo>
                      <a:pt x="2893" y="670"/>
                    </a:lnTo>
                    <a:lnTo>
                      <a:pt x="2841" y="606"/>
                    </a:lnTo>
                    <a:lnTo>
                      <a:pt x="2785" y="546"/>
                    </a:lnTo>
                    <a:lnTo>
                      <a:pt x="2725" y="490"/>
                    </a:lnTo>
                    <a:lnTo>
                      <a:pt x="2661" y="438"/>
                    </a:lnTo>
                    <a:lnTo>
                      <a:pt x="2593" y="390"/>
                    </a:lnTo>
                    <a:lnTo>
                      <a:pt x="2522" y="347"/>
                    </a:lnTo>
                    <a:lnTo>
                      <a:pt x="2449" y="310"/>
                    </a:lnTo>
                    <a:lnTo>
                      <a:pt x="2371" y="276"/>
                    </a:lnTo>
                    <a:lnTo>
                      <a:pt x="2292" y="249"/>
                    </a:lnTo>
                    <a:lnTo>
                      <a:pt x="2210" y="227"/>
                    </a:lnTo>
                    <a:lnTo>
                      <a:pt x="2127" y="211"/>
                    </a:lnTo>
                    <a:lnTo>
                      <a:pt x="2040" y="201"/>
                    </a:lnTo>
                    <a:close/>
                    <a:moveTo>
                      <a:pt x="1571" y="185"/>
                    </a:moveTo>
                    <a:lnTo>
                      <a:pt x="1593" y="189"/>
                    </a:lnTo>
                    <a:lnTo>
                      <a:pt x="1614" y="196"/>
                    </a:lnTo>
                    <a:lnTo>
                      <a:pt x="1632" y="207"/>
                    </a:lnTo>
                    <a:lnTo>
                      <a:pt x="1647" y="222"/>
                    </a:lnTo>
                    <a:lnTo>
                      <a:pt x="1658" y="240"/>
                    </a:lnTo>
                    <a:lnTo>
                      <a:pt x="1666" y="261"/>
                    </a:lnTo>
                    <a:lnTo>
                      <a:pt x="1669" y="284"/>
                    </a:lnTo>
                    <a:lnTo>
                      <a:pt x="1669" y="1555"/>
                    </a:lnTo>
                    <a:lnTo>
                      <a:pt x="1672" y="1578"/>
                    </a:lnTo>
                    <a:lnTo>
                      <a:pt x="1680" y="1600"/>
                    </a:lnTo>
                    <a:lnTo>
                      <a:pt x="1692" y="1619"/>
                    </a:lnTo>
                    <a:lnTo>
                      <a:pt x="1708" y="1635"/>
                    </a:lnTo>
                    <a:lnTo>
                      <a:pt x="1728" y="1648"/>
                    </a:lnTo>
                    <a:lnTo>
                      <a:pt x="1749" y="1656"/>
                    </a:lnTo>
                    <a:lnTo>
                      <a:pt x="1773" y="1659"/>
                    </a:lnTo>
                    <a:lnTo>
                      <a:pt x="3044" y="1659"/>
                    </a:lnTo>
                    <a:lnTo>
                      <a:pt x="3067" y="1661"/>
                    </a:lnTo>
                    <a:lnTo>
                      <a:pt x="3087" y="1669"/>
                    </a:lnTo>
                    <a:lnTo>
                      <a:pt x="3106" y="1680"/>
                    </a:lnTo>
                    <a:lnTo>
                      <a:pt x="3121" y="1695"/>
                    </a:lnTo>
                    <a:lnTo>
                      <a:pt x="3132" y="1714"/>
                    </a:lnTo>
                    <a:lnTo>
                      <a:pt x="3139" y="1734"/>
                    </a:lnTo>
                    <a:lnTo>
                      <a:pt x="3142" y="1757"/>
                    </a:lnTo>
                    <a:lnTo>
                      <a:pt x="3139" y="1846"/>
                    </a:lnTo>
                    <a:lnTo>
                      <a:pt x="3132" y="1935"/>
                    </a:lnTo>
                    <a:lnTo>
                      <a:pt x="3120" y="2022"/>
                    </a:lnTo>
                    <a:lnTo>
                      <a:pt x="3103" y="2109"/>
                    </a:lnTo>
                    <a:lnTo>
                      <a:pt x="3081" y="2193"/>
                    </a:lnTo>
                    <a:lnTo>
                      <a:pt x="3055" y="2277"/>
                    </a:lnTo>
                    <a:lnTo>
                      <a:pt x="3023" y="2358"/>
                    </a:lnTo>
                    <a:lnTo>
                      <a:pt x="2988" y="2438"/>
                    </a:lnTo>
                    <a:lnTo>
                      <a:pt x="2948" y="2515"/>
                    </a:lnTo>
                    <a:lnTo>
                      <a:pt x="2903" y="2590"/>
                    </a:lnTo>
                    <a:lnTo>
                      <a:pt x="2854" y="2664"/>
                    </a:lnTo>
                    <a:lnTo>
                      <a:pt x="2801" y="2734"/>
                    </a:lnTo>
                    <a:lnTo>
                      <a:pt x="2743" y="2802"/>
                    </a:lnTo>
                    <a:lnTo>
                      <a:pt x="2682" y="2867"/>
                    </a:lnTo>
                    <a:lnTo>
                      <a:pt x="2617" y="2928"/>
                    </a:lnTo>
                    <a:lnTo>
                      <a:pt x="2549" y="2986"/>
                    </a:lnTo>
                    <a:lnTo>
                      <a:pt x="2478" y="3039"/>
                    </a:lnTo>
                    <a:lnTo>
                      <a:pt x="2405" y="3088"/>
                    </a:lnTo>
                    <a:lnTo>
                      <a:pt x="2330" y="3133"/>
                    </a:lnTo>
                    <a:lnTo>
                      <a:pt x="2252" y="3173"/>
                    </a:lnTo>
                    <a:lnTo>
                      <a:pt x="2173" y="3208"/>
                    </a:lnTo>
                    <a:lnTo>
                      <a:pt x="2091" y="3240"/>
                    </a:lnTo>
                    <a:lnTo>
                      <a:pt x="2008" y="3266"/>
                    </a:lnTo>
                    <a:lnTo>
                      <a:pt x="1922" y="3288"/>
                    </a:lnTo>
                    <a:lnTo>
                      <a:pt x="1837" y="3305"/>
                    </a:lnTo>
                    <a:lnTo>
                      <a:pt x="1749" y="3317"/>
                    </a:lnTo>
                    <a:lnTo>
                      <a:pt x="1660" y="3325"/>
                    </a:lnTo>
                    <a:lnTo>
                      <a:pt x="1571" y="3328"/>
                    </a:lnTo>
                    <a:lnTo>
                      <a:pt x="1571" y="3328"/>
                    </a:lnTo>
                    <a:lnTo>
                      <a:pt x="1533" y="3328"/>
                    </a:lnTo>
                    <a:lnTo>
                      <a:pt x="1440" y="3322"/>
                    </a:lnTo>
                    <a:lnTo>
                      <a:pt x="1349" y="3312"/>
                    </a:lnTo>
                    <a:lnTo>
                      <a:pt x="1258" y="3296"/>
                    </a:lnTo>
                    <a:lnTo>
                      <a:pt x="1169" y="3276"/>
                    </a:lnTo>
                    <a:lnTo>
                      <a:pt x="1082" y="3249"/>
                    </a:lnTo>
                    <a:lnTo>
                      <a:pt x="995" y="3219"/>
                    </a:lnTo>
                    <a:lnTo>
                      <a:pt x="912" y="3182"/>
                    </a:lnTo>
                    <a:lnTo>
                      <a:pt x="830" y="3141"/>
                    </a:lnTo>
                    <a:lnTo>
                      <a:pt x="751" y="3095"/>
                    </a:lnTo>
                    <a:lnTo>
                      <a:pt x="674" y="3046"/>
                    </a:lnTo>
                    <a:lnTo>
                      <a:pt x="600" y="2990"/>
                    </a:lnTo>
                    <a:lnTo>
                      <a:pt x="529" y="2930"/>
                    </a:lnTo>
                    <a:lnTo>
                      <a:pt x="460" y="2866"/>
                    </a:lnTo>
                    <a:lnTo>
                      <a:pt x="396" y="2798"/>
                    </a:lnTo>
                    <a:lnTo>
                      <a:pt x="337" y="2727"/>
                    </a:lnTo>
                    <a:lnTo>
                      <a:pt x="281" y="2653"/>
                    </a:lnTo>
                    <a:lnTo>
                      <a:pt x="231" y="2576"/>
                    </a:lnTo>
                    <a:lnTo>
                      <a:pt x="185" y="2497"/>
                    </a:lnTo>
                    <a:lnTo>
                      <a:pt x="145" y="2415"/>
                    </a:lnTo>
                    <a:lnTo>
                      <a:pt x="108" y="2332"/>
                    </a:lnTo>
                    <a:lnTo>
                      <a:pt x="77" y="2245"/>
                    </a:lnTo>
                    <a:lnTo>
                      <a:pt x="51" y="2158"/>
                    </a:lnTo>
                    <a:lnTo>
                      <a:pt x="31" y="2069"/>
                    </a:lnTo>
                    <a:lnTo>
                      <a:pt x="14" y="1978"/>
                    </a:lnTo>
                    <a:lnTo>
                      <a:pt x="4" y="1887"/>
                    </a:lnTo>
                    <a:lnTo>
                      <a:pt x="0" y="1794"/>
                    </a:lnTo>
                    <a:lnTo>
                      <a:pt x="0" y="1704"/>
                    </a:lnTo>
                    <a:lnTo>
                      <a:pt x="5" y="1613"/>
                    </a:lnTo>
                    <a:lnTo>
                      <a:pt x="16" y="1524"/>
                    </a:lnTo>
                    <a:lnTo>
                      <a:pt x="32" y="1436"/>
                    </a:lnTo>
                    <a:lnTo>
                      <a:pt x="52" y="1349"/>
                    </a:lnTo>
                    <a:lnTo>
                      <a:pt x="77" y="1265"/>
                    </a:lnTo>
                    <a:lnTo>
                      <a:pt x="107" y="1181"/>
                    </a:lnTo>
                    <a:lnTo>
                      <a:pt x="142" y="1100"/>
                    </a:lnTo>
                    <a:lnTo>
                      <a:pt x="181" y="1020"/>
                    </a:lnTo>
                    <a:lnTo>
                      <a:pt x="225" y="943"/>
                    </a:lnTo>
                    <a:lnTo>
                      <a:pt x="274" y="868"/>
                    </a:lnTo>
                    <a:lnTo>
                      <a:pt x="327" y="795"/>
                    </a:lnTo>
                    <a:lnTo>
                      <a:pt x="384" y="726"/>
                    </a:lnTo>
                    <a:lnTo>
                      <a:pt x="446" y="659"/>
                    </a:lnTo>
                    <a:lnTo>
                      <a:pt x="511" y="596"/>
                    </a:lnTo>
                    <a:lnTo>
                      <a:pt x="580" y="537"/>
                    </a:lnTo>
                    <a:lnTo>
                      <a:pt x="651" y="482"/>
                    </a:lnTo>
                    <a:lnTo>
                      <a:pt x="725" y="432"/>
                    </a:lnTo>
                    <a:lnTo>
                      <a:pt x="801" y="386"/>
                    </a:lnTo>
                    <a:lnTo>
                      <a:pt x="880" y="344"/>
                    </a:lnTo>
                    <a:lnTo>
                      <a:pt x="961" y="308"/>
                    </a:lnTo>
                    <a:lnTo>
                      <a:pt x="1043" y="276"/>
                    </a:lnTo>
                    <a:lnTo>
                      <a:pt x="1128" y="249"/>
                    </a:lnTo>
                    <a:lnTo>
                      <a:pt x="1213" y="226"/>
                    </a:lnTo>
                    <a:lnTo>
                      <a:pt x="1301" y="209"/>
                    </a:lnTo>
                    <a:lnTo>
                      <a:pt x="1389" y="196"/>
                    </a:lnTo>
                    <a:lnTo>
                      <a:pt x="1480" y="189"/>
                    </a:lnTo>
                    <a:lnTo>
                      <a:pt x="1571" y="185"/>
                    </a:lnTo>
                    <a:close/>
                    <a:moveTo>
                      <a:pt x="1943" y="0"/>
                    </a:moveTo>
                    <a:lnTo>
                      <a:pt x="2037" y="3"/>
                    </a:lnTo>
                    <a:lnTo>
                      <a:pt x="2130" y="13"/>
                    </a:lnTo>
                    <a:lnTo>
                      <a:pt x="2222" y="29"/>
                    </a:lnTo>
                    <a:lnTo>
                      <a:pt x="2311" y="50"/>
                    </a:lnTo>
                    <a:lnTo>
                      <a:pt x="2398" y="77"/>
                    </a:lnTo>
                    <a:lnTo>
                      <a:pt x="2482" y="109"/>
                    </a:lnTo>
                    <a:lnTo>
                      <a:pt x="2564" y="147"/>
                    </a:lnTo>
                    <a:lnTo>
                      <a:pt x="2642" y="190"/>
                    </a:lnTo>
                    <a:lnTo>
                      <a:pt x="2718" y="237"/>
                    </a:lnTo>
                    <a:lnTo>
                      <a:pt x="2790" y="289"/>
                    </a:lnTo>
                    <a:lnTo>
                      <a:pt x="2858" y="346"/>
                    </a:lnTo>
                    <a:lnTo>
                      <a:pt x="2923" y="407"/>
                    </a:lnTo>
                    <a:lnTo>
                      <a:pt x="2985" y="472"/>
                    </a:lnTo>
                    <a:lnTo>
                      <a:pt x="3041" y="541"/>
                    </a:lnTo>
                    <a:lnTo>
                      <a:pt x="3094" y="613"/>
                    </a:lnTo>
                    <a:lnTo>
                      <a:pt x="3140" y="688"/>
                    </a:lnTo>
                    <a:lnTo>
                      <a:pt x="3183" y="767"/>
                    </a:lnTo>
                    <a:lnTo>
                      <a:pt x="3222" y="848"/>
                    </a:lnTo>
                    <a:lnTo>
                      <a:pt x="3253" y="933"/>
                    </a:lnTo>
                    <a:lnTo>
                      <a:pt x="3281" y="1019"/>
                    </a:lnTo>
                    <a:lnTo>
                      <a:pt x="3302" y="1109"/>
                    </a:lnTo>
                    <a:lnTo>
                      <a:pt x="3318" y="1200"/>
                    </a:lnTo>
                    <a:lnTo>
                      <a:pt x="3328" y="1293"/>
                    </a:lnTo>
                    <a:lnTo>
                      <a:pt x="3331" y="1388"/>
                    </a:lnTo>
                    <a:lnTo>
                      <a:pt x="3328" y="1410"/>
                    </a:lnTo>
                    <a:lnTo>
                      <a:pt x="3321" y="1431"/>
                    </a:lnTo>
                    <a:lnTo>
                      <a:pt x="3310" y="1449"/>
                    </a:lnTo>
                    <a:lnTo>
                      <a:pt x="3294" y="1464"/>
                    </a:lnTo>
                    <a:lnTo>
                      <a:pt x="3276" y="1477"/>
                    </a:lnTo>
                    <a:lnTo>
                      <a:pt x="3256" y="1484"/>
                    </a:lnTo>
                    <a:lnTo>
                      <a:pt x="3232" y="1486"/>
                    </a:lnTo>
                    <a:lnTo>
                      <a:pt x="1943" y="1486"/>
                    </a:lnTo>
                    <a:lnTo>
                      <a:pt x="1920" y="1484"/>
                    </a:lnTo>
                    <a:lnTo>
                      <a:pt x="1899" y="1477"/>
                    </a:lnTo>
                    <a:lnTo>
                      <a:pt x="1881" y="1464"/>
                    </a:lnTo>
                    <a:lnTo>
                      <a:pt x="1866" y="1449"/>
                    </a:lnTo>
                    <a:lnTo>
                      <a:pt x="1854" y="1431"/>
                    </a:lnTo>
                    <a:lnTo>
                      <a:pt x="1847" y="1410"/>
                    </a:lnTo>
                    <a:lnTo>
                      <a:pt x="1844" y="1388"/>
                    </a:lnTo>
                    <a:lnTo>
                      <a:pt x="1844" y="98"/>
                    </a:lnTo>
                    <a:lnTo>
                      <a:pt x="1847" y="75"/>
                    </a:lnTo>
                    <a:lnTo>
                      <a:pt x="1854" y="55"/>
                    </a:lnTo>
                    <a:lnTo>
                      <a:pt x="1866" y="37"/>
                    </a:lnTo>
                    <a:lnTo>
                      <a:pt x="1881" y="22"/>
                    </a:lnTo>
                    <a:lnTo>
                      <a:pt x="1899" y="10"/>
                    </a:lnTo>
                    <a:lnTo>
                      <a:pt x="1920" y="3"/>
                    </a:lnTo>
                    <a:lnTo>
                      <a:pt x="1943" y="0"/>
                    </a:lnTo>
                    <a:lnTo>
                      <a:pt x="1943"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grpSp>
            <p:nvGrpSpPr>
              <p:cNvPr id="41" name="Group 63">
                <a:extLst>
                  <a:ext uri="{FF2B5EF4-FFF2-40B4-BE49-F238E27FC236}">
                    <a16:creationId xmlns:a16="http://schemas.microsoft.com/office/drawing/2014/main" id="{29DD5CF8-7386-452E-9D1F-93F865056847}"/>
                  </a:ext>
                </a:extLst>
              </p:cNvPr>
              <p:cNvGrpSpPr/>
              <p:nvPr/>
            </p:nvGrpSpPr>
            <p:grpSpPr>
              <a:xfrm>
                <a:off x="6578637" y="5107334"/>
                <a:ext cx="546026" cy="634378"/>
                <a:chOff x="2593975" y="4225925"/>
                <a:chExt cx="490538" cy="569912"/>
              </a:xfrm>
              <a:grpFill/>
            </p:grpSpPr>
            <p:sp>
              <p:nvSpPr>
                <p:cNvPr id="42" name="Freeform 18">
                  <a:extLst>
                    <a:ext uri="{FF2B5EF4-FFF2-40B4-BE49-F238E27FC236}">
                      <a16:creationId xmlns:a16="http://schemas.microsoft.com/office/drawing/2014/main" id="{C3B908D3-1796-439B-BD38-253882BE178C}"/>
                    </a:ext>
                  </a:extLst>
                </p:cNvPr>
                <p:cNvSpPr/>
                <p:nvPr/>
              </p:nvSpPr>
              <p:spPr bwMode="auto">
                <a:xfrm>
                  <a:off x="2773363" y="4384675"/>
                  <a:ext cx="131763" cy="252412"/>
                </a:xfrm>
                <a:custGeom>
                  <a:gdLst>
                    <a:gd name="T0" fmla="*/ 445 w 827"/>
                    <a:gd name="T1" fmla="*/ 0 h 1593"/>
                    <a:gd name="T2" fmla="*/ 498 w 827"/>
                    <a:gd name="T3" fmla="*/ 8 h 1593"/>
                    <a:gd name="T4" fmla="*/ 515 w 827"/>
                    <a:gd name="T5" fmla="*/ 47 h 1593"/>
                    <a:gd name="T6" fmla="*/ 516 w 827"/>
                    <a:gd name="T7" fmla="*/ 123 h 1593"/>
                    <a:gd name="T8" fmla="*/ 525 w 827"/>
                    <a:gd name="T9" fmla="*/ 163 h 1593"/>
                    <a:gd name="T10" fmla="*/ 563 w 827"/>
                    <a:gd name="T11" fmla="*/ 178 h 1593"/>
                    <a:gd name="T12" fmla="*/ 691 w 827"/>
                    <a:gd name="T13" fmla="*/ 207 h 1593"/>
                    <a:gd name="T14" fmla="*/ 767 w 827"/>
                    <a:gd name="T15" fmla="*/ 246 h 1593"/>
                    <a:gd name="T16" fmla="*/ 771 w 827"/>
                    <a:gd name="T17" fmla="*/ 287 h 1593"/>
                    <a:gd name="T18" fmla="*/ 726 w 827"/>
                    <a:gd name="T19" fmla="*/ 434 h 1593"/>
                    <a:gd name="T20" fmla="*/ 700 w 827"/>
                    <a:gd name="T21" fmla="*/ 455 h 1593"/>
                    <a:gd name="T22" fmla="*/ 621 w 827"/>
                    <a:gd name="T23" fmla="*/ 425 h 1593"/>
                    <a:gd name="T24" fmla="*/ 473 w 827"/>
                    <a:gd name="T25" fmla="*/ 396 h 1593"/>
                    <a:gd name="T26" fmla="*/ 377 w 827"/>
                    <a:gd name="T27" fmla="*/ 402 h 1593"/>
                    <a:gd name="T28" fmla="*/ 315 w 827"/>
                    <a:gd name="T29" fmla="*/ 437 h 1593"/>
                    <a:gd name="T30" fmla="*/ 291 w 827"/>
                    <a:gd name="T31" fmla="*/ 496 h 1593"/>
                    <a:gd name="T32" fmla="*/ 314 w 827"/>
                    <a:gd name="T33" fmla="*/ 557 h 1593"/>
                    <a:gd name="T34" fmla="*/ 402 w 827"/>
                    <a:gd name="T35" fmla="*/ 618 h 1593"/>
                    <a:gd name="T36" fmla="*/ 572 w 827"/>
                    <a:gd name="T37" fmla="*/ 691 h 1593"/>
                    <a:gd name="T38" fmla="*/ 712 w 827"/>
                    <a:gd name="T39" fmla="*/ 778 h 1593"/>
                    <a:gd name="T40" fmla="*/ 791 w 827"/>
                    <a:gd name="T41" fmla="*/ 886 h 1593"/>
                    <a:gd name="T42" fmla="*/ 826 w 827"/>
                    <a:gd name="T43" fmla="*/ 1009 h 1593"/>
                    <a:gd name="T44" fmla="*/ 812 w 827"/>
                    <a:gd name="T45" fmla="*/ 1137 h 1593"/>
                    <a:gd name="T46" fmla="*/ 747 w 827"/>
                    <a:gd name="T47" fmla="*/ 1256 h 1593"/>
                    <a:gd name="T48" fmla="*/ 640 w 827"/>
                    <a:gd name="T49" fmla="*/ 1345 h 1593"/>
                    <a:gd name="T50" fmla="*/ 535 w 827"/>
                    <a:gd name="T51" fmla="*/ 1387 h 1593"/>
                    <a:gd name="T52" fmla="*/ 506 w 827"/>
                    <a:gd name="T53" fmla="*/ 1423 h 1593"/>
                    <a:gd name="T54" fmla="*/ 505 w 827"/>
                    <a:gd name="T55" fmla="*/ 1545 h 1593"/>
                    <a:gd name="T56" fmla="*/ 489 w 827"/>
                    <a:gd name="T57" fmla="*/ 1585 h 1593"/>
                    <a:gd name="T58" fmla="*/ 404 w 827"/>
                    <a:gd name="T59" fmla="*/ 1593 h 1593"/>
                    <a:gd name="T60" fmla="*/ 318 w 827"/>
                    <a:gd name="T61" fmla="*/ 1584 h 1593"/>
                    <a:gd name="T62" fmla="*/ 300 w 827"/>
                    <a:gd name="T63" fmla="*/ 1542 h 1593"/>
                    <a:gd name="T64" fmla="*/ 299 w 827"/>
                    <a:gd name="T65" fmla="*/ 1446 h 1593"/>
                    <a:gd name="T66" fmla="*/ 288 w 827"/>
                    <a:gd name="T67" fmla="*/ 1413 h 1593"/>
                    <a:gd name="T68" fmla="*/ 244 w 827"/>
                    <a:gd name="T69" fmla="*/ 1401 h 1593"/>
                    <a:gd name="T70" fmla="*/ 94 w 827"/>
                    <a:gd name="T71" fmla="*/ 1365 h 1593"/>
                    <a:gd name="T72" fmla="*/ 14 w 827"/>
                    <a:gd name="T73" fmla="*/ 1325 h 1593"/>
                    <a:gd name="T74" fmla="*/ 0 w 827"/>
                    <a:gd name="T75" fmla="*/ 1293 h 1593"/>
                    <a:gd name="T76" fmla="*/ 23 w 827"/>
                    <a:gd name="T77" fmla="*/ 1198 h 1593"/>
                    <a:gd name="T78" fmla="*/ 51 w 827"/>
                    <a:gd name="T79" fmla="*/ 1113 h 1593"/>
                    <a:gd name="T80" fmla="*/ 78 w 827"/>
                    <a:gd name="T81" fmla="*/ 1102 h 1593"/>
                    <a:gd name="T82" fmla="*/ 159 w 827"/>
                    <a:gd name="T83" fmla="*/ 1137 h 1593"/>
                    <a:gd name="T84" fmla="*/ 325 w 827"/>
                    <a:gd name="T85" fmla="*/ 1180 h 1593"/>
                    <a:gd name="T86" fmla="*/ 435 w 827"/>
                    <a:gd name="T87" fmla="*/ 1173 h 1593"/>
                    <a:gd name="T88" fmla="*/ 512 w 827"/>
                    <a:gd name="T89" fmla="*/ 1132 h 1593"/>
                    <a:gd name="T90" fmla="*/ 542 w 827"/>
                    <a:gd name="T91" fmla="*/ 1070 h 1593"/>
                    <a:gd name="T92" fmla="*/ 529 w 827"/>
                    <a:gd name="T93" fmla="*/ 1004 h 1593"/>
                    <a:gd name="T94" fmla="*/ 471 w 827"/>
                    <a:gd name="T95" fmla="*/ 946 h 1593"/>
                    <a:gd name="T96" fmla="*/ 369 w 827"/>
                    <a:gd name="T97" fmla="*/ 898 h 1593"/>
                    <a:gd name="T98" fmla="*/ 233 w 827"/>
                    <a:gd name="T99" fmla="*/ 840 h 1593"/>
                    <a:gd name="T100" fmla="*/ 126 w 827"/>
                    <a:gd name="T101" fmla="*/ 772 h 1593"/>
                    <a:gd name="T102" fmla="*/ 54 w 827"/>
                    <a:gd name="T103" fmla="*/ 691 h 1593"/>
                    <a:gd name="T104" fmla="*/ 15 w 827"/>
                    <a:gd name="T105" fmla="*/ 591 h 1593"/>
                    <a:gd name="T106" fmla="*/ 15 w 827"/>
                    <a:gd name="T107" fmla="*/ 467 h 1593"/>
                    <a:gd name="T108" fmla="*/ 58 w 827"/>
                    <a:gd name="T109" fmla="*/ 351 h 1593"/>
                    <a:gd name="T110" fmla="*/ 139 w 827"/>
                    <a:gd name="T111" fmla="*/ 263 h 1593"/>
                    <a:gd name="T112" fmla="*/ 254 w 827"/>
                    <a:gd name="T113" fmla="*/ 203 h 1593"/>
                    <a:gd name="T114" fmla="*/ 300 w 827"/>
                    <a:gd name="T115" fmla="*/ 183 h 1593"/>
                    <a:gd name="T116" fmla="*/ 314 w 827"/>
                    <a:gd name="T117" fmla="*/ 156 h 1593"/>
                    <a:gd name="T118" fmla="*/ 315 w 827"/>
                    <a:gd name="T119" fmla="*/ 87 h 1593"/>
                    <a:gd name="T120" fmla="*/ 320 w 827"/>
                    <a:gd name="T121" fmla="*/ 21 h 1593"/>
                    <a:gd name="T122" fmla="*/ 352 w 827"/>
                    <a:gd name="T123" fmla="*/ 1 h 15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5" h="1592">
                      <a:moveTo>
                        <a:pt x="371" y="0"/>
                      </a:moveTo>
                      <a:lnTo>
                        <a:pt x="415" y="0"/>
                      </a:lnTo>
                      <a:lnTo>
                        <a:pt x="445" y="0"/>
                      </a:lnTo>
                      <a:lnTo>
                        <a:pt x="468" y="1"/>
                      </a:lnTo>
                      <a:lnTo>
                        <a:pt x="485" y="3"/>
                      </a:lnTo>
                      <a:lnTo>
                        <a:pt x="498" y="8"/>
                      </a:lnTo>
                      <a:lnTo>
                        <a:pt x="506" y="17"/>
                      </a:lnTo>
                      <a:lnTo>
                        <a:pt x="512" y="29"/>
                      </a:lnTo>
                      <a:lnTo>
                        <a:pt x="515" y="47"/>
                      </a:lnTo>
                      <a:lnTo>
                        <a:pt x="516" y="70"/>
                      </a:lnTo>
                      <a:lnTo>
                        <a:pt x="516" y="99"/>
                      </a:lnTo>
                      <a:lnTo>
                        <a:pt x="516" y="123"/>
                      </a:lnTo>
                      <a:lnTo>
                        <a:pt x="517" y="141"/>
                      </a:lnTo>
                      <a:lnTo>
                        <a:pt x="519" y="154"/>
                      </a:lnTo>
                      <a:lnTo>
                        <a:pt x="525" y="163"/>
                      </a:lnTo>
                      <a:lnTo>
                        <a:pt x="533" y="169"/>
                      </a:lnTo>
                      <a:lnTo>
                        <a:pt x="545" y="173"/>
                      </a:lnTo>
                      <a:lnTo>
                        <a:pt x="563" y="178"/>
                      </a:lnTo>
                      <a:lnTo>
                        <a:pt x="586" y="181"/>
                      </a:lnTo>
                      <a:lnTo>
                        <a:pt x="640" y="192"/>
                      </a:lnTo>
                      <a:lnTo>
                        <a:pt x="691" y="207"/>
                      </a:lnTo>
                      <a:lnTo>
                        <a:pt x="742" y="228"/>
                      </a:lnTo>
                      <a:lnTo>
                        <a:pt x="756" y="236"/>
                      </a:lnTo>
                      <a:lnTo>
                        <a:pt x="767" y="246"/>
                      </a:lnTo>
                      <a:lnTo>
                        <a:pt x="772" y="258"/>
                      </a:lnTo>
                      <a:lnTo>
                        <a:pt x="775" y="271"/>
                      </a:lnTo>
                      <a:lnTo>
                        <a:pt x="771" y="287"/>
                      </a:lnTo>
                      <a:lnTo>
                        <a:pt x="753" y="352"/>
                      </a:lnTo>
                      <a:lnTo>
                        <a:pt x="733" y="416"/>
                      </a:lnTo>
                      <a:lnTo>
                        <a:pt x="726" y="434"/>
                      </a:lnTo>
                      <a:lnTo>
                        <a:pt x="720" y="446"/>
                      </a:lnTo>
                      <a:lnTo>
                        <a:pt x="711" y="452"/>
                      </a:lnTo>
                      <a:lnTo>
                        <a:pt x="700" y="455"/>
                      </a:lnTo>
                      <a:lnTo>
                        <a:pt x="686" y="451"/>
                      </a:lnTo>
                      <a:lnTo>
                        <a:pt x="668" y="445"/>
                      </a:lnTo>
                      <a:lnTo>
                        <a:pt x="621" y="425"/>
                      </a:lnTo>
                      <a:lnTo>
                        <a:pt x="573" y="410"/>
                      </a:lnTo>
                      <a:lnTo>
                        <a:pt x="524" y="400"/>
                      </a:lnTo>
                      <a:lnTo>
                        <a:pt x="473" y="396"/>
                      </a:lnTo>
                      <a:lnTo>
                        <a:pt x="422" y="396"/>
                      </a:lnTo>
                      <a:lnTo>
                        <a:pt x="399" y="398"/>
                      </a:lnTo>
                      <a:lnTo>
                        <a:pt x="377" y="402"/>
                      </a:lnTo>
                      <a:lnTo>
                        <a:pt x="356" y="409"/>
                      </a:lnTo>
                      <a:lnTo>
                        <a:pt x="333" y="422"/>
                      </a:lnTo>
                      <a:lnTo>
                        <a:pt x="315" y="437"/>
                      </a:lnTo>
                      <a:lnTo>
                        <a:pt x="302" y="456"/>
                      </a:lnTo>
                      <a:lnTo>
                        <a:pt x="295" y="475"/>
                      </a:lnTo>
                      <a:lnTo>
                        <a:pt x="291" y="496"/>
                      </a:lnTo>
                      <a:lnTo>
                        <a:pt x="293" y="517"/>
                      </a:lnTo>
                      <a:lnTo>
                        <a:pt x="301" y="538"/>
                      </a:lnTo>
                      <a:lnTo>
                        <a:pt x="314" y="557"/>
                      </a:lnTo>
                      <a:lnTo>
                        <a:pt x="333" y="575"/>
                      </a:lnTo>
                      <a:lnTo>
                        <a:pt x="366" y="598"/>
                      </a:lnTo>
                      <a:lnTo>
                        <a:pt x="402" y="618"/>
                      </a:lnTo>
                      <a:lnTo>
                        <a:pt x="440" y="635"/>
                      </a:lnTo>
                      <a:lnTo>
                        <a:pt x="506" y="662"/>
                      </a:lnTo>
                      <a:lnTo>
                        <a:pt x="572" y="691"/>
                      </a:lnTo>
                      <a:lnTo>
                        <a:pt x="635" y="724"/>
                      </a:lnTo>
                      <a:lnTo>
                        <a:pt x="676" y="749"/>
                      </a:lnTo>
                      <a:lnTo>
                        <a:pt x="712" y="778"/>
                      </a:lnTo>
                      <a:lnTo>
                        <a:pt x="743" y="811"/>
                      </a:lnTo>
                      <a:lnTo>
                        <a:pt x="770" y="847"/>
                      </a:lnTo>
                      <a:lnTo>
                        <a:pt x="791" y="886"/>
                      </a:lnTo>
                      <a:lnTo>
                        <a:pt x="808" y="925"/>
                      </a:lnTo>
                      <a:lnTo>
                        <a:pt x="819" y="967"/>
                      </a:lnTo>
                      <a:lnTo>
                        <a:pt x="826" y="1009"/>
                      </a:lnTo>
                      <a:lnTo>
                        <a:pt x="827" y="1052"/>
                      </a:lnTo>
                      <a:lnTo>
                        <a:pt x="822" y="1095"/>
                      </a:lnTo>
                      <a:lnTo>
                        <a:pt x="812" y="1137"/>
                      </a:lnTo>
                      <a:lnTo>
                        <a:pt x="796" y="1179"/>
                      </a:lnTo>
                      <a:lnTo>
                        <a:pt x="775" y="1218"/>
                      </a:lnTo>
                      <a:lnTo>
                        <a:pt x="747" y="1256"/>
                      </a:lnTo>
                      <a:lnTo>
                        <a:pt x="715" y="1290"/>
                      </a:lnTo>
                      <a:lnTo>
                        <a:pt x="679" y="1320"/>
                      </a:lnTo>
                      <a:lnTo>
                        <a:pt x="640" y="1345"/>
                      </a:lnTo>
                      <a:lnTo>
                        <a:pt x="598" y="1366"/>
                      </a:lnTo>
                      <a:lnTo>
                        <a:pt x="553" y="1380"/>
                      </a:lnTo>
                      <a:lnTo>
                        <a:pt x="535" y="1387"/>
                      </a:lnTo>
                      <a:lnTo>
                        <a:pt x="521" y="1396"/>
                      </a:lnTo>
                      <a:lnTo>
                        <a:pt x="512" y="1407"/>
                      </a:lnTo>
                      <a:lnTo>
                        <a:pt x="506" y="1423"/>
                      </a:lnTo>
                      <a:lnTo>
                        <a:pt x="505" y="1442"/>
                      </a:lnTo>
                      <a:lnTo>
                        <a:pt x="506" y="1493"/>
                      </a:lnTo>
                      <a:lnTo>
                        <a:pt x="505" y="1545"/>
                      </a:lnTo>
                      <a:lnTo>
                        <a:pt x="504" y="1562"/>
                      </a:lnTo>
                      <a:lnTo>
                        <a:pt x="497" y="1575"/>
                      </a:lnTo>
                      <a:lnTo>
                        <a:pt x="489" y="1585"/>
                      </a:lnTo>
                      <a:lnTo>
                        <a:pt x="475" y="1590"/>
                      </a:lnTo>
                      <a:lnTo>
                        <a:pt x="459" y="1593"/>
                      </a:lnTo>
                      <a:lnTo>
                        <a:pt x="404" y="1593"/>
                      </a:lnTo>
                      <a:lnTo>
                        <a:pt x="348" y="1593"/>
                      </a:lnTo>
                      <a:lnTo>
                        <a:pt x="331" y="1590"/>
                      </a:lnTo>
                      <a:lnTo>
                        <a:pt x="318" y="1584"/>
                      </a:lnTo>
                      <a:lnTo>
                        <a:pt x="308" y="1574"/>
                      </a:lnTo>
                      <a:lnTo>
                        <a:pt x="302" y="1559"/>
                      </a:lnTo>
                      <a:lnTo>
                        <a:pt x="300" y="1542"/>
                      </a:lnTo>
                      <a:lnTo>
                        <a:pt x="300" y="1505"/>
                      </a:lnTo>
                      <a:lnTo>
                        <a:pt x="299" y="1466"/>
                      </a:lnTo>
                      <a:lnTo>
                        <a:pt x="299" y="1446"/>
                      </a:lnTo>
                      <a:lnTo>
                        <a:pt x="298" y="1431"/>
                      </a:lnTo>
                      <a:lnTo>
                        <a:pt x="293" y="1421"/>
                      </a:lnTo>
                      <a:lnTo>
                        <a:pt x="288" y="1413"/>
                      </a:lnTo>
                      <a:lnTo>
                        <a:pt x="278" y="1407"/>
                      </a:lnTo>
                      <a:lnTo>
                        <a:pt x="264" y="1404"/>
                      </a:lnTo>
                      <a:lnTo>
                        <a:pt x="244" y="1401"/>
                      </a:lnTo>
                      <a:lnTo>
                        <a:pt x="193" y="1392"/>
                      </a:lnTo>
                      <a:lnTo>
                        <a:pt x="142" y="1380"/>
                      </a:lnTo>
                      <a:lnTo>
                        <a:pt x="94" y="1365"/>
                      </a:lnTo>
                      <a:lnTo>
                        <a:pt x="46" y="1345"/>
                      </a:lnTo>
                      <a:lnTo>
                        <a:pt x="28" y="1335"/>
                      </a:lnTo>
                      <a:lnTo>
                        <a:pt x="14" y="1325"/>
                      </a:lnTo>
                      <a:lnTo>
                        <a:pt x="5" y="1317"/>
                      </a:lnTo>
                      <a:lnTo>
                        <a:pt x="1" y="1306"/>
                      </a:lnTo>
                      <a:lnTo>
                        <a:pt x="0" y="1293"/>
                      </a:lnTo>
                      <a:lnTo>
                        <a:pt x="2" y="1277"/>
                      </a:lnTo>
                      <a:lnTo>
                        <a:pt x="6" y="1256"/>
                      </a:lnTo>
                      <a:lnTo>
                        <a:pt x="23" y="1198"/>
                      </a:lnTo>
                      <a:lnTo>
                        <a:pt x="39" y="1142"/>
                      </a:lnTo>
                      <a:lnTo>
                        <a:pt x="45" y="1125"/>
                      </a:lnTo>
                      <a:lnTo>
                        <a:pt x="51" y="1113"/>
                      </a:lnTo>
                      <a:lnTo>
                        <a:pt x="58" y="1105"/>
                      </a:lnTo>
                      <a:lnTo>
                        <a:pt x="67" y="1102"/>
                      </a:lnTo>
                      <a:lnTo>
                        <a:pt x="78" y="1102"/>
                      </a:lnTo>
                      <a:lnTo>
                        <a:pt x="90" y="1107"/>
                      </a:lnTo>
                      <a:lnTo>
                        <a:pt x="106" y="1113"/>
                      </a:lnTo>
                      <a:lnTo>
                        <a:pt x="159" y="1137"/>
                      </a:lnTo>
                      <a:lnTo>
                        <a:pt x="212" y="1157"/>
                      </a:lnTo>
                      <a:lnTo>
                        <a:pt x="268" y="1170"/>
                      </a:lnTo>
                      <a:lnTo>
                        <a:pt x="325" y="1180"/>
                      </a:lnTo>
                      <a:lnTo>
                        <a:pt x="363" y="1182"/>
                      </a:lnTo>
                      <a:lnTo>
                        <a:pt x="399" y="1180"/>
                      </a:lnTo>
                      <a:lnTo>
                        <a:pt x="435" y="1173"/>
                      </a:lnTo>
                      <a:lnTo>
                        <a:pt x="469" y="1161"/>
                      </a:lnTo>
                      <a:lnTo>
                        <a:pt x="493" y="1148"/>
                      </a:lnTo>
                      <a:lnTo>
                        <a:pt x="512" y="1132"/>
                      </a:lnTo>
                      <a:lnTo>
                        <a:pt x="527" y="1113"/>
                      </a:lnTo>
                      <a:lnTo>
                        <a:pt x="537" y="1092"/>
                      </a:lnTo>
                      <a:lnTo>
                        <a:pt x="542" y="1070"/>
                      </a:lnTo>
                      <a:lnTo>
                        <a:pt x="542" y="1049"/>
                      </a:lnTo>
                      <a:lnTo>
                        <a:pt x="539" y="1026"/>
                      </a:lnTo>
                      <a:lnTo>
                        <a:pt x="529" y="1004"/>
                      </a:lnTo>
                      <a:lnTo>
                        <a:pt x="516" y="983"/>
                      </a:lnTo>
                      <a:lnTo>
                        <a:pt x="496" y="964"/>
                      </a:lnTo>
                      <a:lnTo>
                        <a:pt x="471" y="946"/>
                      </a:lnTo>
                      <a:lnTo>
                        <a:pt x="444" y="929"/>
                      </a:lnTo>
                      <a:lnTo>
                        <a:pt x="414" y="916"/>
                      </a:lnTo>
                      <a:lnTo>
                        <a:pt x="369" y="898"/>
                      </a:lnTo>
                      <a:lnTo>
                        <a:pt x="323" y="879"/>
                      </a:lnTo>
                      <a:lnTo>
                        <a:pt x="278" y="860"/>
                      </a:lnTo>
                      <a:lnTo>
                        <a:pt x="233" y="840"/>
                      </a:lnTo>
                      <a:lnTo>
                        <a:pt x="189" y="816"/>
                      </a:lnTo>
                      <a:lnTo>
                        <a:pt x="157" y="795"/>
                      </a:lnTo>
                      <a:lnTo>
                        <a:pt x="126" y="772"/>
                      </a:lnTo>
                      <a:lnTo>
                        <a:pt x="98" y="747"/>
                      </a:lnTo>
                      <a:lnTo>
                        <a:pt x="74" y="720"/>
                      </a:lnTo>
                      <a:lnTo>
                        <a:pt x="54" y="691"/>
                      </a:lnTo>
                      <a:lnTo>
                        <a:pt x="37" y="660"/>
                      </a:lnTo>
                      <a:lnTo>
                        <a:pt x="24" y="627"/>
                      </a:lnTo>
                      <a:lnTo>
                        <a:pt x="15" y="591"/>
                      </a:lnTo>
                      <a:lnTo>
                        <a:pt x="10" y="553"/>
                      </a:lnTo>
                      <a:lnTo>
                        <a:pt x="10" y="513"/>
                      </a:lnTo>
                      <a:lnTo>
                        <a:pt x="15" y="467"/>
                      </a:lnTo>
                      <a:lnTo>
                        <a:pt x="25" y="425"/>
                      </a:lnTo>
                      <a:lnTo>
                        <a:pt x="39" y="386"/>
                      </a:lnTo>
                      <a:lnTo>
                        <a:pt x="58" y="351"/>
                      </a:lnTo>
                      <a:lnTo>
                        <a:pt x="81" y="318"/>
                      </a:lnTo>
                      <a:lnTo>
                        <a:pt x="108" y="289"/>
                      </a:lnTo>
                      <a:lnTo>
                        <a:pt x="139" y="263"/>
                      </a:lnTo>
                      <a:lnTo>
                        <a:pt x="174" y="240"/>
                      </a:lnTo>
                      <a:lnTo>
                        <a:pt x="212" y="220"/>
                      </a:lnTo>
                      <a:lnTo>
                        <a:pt x="254" y="203"/>
                      </a:lnTo>
                      <a:lnTo>
                        <a:pt x="274" y="195"/>
                      </a:lnTo>
                      <a:lnTo>
                        <a:pt x="289" y="190"/>
                      </a:lnTo>
                      <a:lnTo>
                        <a:pt x="300" y="183"/>
                      </a:lnTo>
                      <a:lnTo>
                        <a:pt x="308" y="177"/>
                      </a:lnTo>
                      <a:lnTo>
                        <a:pt x="312" y="168"/>
                      </a:lnTo>
                      <a:lnTo>
                        <a:pt x="314" y="156"/>
                      </a:lnTo>
                      <a:lnTo>
                        <a:pt x="315" y="141"/>
                      </a:lnTo>
                      <a:lnTo>
                        <a:pt x="315" y="120"/>
                      </a:lnTo>
                      <a:lnTo>
                        <a:pt x="315" y="87"/>
                      </a:lnTo>
                      <a:lnTo>
                        <a:pt x="315" y="56"/>
                      </a:lnTo>
                      <a:lnTo>
                        <a:pt x="316" y="36"/>
                      </a:lnTo>
                      <a:lnTo>
                        <a:pt x="320" y="21"/>
                      </a:lnTo>
                      <a:lnTo>
                        <a:pt x="326" y="10"/>
                      </a:lnTo>
                      <a:lnTo>
                        <a:pt x="336" y="5"/>
                      </a:lnTo>
                      <a:lnTo>
                        <a:pt x="352" y="1"/>
                      </a:lnTo>
                      <a:lnTo>
                        <a:pt x="371"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sp>
              <p:nvSpPr>
                <p:cNvPr id="43" name="Freeform 19">
                  <a:extLst>
                    <a:ext uri="{FF2B5EF4-FFF2-40B4-BE49-F238E27FC236}">
                      <a16:creationId xmlns:a16="http://schemas.microsoft.com/office/drawing/2014/main" id="{15F99EDF-7DCC-4189-B02B-D48C0DBB2B96}"/>
                    </a:ext>
                  </a:extLst>
                </p:cNvPr>
                <p:cNvSpPr>
                  <a:spLocks noEditPoints="1"/>
                </p:cNvSpPr>
                <p:nvPr/>
              </p:nvSpPr>
              <p:spPr bwMode="auto">
                <a:xfrm>
                  <a:off x="2593975" y="4225925"/>
                  <a:ext cx="490538" cy="569912"/>
                </a:xfrm>
                <a:custGeom>
                  <a:gdLst>
                    <a:gd name="T0" fmla="*/ 1277 w 3088"/>
                    <a:gd name="T1" fmla="*/ 663 h 3592"/>
                    <a:gd name="T2" fmla="*/ 955 w 3088"/>
                    <a:gd name="T3" fmla="*/ 791 h 3592"/>
                    <a:gd name="T4" fmla="*/ 689 w 3088"/>
                    <a:gd name="T5" fmla="*/ 1004 h 3592"/>
                    <a:gd name="T6" fmla="*/ 496 w 3088"/>
                    <a:gd name="T7" fmla="*/ 1284 h 3592"/>
                    <a:gd name="T8" fmla="*/ 391 w 3088"/>
                    <a:gd name="T9" fmla="*/ 1617 h 3592"/>
                    <a:gd name="T10" fmla="*/ 391 w 3088"/>
                    <a:gd name="T11" fmla="*/ 1976 h 3592"/>
                    <a:gd name="T12" fmla="*/ 496 w 3088"/>
                    <a:gd name="T13" fmla="*/ 2308 h 3592"/>
                    <a:gd name="T14" fmla="*/ 689 w 3088"/>
                    <a:gd name="T15" fmla="*/ 2589 h 3592"/>
                    <a:gd name="T16" fmla="*/ 955 w 3088"/>
                    <a:gd name="T17" fmla="*/ 2801 h 3592"/>
                    <a:gd name="T18" fmla="*/ 1277 w 3088"/>
                    <a:gd name="T19" fmla="*/ 2929 h 3592"/>
                    <a:gd name="T20" fmla="*/ 1630 w 3088"/>
                    <a:gd name="T21" fmla="*/ 2958 h 3592"/>
                    <a:gd name="T22" fmla="*/ 1959 w 3088"/>
                    <a:gd name="T23" fmla="*/ 2884 h 3592"/>
                    <a:gd name="T24" fmla="*/ 2246 w 3088"/>
                    <a:gd name="T25" fmla="*/ 2726 h 3592"/>
                    <a:gd name="T26" fmla="*/ 2475 w 3088"/>
                    <a:gd name="T27" fmla="*/ 2497 h 3592"/>
                    <a:gd name="T28" fmla="*/ 2634 w 3088"/>
                    <a:gd name="T29" fmla="*/ 2211 h 3592"/>
                    <a:gd name="T30" fmla="*/ 2706 w 3088"/>
                    <a:gd name="T31" fmla="*/ 1883 h 3592"/>
                    <a:gd name="T32" fmla="*/ 2679 w 3088"/>
                    <a:gd name="T33" fmla="*/ 1529 h 3592"/>
                    <a:gd name="T34" fmla="*/ 2551 w 3088"/>
                    <a:gd name="T35" fmla="*/ 1208 h 3592"/>
                    <a:gd name="T36" fmla="*/ 2337 w 3088"/>
                    <a:gd name="T37" fmla="*/ 944 h 3592"/>
                    <a:gd name="T38" fmla="*/ 2057 w 3088"/>
                    <a:gd name="T39" fmla="*/ 750 h 3592"/>
                    <a:gd name="T40" fmla="*/ 1725 w 3088"/>
                    <a:gd name="T41" fmla="*/ 646 h 3592"/>
                    <a:gd name="T42" fmla="*/ 1557 w 3088"/>
                    <a:gd name="T43" fmla="*/ 1 h 3592"/>
                    <a:gd name="T44" fmla="*/ 1621 w 3088"/>
                    <a:gd name="T45" fmla="*/ 39 h 3592"/>
                    <a:gd name="T46" fmla="*/ 2010 w 3088"/>
                    <a:gd name="T47" fmla="*/ 278 h 3592"/>
                    <a:gd name="T48" fmla="*/ 2427 w 3088"/>
                    <a:gd name="T49" fmla="*/ 456 h 3592"/>
                    <a:gd name="T50" fmla="*/ 2828 w 3088"/>
                    <a:gd name="T51" fmla="*/ 546 h 3592"/>
                    <a:gd name="T52" fmla="*/ 3051 w 3088"/>
                    <a:gd name="T53" fmla="*/ 577 h 3592"/>
                    <a:gd name="T54" fmla="*/ 3087 w 3088"/>
                    <a:gd name="T55" fmla="*/ 630 h 3592"/>
                    <a:gd name="T56" fmla="*/ 3086 w 3088"/>
                    <a:gd name="T57" fmla="*/ 1810 h 3592"/>
                    <a:gd name="T58" fmla="*/ 3046 w 3088"/>
                    <a:gd name="T59" fmla="*/ 2262 h 3592"/>
                    <a:gd name="T60" fmla="*/ 2938 w 3088"/>
                    <a:gd name="T61" fmla="*/ 2537 h 3592"/>
                    <a:gd name="T62" fmla="*/ 2757 w 3088"/>
                    <a:gd name="T63" fmla="*/ 2805 h 3592"/>
                    <a:gd name="T64" fmla="*/ 2484 w 3088"/>
                    <a:gd name="T65" fmla="*/ 3078 h 3592"/>
                    <a:gd name="T66" fmla="*/ 2171 w 3088"/>
                    <a:gd name="T67" fmla="*/ 3300 h 3592"/>
                    <a:gd name="T68" fmla="*/ 1796 w 3088"/>
                    <a:gd name="T69" fmla="*/ 3494 h 3592"/>
                    <a:gd name="T70" fmla="*/ 1549 w 3088"/>
                    <a:gd name="T71" fmla="*/ 3592 h 3592"/>
                    <a:gd name="T72" fmla="*/ 1296 w 3088"/>
                    <a:gd name="T73" fmla="*/ 3499 h 3592"/>
                    <a:gd name="T74" fmla="*/ 891 w 3088"/>
                    <a:gd name="T75" fmla="*/ 3284 h 3592"/>
                    <a:gd name="T76" fmla="*/ 525 w 3088"/>
                    <a:gd name="T77" fmla="*/ 3005 h 3592"/>
                    <a:gd name="T78" fmla="*/ 282 w 3088"/>
                    <a:gd name="T79" fmla="*/ 2741 h 3592"/>
                    <a:gd name="T80" fmla="*/ 118 w 3088"/>
                    <a:gd name="T81" fmla="*/ 2469 h 3592"/>
                    <a:gd name="T82" fmla="*/ 25 w 3088"/>
                    <a:gd name="T83" fmla="*/ 2161 h 3592"/>
                    <a:gd name="T84" fmla="*/ 0 w 3088"/>
                    <a:gd name="T85" fmla="*/ 1506 h 3592"/>
                    <a:gd name="T86" fmla="*/ 3 w 3088"/>
                    <a:gd name="T87" fmla="*/ 621 h 3592"/>
                    <a:gd name="T88" fmla="*/ 44 w 3088"/>
                    <a:gd name="T89" fmla="*/ 575 h 3592"/>
                    <a:gd name="T90" fmla="*/ 324 w 3088"/>
                    <a:gd name="T91" fmla="*/ 541 h 3592"/>
                    <a:gd name="T92" fmla="*/ 764 w 3088"/>
                    <a:gd name="T93" fmla="*/ 420 h 3592"/>
                    <a:gd name="T94" fmla="*/ 1176 w 3088"/>
                    <a:gd name="T95" fmla="*/ 224 h 3592"/>
                    <a:gd name="T96" fmla="*/ 1489 w 3088"/>
                    <a:gd name="T97" fmla="*/ 24 h 3592"/>
                    <a:gd name="T98" fmla="*/ 1545 w 3088"/>
                    <a:gd name="T99" fmla="*/ 0 h 359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088" h="3592">
                      <a:moveTo>
                        <a:pt x="1544" y="632"/>
                      </a:moveTo>
                      <a:lnTo>
                        <a:pt x="1453" y="635"/>
                      </a:lnTo>
                      <a:lnTo>
                        <a:pt x="1363" y="646"/>
                      </a:lnTo>
                      <a:lnTo>
                        <a:pt x="1277" y="663"/>
                      </a:lnTo>
                      <a:lnTo>
                        <a:pt x="1192" y="686"/>
                      </a:lnTo>
                      <a:lnTo>
                        <a:pt x="1110" y="715"/>
                      </a:lnTo>
                      <a:lnTo>
                        <a:pt x="1031" y="750"/>
                      </a:lnTo>
                      <a:lnTo>
                        <a:pt x="955" y="791"/>
                      </a:lnTo>
                      <a:lnTo>
                        <a:pt x="883" y="837"/>
                      </a:lnTo>
                      <a:lnTo>
                        <a:pt x="814" y="888"/>
                      </a:lnTo>
                      <a:lnTo>
                        <a:pt x="749" y="944"/>
                      </a:lnTo>
                      <a:lnTo>
                        <a:pt x="689" y="1004"/>
                      </a:lnTo>
                      <a:lnTo>
                        <a:pt x="634" y="1068"/>
                      </a:lnTo>
                      <a:lnTo>
                        <a:pt x="583" y="1136"/>
                      </a:lnTo>
                      <a:lnTo>
                        <a:pt x="537" y="1208"/>
                      </a:lnTo>
                      <a:lnTo>
                        <a:pt x="496" y="1284"/>
                      </a:lnTo>
                      <a:lnTo>
                        <a:pt x="461" y="1363"/>
                      </a:lnTo>
                      <a:lnTo>
                        <a:pt x="432" y="1445"/>
                      </a:lnTo>
                      <a:lnTo>
                        <a:pt x="409" y="1529"/>
                      </a:lnTo>
                      <a:lnTo>
                        <a:pt x="391" y="1617"/>
                      </a:lnTo>
                      <a:lnTo>
                        <a:pt x="381" y="1705"/>
                      </a:lnTo>
                      <a:lnTo>
                        <a:pt x="378" y="1796"/>
                      </a:lnTo>
                      <a:lnTo>
                        <a:pt x="381" y="1887"/>
                      </a:lnTo>
                      <a:lnTo>
                        <a:pt x="391" y="1976"/>
                      </a:lnTo>
                      <a:lnTo>
                        <a:pt x="409" y="2063"/>
                      </a:lnTo>
                      <a:lnTo>
                        <a:pt x="432" y="2148"/>
                      </a:lnTo>
                      <a:lnTo>
                        <a:pt x="461" y="2229"/>
                      </a:lnTo>
                      <a:lnTo>
                        <a:pt x="496" y="2308"/>
                      </a:lnTo>
                      <a:lnTo>
                        <a:pt x="537" y="2383"/>
                      </a:lnTo>
                      <a:lnTo>
                        <a:pt x="583" y="2456"/>
                      </a:lnTo>
                      <a:lnTo>
                        <a:pt x="634" y="2524"/>
                      </a:lnTo>
                      <a:lnTo>
                        <a:pt x="689" y="2589"/>
                      </a:lnTo>
                      <a:lnTo>
                        <a:pt x="749" y="2649"/>
                      </a:lnTo>
                      <a:lnTo>
                        <a:pt x="814" y="2705"/>
                      </a:lnTo>
                      <a:lnTo>
                        <a:pt x="883" y="2755"/>
                      </a:lnTo>
                      <a:lnTo>
                        <a:pt x="955" y="2801"/>
                      </a:lnTo>
                      <a:lnTo>
                        <a:pt x="1031" y="2842"/>
                      </a:lnTo>
                      <a:lnTo>
                        <a:pt x="1110" y="2877"/>
                      </a:lnTo>
                      <a:lnTo>
                        <a:pt x="1192" y="2906"/>
                      </a:lnTo>
                      <a:lnTo>
                        <a:pt x="1277" y="2929"/>
                      </a:lnTo>
                      <a:lnTo>
                        <a:pt x="1363" y="2947"/>
                      </a:lnTo>
                      <a:lnTo>
                        <a:pt x="1453" y="2957"/>
                      </a:lnTo>
                      <a:lnTo>
                        <a:pt x="1544" y="2961"/>
                      </a:lnTo>
                      <a:lnTo>
                        <a:pt x="1630" y="2958"/>
                      </a:lnTo>
                      <a:lnTo>
                        <a:pt x="1716" y="2948"/>
                      </a:lnTo>
                      <a:lnTo>
                        <a:pt x="1799" y="2933"/>
                      </a:lnTo>
                      <a:lnTo>
                        <a:pt x="1881" y="2911"/>
                      </a:lnTo>
                      <a:lnTo>
                        <a:pt x="1959" y="2884"/>
                      </a:lnTo>
                      <a:lnTo>
                        <a:pt x="2036" y="2853"/>
                      </a:lnTo>
                      <a:lnTo>
                        <a:pt x="2109" y="2815"/>
                      </a:lnTo>
                      <a:lnTo>
                        <a:pt x="2179" y="2773"/>
                      </a:lnTo>
                      <a:lnTo>
                        <a:pt x="2246" y="2726"/>
                      </a:lnTo>
                      <a:lnTo>
                        <a:pt x="2309" y="2674"/>
                      </a:lnTo>
                      <a:lnTo>
                        <a:pt x="2369" y="2620"/>
                      </a:lnTo>
                      <a:lnTo>
                        <a:pt x="2424" y="2559"/>
                      </a:lnTo>
                      <a:lnTo>
                        <a:pt x="2475" y="2497"/>
                      </a:lnTo>
                      <a:lnTo>
                        <a:pt x="2522" y="2430"/>
                      </a:lnTo>
                      <a:lnTo>
                        <a:pt x="2564" y="2360"/>
                      </a:lnTo>
                      <a:lnTo>
                        <a:pt x="2601" y="2287"/>
                      </a:lnTo>
                      <a:lnTo>
                        <a:pt x="2634" y="2211"/>
                      </a:lnTo>
                      <a:lnTo>
                        <a:pt x="2660" y="2133"/>
                      </a:lnTo>
                      <a:lnTo>
                        <a:pt x="2682" y="2052"/>
                      </a:lnTo>
                      <a:lnTo>
                        <a:pt x="2698" y="1969"/>
                      </a:lnTo>
                      <a:lnTo>
                        <a:pt x="2706" y="1883"/>
                      </a:lnTo>
                      <a:lnTo>
                        <a:pt x="2710" y="1796"/>
                      </a:lnTo>
                      <a:lnTo>
                        <a:pt x="2706" y="1705"/>
                      </a:lnTo>
                      <a:lnTo>
                        <a:pt x="2697" y="1617"/>
                      </a:lnTo>
                      <a:lnTo>
                        <a:pt x="2679" y="1529"/>
                      </a:lnTo>
                      <a:lnTo>
                        <a:pt x="2656" y="1445"/>
                      </a:lnTo>
                      <a:lnTo>
                        <a:pt x="2627" y="1363"/>
                      </a:lnTo>
                      <a:lnTo>
                        <a:pt x="2591" y="1284"/>
                      </a:lnTo>
                      <a:lnTo>
                        <a:pt x="2551" y="1208"/>
                      </a:lnTo>
                      <a:lnTo>
                        <a:pt x="2505" y="1136"/>
                      </a:lnTo>
                      <a:lnTo>
                        <a:pt x="2453" y="1068"/>
                      </a:lnTo>
                      <a:lnTo>
                        <a:pt x="2397" y="1004"/>
                      </a:lnTo>
                      <a:lnTo>
                        <a:pt x="2337" y="944"/>
                      </a:lnTo>
                      <a:lnTo>
                        <a:pt x="2274" y="888"/>
                      </a:lnTo>
                      <a:lnTo>
                        <a:pt x="2205" y="837"/>
                      </a:lnTo>
                      <a:lnTo>
                        <a:pt x="2132" y="791"/>
                      </a:lnTo>
                      <a:lnTo>
                        <a:pt x="2057" y="750"/>
                      </a:lnTo>
                      <a:lnTo>
                        <a:pt x="1978" y="715"/>
                      </a:lnTo>
                      <a:lnTo>
                        <a:pt x="1896" y="686"/>
                      </a:lnTo>
                      <a:lnTo>
                        <a:pt x="1811" y="663"/>
                      </a:lnTo>
                      <a:lnTo>
                        <a:pt x="1725" y="646"/>
                      </a:lnTo>
                      <a:lnTo>
                        <a:pt x="1635" y="635"/>
                      </a:lnTo>
                      <a:lnTo>
                        <a:pt x="1544" y="632"/>
                      </a:lnTo>
                      <a:close/>
                      <a:moveTo>
                        <a:pt x="1545" y="0"/>
                      </a:moveTo>
                      <a:lnTo>
                        <a:pt x="1557" y="1"/>
                      </a:lnTo>
                      <a:lnTo>
                        <a:pt x="1569" y="6"/>
                      </a:lnTo>
                      <a:lnTo>
                        <a:pt x="1583" y="14"/>
                      </a:lnTo>
                      <a:lnTo>
                        <a:pt x="1600" y="25"/>
                      </a:lnTo>
                      <a:lnTo>
                        <a:pt x="1621" y="39"/>
                      </a:lnTo>
                      <a:lnTo>
                        <a:pt x="1716" y="104"/>
                      </a:lnTo>
                      <a:lnTo>
                        <a:pt x="1812" y="165"/>
                      </a:lnTo>
                      <a:lnTo>
                        <a:pt x="1910" y="223"/>
                      </a:lnTo>
                      <a:lnTo>
                        <a:pt x="2010" y="278"/>
                      </a:lnTo>
                      <a:lnTo>
                        <a:pt x="2112" y="329"/>
                      </a:lnTo>
                      <a:lnTo>
                        <a:pt x="2215" y="375"/>
                      </a:lnTo>
                      <a:lnTo>
                        <a:pt x="2320" y="418"/>
                      </a:lnTo>
                      <a:lnTo>
                        <a:pt x="2427" y="456"/>
                      </a:lnTo>
                      <a:lnTo>
                        <a:pt x="2537" y="489"/>
                      </a:lnTo>
                      <a:lnTo>
                        <a:pt x="2648" y="516"/>
                      </a:lnTo>
                      <a:lnTo>
                        <a:pt x="2738" y="532"/>
                      </a:lnTo>
                      <a:lnTo>
                        <a:pt x="2828" y="546"/>
                      </a:lnTo>
                      <a:lnTo>
                        <a:pt x="2919" y="556"/>
                      </a:lnTo>
                      <a:lnTo>
                        <a:pt x="3010" y="567"/>
                      </a:lnTo>
                      <a:lnTo>
                        <a:pt x="3032" y="572"/>
                      </a:lnTo>
                      <a:lnTo>
                        <a:pt x="3051" y="577"/>
                      </a:lnTo>
                      <a:lnTo>
                        <a:pt x="3065" y="586"/>
                      </a:lnTo>
                      <a:lnTo>
                        <a:pt x="3075" y="597"/>
                      </a:lnTo>
                      <a:lnTo>
                        <a:pt x="3082" y="611"/>
                      </a:lnTo>
                      <a:lnTo>
                        <a:pt x="3087" y="630"/>
                      </a:lnTo>
                      <a:lnTo>
                        <a:pt x="3088" y="653"/>
                      </a:lnTo>
                      <a:lnTo>
                        <a:pt x="3088" y="1352"/>
                      </a:lnTo>
                      <a:lnTo>
                        <a:pt x="3088" y="1580"/>
                      </a:lnTo>
                      <a:lnTo>
                        <a:pt x="3086" y="1810"/>
                      </a:lnTo>
                      <a:lnTo>
                        <a:pt x="3080" y="2039"/>
                      </a:lnTo>
                      <a:lnTo>
                        <a:pt x="3074" y="2115"/>
                      </a:lnTo>
                      <a:lnTo>
                        <a:pt x="3063" y="2190"/>
                      </a:lnTo>
                      <a:lnTo>
                        <a:pt x="3046" y="2262"/>
                      </a:lnTo>
                      <a:lnTo>
                        <a:pt x="3025" y="2333"/>
                      </a:lnTo>
                      <a:lnTo>
                        <a:pt x="3000" y="2402"/>
                      </a:lnTo>
                      <a:lnTo>
                        <a:pt x="2972" y="2470"/>
                      </a:lnTo>
                      <a:lnTo>
                        <a:pt x="2938" y="2537"/>
                      </a:lnTo>
                      <a:lnTo>
                        <a:pt x="2900" y="2601"/>
                      </a:lnTo>
                      <a:lnTo>
                        <a:pt x="2860" y="2664"/>
                      </a:lnTo>
                      <a:lnTo>
                        <a:pt x="2817" y="2727"/>
                      </a:lnTo>
                      <a:lnTo>
                        <a:pt x="2757" y="2805"/>
                      </a:lnTo>
                      <a:lnTo>
                        <a:pt x="2693" y="2878"/>
                      </a:lnTo>
                      <a:lnTo>
                        <a:pt x="2627" y="2948"/>
                      </a:lnTo>
                      <a:lnTo>
                        <a:pt x="2556" y="3015"/>
                      </a:lnTo>
                      <a:lnTo>
                        <a:pt x="2484" y="3078"/>
                      </a:lnTo>
                      <a:lnTo>
                        <a:pt x="2410" y="3138"/>
                      </a:lnTo>
                      <a:lnTo>
                        <a:pt x="2332" y="3195"/>
                      </a:lnTo>
                      <a:lnTo>
                        <a:pt x="2252" y="3249"/>
                      </a:lnTo>
                      <a:lnTo>
                        <a:pt x="2171" y="3300"/>
                      </a:lnTo>
                      <a:lnTo>
                        <a:pt x="2086" y="3349"/>
                      </a:lnTo>
                      <a:lnTo>
                        <a:pt x="2001" y="3396"/>
                      </a:lnTo>
                      <a:lnTo>
                        <a:pt x="1900" y="3447"/>
                      </a:lnTo>
                      <a:lnTo>
                        <a:pt x="1796" y="3494"/>
                      </a:lnTo>
                      <a:lnTo>
                        <a:pt x="1692" y="3540"/>
                      </a:lnTo>
                      <a:lnTo>
                        <a:pt x="1588" y="3583"/>
                      </a:lnTo>
                      <a:lnTo>
                        <a:pt x="1570" y="3590"/>
                      </a:lnTo>
                      <a:lnTo>
                        <a:pt x="1549" y="3592"/>
                      </a:lnTo>
                      <a:lnTo>
                        <a:pt x="1530" y="3592"/>
                      </a:lnTo>
                      <a:lnTo>
                        <a:pt x="1511" y="3588"/>
                      </a:lnTo>
                      <a:lnTo>
                        <a:pt x="1404" y="3545"/>
                      </a:lnTo>
                      <a:lnTo>
                        <a:pt x="1296" y="3499"/>
                      </a:lnTo>
                      <a:lnTo>
                        <a:pt x="1192" y="3451"/>
                      </a:lnTo>
                      <a:lnTo>
                        <a:pt x="1089" y="3399"/>
                      </a:lnTo>
                      <a:lnTo>
                        <a:pt x="989" y="3343"/>
                      </a:lnTo>
                      <a:lnTo>
                        <a:pt x="891" y="3284"/>
                      </a:lnTo>
                      <a:lnTo>
                        <a:pt x="796" y="3220"/>
                      </a:lnTo>
                      <a:lnTo>
                        <a:pt x="702" y="3152"/>
                      </a:lnTo>
                      <a:lnTo>
                        <a:pt x="613" y="3081"/>
                      </a:lnTo>
                      <a:lnTo>
                        <a:pt x="525" y="3005"/>
                      </a:lnTo>
                      <a:lnTo>
                        <a:pt x="440" y="2924"/>
                      </a:lnTo>
                      <a:lnTo>
                        <a:pt x="385" y="2865"/>
                      </a:lnTo>
                      <a:lnTo>
                        <a:pt x="331" y="2803"/>
                      </a:lnTo>
                      <a:lnTo>
                        <a:pt x="282" y="2741"/>
                      </a:lnTo>
                      <a:lnTo>
                        <a:pt x="234" y="2677"/>
                      </a:lnTo>
                      <a:lnTo>
                        <a:pt x="192" y="2610"/>
                      </a:lnTo>
                      <a:lnTo>
                        <a:pt x="153" y="2540"/>
                      </a:lnTo>
                      <a:lnTo>
                        <a:pt x="118" y="2469"/>
                      </a:lnTo>
                      <a:lnTo>
                        <a:pt x="88" y="2394"/>
                      </a:lnTo>
                      <a:lnTo>
                        <a:pt x="62" y="2318"/>
                      </a:lnTo>
                      <a:lnTo>
                        <a:pt x="42" y="2239"/>
                      </a:lnTo>
                      <a:lnTo>
                        <a:pt x="25" y="2161"/>
                      </a:lnTo>
                      <a:lnTo>
                        <a:pt x="13" y="2084"/>
                      </a:lnTo>
                      <a:lnTo>
                        <a:pt x="5" y="2004"/>
                      </a:lnTo>
                      <a:lnTo>
                        <a:pt x="3" y="1925"/>
                      </a:lnTo>
                      <a:lnTo>
                        <a:pt x="0" y="1506"/>
                      </a:lnTo>
                      <a:lnTo>
                        <a:pt x="0" y="1087"/>
                      </a:lnTo>
                      <a:lnTo>
                        <a:pt x="1" y="668"/>
                      </a:lnTo>
                      <a:lnTo>
                        <a:pt x="1" y="642"/>
                      </a:lnTo>
                      <a:lnTo>
                        <a:pt x="3" y="621"/>
                      </a:lnTo>
                      <a:lnTo>
                        <a:pt x="9" y="604"/>
                      </a:lnTo>
                      <a:lnTo>
                        <a:pt x="16" y="591"/>
                      </a:lnTo>
                      <a:lnTo>
                        <a:pt x="28" y="582"/>
                      </a:lnTo>
                      <a:lnTo>
                        <a:pt x="44" y="575"/>
                      </a:lnTo>
                      <a:lnTo>
                        <a:pt x="65" y="571"/>
                      </a:lnTo>
                      <a:lnTo>
                        <a:pt x="91" y="569"/>
                      </a:lnTo>
                      <a:lnTo>
                        <a:pt x="209" y="558"/>
                      </a:lnTo>
                      <a:lnTo>
                        <a:pt x="324" y="541"/>
                      </a:lnTo>
                      <a:lnTo>
                        <a:pt x="437" y="518"/>
                      </a:lnTo>
                      <a:lnTo>
                        <a:pt x="548" y="491"/>
                      </a:lnTo>
                      <a:lnTo>
                        <a:pt x="657" y="458"/>
                      </a:lnTo>
                      <a:lnTo>
                        <a:pt x="764" y="420"/>
                      </a:lnTo>
                      <a:lnTo>
                        <a:pt x="869" y="377"/>
                      </a:lnTo>
                      <a:lnTo>
                        <a:pt x="973" y="330"/>
                      </a:lnTo>
                      <a:lnTo>
                        <a:pt x="1075" y="279"/>
                      </a:lnTo>
                      <a:lnTo>
                        <a:pt x="1176" y="224"/>
                      </a:lnTo>
                      <a:lnTo>
                        <a:pt x="1274" y="165"/>
                      </a:lnTo>
                      <a:lnTo>
                        <a:pt x="1372" y="102"/>
                      </a:lnTo>
                      <a:lnTo>
                        <a:pt x="1468" y="38"/>
                      </a:lnTo>
                      <a:lnTo>
                        <a:pt x="1489" y="24"/>
                      </a:lnTo>
                      <a:lnTo>
                        <a:pt x="1507" y="13"/>
                      </a:lnTo>
                      <a:lnTo>
                        <a:pt x="1521" y="5"/>
                      </a:lnTo>
                      <a:lnTo>
                        <a:pt x="1534" y="1"/>
                      </a:lnTo>
                      <a:lnTo>
                        <a:pt x="1545" y="0"/>
                      </a:lnTo>
                      <a:close/>
                    </a:path>
                  </a:pathLst>
                </a:custGeom>
                <a:solidFill>
                  <a:schemeClr val="bg1"/>
                </a:solidFill>
                <a:ln w="0">
                  <a:noFill/>
                  <a:prstDash val="solid"/>
                  <a:round/>
                </a:ln>
              </p:spPr>
              <p:txBody>
                <a:bodyPr vert="horz" wrap="square" lIns="91440" tIns="45720" rIns="91440" bIns="45720" numCol="1" anchor="t" anchorCtr="0" compatLnSpc="1">
                  <a:prstTxWarp prst="textNoShape">
                    <a:avLst/>
                  </a:prstTxWarp>
                </a:bodyPr>
                <a:lstStyle/>
                <a:p>
                  <a:endParaRPr lang="en-US"/>
                </a:p>
              </p:txBody>
            </p:sp>
          </p:grpSp>
        </p:grpSp>
        <p:pic>
          <p:nvPicPr>
            <p:cNvPr id="56" name="图片 55">
              <a:extLst>
                <a:ext uri="{FF2B5EF4-FFF2-40B4-BE49-F238E27FC236}">
                  <a16:creationId xmlns:a16="http://schemas.microsoft.com/office/drawing/2014/main" id="{2D57EA49-C5FF-46E1-834E-5203CCD5B1A2}"/>
                </a:ext>
              </a:extLst>
            </p:cNvPr>
            <p:cNvPicPr>
              <a:picLocks noChangeAspect="1"/>
            </p:cNvPicPr>
            <p:nvPr/>
          </p:nvPicPr>
          <p:blipFill>
            <a:blip r:embed="rId2"/>
            <a:stretch>
              <a:fillRect/>
            </a:stretch>
          </p:blipFill>
          <p:spPr>
            <a:xfrm>
              <a:off x="5283485" y="2731998"/>
              <a:ext cx="1394584" cy="1322540"/>
            </a:xfrm>
            <a:prstGeom prst="rect">
              <a:avLst/>
            </a:prstGeom>
          </p:spPr>
        </p:pic>
      </p:grpSp>
    </p:spTree>
    <p:extLst>
      <p:ext uri="{BB962C8B-B14F-4D97-AF65-F5344CB8AC3E}">
        <p14:creationId val="3945367303"/>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500"/>
                                        <p:tgtEl>
                                          <p:spTgt spid="57"/>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down)">
                                      <p:cBhvr>
                                        <p:cTn id="12" dur="500"/>
                                        <p:tgtEl>
                                          <p:spTgt spid="44"/>
                                        </p:tgtEl>
                                      </p:cBhvr>
                                    </p:animEffect>
                                  </p:childTnLst>
                                </p:cTn>
                              </p:par>
                            </p:childTnLst>
                          </p:cTn>
                        </p:par>
                      </p:childTnLst>
                    </p:cTn>
                  </p:par>
                  <p:par>
                    <p:cTn id="13" fill="hold" nodeType="clickPar">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7"/>
                                        </p:tgtEl>
                                        <p:attrNameLst>
                                          <p:attrName>style.visibility</p:attrName>
                                        </p:attrNameLst>
                                      </p:cBhvr>
                                      <p:to>
                                        <p:strVal val="visible"/>
                                      </p:to>
                                    </p:set>
                                    <p:animEffect transition="in" filter="wipe(down)">
                                      <p:cBhvr>
                                        <p:cTn id="17" dur="500"/>
                                        <p:tgtEl>
                                          <p:spTgt spid="47"/>
                                        </p:tgtEl>
                                      </p:cBhvr>
                                    </p:animEffect>
                                  </p:childTnLst>
                                </p:cTn>
                              </p:par>
                            </p:childTnLst>
                          </p:cTn>
                        </p:par>
                      </p:childTnLst>
                    </p:cTn>
                  </p:par>
                  <p:par>
                    <p:cTn id="18" fill="hold" nodeType="clickPar">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0"/>
                                        </p:tgtEl>
                                        <p:attrNameLst>
                                          <p:attrName>style.visibility</p:attrName>
                                        </p:attrNameLst>
                                      </p:cBhvr>
                                      <p:to>
                                        <p:strVal val="visible"/>
                                      </p:to>
                                    </p:set>
                                    <p:animEffect transition="in" filter="wipe(down)">
                                      <p:cBhvr>
                                        <p:cTn id="22" dur="500"/>
                                        <p:tgtEl>
                                          <p:spTgt spid="50"/>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down)">
                                      <p:cBhvr>
                                        <p:cTn id="27"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9" name="组合 8">
            <a:extLst>
              <a:ext uri="{FF2B5EF4-FFF2-40B4-BE49-F238E27FC236}">
                <a16:creationId xmlns:a16="http://schemas.microsoft.com/office/drawing/2014/main" id="{F08617E3-D07F-4114-9774-DE06216D27E4}"/>
              </a:ext>
            </a:extLst>
          </p:cNvPr>
          <p:cNvGrpSpPr/>
          <p:nvPr/>
        </p:nvGrpSpPr>
        <p:grpSpPr>
          <a:xfrm>
            <a:off x="5073945" y="1054813"/>
            <a:ext cx="5744907" cy="1562470"/>
            <a:chOff x="855077" y="1277837"/>
            <a:chExt cx="5744907" cy="1562470"/>
          </a:xfrm>
        </p:grpSpPr>
        <p:grpSp>
          <p:nvGrpSpPr>
            <p:cNvPr id="12" name="Group 41">
              <a:extLst>
                <a:ext uri="{FF2B5EF4-FFF2-40B4-BE49-F238E27FC236}">
                  <a16:creationId xmlns:a16="http://schemas.microsoft.com/office/drawing/2014/main" id="{32C2CB77-7946-48EA-99DD-600FC8FC0CDE}"/>
                </a:ext>
              </a:extLst>
            </p:cNvPr>
            <p:cNvGrpSpPr/>
            <p:nvPr/>
          </p:nvGrpSpPr>
          <p:grpSpPr>
            <a:xfrm>
              <a:off x="1618522" y="1850330"/>
              <a:ext cx="4981462" cy="989041"/>
              <a:chOff x="508001" y="1871705"/>
              <a:chExt cx="4981462" cy="989041"/>
            </a:xfrm>
          </p:grpSpPr>
          <p:sp>
            <p:nvSpPr>
              <p:cNvPr id="13" name="Freeform 5">
                <a:extLst>
                  <a:ext uri="{FF2B5EF4-FFF2-40B4-BE49-F238E27FC236}">
                    <a16:creationId xmlns:a16="http://schemas.microsoft.com/office/drawing/2014/main" id="{78D5742C-BF0D-4AE7-A8DE-DB6F44742484}"/>
                  </a:ext>
                </a:extLst>
              </p:cNvPr>
              <p:cNvSpPr/>
              <p:nvPr/>
            </p:nvSpPr>
            <p:spPr bwMode="auto">
              <a:xfrm>
                <a:off x="508001" y="1871705"/>
                <a:ext cx="4850013" cy="989041"/>
              </a:xfrm>
              <a:custGeom>
                <a:gdLst>
                  <a:gd name="T0" fmla="*/ 31 w 2262"/>
                  <a:gd name="T1" fmla="*/ 0 h 459"/>
                  <a:gd name="T2" fmla="*/ 0 w 2262"/>
                  <a:gd name="T3" fmla="*/ 31 h 459"/>
                  <a:gd name="T4" fmla="*/ 0 w 2262"/>
                  <a:gd name="T5" fmla="*/ 428 h 459"/>
                  <a:gd name="T6" fmla="*/ 31 w 2262"/>
                  <a:gd name="T7" fmla="*/ 459 h 459"/>
                  <a:gd name="T8" fmla="*/ 2262 w 2262"/>
                  <a:gd name="T9" fmla="*/ 459 h 459"/>
                  <a:gd name="T10" fmla="*/ 2262 w 2262"/>
                  <a:gd name="T11" fmla="*/ 0 h 459"/>
                  <a:gd name="T12" fmla="*/ 31 w 2262"/>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2262" h="459">
                    <a:moveTo>
                      <a:pt x="31" y="0"/>
                    </a:moveTo>
                    <a:cubicBezTo>
                      <a:pt x="14" y="0"/>
                      <a:pt x="0" y="14"/>
                      <a:pt x="0" y="31"/>
                    </a:cubicBezTo>
                    <a:cubicBezTo>
                      <a:pt x="0" y="428"/>
                      <a:pt x="0" y="428"/>
                      <a:pt x="0" y="428"/>
                    </a:cubicBezTo>
                    <a:cubicBezTo>
                      <a:pt x="0" y="445"/>
                      <a:pt x="14" y="459"/>
                      <a:pt x="31" y="459"/>
                    </a:cubicBezTo>
                    <a:cubicBezTo>
                      <a:pt x="2262" y="459"/>
                      <a:pt x="2262" y="459"/>
                      <a:pt x="2262" y="459"/>
                    </a:cubicBezTo>
                    <a:cubicBezTo>
                      <a:pt x="2262" y="0"/>
                      <a:pt x="2262" y="0"/>
                      <a:pt x="2262" y="0"/>
                    </a:cubicBezTo>
                    <a:lnTo>
                      <a:pt x="31"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8">
                <a:extLst>
                  <a:ext uri="{FF2B5EF4-FFF2-40B4-BE49-F238E27FC236}">
                    <a16:creationId xmlns:a16="http://schemas.microsoft.com/office/drawing/2014/main" id="{F4339DC9-6993-43A5-B218-B7F79ED79EB4}"/>
                  </a:ext>
                </a:extLst>
              </p:cNvPr>
              <p:cNvSpPr/>
              <p:nvPr/>
            </p:nvSpPr>
            <p:spPr bwMode="auto">
              <a:xfrm>
                <a:off x="5358014" y="1871705"/>
                <a:ext cx="131449" cy="989041"/>
              </a:xfrm>
              <a:custGeom>
                <a:gdLst>
                  <a:gd name="T0" fmla="*/ 30 w 61"/>
                  <a:gd name="T1" fmla="*/ 0 h 459"/>
                  <a:gd name="T2" fmla="*/ 0 w 61"/>
                  <a:gd name="T3" fmla="*/ 0 h 459"/>
                  <a:gd name="T4" fmla="*/ 0 w 61"/>
                  <a:gd name="T5" fmla="*/ 459 h 459"/>
                  <a:gd name="T6" fmla="*/ 30 w 61"/>
                  <a:gd name="T7" fmla="*/ 459 h 459"/>
                  <a:gd name="T8" fmla="*/ 61 w 61"/>
                  <a:gd name="T9" fmla="*/ 428 h 459"/>
                  <a:gd name="T10" fmla="*/ 61 w 61"/>
                  <a:gd name="T11" fmla="*/ 31 h 459"/>
                  <a:gd name="T12" fmla="*/ 30 w 61"/>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61" h="459">
                    <a:moveTo>
                      <a:pt x="30" y="0"/>
                    </a:moveTo>
                    <a:cubicBezTo>
                      <a:pt x="0" y="0"/>
                      <a:pt x="0" y="0"/>
                      <a:pt x="0" y="0"/>
                    </a:cubicBezTo>
                    <a:cubicBezTo>
                      <a:pt x="0" y="459"/>
                      <a:pt x="0" y="459"/>
                      <a:pt x="0" y="459"/>
                    </a:cubicBezTo>
                    <a:cubicBezTo>
                      <a:pt x="30" y="459"/>
                      <a:pt x="30" y="459"/>
                      <a:pt x="30" y="459"/>
                    </a:cubicBezTo>
                    <a:cubicBezTo>
                      <a:pt x="47" y="459"/>
                      <a:pt x="61" y="445"/>
                      <a:pt x="61" y="428"/>
                    </a:cubicBezTo>
                    <a:cubicBezTo>
                      <a:pt x="61" y="31"/>
                      <a:pt x="61" y="31"/>
                      <a:pt x="61" y="31"/>
                    </a:cubicBezTo>
                    <a:cubicBezTo>
                      <a:pt x="61" y="14"/>
                      <a:pt x="47" y="0"/>
                      <a:pt x="30" y="0"/>
                    </a:cubicBez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5" name="图片 14">
              <a:extLst>
                <a:ext uri="{FF2B5EF4-FFF2-40B4-BE49-F238E27FC236}">
                  <a16:creationId xmlns:a16="http://schemas.microsoft.com/office/drawing/2014/main" id="{050BFEC1-1FF1-43FE-8FB3-750340DF57CB}"/>
                </a:ext>
              </a:extLst>
            </p:cNvPr>
            <p:cNvPicPr>
              <a:picLocks noChangeAspect="1"/>
            </p:cNvPicPr>
            <p:nvPr/>
          </p:nvPicPr>
          <p:blipFill>
            <a:blip r:embed="rId2"/>
            <a:stretch>
              <a:fillRect/>
            </a:stretch>
          </p:blipFill>
          <p:spPr>
            <a:xfrm>
              <a:off x="855077" y="1277837"/>
              <a:ext cx="1526890" cy="1448011"/>
            </a:xfrm>
            <a:prstGeom prst="rect">
              <a:avLst/>
            </a:prstGeom>
          </p:spPr>
        </p:pic>
        <p:pic>
          <p:nvPicPr>
            <p:cNvPr id="16" name="图片 15">
              <a:extLst>
                <a:ext uri="{FF2B5EF4-FFF2-40B4-BE49-F238E27FC236}">
                  <a16:creationId xmlns:a16="http://schemas.microsoft.com/office/drawing/2014/main" id="{C50C22A8-EAC3-43C4-8CA8-64A8A3DF0587}"/>
                </a:ext>
              </a:extLst>
            </p:cNvPr>
            <p:cNvPicPr>
              <a:picLocks noChangeAspect="1"/>
            </p:cNvPicPr>
            <p:nvPr/>
          </p:nvPicPr>
          <p:blipFill>
            <a:blip r:embed="rId4"/>
            <a:stretch>
              <a:fillRect/>
            </a:stretch>
          </p:blipFill>
          <p:spPr>
            <a:xfrm>
              <a:off x="1591488" y="2092386"/>
              <a:ext cx="790479" cy="747921"/>
            </a:xfrm>
            <a:prstGeom prst="rect">
              <a:avLst/>
            </a:prstGeom>
          </p:spPr>
        </p:pic>
      </p:grpSp>
      <p:grpSp>
        <p:nvGrpSpPr>
          <p:cNvPr id="17" name="组合 16">
            <a:extLst>
              <a:ext uri="{FF2B5EF4-FFF2-40B4-BE49-F238E27FC236}">
                <a16:creationId xmlns:a16="http://schemas.microsoft.com/office/drawing/2014/main" id="{73E9CB76-F281-4E57-92E9-7154A14ACB5D}"/>
              </a:ext>
            </a:extLst>
          </p:cNvPr>
          <p:cNvGrpSpPr/>
          <p:nvPr/>
        </p:nvGrpSpPr>
        <p:grpSpPr>
          <a:xfrm flipH="1">
            <a:off x="1338146" y="2663489"/>
            <a:ext cx="5744907" cy="1562470"/>
            <a:chOff x="855077" y="1277837"/>
            <a:chExt cx="5744907" cy="1562470"/>
          </a:xfrm>
        </p:grpSpPr>
        <p:grpSp>
          <p:nvGrpSpPr>
            <p:cNvPr id="18" name="Group 41">
              <a:extLst>
                <a:ext uri="{FF2B5EF4-FFF2-40B4-BE49-F238E27FC236}">
                  <a16:creationId xmlns:a16="http://schemas.microsoft.com/office/drawing/2014/main" id="{DEFA261C-2E69-475D-A10D-8E1FE647251C}"/>
                </a:ext>
              </a:extLst>
            </p:cNvPr>
            <p:cNvGrpSpPr/>
            <p:nvPr/>
          </p:nvGrpSpPr>
          <p:grpSpPr>
            <a:xfrm>
              <a:off x="1618522" y="1850330"/>
              <a:ext cx="4981462" cy="989041"/>
              <a:chOff x="508001" y="1871705"/>
              <a:chExt cx="4981462" cy="989041"/>
            </a:xfrm>
          </p:grpSpPr>
          <p:sp>
            <p:nvSpPr>
              <p:cNvPr id="21" name="Freeform 5">
                <a:extLst>
                  <a:ext uri="{FF2B5EF4-FFF2-40B4-BE49-F238E27FC236}">
                    <a16:creationId xmlns:a16="http://schemas.microsoft.com/office/drawing/2014/main" id="{A0F0E408-104B-4110-98AD-65974329CD0F}"/>
                  </a:ext>
                </a:extLst>
              </p:cNvPr>
              <p:cNvSpPr/>
              <p:nvPr/>
            </p:nvSpPr>
            <p:spPr bwMode="auto">
              <a:xfrm>
                <a:off x="508001" y="1871705"/>
                <a:ext cx="4850013" cy="989041"/>
              </a:xfrm>
              <a:custGeom>
                <a:gdLst>
                  <a:gd name="T0" fmla="*/ 31 w 2262"/>
                  <a:gd name="T1" fmla="*/ 0 h 459"/>
                  <a:gd name="T2" fmla="*/ 0 w 2262"/>
                  <a:gd name="T3" fmla="*/ 31 h 459"/>
                  <a:gd name="T4" fmla="*/ 0 w 2262"/>
                  <a:gd name="T5" fmla="*/ 428 h 459"/>
                  <a:gd name="T6" fmla="*/ 31 w 2262"/>
                  <a:gd name="T7" fmla="*/ 459 h 459"/>
                  <a:gd name="T8" fmla="*/ 2262 w 2262"/>
                  <a:gd name="T9" fmla="*/ 459 h 459"/>
                  <a:gd name="T10" fmla="*/ 2262 w 2262"/>
                  <a:gd name="T11" fmla="*/ 0 h 459"/>
                  <a:gd name="T12" fmla="*/ 31 w 2262"/>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2262" h="459">
                    <a:moveTo>
                      <a:pt x="31" y="0"/>
                    </a:moveTo>
                    <a:cubicBezTo>
                      <a:pt x="14" y="0"/>
                      <a:pt x="0" y="14"/>
                      <a:pt x="0" y="31"/>
                    </a:cubicBezTo>
                    <a:cubicBezTo>
                      <a:pt x="0" y="428"/>
                      <a:pt x="0" y="428"/>
                      <a:pt x="0" y="428"/>
                    </a:cubicBezTo>
                    <a:cubicBezTo>
                      <a:pt x="0" y="445"/>
                      <a:pt x="14" y="459"/>
                      <a:pt x="31" y="459"/>
                    </a:cubicBezTo>
                    <a:cubicBezTo>
                      <a:pt x="2262" y="459"/>
                      <a:pt x="2262" y="459"/>
                      <a:pt x="2262" y="459"/>
                    </a:cubicBezTo>
                    <a:cubicBezTo>
                      <a:pt x="2262" y="0"/>
                      <a:pt x="2262" y="0"/>
                      <a:pt x="2262" y="0"/>
                    </a:cubicBezTo>
                    <a:lnTo>
                      <a:pt x="31"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8">
                <a:extLst>
                  <a:ext uri="{FF2B5EF4-FFF2-40B4-BE49-F238E27FC236}">
                    <a16:creationId xmlns:a16="http://schemas.microsoft.com/office/drawing/2014/main" id="{5A8FDE69-112D-469E-961A-1CC6215C970A}"/>
                  </a:ext>
                </a:extLst>
              </p:cNvPr>
              <p:cNvSpPr/>
              <p:nvPr/>
            </p:nvSpPr>
            <p:spPr bwMode="auto">
              <a:xfrm>
                <a:off x="5358014" y="1871705"/>
                <a:ext cx="131449" cy="989041"/>
              </a:xfrm>
              <a:custGeom>
                <a:gdLst>
                  <a:gd name="T0" fmla="*/ 30 w 61"/>
                  <a:gd name="T1" fmla="*/ 0 h 459"/>
                  <a:gd name="T2" fmla="*/ 0 w 61"/>
                  <a:gd name="T3" fmla="*/ 0 h 459"/>
                  <a:gd name="T4" fmla="*/ 0 w 61"/>
                  <a:gd name="T5" fmla="*/ 459 h 459"/>
                  <a:gd name="T6" fmla="*/ 30 w 61"/>
                  <a:gd name="T7" fmla="*/ 459 h 459"/>
                  <a:gd name="T8" fmla="*/ 61 w 61"/>
                  <a:gd name="T9" fmla="*/ 428 h 459"/>
                  <a:gd name="T10" fmla="*/ 61 w 61"/>
                  <a:gd name="T11" fmla="*/ 31 h 459"/>
                  <a:gd name="T12" fmla="*/ 30 w 61"/>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61" h="459">
                    <a:moveTo>
                      <a:pt x="30" y="0"/>
                    </a:moveTo>
                    <a:cubicBezTo>
                      <a:pt x="0" y="0"/>
                      <a:pt x="0" y="0"/>
                      <a:pt x="0" y="0"/>
                    </a:cubicBezTo>
                    <a:cubicBezTo>
                      <a:pt x="0" y="459"/>
                      <a:pt x="0" y="459"/>
                      <a:pt x="0" y="459"/>
                    </a:cubicBezTo>
                    <a:cubicBezTo>
                      <a:pt x="30" y="459"/>
                      <a:pt x="30" y="459"/>
                      <a:pt x="30" y="459"/>
                    </a:cubicBezTo>
                    <a:cubicBezTo>
                      <a:pt x="47" y="459"/>
                      <a:pt x="61" y="445"/>
                      <a:pt x="61" y="428"/>
                    </a:cubicBezTo>
                    <a:cubicBezTo>
                      <a:pt x="61" y="31"/>
                      <a:pt x="61" y="31"/>
                      <a:pt x="61" y="31"/>
                    </a:cubicBezTo>
                    <a:cubicBezTo>
                      <a:pt x="61" y="14"/>
                      <a:pt x="47" y="0"/>
                      <a:pt x="30" y="0"/>
                    </a:cubicBez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19" name="图片 18">
              <a:extLst>
                <a:ext uri="{FF2B5EF4-FFF2-40B4-BE49-F238E27FC236}">
                  <a16:creationId xmlns:a16="http://schemas.microsoft.com/office/drawing/2014/main" id="{5360585A-EFE4-4414-9DC5-C4FE5F78990F}"/>
                </a:ext>
              </a:extLst>
            </p:cNvPr>
            <p:cNvPicPr>
              <a:picLocks noChangeAspect="1"/>
            </p:cNvPicPr>
            <p:nvPr/>
          </p:nvPicPr>
          <p:blipFill>
            <a:blip r:embed="rId2"/>
            <a:stretch>
              <a:fillRect/>
            </a:stretch>
          </p:blipFill>
          <p:spPr>
            <a:xfrm>
              <a:off x="855077" y="1277837"/>
              <a:ext cx="1526890" cy="1448011"/>
            </a:xfrm>
            <a:prstGeom prst="rect">
              <a:avLst/>
            </a:prstGeom>
          </p:spPr>
        </p:pic>
        <p:pic>
          <p:nvPicPr>
            <p:cNvPr id="20" name="图片 19">
              <a:extLst>
                <a:ext uri="{FF2B5EF4-FFF2-40B4-BE49-F238E27FC236}">
                  <a16:creationId xmlns:a16="http://schemas.microsoft.com/office/drawing/2014/main" id="{C307CBBE-4803-4789-A318-082B1D567DAF}"/>
                </a:ext>
              </a:extLst>
            </p:cNvPr>
            <p:cNvPicPr>
              <a:picLocks noChangeAspect="1"/>
            </p:cNvPicPr>
            <p:nvPr/>
          </p:nvPicPr>
          <p:blipFill>
            <a:blip r:embed="rId4"/>
            <a:stretch>
              <a:fillRect/>
            </a:stretch>
          </p:blipFill>
          <p:spPr>
            <a:xfrm>
              <a:off x="1591488" y="2092386"/>
              <a:ext cx="790479" cy="747921"/>
            </a:xfrm>
            <a:prstGeom prst="rect">
              <a:avLst/>
            </a:prstGeom>
          </p:spPr>
        </p:pic>
      </p:grpSp>
      <p:grpSp>
        <p:nvGrpSpPr>
          <p:cNvPr id="23" name="组合 22">
            <a:extLst>
              <a:ext uri="{FF2B5EF4-FFF2-40B4-BE49-F238E27FC236}">
                <a16:creationId xmlns:a16="http://schemas.microsoft.com/office/drawing/2014/main" id="{95CFD5BB-2F28-41D3-8C19-B64C3DE5EF46}"/>
              </a:ext>
            </a:extLst>
          </p:cNvPr>
          <p:cNvGrpSpPr/>
          <p:nvPr/>
        </p:nvGrpSpPr>
        <p:grpSpPr>
          <a:xfrm>
            <a:off x="5159437" y="4272164"/>
            <a:ext cx="5744907" cy="1562470"/>
            <a:chOff x="855077" y="1277837"/>
            <a:chExt cx="5744907" cy="1562470"/>
          </a:xfrm>
        </p:grpSpPr>
        <p:grpSp>
          <p:nvGrpSpPr>
            <p:cNvPr id="24" name="Group 41">
              <a:extLst>
                <a:ext uri="{FF2B5EF4-FFF2-40B4-BE49-F238E27FC236}">
                  <a16:creationId xmlns:a16="http://schemas.microsoft.com/office/drawing/2014/main" id="{EFD89DCF-43B4-4725-92F7-C2F5D76E1704}"/>
                </a:ext>
              </a:extLst>
            </p:cNvPr>
            <p:cNvGrpSpPr/>
            <p:nvPr/>
          </p:nvGrpSpPr>
          <p:grpSpPr>
            <a:xfrm>
              <a:off x="1618522" y="1850330"/>
              <a:ext cx="4981462" cy="989041"/>
              <a:chOff x="508001" y="1871705"/>
              <a:chExt cx="4981462" cy="989041"/>
            </a:xfrm>
          </p:grpSpPr>
          <p:sp>
            <p:nvSpPr>
              <p:cNvPr id="27" name="Freeform 5">
                <a:extLst>
                  <a:ext uri="{FF2B5EF4-FFF2-40B4-BE49-F238E27FC236}">
                    <a16:creationId xmlns:a16="http://schemas.microsoft.com/office/drawing/2014/main" id="{EEDD5504-8AC7-4378-AF86-C1309D32FA57}"/>
                  </a:ext>
                </a:extLst>
              </p:cNvPr>
              <p:cNvSpPr/>
              <p:nvPr/>
            </p:nvSpPr>
            <p:spPr bwMode="auto">
              <a:xfrm>
                <a:off x="508001" y="1871705"/>
                <a:ext cx="4850013" cy="989041"/>
              </a:xfrm>
              <a:custGeom>
                <a:gdLst>
                  <a:gd name="T0" fmla="*/ 31 w 2262"/>
                  <a:gd name="T1" fmla="*/ 0 h 459"/>
                  <a:gd name="T2" fmla="*/ 0 w 2262"/>
                  <a:gd name="T3" fmla="*/ 31 h 459"/>
                  <a:gd name="T4" fmla="*/ 0 w 2262"/>
                  <a:gd name="T5" fmla="*/ 428 h 459"/>
                  <a:gd name="T6" fmla="*/ 31 w 2262"/>
                  <a:gd name="T7" fmla="*/ 459 h 459"/>
                  <a:gd name="T8" fmla="*/ 2262 w 2262"/>
                  <a:gd name="T9" fmla="*/ 459 h 459"/>
                  <a:gd name="T10" fmla="*/ 2262 w 2262"/>
                  <a:gd name="T11" fmla="*/ 0 h 459"/>
                  <a:gd name="T12" fmla="*/ 31 w 2262"/>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2262" h="459">
                    <a:moveTo>
                      <a:pt x="31" y="0"/>
                    </a:moveTo>
                    <a:cubicBezTo>
                      <a:pt x="14" y="0"/>
                      <a:pt x="0" y="14"/>
                      <a:pt x="0" y="31"/>
                    </a:cubicBezTo>
                    <a:cubicBezTo>
                      <a:pt x="0" y="428"/>
                      <a:pt x="0" y="428"/>
                      <a:pt x="0" y="428"/>
                    </a:cubicBezTo>
                    <a:cubicBezTo>
                      <a:pt x="0" y="445"/>
                      <a:pt x="14" y="459"/>
                      <a:pt x="31" y="459"/>
                    </a:cubicBezTo>
                    <a:cubicBezTo>
                      <a:pt x="2262" y="459"/>
                      <a:pt x="2262" y="459"/>
                      <a:pt x="2262" y="459"/>
                    </a:cubicBezTo>
                    <a:cubicBezTo>
                      <a:pt x="2262" y="0"/>
                      <a:pt x="2262" y="0"/>
                      <a:pt x="2262" y="0"/>
                    </a:cubicBezTo>
                    <a:lnTo>
                      <a:pt x="31" y="0"/>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8">
                <a:extLst>
                  <a:ext uri="{FF2B5EF4-FFF2-40B4-BE49-F238E27FC236}">
                    <a16:creationId xmlns:a16="http://schemas.microsoft.com/office/drawing/2014/main" id="{235E4D24-F38C-4B88-AC33-9726EDD4C981}"/>
                  </a:ext>
                </a:extLst>
              </p:cNvPr>
              <p:cNvSpPr/>
              <p:nvPr/>
            </p:nvSpPr>
            <p:spPr bwMode="auto">
              <a:xfrm>
                <a:off x="5358014" y="1871705"/>
                <a:ext cx="131449" cy="989041"/>
              </a:xfrm>
              <a:custGeom>
                <a:gdLst>
                  <a:gd name="T0" fmla="*/ 30 w 61"/>
                  <a:gd name="T1" fmla="*/ 0 h 459"/>
                  <a:gd name="T2" fmla="*/ 0 w 61"/>
                  <a:gd name="T3" fmla="*/ 0 h 459"/>
                  <a:gd name="T4" fmla="*/ 0 w 61"/>
                  <a:gd name="T5" fmla="*/ 459 h 459"/>
                  <a:gd name="T6" fmla="*/ 30 w 61"/>
                  <a:gd name="T7" fmla="*/ 459 h 459"/>
                  <a:gd name="T8" fmla="*/ 61 w 61"/>
                  <a:gd name="T9" fmla="*/ 428 h 459"/>
                  <a:gd name="T10" fmla="*/ 61 w 61"/>
                  <a:gd name="T11" fmla="*/ 31 h 459"/>
                  <a:gd name="T12" fmla="*/ 30 w 61"/>
                  <a:gd name="T13" fmla="*/ 0 h 459"/>
                </a:gdLst>
                <a:cxnLst>
                  <a:cxn ang="0">
                    <a:pos x="T0" y="T1"/>
                  </a:cxn>
                  <a:cxn ang="0">
                    <a:pos x="T2" y="T3"/>
                  </a:cxn>
                  <a:cxn ang="0">
                    <a:pos x="T4" y="T5"/>
                  </a:cxn>
                  <a:cxn ang="0">
                    <a:pos x="T6" y="T7"/>
                  </a:cxn>
                  <a:cxn ang="0">
                    <a:pos x="T8" y="T9"/>
                  </a:cxn>
                  <a:cxn ang="0">
                    <a:pos x="T10" y="T11"/>
                  </a:cxn>
                  <a:cxn ang="0">
                    <a:pos x="T12" y="T13"/>
                  </a:cxn>
                </a:cxnLst>
                <a:rect l="0" t="0" r="r" b="b"/>
                <a:pathLst>
                  <a:path w="61" h="459">
                    <a:moveTo>
                      <a:pt x="30" y="0"/>
                    </a:moveTo>
                    <a:cubicBezTo>
                      <a:pt x="0" y="0"/>
                      <a:pt x="0" y="0"/>
                      <a:pt x="0" y="0"/>
                    </a:cubicBezTo>
                    <a:cubicBezTo>
                      <a:pt x="0" y="459"/>
                      <a:pt x="0" y="459"/>
                      <a:pt x="0" y="459"/>
                    </a:cubicBezTo>
                    <a:cubicBezTo>
                      <a:pt x="30" y="459"/>
                      <a:pt x="30" y="459"/>
                      <a:pt x="30" y="459"/>
                    </a:cubicBezTo>
                    <a:cubicBezTo>
                      <a:pt x="47" y="459"/>
                      <a:pt x="61" y="445"/>
                      <a:pt x="61" y="428"/>
                    </a:cubicBezTo>
                    <a:cubicBezTo>
                      <a:pt x="61" y="31"/>
                      <a:pt x="61" y="31"/>
                      <a:pt x="61" y="31"/>
                    </a:cubicBezTo>
                    <a:cubicBezTo>
                      <a:pt x="61" y="14"/>
                      <a:pt x="47" y="0"/>
                      <a:pt x="30" y="0"/>
                    </a:cubicBezTo>
                    <a:close/>
                  </a:path>
                </a:pathLst>
              </a:custGeom>
              <a:solidFill>
                <a:srgbClr val="4B6AB2"/>
              </a:solidFill>
              <a:ln>
                <a:noFill/>
              </a:ln>
            </p:spPr>
            <p:txBody>
              <a:bodyPr vert="horz" wrap="square" lIns="91440" tIns="45720" rIns="91440" bIns="45720" numCol="1" anchor="t" anchorCtr="0" compatLnSpc="1">
                <a:prstTxWarp prst="textNoShape">
                  <a:avLst/>
                </a:prstTxWarp>
              </a:bodyPr>
              <a:lstStyle/>
              <a:p>
                <a:endParaRPr lang="en-US"/>
              </a:p>
            </p:txBody>
          </p:sp>
        </p:grpSp>
        <p:pic>
          <p:nvPicPr>
            <p:cNvPr id="25" name="图片 24">
              <a:extLst>
                <a:ext uri="{FF2B5EF4-FFF2-40B4-BE49-F238E27FC236}">
                  <a16:creationId xmlns:a16="http://schemas.microsoft.com/office/drawing/2014/main" id="{4F81A9CC-DDC3-449C-AB2B-C12606663736}"/>
                </a:ext>
              </a:extLst>
            </p:cNvPr>
            <p:cNvPicPr>
              <a:picLocks noChangeAspect="1"/>
            </p:cNvPicPr>
            <p:nvPr/>
          </p:nvPicPr>
          <p:blipFill>
            <a:blip r:embed="rId2"/>
            <a:stretch>
              <a:fillRect/>
            </a:stretch>
          </p:blipFill>
          <p:spPr>
            <a:xfrm>
              <a:off x="855077" y="1277837"/>
              <a:ext cx="1526890" cy="1448011"/>
            </a:xfrm>
            <a:prstGeom prst="rect">
              <a:avLst/>
            </a:prstGeom>
          </p:spPr>
        </p:pic>
        <p:pic>
          <p:nvPicPr>
            <p:cNvPr id="26" name="图片 25">
              <a:extLst>
                <a:ext uri="{FF2B5EF4-FFF2-40B4-BE49-F238E27FC236}">
                  <a16:creationId xmlns:a16="http://schemas.microsoft.com/office/drawing/2014/main" id="{65169878-90FC-463E-8C04-AC6BA5E6BBDC}"/>
                </a:ext>
              </a:extLst>
            </p:cNvPr>
            <p:cNvPicPr>
              <a:picLocks noChangeAspect="1"/>
            </p:cNvPicPr>
            <p:nvPr/>
          </p:nvPicPr>
          <p:blipFill>
            <a:blip r:embed="rId4"/>
            <a:stretch>
              <a:fillRect/>
            </a:stretch>
          </p:blipFill>
          <p:spPr>
            <a:xfrm>
              <a:off x="1591488" y="2092386"/>
              <a:ext cx="790479" cy="747921"/>
            </a:xfrm>
            <a:prstGeom prst="rect">
              <a:avLst/>
            </a:prstGeom>
          </p:spPr>
        </p:pic>
      </p:grpSp>
      <p:grpSp>
        <p:nvGrpSpPr>
          <p:cNvPr id="29" name="组合 28">
            <a:extLst>
              <a:ext uri="{FF2B5EF4-FFF2-40B4-BE49-F238E27FC236}">
                <a16:creationId xmlns:a16="http://schemas.microsoft.com/office/drawing/2014/main" id="{D1FA4DAB-DAE1-46C5-8C59-0F375D387456}"/>
              </a:ext>
            </a:extLst>
          </p:cNvPr>
          <p:cNvGrpSpPr/>
          <p:nvPr/>
        </p:nvGrpSpPr>
        <p:grpSpPr>
          <a:xfrm>
            <a:off x="6686327" y="1646665"/>
            <a:ext cx="3885029" cy="955222"/>
            <a:chOff x="3512297" y="2068987"/>
            <a:chExt cx="3885029" cy="955222"/>
          </a:xfrm>
        </p:grpSpPr>
        <p:sp>
          <p:nvSpPr>
            <p:cNvPr id="30" name="Title 20">
              <a:extLst>
                <a:ext uri="{FF2B5EF4-FFF2-40B4-BE49-F238E27FC236}">
                  <a16:creationId xmlns:a16="http://schemas.microsoft.com/office/drawing/2014/main" id="{58312960-7BBC-485A-AD7C-20ED11054D14}"/>
                </a:ext>
              </a:extLst>
            </p:cNvPr>
            <p:cNvSpPr txBox="1"/>
            <p:nvPr/>
          </p:nvSpPr>
          <p:spPr>
            <a:xfrm>
              <a:off x="3588496" y="2407950"/>
              <a:ext cx="3808830"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31" name="文本框 30">
              <a:extLst>
                <a:ext uri="{FF2B5EF4-FFF2-40B4-BE49-F238E27FC236}">
                  <a16:creationId xmlns:a16="http://schemas.microsoft.com/office/drawing/2014/main" id="{BA1ACE75-9544-4383-8466-57BD8245713A}"/>
                </a:ext>
              </a:extLst>
            </p:cNvPr>
            <p:cNvSpPr txBox="1"/>
            <p:nvPr/>
          </p:nvSpPr>
          <p:spPr>
            <a:xfrm>
              <a:off x="3512297" y="2068987"/>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32" name="组合 31">
            <a:extLst>
              <a:ext uri="{FF2B5EF4-FFF2-40B4-BE49-F238E27FC236}">
                <a16:creationId xmlns:a16="http://schemas.microsoft.com/office/drawing/2014/main" id="{BA358CBB-4203-4A13-AA7C-8FEA0AFF8835}"/>
              </a:ext>
            </a:extLst>
          </p:cNvPr>
          <p:cNvGrpSpPr/>
          <p:nvPr/>
        </p:nvGrpSpPr>
        <p:grpSpPr>
          <a:xfrm>
            <a:off x="6724426" y="3146354"/>
            <a:ext cx="3885029" cy="955222"/>
            <a:chOff x="3512297" y="2068987"/>
            <a:chExt cx="3885029" cy="955222"/>
          </a:xfrm>
        </p:grpSpPr>
        <p:sp>
          <p:nvSpPr>
            <p:cNvPr id="33" name="Title 20">
              <a:extLst>
                <a:ext uri="{FF2B5EF4-FFF2-40B4-BE49-F238E27FC236}">
                  <a16:creationId xmlns:a16="http://schemas.microsoft.com/office/drawing/2014/main" id="{E6B365E5-6D76-4545-B7A2-98B18ED09092}"/>
                </a:ext>
              </a:extLst>
            </p:cNvPr>
            <p:cNvSpPr txBox="1"/>
            <p:nvPr/>
          </p:nvSpPr>
          <p:spPr>
            <a:xfrm>
              <a:off x="3588496" y="2407950"/>
              <a:ext cx="3808830"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34" name="文本框 33">
              <a:extLst>
                <a:ext uri="{FF2B5EF4-FFF2-40B4-BE49-F238E27FC236}">
                  <a16:creationId xmlns:a16="http://schemas.microsoft.com/office/drawing/2014/main" id="{C5817F52-988D-4831-AE41-8D69CAE0C70F}"/>
                </a:ext>
              </a:extLst>
            </p:cNvPr>
            <p:cNvSpPr txBox="1"/>
            <p:nvPr/>
          </p:nvSpPr>
          <p:spPr>
            <a:xfrm>
              <a:off x="3512297" y="2068987"/>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35" name="组合 34">
            <a:extLst>
              <a:ext uri="{FF2B5EF4-FFF2-40B4-BE49-F238E27FC236}">
                <a16:creationId xmlns:a16="http://schemas.microsoft.com/office/drawing/2014/main" id="{51D9CE47-694E-4C0D-A663-C52E737BE73C}"/>
              </a:ext>
            </a:extLst>
          </p:cNvPr>
          <p:cNvGrpSpPr/>
          <p:nvPr/>
        </p:nvGrpSpPr>
        <p:grpSpPr>
          <a:xfrm>
            <a:off x="1697967" y="3226485"/>
            <a:ext cx="3885029" cy="955222"/>
            <a:chOff x="3512297" y="2068987"/>
            <a:chExt cx="3885029" cy="955222"/>
          </a:xfrm>
        </p:grpSpPr>
        <p:sp>
          <p:nvSpPr>
            <p:cNvPr id="36" name="Title 20">
              <a:extLst>
                <a:ext uri="{FF2B5EF4-FFF2-40B4-BE49-F238E27FC236}">
                  <a16:creationId xmlns:a16="http://schemas.microsoft.com/office/drawing/2014/main" id="{F5949979-F45C-4577-8035-7C8CBD75CF65}"/>
                </a:ext>
              </a:extLst>
            </p:cNvPr>
            <p:cNvSpPr txBox="1"/>
            <p:nvPr/>
          </p:nvSpPr>
          <p:spPr>
            <a:xfrm>
              <a:off x="3588496" y="2407950"/>
              <a:ext cx="3808830"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37" name="文本框 36">
              <a:extLst>
                <a:ext uri="{FF2B5EF4-FFF2-40B4-BE49-F238E27FC236}">
                  <a16:creationId xmlns:a16="http://schemas.microsoft.com/office/drawing/2014/main" id="{C436DB40-48C9-46F4-97DA-A29220390C4A}"/>
                </a:ext>
              </a:extLst>
            </p:cNvPr>
            <p:cNvSpPr txBox="1"/>
            <p:nvPr/>
          </p:nvSpPr>
          <p:spPr>
            <a:xfrm>
              <a:off x="3512297" y="2068987"/>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nvGrpSpPr>
          <p:cNvPr id="38" name="组合 37">
            <a:extLst>
              <a:ext uri="{FF2B5EF4-FFF2-40B4-BE49-F238E27FC236}">
                <a16:creationId xmlns:a16="http://schemas.microsoft.com/office/drawing/2014/main" id="{B1B29DF3-5CFA-4284-8D68-D96271A34E64}"/>
              </a:ext>
            </a:extLst>
          </p:cNvPr>
          <p:cNvGrpSpPr/>
          <p:nvPr/>
        </p:nvGrpSpPr>
        <p:grpSpPr>
          <a:xfrm>
            <a:off x="6883491" y="4996121"/>
            <a:ext cx="3885029" cy="955222"/>
            <a:chOff x="3512297" y="2068987"/>
            <a:chExt cx="3885029" cy="955222"/>
          </a:xfrm>
        </p:grpSpPr>
        <p:sp>
          <p:nvSpPr>
            <p:cNvPr id="39" name="Title 20">
              <a:extLst>
                <a:ext uri="{FF2B5EF4-FFF2-40B4-BE49-F238E27FC236}">
                  <a16:creationId xmlns:a16="http://schemas.microsoft.com/office/drawing/2014/main" id="{45DDAA2A-A6FB-44A8-BE2B-49BEA4058A31}"/>
                </a:ext>
              </a:extLst>
            </p:cNvPr>
            <p:cNvSpPr txBox="1"/>
            <p:nvPr/>
          </p:nvSpPr>
          <p:spPr>
            <a:xfrm>
              <a:off x="3588496" y="2407950"/>
              <a:ext cx="3808830" cy="616259"/>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0" name="文本框 39">
              <a:extLst>
                <a:ext uri="{FF2B5EF4-FFF2-40B4-BE49-F238E27FC236}">
                  <a16:creationId xmlns:a16="http://schemas.microsoft.com/office/drawing/2014/main" id="{E8E755D8-3C3A-499A-A74E-307F65B53F2A}"/>
                </a:ext>
              </a:extLst>
            </p:cNvPr>
            <p:cNvSpPr txBox="1"/>
            <p:nvPr/>
          </p:nvSpPr>
          <p:spPr>
            <a:xfrm>
              <a:off x="3512297" y="2068987"/>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pic>
        <p:nvPicPr>
          <p:cNvPr id="43" name="图片 42">
            <a:extLst>
              <a:ext uri="{FF2B5EF4-FFF2-40B4-BE49-F238E27FC236}">
                <a16:creationId xmlns:a16="http://schemas.microsoft.com/office/drawing/2014/main" id="{A0543075-B566-4A77-9D3C-15A176502FCB}"/>
              </a:ext>
            </a:extLst>
          </p:cNvPr>
          <p:cNvPicPr>
            <a:picLocks noChangeAspect="1"/>
          </p:cNvPicPr>
          <p:nvPr/>
        </p:nvPicPr>
        <p:blipFill>
          <a:blip r:embed="rId2"/>
          <a:stretch>
            <a:fillRect/>
          </a:stretch>
        </p:blipFill>
        <p:spPr>
          <a:xfrm>
            <a:off x="1946463" y="4412626"/>
            <a:ext cx="1684277" cy="1597267"/>
          </a:xfrm>
          <a:prstGeom prst="rect">
            <a:avLst/>
          </a:prstGeom>
        </p:spPr>
      </p:pic>
      <p:pic>
        <p:nvPicPr>
          <p:cNvPr id="44" name="图片 43">
            <a:extLst>
              <a:ext uri="{FF2B5EF4-FFF2-40B4-BE49-F238E27FC236}">
                <a16:creationId xmlns:a16="http://schemas.microsoft.com/office/drawing/2014/main" id="{27D00B4A-89BF-4127-9E20-1C4026CDF952}"/>
              </a:ext>
            </a:extLst>
          </p:cNvPr>
          <p:cNvPicPr>
            <a:picLocks noChangeAspect="1"/>
          </p:cNvPicPr>
          <p:nvPr/>
        </p:nvPicPr>
        <p:blipFill>
          <a:blip r:embed="rId4"/>
          <a:stretch>
            <a:fillRect/>
          </a:stretch>
        </p:blipFill>
        <p:spPr>
          <a:xfrm>
            <a:off x="3215268" y="1935359"/>
            <a:ext cx="1185221" cy="1121411"/>
          </a:xfrm>
          <a:prstGeom prst="rect">
            <a:avLst/>
          </a:prstGeom>
        </p:spPr>
      </p:pic>
    </p:spTree>
    <p:extLst>
      <p:ext uri="{BB962C8B-B14F-4D97-AF65-F5344CB8AC3E}">
        <p14:creationId val="3347046576"/>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childTnLst>
                    </p:cTn>
                  </p:par>
                  <p:par>
                    <p:cTn id="14" fill="hold" nodeType="clickPar">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ppt_x"/>
                                          </p:val>
                                        </p:tav>
                                        <p:tav tm="100000">
                                          <p:val>
                                            <p:strVal val="#ppt_x"/>
                                          </p:val>
                                        </p:tav>
                                      </p:tavLst>
                                    </p:anim>
                                    <p:anim calcmode="lin" valueType="num">
                                      <p:cBhvr additive="base">
                                        <p:cTn id="19" dur="500" fill="hold"/>
                                        <p:tgtEl>
                                          <p:spTgt spid="32"/>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500" fill="hold"/>
                                        <p:tgtEl>
                                          <p:spTgt spid="35"/>
                                        </p:tgtEl>
                                        <p:attrNameLst>
                                          <p:attrName>ppt_x</p:attrName>
                                        </p:attrNameLst>
                                      </p:cBhvr>
                                      <p:tavLst>
                                        <p:tav tm="0">
                                          <p:val>
                                            <p:strVal val="#ppt_x"/>
                                          </p:val>
                                        </p:tav>
                                        <p:tav tm="100000">
                                          <p:val>
                                            <p:strVal val="#ppt_x"/>
                                          </p:val>
                                        </p:tav>
                                      </p:tavLst>
                                    </p:anim>
                                    <p:anim calcmode="lin" valueType="num">
                                      <p:cBhvr additive="base">
                                        <p:cTn id="27" dur="500" fill="hold"/>
                                        <p:tgtEl>
                                          <p:spTgt spid="35"/>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nodeType="with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11" name="组合 10">
            <a:extLst>
              <a:ext uri="{FF2B5EF4-FFF2-40B4-BE49-F238E27FC236}">
                <a16:creationId xmlns:a16="http://schemas.microsoft.com/office/drawing/2014/main" id="{49E1AF55-9BB2-4A40-9EB2-8E6E406E3AD4}"/>
              </a:ext>
            </a:extLst>
          </p:cNvPr>
          <p:cNvGrpSpPr/>
          <p:nvPr/>
        </p:nvGrpSpPr>
        <p:grpSpPr>
          <a:xfrm>
            <a:off x="11383165" y="4181707"/>
            <a:ext cx="568712" cy="2319454"/>
            <a:chOff x="11360862" y="4538546"/>
            <a:chExt cx="568712" cy="2319454"/>
          </a:xfrm>
        </p:grpSpPr>
        <p:sp>
          <p:nvSpPr>
            <p:cNvPr id="8" name="文本框 7">
              <a:extLst>
                <a:ext uri="{FF2B5EF4-FFF2-40B4-BE49-F238E27FC236}">
                  <a16:creationId xmlns:a16="http://schemas.microsoft.com/office/drawing/2014/main" id="{84220F8D-6B1B-409A-B453-D2BBEF5A6593}"/>
                </a:ext>
              </a:extLst>
            </p:cNvPr>
            <p:cNvSpPr txBox="1"/>
            <p:nvPr/>
          </p:nvSpPr>
          <p:spPr>
            <a:xfrm>
              <a:off x="11414386" y="4824837"/>
              <a:ext cx="461665" cy="1943954"/>
            </a:xfrm>
            <a:prstGeom prst="rect">
              <a:avLst/>
            </a:prstGeom>
            <a:noFill/>
          </p:spPr>
          <p:txBody>
            <a:bodyPr vert="eaVert" wrap="square" rtlCol="0">
              <a:spAutoFit/>
            </a:bodyPr>
            <a:lstStyle/>
            <a:p>
              <a:r>
                <a:rPr lang="en-US" altLang="zh-CN" b="1">
                  <a:solidFill>
                    <a:srgbClr val="4B6AB2"/>
                  </a:solidFill>
                  <a:latin typeface="Agency FB" panose="020b0503020202020204" pitchFamily="34" charset="0"/>
                </a:rPr>
                <a:t>Product Presentation</a:t>
              </a:r>
              <a:endParaRPr lang="zh-CN" altLang="en-US" b="1">
                <a:solidFill>
                  <a:srgbClr val="4B6AB2"/>
                </a:solidFill>
                <a:latin typeface="Agency FB" panose="020b0503020202020204" pitchFamily="34" charset="0"/>
              </a:endParaRPr>
            </a:p>
          </p:txBody>
        </p:sp>
        <p:sp>
          <p:nvSpPr>
            <p:cNvPr id="10" name="矩形 9">
              <a:extLst>
                <a:ext uri="{FF2B5EF4-FFF2-40B4-BE49-F238E27FC236}">
                  <a16:creationId xmlns:a16="http://schemas.microsoft.com/office/drawing/2014/main" id="{7F249C8D-79C1-4B39-A95E-FCBA10AA4365}"/>
                </a:ext>
              </a:extLst>
            </p:cNvPr>
            <p:cNvSpPr/>
            <p:nvPr/>
          </p:nvSpPr>
          <p:spPr>
            <a:xfrm>
              <a:off x="11360862" y="4538546"/>
              <a:ext cx="568712" cy="2319454"/>
            </a:xfrm>
            <a:prstGeom prst="rect">
              <a:avLst/>
            </a:prstGeom>
            <a:noFill/>
            <a:ln w="381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grpSp>
      <p:grpSp>
        <p:nvGrpSpPr>
          <p:cNvPr id="9" name="组合 8">
            <a:extLst>
              <a:ext uri="{FF2B5EF4-FFF2-40B4-BE49-F238E27FC236}">
                <a16:creationId xmlns:a16="http://schemas.microsoft.com/office/drawing/2014/main" id="{005C7170-AD4D-4F65-A787-8C6A004DFC74}"/>
              </a:ext>
            </a:extLst>
          </p:cNvPr>
          <p:cNvGrpSpPr/>
          <p:nvPr/>
        </p:nvGrpSpPr>
        <p:grpSpPr>
          <a:xfrm>
            <a:off x="5173636" y="1404332"/>
            <a:ext cx="2391501" cy="4049336"/>
            <a:chOff x="5104181" y="1626575"/>
            <a:chExt cx="2391501" cy="4049336"/>
          </a:xfrm>
        </p:grpSpPr>
        <p:pic>
          <p:nvPicPr>
            <p:cNvPr id="12" name="图片 11">
              <a:extLst>
                <a:ext uri="{FF2B5EF4-FFF2-40B4-BE49-F238E27FC236}">
                  <a16:creationId xmlns:a16="http://schemas.microsoft.com/office/drawing/2014/main" id="{4A8F86BF-AA6A-4AB6-BCE8-98B270D5A72C}"/>
                </a:ext>
              </a:extLst>
            </p:cNvPr>
            <p:cNvPicPr>
              <a:picLocks noChangeAspect="1"/>
            </p:cNvPicPr>
            <p:nvPr/>
          </p:nvPicPr>
          <p:blipFill>
            <a:blip r:embed="rId4">
              <a:extLst>
                <a:ext uri="{28A0092B-C50C-407E-A947-70E740481C1C}">
                  <a14:useLocalDpi xmlns:a14="http://schemas.microsoft.com/office/drawing/2010/main" val="0"/>
                </a:ext>
              </a:extLst>
            </a:blip>
            <a:srcRect t="32461" r="63468"/>
            <a:stretch>
              <a:fillRect/>
            </a:stretch>
          </p:blipFill>
          <p:spPr>
            <a:xfrm>
              <a:off x="5104181" y="1626575"/>
              <a:ext cx="1983637" cy="2065981"/>
            </a:xfrm>
            <a:prstGeom prst="rect">
              <a:avLst/>
            </a:prstGeom>
          </p:spPr>
        </p:pic>
        <p:grpSp>
          <p:nvGrpSpPr>
            <p:cNvPr id="13" name="组合 12">
              <a:extLst>
                <a:ext uri="{FF2B5EF4-FFF2-40B4-BE49-F238E27FC236}">
                  <a16:creationId xmlns:a16="http://schemas.microsoft.com/office/drawing/2014/main" id="{D81617E9-341C-41FE-A62F-51E6A6909F88}"/>
                </a:ext>
              </a:extLst>
            </p:cNvPr>
            <p:cNvGrpSpPr/>
            <p:nvPr/>
          </p:nvGrpSpPr>
          <p:grpSpPr>
            <a:xfrm>
              <a:off x="5104181" y="4043989"/>
              <a:ext cx="2391501" cy="1631922"/>
              <a:chOff x="3588496" y="2038618"/>
              <a:chExt cx="2391501" cy="1631922"/>
            </a:xfrm>
          </p:grpSpPr>
          <p:sp>
            <p:nvSpPr>
              <p:cNvPr id="14" name="Title 20">
                <a:extLst>
                  <a:ext uri="{FF2B5EF4-FFF2-40B4-BE49-F238E27FC236}">
                    <a16:creationId xmlns:a16="http://schemas.microsoft.com/office/drawing/2014/main" id="{4781CDC2-6BF1-40BC-8273-759F70625EE0}"/>
                  </a:ext>
                </a:extLst>
              </p:cNvPr>
              <p:cNvSpPr txBox="1"/>
              <p:nvPr/>
            </p:nvSpPr>
            <p:spPr>
              <a:xfrm>
                <a:off x="3588496" y="240795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15" name="文本框 14">
                <a:extLst>
                  <a:ext uri="{FF2B5EF4-FFF2-40B4-BE49-F238E27FC236}">
                    <a16:creationId xmlns:a16="http://schemas.microsoft.com/office/drawing/2014/main" id="{7240D64C-1FC1-4176-B275-B608249017F8}"/>
                  </a:ext>
                </a:extLst>
              </p:cNvPr>
              <p:cNvSpPr txBox="1"/>
              <p:nvPr/>
            </p:nvSpPr>
            <p:spPr>
              <a:xfrm>
                <a:off x="3891439"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grpSp>
        <p:nvGrpSpPr>
          <p:cNvPr id="16" name="组合 15">
            <a:extLst>
              <a:ext uri="{FF2B5EF4-FFF2-40B4-BE49-F238E27FC236}">
                <a16:creationId xmlns:a16="http://schemas.microsoft.com/office/drawing/2014/main" id="{74A04FA9-7DE5-43ED-8F47-C58B7A0E63C2}"/>
              </a:ext>
            </a:extLst>
          </p:cNvPr>
          <p:cNvGrpSpPr/>
          <p:nvPr/>
        </p:nvGrpSpPr>
        <p:grpSpPr>
          <a:xfrm>
            <a:off x="1483112" y="1842932"/>
            <a:ext cx="2391501" cy="4049336"/>
            <a:chOff x="5104181" y="1626575"/>
            <a:chExt cx="2391501" cy="4049336"/>
          </a:xfrm>
        </p:grpSpPr>
        <p:pic>
          <p:nvPicPr>
            <p:cNvPr id="17" name="图片 16">
              <a:extLst>
                <a:ext uri="{FF2B5EF4-FFF2-40B4-BE49-F238E27FC236}">
                  <a16:creationId xmlns:a16="http://schemas.microsoft.com/office/drawing/2014/main" id="{FBE37489-53A3-40F1-8BF9-CE0759053943}"/>
                </a:ext>
              </a:extLst>
            </p:cNvPr>
            <p:cNvPicPr>
              <a:picLocks noChangeAspect="1"/>
            </p:cNvPicPr>
            <p:nvPr/>
          </p:nvPicPr>
          <p:blipFill>
            <a:blip r:embed="rId4">
              <a:extLst>
                <a:ext uri="{28A0092B-C50C-407E-A947-70E740481C1C}">
                  <a14:useLocalDpi xmlns:a14="http://schemas.microsoft.com/office/drawing/2010/main" val="0"/>
                </a:ext>
              </a:extLst>
            </a:blip>
            <a:srcRect t="32461" r="63468"/>
            <a:stretch>
              <a:fillRect/>
            </a:stretch>
          </p:blipFill>
          <p:spPr>
            <a:xfrm>
              <a:off x="5104181" y="1626575"/>
              <a:ext cx="1983637" cy="2065981"/>
            </a:xfrm>
            <a:prstGeom prst="rect">
              <a:avLst/>
            </a:prstGeom>
          </p:spPr>
        </p:pic>
        <p:grpSp>
          <p:nvGrpSpPr>
            <p:cNvPr id="18" name="组合 17">
              <a:extLst>
                <a:ext uri="{FF2B5EF4-FFF2-40B4-BE49-F238E27FC236}">
                  <a16:creationId xmlns:a16="http://schemas.microsoft.com/office/drawing/2014/main" id="{A9171E06-DA6E-4C29-8347-1B4C99ED2512}"/>
                </a:ext>
              </a:extLst>
            </p:cNvPr>
            <p:cNvGrpSpPr/>
            <p:nvPr/>
          </p:nvGrpSpPr>
          <p:grpSpPr>
            <a:xfrm>
              <a:off x="5104181" y="4043989"/>
              <a:ext cx="2391501" cy="1631922"/>
              <a:chOff x="3588496" y="2038618"/>
              <a:chExt cx="2391501" cy="1631922"/>
            </a:xfrm>
          </p:grpSpPr>
          <p:sp>
            <p:nvSpPr>
              <p:cNvPr id="19" name="Title 20">
                <a:extLst>
                  <a:ext uri="{FF2B5EF4-FFF2-40B4-BE49-F238E27FC236}">
                    <a16:creationId xmlns:a16="http://schemas.microsoft.com/office/drawing/2014/main" id="{82757DFC-3282-4046-B2BC-8D797F65DCC7}"/>
                  </a:ext>
                </a:extLst>
              </p:cNvPr>
              <p:cNvSpPr txBox="1"/>
              <p:nvPr/>
            </p:nvSpPr>
            <p:spPr>
              <a:xfrm>
                <a:off x="3588496" y="240795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0" name="文本框 19">
                <a:extLst>
                  <a:ext uri="{FF2B5EF4-FFF2-40B4-BE49-F238E27FC236}">
                    <a16:creationId xmlns:a16="http://schemas.microsoft.com/office/drawing/2014/main" id="{2F6ED021-9D43-4B9D-9F09-8F465F793566}"/>
                  </a:ext>
                </a:extLst>
              </p:cNvPr>
              <p:cNvSpPr txBox="1"/>
              <p:nvPr/>
            </p:nvSpPr>
            <p:spPr>
              <a:xfrm>
                <a:off x="3891439"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grpSp>
        <p:nvGrpSpPr>
          <p:cNvPr id="21" name="组合 20">
            <a:extLst>
              <a:ext uri="{FF2B5EF4-FFF2-40B4-BE49-F238E27FC236}">
                <a16:creationId xmlns:a16="http://schemas.microsoft.com/office/drawing/2014/main" id="{1C93BF20-1F71-48B3-817E-87E512BA0AD1}"/>
              </a:ext>
            </a:extLst>
          </p:cNvPr>
          <p:cNvGrpSpPr/>
          <p:nvPr/>
        </p:nvGrpSpPr>
        <p:grpSpPr>
          <a:xfrm>
            <a:off x="8864160" y="1797078"/>
            <a:ext cx="2391501" cy="4049336"/>
            <a:chOff x="5104181" y="1626575"/>
            <a:chExt cx="2391501" cy="4049336"/>
          </a:xfrm>
        </p:grpSpPr>
        <p:pic>
          <p:nvPicPr>
            <p:cNvPr id="22" name="图片 21">
              <a:extLst>
                <a:ext uri="{FF2B5EF4-FFF2-40B4-BE49-F238E27FC236}">
                  <a16:creationId xmlns:a16="http://schemas.microsoft.com/office/drawing/2014/main" id="{61E8E124-7238-499C-983D-6A2AFD275F89}"/>
                </a:ext>
              </a:extLst>
            </p:cNvPr>
            <p:cNvPicPr>
              <a:picLocks noChangeAspect="1"/>
            </p:cNvPicPr>
            <p:nvPr/>
          </p:nvPicPr>
          <p:blipFill>
            <a:blip r:embed="rId4">
              <a:extLst>
                <a:ext uri="{28A0092B-C50C-407E-A947-70E740481C1C}">
                  <a14:useLocalDpi xmlns:a14="http://schemas.microsoft.com/office/drawing/2010/main" val="0"/>
                </a:ext>
              </a:extLst>
            </a:blip>
            <a:srcRect t="32461" r="63468"/>
            <a:stretch>
              <a:fillRect/>
            </a:stretch>
          </p:blipFill>
          <p:spPr>
            <a:xfrm>
              <a:off x="5104181" y="1626575"/>
              <a:ext cx="1983637" cy="2065981"/>
            </a:xfrm>
            <a:prstGeom prst="rect">
              <a:avLst/>
            </a:prstGeom>
          </p:spPr>
        </p:pic>
        <p:grpSp>
          <p:nvGrpSpPr>
            <p:cNvPr id="23" name="组合 22">
              <a:extLst>
                <a:ext uri="{FF2B5EF4-FFF2-40B4-BE49-F238E27FC236}">
                  <a16:creationId xmlns:a16="http://schemas.microsoft.com/office/drawing/2014/main" id="{9FF518EF-F418-4ADC-A634-BD83CE033F06}"/>
                </a:ext>
              </a:extLst>
            </p:cNvPr>
            <p:cNvGrpSpPr/>
            <p:nvPr/>
          </p:nvGrpSpPr>
          <p:grpSpPr>
            <a:xfrm>
              <a:off x="5104181" y="4043989"/>
              <a:ext cx="2391501" cy="1631922"/>
              <a:chOff x="3588496" y="2038618"/>
              <a:chExt cx="2391501" cy="1631922"/>
            </a:xfrm>
          </p:grpSpPr>
          <p:sp>
            <p:nvSpPr>
              <p:cNvPr id="24" name="Title 20">
                <a:extLst>
                  <a:ext uri="{FF2B5EF4-FFF2-40B4-BE49-F238E27FC236}">
                    <a16:creationId xmlns:a16="http://schemas.microsoft.com/office/drawing/2014/main" id="{5351E928-05F9-41E1-85C4-8881D569464E}"/>
                  </a:ext>
                </a:extLst>
              </p:cNvPr>
              <p:cNvSpPr txBox="1"/>
              <p:nvPr/>
            </p:nvSpPr>
            <p:spPr>
              <a:xfrm>
                <a:off x="3588496" y="240795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25" name="文本框 24">
                <a:extLst>
                  <a:ext uri="{FF2B5EF4-FFF2-40B4-BE49-F238E27FC236}">
                    <a16:creationId xmlns:a16="http://schemas.microsoft.com/office/drawing/2014/main" id="{4E1EE29C-D130-4B90-A654-74203F8E77BC}"/>
                  </a:ext>
                </a:extLst>
              </p:cNvPr>
              <p:cNvSpPr txBox="1"/>
              <p:nvPr/>
            </p:nvSpPr>
            <p:spPr>
              <a:xfrm>
                <a:off x="3891439" y="2038618"/>
                <a:ext cx="2088558" cy="369332"/>
              </a:xfrm>
              <a:prstGeom prst="rect">
                <a:avLst/>
              </a:prstGeom>
              <a:noFill/>
            </p:spPr>
            <p:txBody>
              <a:bodyPr wrap="square" rtlCol="0">
                <a:spAutoFit/>
              </a:bodyPr>
              <a:lstStyle/>
              <a:p>
                <a:r>
                  <a:rPr lang="zh-CN" altLang="en-US" b="1">
                    <a:solidFill>
                      <a:srgbClr val="4B6AB2"/>
                    </a:solidFill>
                    <a:latin typeface="方正粗黑宋简体" panose="02000000000000000000" pitchFamily="2" charset="-122"/>
                    <a:ea typeface="方正粗黑宋简体" panose="02000000000000000000" pitchFamily="2" charset="-122"/>
                  </a:rPr>
                  <a:t>请输入标题</a:t>
                </a:r>
              </a:p>
            </p:txBody>
          </p:sp>
        </p:grpSp>
      </p:grpSp>
    </p:spTree>
    <p:extLst>
      <p:ext uri="{BB962C8B-B14F-4D97-AF65-F5344CB8AC3E}">
        <p14:creationId val="309037335"/>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nodeType="clickPar">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 name="组合 6">
            <a:extLst>
              <a:ext uri="{FF2B5EF4-FFF2-40B4-BE49-F238E27FC236}">
                <a16:creationId xmlns:a16="http://schemas.microsoft.com/office/drawing/2014/main" id="{BD5CAE61-5A88-449E-B3F4-8D3B89F90AC4}"/>
              </a:ext>
            </a:extLst>
          </p:cNvPr>
          <p:cNvGrpSpPr/>
          <p:nvPr/>
        </p:nvGrpSpPr>
        <p:grpSpPr>
          <a:xfrm>
            <a:off x="200722" y="378595"/>
            <a:ext cx="4044881" cy="1337166"/>
            <a:chOff x="0" y="155571"/>
            <a:chExt cx="4044881" cy="1337166"/>
          </a:xfrm>
        </p:grpSpPr>
        <p:grpSp>
          <p:nvGrpSpPr>
            <p:cNvPr id="5" name="组合 4">
              <a:extLst>
                <a:ext uri="{FF2B5EF4-FFF2-40B4-BE49-F238E27FC236}">
                  <a16:creationId xmlns:a16="http://schemas.microsoft.com/office/drawing/2014/main" id="{58933191-FDAD-45F8-90D7-782A9DE040B5}"/>
                </a:ext>
              </a:extLst>
            </p:cNvPr>
            <p:cNvGrpSpPr/>
            <p:nvPr/>
          </p:nvGrpSpPr>
          <p:grpSpPr>
            <a:xfrm>
              <a:off x="0" y="155571"/>
              <a:ext cx="1417800" cy="1337166"/>
              <a:chOff x="769435" y="646225"/>
              <a:chExt cx="1417800" cy="1337166"/>
            </a:xfrm>
          </p:grpSpPr>
          <p:pic>
            <p:nvPicPr>
              <p:cNvPr id="2" name="图片 1">
                <a:extLst>
                  <a:ext uri="{FF2B5EF4-FFF2-40B4-BE49-F238E27FC236}">
                    <a16:creationId xmlns:a16="http://schemas.microsoft.com/office/drawing/2014/main" id="{95572A32-AA38-4465-B491-0500F0BA2506}"/>
                  </a:ext>
                </a:extLst>
              </p:cNvPr>
              <p:cNvPicPr>
                <a:picLocks noChangeAspect="1"/>
              </p:cNvPicPr>
              <p:nvPr/>
            </p:nvPicPr>
            <p:blipFill>
              <a:blip r:embed="rId2"/>
              <a:stretch>
                <a:fillRect/>
              </a:stretch>
            </p:blipFill>
            <p:spPr>
              <a:xfrm>
                <a:off x="769435" y="724829"/>
                <a:ext cx="825190" cy="782561"/>
              </a:xfrm>
              <a:prstGeom prst="rect">
                <a:avLst/>
              </a:prstGeom>
            </p:spPr>
          </p:pic>
          <p:pic>
            <p:nvPicPr>
              <p:cNvPr id="3" name="图片 2">
                <a:extLst>
                  <a:ext uri="{FF2B5EF4-FFF2-40B4-BE49-F238E27FC236}">
                    <a16:creationId xmlns:a16="http://schemas.microsoft.com/office/drawing/2014/main" id="{16E35987-4CFC-4302-99C4-26C24D82AA52}"/>
                  </a:ext>
                </a:extLst>
              </p:cNvPr>
              <p:cNvPicPr>
                <a:picLocks noChangeAspect="1"/>
              </p:cNvPicPr>
              <p:nvPr/>
            </p:nvPicPr>
            <p:blipFill>
              <a:blip r:embed="rId3"/>
              <a:stretch>
                <a:fillRect/>
              </a:stretch>
            </p:blipFill>
            <p:spPr>
              <a:xfrm>
                <a:off x="1338147" y="646225"/>
                <a:ext cx="568712" cy="532996"/>
              </a:xfrm>
              <a:prstGeom prst="rect">
                <a:avLst/>
              </a:prstGeom>
            </p:spPr>
          </p:pic>
          <p:pic>
            <p:nvPicPr>
              <p:cNvPr id="4" name="图片 3">
                <a:extLst>
                  <a:ext uri="{FF2B5EF4-FFF2-40B4-BE49-F238E27FC236}">
                    <a16:creationId xmlns:a16="http://schemas.microsoft.com/office/drawing/2014/main" id="{BF526131-171F-487D-919B-85F579D7EB16}"/>
                  </a:ext>
                </a:extLst>
              </p:cNvPr>
              <p:cNvPicPr>
                <a:picLocks noChangeAspect="1"/>
              </p:cNvPicPr>
              <p:nvPr/>
            </p:nvPicPr>
            <p:blipFill>
              <a:blip r:embed="rId2"/>
              <a:stretch>
                <a:fillRect/>
              </a:stretch>
            </p:blipFill>
            <p:spPr>
              <a:xfrm>
                <a:off x="1002014" y="859398"/>
                <a:ext cx="1185221" cy="1123993"/>
              </a:xfrm>
              <a:prstGeom prst="rect">
                <a:avLst/>
              </a:prstGeom>
            </p:spPr>
          </p:pic>
        </p:grpSp>
        <p:sp>
          <p:nvSpPr>
            <p:cNvPr id="6" name="文本框 5">
              <a:extLst>
                <a:ext uri="{FF2B5EF4-FFF2-40B4-BE49-F238E27FC236}">
                  <a16:creationId xmlns:a16="http://schemas.microsoft.com/office/drawing/2014/main" id="{BE369115-6347-4836-B959-E27B08B790AC}"/>
                </a:ext>
              </a:extLst>
            </p:cNvPr>
            <p:cNvSpPr txBox="1"/>
            <p:nvPr/>
          </p:nvSpPr>
          <p:spPr>
            <a:xfrm>
              <a:off x="1282390" y="520465"/>
              <a:ext cx="2762491" cy="400110"/>
            </a:xfrm>
            <a:prstGeom prst="rect">
              <a:avLst/>
            </a:prstGeom>
            <a:noFill/>
          </p:spPr>
          <p:txBody>
            <a:bodyPr wrap="square" rtlCol="0">
              <a:spAutoFit/>
            </a:bodyPr>
            <a:lstStyle/>
            <a:p>
              <a:r>
                <a:rPr lang="zh-CN" altLang="en-US" sz="2000" b="1">
                  <a:solidFill>
                    <a:srgbClr val="4B6AB2"/>
                  </a:solidFill>
                  <a:latin typeface="方正粗黑宋简体" panose="02000000000000000000" pitchFamily="2" charset="-122"/>
                  <a:ea typeface="方正粗黑宋简体" panose="02000000000000000000" pitchFamily="2" charset="-122"/>
                </a:rPr>
                <a:t>请在此处输入您的标题</a:t>
              </a:r>
            </a:p>
          </p:txBody>
        </p:sp>
      </p:grpSp>
      <p:grpSp>
        <p:nvGrpSpPr>
          <p:cNvPr id="9" name="组合 8">
            <a:extLst>
              <a:ext uri="{FF2B5EF4-FFF2-40B4-BE49-F238E27FC236}">
                <a16:creationId xmlns:a16="http://schemas.microsoft.com/office/drawing/2014/main" id="{D8278AED-40BA-4436-BB56-73ACFD83DFE1}"/>
              </a:ext>
            </a:extLst>
          </p:cNvPr>
          <p:cNvGrpSpPr/>
          <p:nvPr/>
        </p:nvGrpSpPr>
        <p:grpSpPr>
          <a:xfrm>
            <a:off x="0" y="2302085"/>
            <a:ext cx="12192000" cy="1430641"/>
            <a:chOff x="0" y="3261089"/>
            <a:chExt cx="12192000" cy="1430641"/>
          </a:xfrm>
          <a:solidFill>
            <a:srgbClr val="4B6AB2"/>
          </a:solidFill>
        </p:grpSpPr>
        <p:sp>
          <p:nvSpPr>
            <p:cNvPr id="12" name="Rectangle 8">
              <a:extLst>
                <a:ext uri="{FF2B5EF4-FFF2-40B4-BE49-F238E27FC236}">
                  <a16:creationId xmlns:a16="http://schemas.microsoft.com/office/drawing/2014/main" id="{85874F51-4FF8-4DBA-9F85-18CA0BD9A44D}"/>
                </a:ext>
              </a:extLst>
            </p:cNvPr>
            <p:cNvSpPr>
              <a:spLocks noChangeArrowheads="1"/>
            </p:cNvSpPr>
            <p:nvPr/>
          </p:nvSpPr>
          <p:spPr bwMode="auto">
            <a:xfrm>
              <a:off x="0" y="3993895"/>
              <a:ext cx="12192000" cy="200024"/>
            </a:xfrm>
            <a:prstGeom prst="rect">
              <a:avLst/>
            </a:prstGeom>
            <a:solidFill>
              <a:srgbClr val="D6F2FD"/>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13" name="Group 22">
              <a:extLst>
                <a:ext uri="{FF2B5EF4-FFF2-40B4-BE49-F238E27FC236}">
                  <a16:creationId xmlns:a16="http://schemas.microsoft.com/office/drawing/2014/main" id="{F60E971A-B13A-4EEB-B8BC-2AA810201A6B}"/>
                </a:ext>
              </a:extLst>
            </p:cNvPr>
            <p:cNvGrpSpPr/>
            <p:nvPr/>
          </p:nvGrpSpPr>
          <p:grpSpPr>
            <a:xfrm>
              <a:off x="288469" y="3261089"/>
              <a:ext cx="3004464" cy="1425924"/>
              <a:chOff x="708026" y="3065207"/>
              <a:chExt cx="3187700" cy="1512888"/>
            </a:xfrm>
            <a:grpFill/>
          </p:grpSpPr>
          <p:sp>
            <p:nvSpPr>
              <p:cNvPr id="14" name="Freeform 9">
                <a:extLst>
                  <a:ext uri="{FF2B5EF4-FFF2-40B4-BE49-F238E27FC236}">
                    <a16:creationId xmlns:a16="http://schemas.microsoft.com/office/drawing/2014/main" id="{707F1300-7E88-48E2-BC3B-AE57C6F72B5C}"/>
                  </a:ext>
                </a:extLst>
              </p:cNvPr>
              <p:cNvSpPr/>
              <p:nvPr/>
            </p:nvSpPr>
            <p:spPr bwMode="auto">
              <a:xfrm>
                <a:off x="1063626" y="4412995"/>
                <a:ext cx="2832100" cy="165100"/>
              </a:xfrm>
              <a:custGeom>
                <a:gdLst>
                  <a:gd name="T0" fmla="*/ 1443 w 1784"/>
                  <a:gd name="T1" fmla="*/ 0 h 104"/>
                  <a:gd name="T2" fmla="*/ 0 w 1784"/>
                  <a:gd name="T3" fmla="*/ 0 h 104"/>
                  <a:gd name="T4" fmla="*/ 341 w 1784"/>
                  <a:gd name="T5" fmla="*/ 104 h 104"/>
                  <a:gd name="T6" fmla="*/ 1784 w 1784"/>
                  <a:gd name="T7" fmla="*/ 104 h 104"/>
                  <a:gd name="T8" fmla="*/ 1443 w 1784"/>
                  <a:gd name="T9" fmla="*/ 0 h 104"/>
                </a:gdLst>
                <a:cxnLst>
                  <a:cxn ang="0">
                    <a:pos x="T0" y="T1"/>
                  </a:cxn>
                  <a:cxn ang="0">
                    <a:pos x="T2" y="T3"/>
                  </a:cxn>
                  <a:cxn ang="0">
                    <a:pos x="T4" y="T5"/>
                  </a:cxn>
                  <a:cxn ang="0">
                    <a:pos x="T6" y="T7"/>
                  </a:cxn>
                  <a:cxn ang="0">
                    <a:pos x="T8" y="T9"/>
                  </a:cxn>
                </a:cxnLst>
                <a:rect l="0" t="0" r="r" b="b"/>
                <a:pathLst>
                  <a:path w="1784" h="104">
                    <a:moveTo>
                      <a:pt x="1443" y="0"/>
                    </a:moveTo>
                    <a:lnTo>
                      <a:pt x="0" y="0"/>
                    </a:lnTo>
                    <a:lnTo>
                      <a:pt x="341" y="104"/>
                    </a:lnTo>
                    <a:lnTo>
                      <a:pt x="1784" y="104"/>
                    </a:lnTo>
                    <a:lnTo>
                      <a:pt x="1443" y="0"/>
                    </a:lnTo>
                    <a:close/>
                  </a:path>
                </a:pathLst>
              </a:cu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grpSp>
            <p:nvGrpSpPr>
              <p:cNvPr id="15" name="Group 3">
                <a:extLst>
                  <a:ext uri="{FF2B5EF4-FFF2-40B4-BE49-F238E27FC236}">
                    <a16:creationId xmlns:a16="http://schemas.microsoft.com/office/drawing/2014/main" id="{9B8B393E-2D36-4730-9AAF-1B192BBE0232}"/>
                  </a:ext>
                </a:extLst>
              </p:cNvPr>
              <p:cNvGrpSpPr/>
              <p:nvPr/>
            </p:nvGrpSpPr>
            <p:grpSpPr>
              <a:xfrm>
                <a:off x="708026" y="3065207"/>
                <a:ext cx="3187700" cy="1512888"/>
                <a:chOff x="708026" y="3065207"/>
                <a:chExt cx="3187700" cy="1512888"/>
              </a:xfrm>
              <a:grpFill/>
            </p:grpSpPr>
            <p:sp>
              <p:nvSpPr>
                <p:cNvPr id="16" name="Freeform 5">
                  <a:extLst>
                    <a:ext uri="{FF2B5EF4-FFF2-40B4-BE49-F238E27FC236}">
                      <a16:creationId xmlns:a16="http://schemas.microsoft.com/office/drawing/2014/main" id="{C79C7FA1-D782-4684-AB6D-7993641DEF26}"/>
                    </a:ext>
                  </a:extLst>
                </p:cNvPr>
                <p:cNvSpPr/>
                <p:nvPr/>
              </p:nvSpPr>
              <p:spPr bwMode="auto">
                <a:xfrm>
                  <a:off x="708026" y="3441445"/>
                  <a:ext cx="679450" cy="400050"/>
                </a:xfrm>
                <a:custGeom>
                  <a:gdLst>
                    <a:gd name="T0" fmla="*/ 224 w 428"/>
                    <a:gd name="T1" fmla="*/ 0 h 252"/>
                    <a:gd name="T2" fmla="*/ 428 w 428"/>
                    <a:gd name="T3" fmla="*/ 0 h 252"/>
                    <a:gd name="T4" fmla="*/ 428 w 428"/>
                    <a:gd name="T5" fmla="*/ 252 h 252"/>
                    <a:gd name="T6" fmla="*/ 0 w 428"/>
                    <a:gd name="T7" fmla="*/ 252 h 252"/>
                    <a:gd name="T8" fmla="*/ 224 w 428"/>
                    <a:gd name="T9" fmla="*/ 0 h 252"/>
                  </a:gdLst>
                  <a:cxnLst>
                    <a:cxn ang="0">
                      <a:pos x="T0" y="T1"/>
                    </a:cxn>
                    <a:cxn ang="0">
                      <a:pos x="T2" y="T3"/>
                    </a:cxn>
                    <a:cxn ang="0">
                      <a:pos x="T4" y="T5"/>
                    </a:cxn>
                    <a:cxn ang="0">
                      <a:pos x="T6" y="T7"/>
                    </a:cxn>
                    <a:cxn ang="0">
                      <a:pos x="T8" y="T9"/>
                    </a:cxn>
                  </a:cxnLst>
                  <a:rect l="0" t="0" r="r" b="b"/>
                  <a:pathLst>
                    <a:path w="428" h="251">
                      <a:moveTo>
                        <a:pt x="224" y="0"/>
                      </a:moveTo>
                      <a:lnTo>
                        <a:pt x="428" y="0"/>
                      </a:lnTo>
                      <a:lnTo>
                        <a:pt x="428" y="252"/>
                      </a:lnTo>
                      <a:lnTo>
                        <a:pt x="0" y="252"/>
                      </a:lnTo>
                      <a:lnTo>
                        <a:pt x="224" y="0"/>
                      </a:lnTo>
                      <a:close/>
                    </a:path>
                  </a:pathLst>
                </a:cu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sp>
              <p:nvSpPr>
                <p:cNvPr id="17" name="Oval 11">
                  <a:extLst>
                    <a:ext uri="{FF2B5EF4-FFF2-40B4-BE49-F238E27FC236}">
                      <a16:creationId xmlns:a16="http://schemas.microsoft.com/office/drawing/2014/main" id="{FC641DB7-450B-4A29-A8B6-9BFE9FB46400}"/>
                    </a:ext>
                  </a:extLst>
                </p:cNvPr>
                <p:cNvSpPr>
                  <a:spLocks noChangeArrowheads="1"/>
                </p:cNvSpPr>
                <p:nvPr/>
              </p:nvSpPr>
              <p:spPr bwMode="auto">
                <a:xfrm>
                  <a:off x="1912939" y="3065207"/>
                  <a:ext cx="660400" cy="663575"/>
                </a:xfrm>
                <a:prstGeom prst="ellipse">
                  <a:avLst/>
                </a:pr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sp>
              <p:nvSpPr>
                <p:cNvPr id="18" name="Freeform 12">
                  <a:extLst>
                    <a:ext uri="{FF2B5EF4-FFF2-40B4-BE49-F238E27FC236}">
                      <a16:creationId xmlns:a16="http://schemas.microsoft.com/office/drawing/2014/main" id="{62FBF9F7-F5D0-4D3A-BD40-EAD0AE681238}"/>
                    </a:ext>
                  </a:extLst>
                </p:cNvPr>
                <p:cNvSpPr/>
                <p:nvPr/>
              </p:nvSpPr>
              <p:spPr bwMode="auto">
                <a:xfrm>
                  <a:off x="1063626" y="3441445"/>
                  <a:ext cx="2832100" cy="1136650"/>
                </a:xfrm>
                <a:custGeom>
                  <a:gdLst>
                    <a:gd name="T0" fmla="*/ 610 w 754"/>
                    <a:gd name="T1" fmla="*/ 0 h 301"/>
                    <a:gd name="T2" fmla="*/ 421 w 754"/>
                    <a:gd name="T3" fmla="*/ 0 h 301"/>
                    <a:gd name="T4" fmla="*/ 314 w 754"/>
                    <a:gd name="T5" fmla="*/ 96 h 301"/>
                    <a:gd name="T6" fmla="*/ 207 w 754"/>
                    <a:gd name="T7" fmla="*/ 0 h 301"/>
                    <a:gd name="T8" fmla="*/ 0 w 754"/>
                    <a:gd name="T9" fmla="*/ 0 h 301"/>
                    <a:gd name="T10" fmla="*/ 144 w 754"/>
                    <a:gd name="T11" fmla="*/ 301 h 301"/>
                    <a:gd name="T12" fmla="*/ 754 w 754"/>
                    <a:gd name="T13" fmla="*/ 301 h 301"/>
                    <a:gd name="T14" fmla="*/ 610 w 754"/>
                    <a:gd name="T15" fmla="*/ 0 h 30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4" h="301">
                      <a:moveTo>
                        <a:pt x="610" y="0"/>
                      </a:moveTo>
                      <a:cubicBezTo>
                        <a:pt x="421" y="0"/>
                        <a:pt x="421" y="0"/>
                        <a:pt x="421" y="0"/>
                      </a:cubicBezTo>
                      <a:cubicBezTo>
                        <a:pt x="415" y="54"/>
                        <a:pt x="369" y="96"/>
                        <a:pt x="314" y="96"/>
                      </a:cubicBezTo>
                      <a:cubicBezTo>
                        <a:pt x="258" y="96"/>
                        <a:pt x="213" y="54"/>
                        <a:pt x="207" y="0"/>
                      </a:cubicBezTo>
                      <a:cubicBezTo>
                        <a:pt x="0" y="0"/>
                        <a:pt x="0" y="0"/>
                        <a:pt x="0" y="0"/>
                      </a:cubicBezTo>
                      <a:cubicBezTo>
                        <a:pt x="144" y="301"/>
                        <a:pt x="144" y="301"/>
                        <a:pt x="144" y="301"/>
                      </a:cubicBezTo>
                      <a:cubicBezTo>
                        <a:pt x="754" y="301"/>
                        <a:pt x="754" y="301"/>
                        <a:pt x="754" y="301"/>
                      </a:cubicBezTo>
                      <a:lnTo>
                        <a:pt x="610" y="0"/>
                      </a:lnTo>
                      <a:close/>
                    </a:path>
                  </a:pathLst>
                </a:cu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grpSp>
        </p:grpSp>
        <p:grpSp>
          <p:nvGrpSpPr>
            <p:cNvPr id="19" name="Group 23">
              <a:extLst>
                <a:ext uri="{FF2B5EF4-FFF2-40B4-BE49-F238E27FC236}">
                  <a16:creationId xmlns:a16="http://schemas.microsoft.com/office/drawing/2014/main" id="{10206952-6313-4EF5-92F1-74EFBA62C908}"/>
                </a:ext>
              </a:extLst>
            </p:cNvPr>
            <p:cNvGrpSpPr/>
            <p:nvPr/>
          </p:nvGrpSpPr>
          <p:grpSpPr>
            <a:xfrm>
              <a:off x="3184333" y="3261089"/>
              <a:ext cx="3004464" cy="1425924"/>
              <a:chOff x="3910014" y="3065207"/>
              <a:chExt cx="3187700" cy="1512888"/>
            </a:xfrm>
            <a:grpFill/>
          </p:grpSpPr>
          <p:sp>
            <p:nvSpPr>
              <p:cNvPr id="20" name="Freeform 13">
                <a:extLst>
                  <a:ext uri="{FF2B5EF4-FFF2-40B4-BE49-F238E27FC236}">
                    <a16:creationId xmlns:a16="http://schemas.microsoft.com/office/drawing/2014/main" id="{3282F704-1A03-4C7F-ACC9-9B9D6A0EE06D}"/>
                  </a:ext>
                </a:extLst>
              </p:cNvPr>
              <p:cNvSpPr/>
              <p:nvPr/>
            </p:nvSpPr>
            <p:spPr bwMode="auto">
              <a:xfrm>
                <a:off x="4262439" y="4412995"/>
                <a:ext cx="2835275" cy="165100"/>
              </a:xfrm>
              <a:custGeom>
                <a:gdLst>
                  <a:gd name="T0" fmla="*/ 1443 w 1786"/>
                  <a:gd name="T1" fmla="*/ 0 h 104"/>
                  <a:gd name="T2" fmla="*/ 0 w 1786"/>
                  <a:gd name="T3" fmla="*/ 0 h 104"/>
                  <a:gd name="T4" fmla="*/ 341 w 1786"/>
                  <a:gd name="T5" fmla="*/ 104 h 104"/>
                  <a:gd name="T6" fmla="*/ 1786 w 1786"/>
                  <a:gd name="T7" fmla="*/ 104 h 104"/>
                  <a:gd name="T8" fmla="*/ 1443 w 1786"/>
                  <a:gd name="T9" fmla="*/ 0 h 104"/>
                </a:gdLst>
                <a:cxnLst>
                  <a:cxn ang="0">
                    <a:pos x="T0" y="T1"/>
                  </a:cxn>
                  <a:cxn ang="0">
                    <a:pos x="T2" y="T3"/>
                  </a:cxn>
                  <a:cxn ang="0">
                    <a:pos x="T4" y="T5"/>
                  </a:cxn>
                  <a:cxn ang="0">
                    <a:pos x="T6" y="T7"/>
                  </a:cxn>
                  <a:cxn ang="0">
                    <a:pos x="T8" y="T9"/>
                  </a:cxn>
                </a:cxnLst>
                <a:rect l="0" t="0" r="r" b="b"/>
                <a:pathLst>
                  <a:path w="1786" h="104">
                    <a:moveTo>
                      <a:pt x="1443" y="0"/>
                    </a:moveTo>
                    <a:lnTo>
                      <a:pt x="0" y="0"/>
                    </a:lnTo>
                    <a:lnTo>
                      <a:pt x="341" y="104"/>
                    </a:lnTo>
                    <a:lnTo>
                      <a:pt x="1786" y="104"/>
                    </a:lnTo>
                    <a:lnTo>
                      <a:pt x="1443" y="0"/>
                    </a:lnTo>
                    <a:close/>
                  </a:path>
                </a:pathLst>
              </a:cu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grpSp>
            <p:nvGrpSpPr>
              <p:cNvPr id="21" name="Group 20">
                <a:extLst>
                  <a:ext uri="{FF2B5EF4-FFF2-40B4-BE49-F238E27FC236}">
                    <a16:creationId xmlns:a16="http://schemas.microsoft.com/office/drawing/2014/main" id="{319D0073-1E30-41CD-ABF4-129B6522DA3F}"/>
                  </a:ext>
                </a:extLst>
              </p:cNvPr>
              <p:cNvGrpSpPr/>
              <p:nvPr/>
            </p:nvGrpSpPr>
            <p:grpSpPr>
              <a:xfrm>
                <a:off x="3910014" y="3065207"/>
                <a:ext cx="3187700" cy="1512888"/>
                <a:chOff x="3910014" y="3065207"/>
                <a:chExt cx="3187700" cy="1512888"/>
              </a:xfrm>
              <a:grpFill/>
            </p:grpSpPr>
            <p:sp>
              <p:nvSpPr>
                <p:cNvPr id="22" name="Freeform 6">
                  <a:extLst>
                    <a:ext uri="{FF2B5EF4-FFF2-40B4-BE49-F238E27FC236}">
                      <a16:creationId xmlns:a16="http://schemas.microsoft.com/office/drawing/2014/main" id="{88BEDC78-8A2C-487C-A0E9-6B86B9E14DA8}"/>
                    </a:ext>
                  </a:extLst>
                </p:cNvPr>
                <p:cNvSpPr/>
                <p:nvPr/>
              </p:nvSpPr>
              <p:spPr bwMode="auto">
                <a:xfrm>
                  <a:off x="3910014" y="3441445"/>
                  <a:ext cx="679450" cy="400050"/>
                </a:xfrm>
                <a:custGeom>
                  <a:gdLst>
                    <a:gd name="T0" fmla="*/ 222 w 428"/>
                    <a:gd name="T1" fmla="*/ 0 h 252"/>
                    <a:gd name="T2" fmla="*/ 428 w 428"/>
                    <a:gd name="T3" fmla="*/ 0 h 252"/>
                    <a:gd name="T4" fmla="*/ 428 w 428"/>
                    <a:gd name="T5" fmla="*/ 252 h 252"/>
                    <a:gd name="T6" fmla="*/ 0 w 428"/>
                    <a:gd name="T7" fmla="*/ 252 h 252"/>
                    <a:gd name="T8" fmla="*/ 222 w 428"/>
                    <a:gd name="T9" fmla="*/ 0 h 252"/>
                  </a:gdLst>
                  <a:cxnLst>
                    <a:cxn ang="0">
                      <a:pos x="T0" y="T1"/>
                    </a:cxn>
                    <a:cxn ang="0">
                      <a:pos x="T2" y="T3"/>
                    </a:cxn>
                    <a:cxn ang="0">
                      <a:pos x="T4" y="T5"/>
                    </a:cxn>
                    <a:cxn ang="0">
                      <a:pos x="T6" y="T7"/>
                    </a:cxn>
                    <a:cxn ang="0">
                      <a:pos x="T8" y="T9"/>
                    </a:cxn>
                  </a:cxnLst>
                  <a:rect l="0" t="0" r="r" b="b"/>
                  <a:pathLst>
                    <a:path w="428" h="251">
                      <a:moveTo>
                        <a:pt x="222" y="0"/>
                      </a:moveTo>
                      <a:lnTo>
                        <a:pt x="428" y="0"/>
                      </a:lnTo>
                      <a:lnTo>
                        <a:pt x="428" y="252"/>
                      </a:lnTo>
                      <a:lnTo>
                        <a:pt x="0" y="252"/>
                      </a:lnTo>
                      <a:lnTo>
                        <a:pt x="222" y="0"/>
                      </a:lnTo>
                      <a:close/>
                    </a:path>
                  </a:pathLst>
                </a:cu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sp>
              <p:nvSpPr>
                <p:cNvPr id="23" name="Oval 15">
                  <a:extLst>
                    <a:ext uri="{FF2B5EF4-FFF2-40B4-BE49-F238E27FC236}">
                      <a16:creationId xmlns:a16="http://schemas.microsoft.com/office/drawing/2014/main" id="{3FD8914C-5A60-41F6-B8CB-0E0920308B43}"/>
                    </a:ext>
                  </a:extLst>
                </p:cNvPr>
                <p:cNvSpPr>
                  <a:spLocks noChangeArrowheads="1"/>
                </p:cNvSpPr>
                <p:nvPr/>
              </p:nvSpPr>
              <p:spPr bwMode="auto">
                <a:xfrm>
                  <a:off x="5114926" y="3065207"/>
                  <a:ext cx="660400" cy="663575"/>
                </a:xfrm>
                <a:prstGeom prst="ellipse">
                  <a:avLst/>
                </a:pr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sp>
              <p:nvSpPr>
                <p:cNvPr id="24" name="Freeform 16">
                  <a:extLst>
                    <a:ext uri="{FF2B5EF4-FFF2-40B4-BE49-F238E27FC236}">
                      <a16:creationId xmlns:a16="http://schemas.microsoft.com/office/drawing/2014/main" id="{3B2E9F3F-DF21-4D43-BA0C-D5DA6177B2ED}"/>
                    </a:ext>
                  </a:extLst>
                </p:cNvPr>
                <p:cNvSpPr/>
                <p:nvPr/>
              </p:nvSpPr>
              <p:spPr bwMode="auto">
                <a:xfrm>
                  <a:off x="4262439" y="3441445"/>
                  <a:ext cx="2835275" cy="1136650"/>
                </a:xfrm>
                <a:custGeom>
                  <a:gdLst>
                    <a:gd name="T0" fmla="*/ 610 w 755"/>
                    <a:gd name="T1" fmla="*/ 0 h 301"/>
                    <a:gd name="T2" fmla="*/ 422 w 755"/>
                    <a:gd name="T3" fmla="*/ 0 h 301"/>
                    <a:gd name="T4" fmla="*/ 315 w 755"/>
                    <a:gd name="T5" fmla="*/ 96 h 301"/>
                    <a:gd name="T6" fmla="*/ 207 w 755"/>
                    <a:gd name="T7" fmla="*/ 0 h 301"/>
                    <a:gd name="T8" fmla="*/ 0 w 755"/>
                    <a:gd name="T9" fmla="*/ 0 h 301"/>
                    <a:gd name="T10" fmla="*/ 144 w 755"/>
                    <a:gd name="T11" fmla="*/ 301 h 301"/>
                    <a:gd name="T12" fmla="*/ 755 w 755"/>
                    <a:gd name="T13" fmla="*/ 301 h 301"/>
                    <a:gd name="T14" fmla="*/ 610 w 755"/>
                    <a:gd name="T15" fmla="*/ 0 h 30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5" h="301">
                      <a:moveTo>
                        <a:pt x="610" y="0"/>
                      </a:moveTo>
                      <a:cubicBezTo>
                        <a:pt x="422" y="0"/>
                        <a:pt x="422" y="0"/>
                        <a:pt x="422" y="0"/>
                      </a:cubicBezTo>
                      <a:cubicBezTo>
                        <a:pt x="416" y="54"/>
                        <a:pt x="370" y="96"/>
                        <a:pt x="315" y="96"/>
                      </a:cubicBezTo>
                      <a:cubicBezTo>
                        <a:pt x="259" y="96"/>
                        <a:pt x="213" y="54"/>
                        <a:pt x="207" y="0"/>
                      </a:cubicBezTo>
                      <a:cubicBezTo>
                        <a:pt x="0" y="0"/>
                        <a:pt x="0" y="0"/>
                        <a:pt x="0" y="0"/>
                      </a:cubicBezTo>
                      <a:cubicBezTo>
                        <a:pt x="144" y="301"/>
                        <a:pt x="144" y="301"/>
                        <a:pt x="144" y="301"/>
                      </a:cubicBezTo>
                      <a:cubicBezTo>
                        <a:pt x="755" y="301"/>
                        <a:pt x="755" y="301"/>
                        <a:pt x="755" y="301"/>
                      </a:cubicBezTo>
                      <a:lnTo>
                        <a:pt x="610" y="0"/>
                      </a:lnTo>
                      <a:close/>
                    </a:path>
                  </a:pathLst>
                </a:cu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grpSp>
        </p:grpSp>
        <p:grpSp>
          <p:nvGrpSpPr>
            <p:cNvPr id="25" name="Group 24">
              <a:extLst>
                <a:ext uri="{FF2B5EF4-FFF2-40B4-BE49-F238E27FC236}">
                  <a16:creationId xmlns:a16="http://schemas.microsoft.com/office/drawing/2014/main" id="{FA987A19-A814-4538-804B-8D8C977CA4A9}"/>
                </a:ext>
              </a:extLst>
            </p:cNvPr>
            <p:cNvGrpSpPr/>
            <p:nvPr/>
          </p:nvGrpSpPr>
          <p:grpSpPr>
            <a:xfrm>
              <a:off x="6080106" y="3264310"/>
              <a:ext cx="3001472" cy="1427420"/>
              <a:chOff x="7112001" y="3068382"/>
              <a:chExt cx="3184526" cy="1514476"/>
            </a:xfrm>
            <a:grpFill/>
          </p:grpSpPr>
          <p:sp>
            <p:nvSpPr>
              <p:cNvPr id="26" name="Freeform 17">
                <a:extLst>
                  <a:ext uri="{FF2B5EF4-FFF2-40B4-BE49-F238E27FC236}">
                    <a16:creationId xmlns:a16="http://schemas.microsoft.com/office/drawing/2014/main" id="{E509A792-8E18-4348-8153-FBFB70FE638D}"/>
                  </a:ext>
                </a:extLst>
              </p:cNvPr>
              <p:cNvSpPr/>
              <p:nvPr/>
            </p:nvSpPr>
            <p:spPr bwMode="auto">
              <a:xfrm>
                <a:off x="7466014" y="4416170"/>
                <a:ext cx="2830513" cy="166688"/>
              </a:xfrm>
              <a:custGeom>
                <a:gdLst>
                  <a:gd name="T0" fmla="*/ 1442 w 1783"/>
                  <a:gd name="T1" fmla="*/ 0 h 105"/>
                  <a:gd name="T2" fmla="*/ 0 w 1783"/>
                  <a:gd name="T3" fmla="*/ 0 h 105"/>
                  <a:gd name="T4" fmla="*/ 340 w 1783"/>
                  <a:gd name="T5" fmla="*/ 105 h 105"/>
                  <a:gd name="T6" fmla="*/ 1783 w 1783"/>
                  <a:gd name="T7" fmla="*/ 105 h 105"/>
                  <a:gd name="T8" fmla="*/ 1442 w 1783"/>
                  <a:gd name="T9" fmla="*/ 0 h 105"/>
                </a:gdLst>
                <a:cxnLst>
                  <a:cxn ang="0">
                    <a:pos x="T0" y="T1"/>
                  </a:cxn>
                  <a:cxn ang="0">
                    <a:pos x="T2" y="T3"/>
                  </a:cxn>
                  <a:cxn ang="0">
                    <a:pos x="T4" y="T5"/>
                  </a:cxn>
                  <a:cxn ang="0">
                    <a:pos x="T6" y="T7"/>
                  </a:cxn>
                  <a:cxn ang="0">
                    <a:pos x="T8" y="T9"/>
                  </a:cxn>
                </a:cxnLst>
                <a:rect l="0" t="0" r="r" b="b"/>
                <a:pathLst>
                  <a:path w="1783" h="105">
                    <a:moveTo>
                      <a:pt x="1442" y="0"/>
                    </a:moveTo>
                    <a:lnTo>
                      <a:pt x="0" y="0"/>
                    </a:lnTo>
                    <a:lnTo>
                      <a:pt x="340" y="105"/>
                    </a:lnTo>
                    <a:lnTo>
                      <a:pt x="1783" y="105"/>
                    </a:lnTo>
                    <a:lnTo>
                      <a:pt x="1442" y="0"/>
                    </a:lnTo>
                    <a:close/>
                  </a:path>
                </a:pathLst>
              </a:cu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grpSp>
            <p:nvGrpSpPr>
              <p:cNvPr id="27" name="Group 21">
                <a:extLst>
                  <a:ext uri="{FF2B5EF4-FFF2-40B4-BE49-F238E27FC236}">
                    <a16:creationId xmlns:a16="http://schemas.microsoft.com/office/drawing/2014/main" id="{F1A42C3F-351B-45B7-AAF1-FB82B3318F12}"/>
                  </a:ext>
                </a:extLst>
              </p:cNvPr>
              <p:cNvGrpSpPr/>
              <p:nvPr/>
            </p:nvGrpSpPr>
            <p:grpSpPr>
              <a:xfrm>
                <a:off x="7112001" y="3068382"/>
                <a:ext cx="3184526" cy="1514475"/>
                <a:chOff x="7112001" y="3068382"/>
                <a:chExt cx="3184526" cy="1514475"/>
              </a:xfrm>
              <a:grpFill/>
            </p:grpSpPr>
            <p:sp>
              <p:nvSpPr>
                <p:cNvPr id="28" name="Freeform 7">
                  <a:extLst>
                    <a:ext uri="{FF2B5EF4-FFF2-40B4-BE49-F238E27FC236}">
                      <a16:creationId xmlns:a16="http://schemas.microsoft.com/office/drawing/2014/main" id="{980355D1-BF65-4589-9BC9-C46CD8297290}"/>
                    </a:ext>
                  </a:extLst>
                </p:cNvPr>
                <p:cNvSpPr/>
                <p:nvPr/>
              </p:nvSpPr>
              <p:spPr bwMode="auto">
                <a:xfrm>
                  <a:off x="7112001" y="3446207"/>
                  <a:ext cx="679450" cy="400050"/>
                </a:xfrm>
                <a:custGeom>
                  <a:gdLst>
                    <a:gd name="T0" fmla="*/ 223 w 428"/>
                    <a:gd name="T1" fmla="*/ 0 h 252"/>
                    <a:gd name="T2" fmla="*/ 428 w 428"/>
                    <a:gd name="T3" fmla="*/ 0 h 252"/>
                    <a:gd name="T4" fmla="*/ 428 w 428"/>
                    <a:gd name="T5" fmla="*/ 252 h 252"/>
                    <a:gd name="T6" fmla="*/ 0 w 428"/>
                    <a:gd name="T7" fmla="*/ 252 h 252"/>
                    <a:gd name="T8" fmla="*/ 223 w 428"/>
                    <a:gd name="T9" fmla="*/ 0 h 252"/>
                  </a:gdLst>
                  <a:cxnLst>
                    <a:cxn ang="0">
                      <a:pos x="T0" y="T1"/>
                    </a:cxn>
                    <a:cxn ang="0">
                      <a:pos x="T2" y="T3"/>
                    </a:cxn>
                    <a:cxn ang="0">
                      <a:pos x="T4" y="T5"/>
                    </a:cxn>
                    <a:cxn ang="0">
                      <a:pos x="T6" y="T7"/>
                    </a:cxn>
                    <a:cxn ang="0">
                      <a:pos x="T8" y="T9"/>
                    </a:cxn>
                  </a:cxnLst>
                  <a:rect l="0" t="0" r="r" b="b"/>
                  <a:pathLst>
                    <a:path w="428" h="251">
                      <a:moveTo>
                        <a:pt x="223" y="0"/>
                      </a:moveTo>
                      <a:lnTo>
                        <a:pt x="428" y="0"/>
                      </a:lnTo>
                      <a:lnTo>
                        <a:pt x="428" y="252"/>
                      </a:lnTo>
                      <a:lnTo>
                        <a:pt x="0" y="252"/>
                      </a:lnTo>
                      <a:lnTo>
                        <a:pt x="223" y="0"/>
                      </a:lnTo>
                      <a:close/>
                    </a:path>
                  </a:pathLst>
                </a:cu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sp>
              <p:nvSpPr>
                <p:cNvPr id="29" name="Oval 19">
                  <a:extLst>
                    <a:ext uri="{FF2B5EF4-FFF2-40B4-BE49-F238E27FC236}">
                      <a16:creationId xmlns:a16="http://schemas.microsoft.com/office/drawing/2014/main" id="{627F0975-702C-46D1-A660-4E937BF1450F}"/>
                    </a:ext>
                  </a:extLst>
                </p:cNvPr>
                <p:cNvSpPr>
                  <a:spLocks noChangeArrowheads="1"/>
                </p:cNvSpPr>
                <p:nvPr/>
              </p:nvSpPr>
              <p:spPr bwMode="auto">
                <a:xfrm>
                  <a:off x="8316914" y="3068382"/>
                  <a:ext cx="661988" cy="665163"/>
                </a:xfrm>
                <a:prstGeom prst="ellipse">
                  <a:avLst/>
                </a:pr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sp>
              <p:nvSpPr>
                <p:cNvPr id="30" name="Freeform 20">
                  <a:extLst>
                    <a:ext uri="{FF2B5EF4-FFF2-40B4-BE49-F238E27FC236}">
                      <a16:creationId xmlns:a16="http://schemas.microsoft.com/office/drawing/2014/main" id="{D8055F41-5498-4CF2-98E2-715287EB03D7}"/>
                    </a:ext>
                  </a:extLst>
                </p:cNvPr>
                <p:cNvSpPr/>
                <p:nvPr/>
              </p:nvSpPr>
              <p:spPr bwMode="auto">
                <a:xfrm>
                  <a:off x="7466014" y="3446207"/>
                  <a:ext cx="2830513" cy="1136650"/>
                </a:xfrm>
                <a:custGeom>
                  <a:gdLst>
                    <a:gd name="T0" fmla="*/ 610 w 754"/>
                    <a:gd name="T1" fmla="*/ 0 h 301"/>
                    <a:gd name="T2" fmla="*/ 422 w 754"/>
                    <a:gd name="T3" fmla="*/ 0 h 301"/>
                    <a:gd name="T4" fmla="*/ 315 w 754"/>
                    <a:gd name="T5" fmla="*/ 96 h 301"/>
                    <a:gd name="T6" fmla="*/ 207 w 754"/>
                    <a:gd name="T7" fmla="*/ 0 h 301"/>
                    <a:gd name="T8" fmla="*/ 0 w 754"/>
                    <a:gd name="T9" fmla="*/ 0 h 301"/>
                    <a:gd name="T10" fmla="*/ 144 w 754"/>
                    <a:gd name="T11" fmla="*/ 301 h 301"/>
                    <a:gd name="T12" fmla="*/ 754 w 754"/>
                    <a:gd name="T13" fmla="*/ 301 h 301"/>
                    <a:gd name="T14" fmla="*/ 610 w 754"/>
                    <a:gd name="T15" fmla="*/ 0 h 30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4" h="301">
                      <a:moveTo>
                        <a:pt x="610" y="0"/>
                      </a:moveTo>
                      <a:cubicBezTo>
                        <a:pt x="422" y="0"/>
                        <a:pt x="422" y="0"/>
                        <a:pt x="422" y="0"/>
                      </a:cubicBezTo>
                      <a:cubicBezTo>
                        <a:pt x="416" y="54"/>
                        <a:pt x="370" y="96"/>
                        <a:pt x="315" y="96"/>
                      </a:cubicBezTo>
                      <a:cubicBezTo>
                        <a:pt x="259" y="96"/>
                        <a:pt x="213" y="54"/>
                        <a:pt x="207" y="0"/>
                      </a:cubicBezTo>
                      <a:cubicBezTo>
                        <a:pt x="0" y="0"/>
                        <a:pt x="0" y="0"/>
                        <a:pt x="0" y="0"/>
                      </a:cubicBezTo>
                      <a:cubicBezTo>
                        <a:pt x="144" y="301"/>
                        <a:pt x="144" y="301"/>
                        <a:pt x="144" y="301"/>
                      </a:cubicBezTo>
                      <a:cubicBezTo>
                        <a:pt x="754" y="301"/>
                        <a:pt x="754" y="301"/>
                        <a:pt x="754" y="301"/>
                      </a:cubicBezTo>
                      <a:lnTo>
                        <a:pt x="610" y="0"/>
                      </a:lnTo>
                      <a:close/>
                    </a:path>
                  </a:pathLst>
                </a:cu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grpSp>
        </p:grpSp>
        <p:grpSp>
          <p:nvGrpSpPr>
            <p:cNvPr id="31" name="Group 25">
              <a:extLst>
                <a:ext uri="{FF2B5EF4-FFF2-40B4-BE49-F238E27FC236}">
                  <a16:creationId xmlns:a16="http://schemas.microsoft.com/office/drawing/2014/main" id="{E5B3F337-470F-45EC-A1E7-11E92E0286EA}"/>
                </a:ext>
              </a:extLst>
            </p:cNvPr>
            <p:cNvGrpSpPr/>
            <p:nvPr/>
          </p:nvGrpSpPr>
          <p:grpSpPr>
            <a:xfrm>
              <a:off x="8972797" y="3264310"/>
              <a:ext cx="3001472" cy="1427420"/>
              <a:chOff x="7112001" y="3068382"/>
              <a:chExt cx="3184526" cy="1514476"/>
            </a:xfrm>
            <a:grpFill/>
          </p:grpSpPr>
          <p:sp>
            <p:nvSpPr>
              <p:cNvPr id="32" name="Freeform 17">
                <a:extLst>
                  <a:ext uri="{FF2B5EF4-FFF2-40B4-BE49-F238E27FC236}">
                    <a16:creationId xmlns:a16="http://schemas.microsoft.com/office/drawing/2014/main" id="{76758667-07FA-4CC8-A473-0413879D7FE1}"/>
                  </a:ext>
                </a:extLst>
              </p:cNvPr>
              <p:cNvSpPr/>
              <p:nvPr/>
            </p:nvSpPr>
            <p:spPr bwMode="auto">
              <a:xfrm>
                <a:off x="7466014" y="4416170"/>
                <a:ext cx="2830513" cy="166688"/>
              </a:xfrm>
              <a:custGeom>
                <a:gdLst>
                  <a:gd name="T0" fmla="*/ 1442 w 1783"/>
                  <a:gd name="T1" fmla="*/ 0 h 105"/>
                  <a:gd name="T2" fmla="*/ 0 w 1783"/>
                  <a:gd name="T3" fmla="*/ 0 h 105"/>
                  <a:gd name="T4" fmla="*/ 340 w 1783"/>
                  <a:gd name="T5" fmla="*/ 105 h 105"/>
                  <a:gd name="T6" fmla="*/ 1783 w 1783"/>
                  <a:gd name="T7" fmla="*/ 105 h 105"/>
                  <a:gd name="T8" fmla="*/ 1442 w 1783"/>
                  <a:gd name="T9" fmla="*/ 0 h 105"/>
                </a:gdLst>
                <a:cxnLst>
                  <a:cxn ang="0">
                    <a:pos x="T0" y="T1"/>
                  </a:cxn>
                  <a:cxn ang="0">
                    <a:pos x="T2" y="T3"/>
                  </a:cxn>
                  <a:cxn ang="0">
                    <a:pos x="T4" y="T5"/>
                  </a:cxn>
                  <a:cxn ang="0">
                    <a:pos x="T6" y="T7"/>
                  </a:cxn>
                  <a:cxn ang="0">
                    <a:pos x="T8" y="T9"/>
                  </a:cxn>
                </a:cxnLst>
                <a:rect l="0" t="0" r="r" b="b"/>
                <a:pathLst>
                  <a:path w="1783" h="105">
                    <a:moveTo>
                      <a:pt x="1442" y="0"/>
                    </a:moveTo>
                    <a:lnTo>
                      <a:pt x="0" y="0"/>
                    </a:lnTo>
                    <a:lnTo>
                      <a:pt x="340" y="105"/>
                    </a:lnTo>
                    <a:lnTo>
                      <a:pt x="1783" y="105"/>
                    </a:lnTo>
                    <a:lnTo>
                      <a:pt x="1442" y="0"/>
                    </a:lnTo>
                    <a:close/>
                  </a:path>
                </a:pathLst>
              </a:cu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grpSp>
            <p:nvGrpSpPr>
              <p:cNvPr id="33" name="Group 27">
                <a:extLst>
                  <a:ext uri="{FF2B5EF4-FFF2-40B4-BE49-F238E27FC236}">
                    <a16:creationId xmlns:a16="http://schemas.microsoft.com/office/drawing/2014/main" id="{FEB31012-0194-463B-B752-5B9A441D2FB5}"/>
                  </a:ext>
                </a:extLst>
              </p:cNvPr>
              <p:cNvGrpSpPr/>
              <p:nvPr/>
            </p:nvGrpSpPr>
            <p:grpSpPr>
              <a:xfrm>
                <a:off x="7112001" y="3068382"/>
                <a:ext cx="3184526" cy="1514475"/>
                <a:chOff x="7112001" y="3068382"/>
                <a:chExt cx="3184526" cy="1514475"/>
              </a:xfrm>
              <a:grpFill/>
            </p:grpSpPr>
            <p:sp>
              <p:nvSpPr>
                <p:cNvPr id="34" name="Freeform 7">
                  <a:extLst>
                    <a:ext uri="{FF2B5EF4-FFF2-40B4-BE49-F238E27FC236}">
                      <a16:creationId xmlns:a16="http://schemas.microsoft.com/office/drawing/2014/main" id="{41ED57C4-F403-482B-A4EE-0D7F8603E883}"/>
                    </a:ext>
                  </a:extLst>
                </p:cNvPr>
                <p:cNvSpPr/>
                <p:nvPr/>
              </p:nvSpPr>
              <p:spPr bwMode="auto">
                <a:xfrm>
                  <a:off x="7112001" y="3446207"/>
                  <a:ext cx="679450" cy="400050"/>
                </a:xfrm>
                <a:custGeom>
                  <a:gdLst>
                    <a:gd name="T0" fmla="*/ 223 w 428"/>
                    <a:gd name="T1" fmla="*/ 0 h 252"/>
                    <a:gd name="T2" fmla="*/ 428 w 428"/>
                    <a:gd name="T3" fmla="*/ 0 h 252"/>
                    <a:gd name="T4" fmla="*/ 428 w 428"/>
                    <a:gd name="T5" fmla="*/ 252 h 252"/>
                    <a:gd name="T6" fmla="*/ 0 w 428"/>
                    <a:gd name="T7" fmla="*/ 252 h 252"/>
                    <a:gd name="T8" fmla="*/ 223 w 428"/>
                    <a:gd name="T9" fmla="*/ 0 h 252"/>
                  </a:gdLst>
                  <a:cxnLst>
                    <a:cxn ang="0">
                      <a:pos x="T0" y="T1"/>
                    </a:cxn>
                    <a:cxn ang="0">
                      <a:pos x="T2" y="T3"/>
                    </a:cxn>
                    <a:cxn ang="0">
                      <a:pos x="T4" y="T5"/>
                    </a:cxn>
                    <a:cxn ang="0">
                      <a:pos x="T6" y="T7"/>
                    </a:cxn>
                    <a:cxn ang="0">
                      <a:pos x="T8" y="T9"/>
                    </a:cxn>
                  </a:cxnLst>
                  <a:rect l="0" t="0" r="r" b="b"/>
                  <a:pathLst>
                    <a:path w="428" h="251">
                      <a:moveTo>
                        <a:pt x="223" y="0"/>
                      </a:moveTo>
                      <a:lnTo>
                        <a:pt x="428" y="0"/>
                      </a:lnTo>
                      <a:lnTo>
                        <a:pt x="428" y="252"/>
                      </a:lnTo>
                      <a:lnTo>
                        <a:pt x="0" y="252"/>
                      </a:lnTo>
                      <a:lnTo>
                        <a:pt x="223" y="0"/>
                      </a:lnTo>
                      <a:close/>
                    </a:path>
                  </a:pathLst>
                </a:cu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sp>
              <p:nvSpPr>
                <p:cNvPr id="35" name="Oval 19">
                  <a:extLst>
                    <a:ext uri="{FF2B5EF4-FFF2-40B4-BE49-F238E27FC236}">
                      <a16:creationId xmlns:a16="http://schemas.microsoft.com/office/drawing/2014/main" id="{1E4777BF-F650-4121-8D6F-D3FE6180829E}"/>
                    </a:ext>
                  </a:extLst>
                </p:cNvPr>
                <p:cNvSpPr>
                  <a:spLocks noChangeArrowheads="1"/>
                </p:cNvSpPr>
                <p:nvPr/>
              </p:nvSpPr>
              <p:spPr bwMode="auto">
                <a:xfrm>
                  <a:off x="8316914" y="3068382"/>
                  <a:ext cx="661988" cy="665163"/>
                </a:xfrm>
                <a:prstGeom prst="ellipse">
                  <a:avLst/>
                </a:pr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sp>
              <p:nvSpPr>
                <p:cNvPr id="36" name="Freeform 20">
                  <a:extLst>
                    <a:ext uri="{FF2B5EF4-FFF2-40B4-BE49-F238E27FC236}">
                      <a16:creationId xmlns:a16="http://schemas.microsoft.com/office/drawing/2014/main" id="{F08C37E4-3A15-46CA-BABB-B26B426772D1}"/>
                    </a:ext>
                  </a:extLst>
                </p:cNvPr>
                <p:cNvSpPr/>
                <p:nvPr/>
              </p:nvSpPr>
              <p:spPr bwMode="auto">
                <a:xfrm>
                  <a:off x="7466014" y="3446207"/>
                  <a:ext cx="2830513" cy="1136650"/>
                </a:xfrm>
                <a:custGeom>
                  <a:gdLst>
                    <a:gd name="T0" fmla="*/ 610 w 754"/>
                    <a:gd name="T1" fmla="*/ 0 h 301"/>
                    <a:gd name="T2" fmla="*/ 422 w 754"/>
                    <a:gd name="T3" fmla="*/ 0 h 301"/>
                    <a:gd name="T4" fmla="*/ 315 w 754"/>
                    <a:gd name="T5" fmla="*/ 96 h 301"/>
                    <a:gd name="T6" fmla="*/ 207 w 754"/>
                    <a:gd name="T7" fmla="*/ 0 h 301"/>
                    <a:gd name="T8" fmla="*/ 0 w 754"/>
                    <a:gd name="T9" fmla="*/ 0 h 301"/>
                    <a:gd name="T10" fmla="*/ 144 w 754"/>
                    <a:gd name="T11" fmla="*/ 301 h 301"/>
                    <a:gd name="T12" fmla="*/ 754 w 754"/>
                    <a:gd name="T13" fmla="*/ 301 h 301"/>
                    <a:gd name="T14" fmla="*/ 610 w 754"/>
                    <a:gd name="T15" fmla="*/ 0 h 301"/>
                  </a:gd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4" h="301">
                      <a:moveTo>
                        <a:pt x="610" y="0"/>
                      </a:moveTo>
                      <a:cubicBezTo>
                        <a:pt x="422" y="0"/>
                        <a:pt x="422" y="0"/>
                        <a:pt x="422" y="0"/>
                      </a:cubicBezTo>
                      <a:cubicBezTo>
                        <a:pt x="416" y="54"/>
                        <a:pt x="370" y="96"/>
                        <a:pt x="315" y="96"/>
                      </a:cubicBezTo>
                      <a:cubicBezTo>
                        <a:pt x="259" y="96"/>
                        <a:pt x="213" y="54"/>
                        <a:pt x="207" y="0"/>
                      </a:cubicBezTo>
                      <a:cubicBezTo>
                        <a:pt x="0" y="0"/>
                        <a:pt x="0" y="0"/>
                        <a:pt x="0" y="0"/>
                      </a:cubicBezTo>
                      <a:cubicBezTo>
                        <a:pt x="144" y="301"/>
                        <a:pt x="144" y="301"/>
                        <a:pt x="144" y="301"/>
                      </a:cubicBezTo>
                      <a:cubicBezTo>
                        <a:pt x="754" y="301"/>
                        <a:pt x="754" y="301"/>
                        <a:pt x="754" y="301"/>
                      </a:cubicBezTo>
                      <a:lnTo>
                        <a:pt x="610" y="0"/>
                      </a:lnTo>
                      <a:close/>
                    </a:path>
                  </a:pathLst>
                </a:custGeom>
                <a:grpFill/>
                <a:ln>
                  <a:noFill/>
                </a:ln>
              </p:spPr>
              <p:txBody>
                <a:bodyPr vert="horz" wrap="square" lIns="0" tIns="0" rIns="0" bIns="0" numCol="1" anchor="ctr" anchorCtr="0" compatLnSpc="1">
                  <a:prstTxWarp prst="textNoShape">
                    <a:avLst/>
                  </a:prstTxWarp>
                </a:bodyPr>
                <a:lstStyle/>
                <a:p>
                  <a:pPr algn="ctr"/>
                  <a:endParaRPr lang="en-US" sz="2000" b="1">
                    <a:solidFill>
                      <a:schemeClr val="bg1"/>
                    </a:solidFill>
                  </a:endParaRPr>
                </a:p>
              </p:txBody>
            </p:sp>
          </p:grpSp>
        </p:grpSp>
      </p:grpSp>
      <p:sp>
        <p:nvSpPr>
          <p:cNvPr id="37" name="文本框 36">
            <a:extLst>
              <a:ext uri="{FF2B5EF4-FFF2-40B4-BE49-F238E27FC236}">
                <a16:creationId xmlns:a16="http://schemas.microsoft.com/office/drawing/2014/main" id="{95D6E2C9-1AF1-4D4C-B70C-FFDC506B3351}"/>
              </a:ext>
            </a:extLst>
          </p:cNvPr>
          <p:cNvSpPr txBox="1"/>
          <p:nvPr/>
        </p:nvSpPr>
        <p:spPr>
          <a:xfrm>
            <a:off x="1338146" y="3080334"/>
            <a:ext cx="2088558" cy="369332"/>
          </a:xfrm>
          <a:prstGeom prst="rect">
            <a:avLst/>
          </a:prstGeom>
          <a:noFill/>
        </p:spPr>
        <p:txBody>
          <a:bodyPr wrap="square" rtlCol="0">
            <a:spAutoFit/>
          </a:bodyPr>
          <a:lstStyle/>
          <a:p>
            <a:r>
              <a:rPr lang="zh-CN" altLang="en-US" b="1">
                <a:solidFill>
                  <a:schemeClr val="bg1"/>
                </a:solidFill>
                <a:latin typeface="方正粗黑宋简体" panose="02000000000000000000" pitchFamily="2" charset="-122"/>
                <a:ea typeface="方正粗黑宋简体" panose="02000000000000000000" pitchFamily="2" charset="-122"/>
              </a:rPr>
              <a:t>请输入标题</a:t>
            </a:r>
          </a:p>
        </p:txBody>
      </p:sp>
      <p:sp>
        <p:nvSpPr>
          <p:cNvPr id="38" name="文本框 37">
            <a:extLst>
              <a:ext uri="{FF2B5EF4-FFF2-40B4-BE49-F238E27FC236}">
                <a16:creationId xmlns:a16="http://schemas.microsoft.com/office/drawing/2014/main" id="{8AC66FF8-C7C9-40C5-A2DB-CCFE3390D4B9}"/>
              </a:ext>
            </a:extLst>
          </p:cNvPr>
          <p:cNvSpPr txBox="1"/>
          <p:nvPr/>
        </p:nvSpPr>
        <p:spPr>
          <a:xfrm>
            <a:off x="4245603" y="3077003"/>
            <a:ext cx="2088558" cy="369332"/>
          </a:xfrm>
          <a:prstGeom prst="rect">
            <a:avLst/>
          </a:prstGeom>
          <a:noFill/>
        </p:spPr>
        <p:txBody>
          <a:bodyPr wrap="square" rtlCol="0">
            <a:spAutoFit/>
          </a:bodyPr>
          <a:lstStyle/>
          <a:p>
            <a:r>
              <a:rPr lang="zh-CN" altLang="en-US" b="1">
                <a:solidFill>
                  <a:schemeClr val="bg1"/>
                </a:solidFill>
                <a:latin typeface="方正粗黑宋简体" panose="02000000000000000000" pitchFamily="2" charset="-122"/>
                <a:ea typeface="方正粗黑宋简体" panose="02000000000000000000" pitchFamily="2" charset="-122"/>
              </a:rPr>
              <a:t>请输入标题</a:t>
            </a:r>
          </a:p>
        </p:txBody>
      </p:sp>
      <p:sp>
        <p:nvSpPr>
          <p:cNvPr id="39" name="文本框 38">
            <a:extLst>
              <a:ext uri="{FF2B5EF4-FFF2-40B4-BE49-F238E27FC236}">
                <a16:creationId xmlns:a16="http://schemas.microsoft.com/office/drawing/2014/main" id="{F75034A2-2134-445F-AA26-883D66E335D0}"/>
              </a:ext>
            </a:extLst>
          </p:cNvPr>
          <p:cNvSpPr txBox="1"/>
          <p:nvPr/>
        </p:nvSpPr>
        <p:spPr>
          <a:xfrm>
            <a:off x="7204436" y="3097714"/>
            <a:ext cx="2088558" cy="369332"/>
          </a:xfrm>
          <a:prstGeom prst="rect">
            <a:avLst/>
          </a:prstGeom>
          <a:noFill/>
        </p:spPr>
        <p:txBody>
          <a:bodyPr wrap="square" rtlCol="0">
            <a:spAutoFit/>
          </a:bodyPr>
          <a:lstStyle/>
          <a:p>
            <a:r>
              <a:rPr lang="zh-CN" altLang="en-US" b="1">
                <a:solidFill>
                  <a:schemeClr val="bg1"/>
                </a:solidFill>
                <a:latin typeface="方正粗黑宋简体" panose="02000000000000000000" pitchFamily="2" charset="-122"/>
                <a:ea typeface="方正粗黑宋简体" panose="02000000000000000000" pitchFamily="2" charset="-122"/>
              </a:rPr>
              <a:t>请输入标题</a:t>
            </a:r>
          </a:p>
        </p:txBody>
      </p:sp>
      <p:sp>
        <p:nvSpPr>
          <p:cNvPr id="40" name="文本框 39">
            <a:extLst>
              <a:ext uri="{FF2B5EF4-FFF2-40B4-BE49-F238E27FC236}">
                <a16:creationId xmlns:a16="http://schemas.microsoft.com/office/drawing/2014/main" id="{2F311F27-6558-41FB-A3CB-D39F549E984A}"/>
              </a:ext>
            </a:extLst>
          </p:cNvPr>
          <p:cNvSpPr txBox="1"/>
          <p:nvPr/>
        </p:nvSpPr>
        <p:spPr>
          <a:xfrm>
            <a:off x="10077205" y="3068955"/>
            <a:ext cx="2088558" cy="369332"/>
          </a:xfrm>
          <a:prstGeom prst="rect">
            <a:avLst/>
          </a:prstGeom>
          <a:noFill/>
        </p:spPr>
        <p:txBody>
          <a:bodyPr wrap="square" rtlCol="0">
            <a:spAutoFit/>
          </a:bodyPr>
          <a:lstStyle/>
          <a:p>
            <a:r>
              <a:rPr lang="zh-CN" altLang="en-US" b="1">
                <a:solidFill>
                  <a:schemeClr val="bg1"/>
                </a:solidFill>
                <a:latin typeface="方正粗黑宋简体" panose="02000000000000000000" pitchFamily="2" charset="-122"/>
                <a:ea typeface="方正粗黑宋简体" panose="02000000000000000000" pitchFamily="2" charset="-122"/>
              </a:rPr>
              <a:t>请输入标题</a:t>
            </a:r>
          </a:p>
        </p:txBody>
      </p:sp>
      <p:sp>
        <p:nvSpPr>
          <p:cNvPr id="41" name="Title 20">
            <a:extLst>
              <a:ext uri="{FF2B5EF4-FFF2-40B4-BE49-F238E27FC236}">
                <a16:creationId xmlns:a16="http://schemas.microsoft.com/office/drawing/2014/main" id="{AEAFEDCE-EA44-4911-ACEF-A9D12079666B}"/>
              </a:ext>
            </a:extLst>
          </p:cNvPr>
          <p:cNvSpPr txBox="1"/>
          <p:nvPr/>
        </p:nvSpPr>
        <p:spPr>
          <a:xfrm>
            <a:off x="1025911" y="4101487"/>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2" name="Title 20">
            <a:extLst>
              <a:ext uri="{FF2B5EF4-FFF2-40B4-BE49-F238E27FC236}">
                <a16:creationId xmlns:a16="http://schemas.microsoft.com/office/drawing/2014/main" id="{CF5707DA-2629-4C31-90D9-D0F0DE1522CC}"/>
              </a:ext>
            </a:extLst>
          </p:cNvPr>
          <p:cNvSpPr txBox="1"/>
          <p:nvPr/>
        </p:nvSpPr>
        <p:spPr>
          <a:xfrm>
            <a:off x="3936243" y="4101487"/>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3" name="Title 20">
            <a:extLst>
              <a:ext uri="{FF2B5EF4-FFF2-40B4-BE49-F238E27FC236}">
                <a16:creationId xmlns:a16="http://schemas.microsoft.com/office/drawing/2014/main" id="{0998D171-7429-4A35-9B24-797AED046DED}"/>
              </a:ext>
            </a:extLst>
          </p:cNvPr>
          <p:cNvSpPr txBox="1"/>
          <p:nvPr/>
        </p:nvSpPr>
        <p:spPr>
          <a:xfrm>
            <a:off x="6846575" y="411092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
        <p:nvSpPr>
          <p:cNvPr id="44" name="Title 20">
            <a:extLst>
              <a:ext uri="{FF2B5EF4-FFF2-40B4-BE49-F238E27FC236}">
                <a16:creationId xmlns:a16="http://schemas.microsoft.com/office/drawing/2014/main" id="{4E4F0AEF-31A8-496F-BD03-A8D607EFEB5F}"/>
              </a:ext>
            </a:extLst>
          </p:cNvPr>
          <p:cNvSpPr txBox="1"/>
          <p:nvPr/>
        </p:nvSpPr>
        <p:spPr>
          <a:xfrm>
            <a:off x="9756907" y="4073430"/>
            <a:ext cx="2012359" cy="1262590"/>
          </a:xfrm>
          <a:prstGeom prst="rect">
            <a:avLst/>
          </a:prstGeom>
        </p:spPr>
        <p:txBody>
          <a:bodyPr vert="horz" wrap="square" lIns="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spcBef>
                <a:spcPts val="1200"/>
              </a:spcBef>
            </a:pPr>
            <a:r>
              <a:rPr lang="zh-CN" altLang="en-US" sz="1400">
                <a:solidFill>
                  <a:srgbClr val="4B6AB2"/>
                </a:solidFill>
                <a:latin typeface="方正粗黑宋简体" panose="02000000000000000000" pitchFamily="2" charset="-122"/>
                <a:ea typeface="方正粗黑宋简体" panose="02000000000000000000" pitchFamily="2" charset="-122"/>
                <a:cs typeface="+mn-ea"/>
                <a:sym typeface="+mn-lt"/>
              </a:rPr>
              <a:t>您的内容打在这里或者通过复制您的文本后在此框中选择粘贴您的内容打在这里</a:t>
            </a:r>
            <a:endParaRPr lang="en-US" altLang="zh-CN" sz="1400">
              <a:solidFill>
                <a:srgbClr val="4B6AB2"/>
              </a:solidFill>
              <a:latin typeface="方正粗黑宋简体" panose="02000000000000000000" pitchFamily="2" charset="-122"/>
              <a:ea typeface="方正粗黑宋简体" panose="02000000000000000000" pitchFamily="2" charset="-122"/>
              <a:cs typeface="+mn-ea"/>
              <a:sym typeface="+mn-lt"/>
            </a:endParaRPr>
          </a:p>
        </p:txBody>
      </p:sp>
    </p:spTree>
    <p:extLst>
      <p:ext uri="{BB962C8B-B14F-4D97-AF65-F5344CB8AC3E}">
        <p14:creationId val="3121693681"/>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childTnLst>
                    </p:cTn>
                  </p:par>
                  <p:par>
                    <p:cTn id="20" fill="hold" nodeType="clickPar">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5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fade">
                                      <p:cBhvr>
                                        <p:cTn id="3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P spid="43" grpId="0"/>
      <p:bldP spid="4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solidFill>
          <a:schemeClr val="bg1"/>
        </a:solidFill>
        <a:effectLst/>
      </p:bgPr>
    </p:bg>
    <p:spTree>
      <p:nvGrpSpPr>
        <p:cNvPr id="1" name=""/>
        <p:cNvGrpSpPr/>
        <p:nvPr/>
      </p:nvGrpSpPr>
      <p:grpSpPr>
        <a:xfrm>
          <a:off x="0" y="0"/>
          <a:ext cx="0" cy="0"/>
        </a:xfrm>
      </p:grpSpPr>
      <p:grpSp>
        <p:nvGrpSpPr>
          <p:cNvPr id="10" name="组合 9">
            <a:extLst>
              <a:ext uri="{FF2B5EF4-FFF2-40B4-BE49-F238E27FC236}">
                <a16:creationId xmlns:a16="http://schemas.microsoft.com/office/drawing/2014/main" id="{220EE747-2647-440F-953A-9D22EFD5E082}"/>
              </a:ext>
            </a:extLst>
          </p:cNvPr>
          <p:cNvGrpSpPr/>
          <p:nvPr/>
        </p:nvGrpSpPr>
        <p:grpSpPr>
          <a:xfrm>
            <a:off x="1832301" y="578424"/>
            <a:ext cx="5584500" cy="5384799"/>
            <a:chOff x="4094904" y="-505009"/>
            <a:chExt cx="5584500" cy="5384799"/>
          </a:xfrm>
        </p:grpSpPr>
        <p:sp>
          <p:nvSpPr>
            <p:cNvPr id="3" name="矩形 2">
              <a:extLst>
                <a:ext uri="{FF2B5EF4-FFF2-40B4-BE49-F238E27FC236}">
                  <a16:creationId xmlns:a16="http://schemas.microsoft.com/office/drawing/2014/main" id="{B66459DE-D74C-4696-9094-D05B56B5D2E0}"/>
                </a:ext>
              </a:extLst>
            </p:cNvPr>
            <p:cNvSpPr/>
            <p:nvPr/>
          </p:nvSpPr>
          <p:spPr>
            <a:xfrm>
              <a:off x="4094904" y="-505009"/>
              <a:ext cx="5584500" cy="5384799"/>
            </a:xfrm>
            <a:prstGeom prst="rect">
              <a:avLst/>
            </a:prstGeom>
            <a:noFill/>
            <a:ln w="76200">
              <a:solidFill>
                <a:srgbClr val="4B6A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B6AB2"/>
                </a:solidFill>
              </a:endParaRPr>
            </a:p>
          </p:txBody>
        </p:sp>
        <p:sp>
          <p:nvSpPr>
            <p:cNvPr id="4" name="文本框 3">
              <a:extLst>
                <a:ext uri="{FF2B5EF4-FFF2-40B4-BE49-F238E27FC236}">
                  <a16:creationId xmlns:a16="http://schemas.microsoft.com/office/drawing/2014/main" id="{8DCA914C-3B7E-407B-90EA-532258B82304}"/>
                </a:ext>
              </a:extLst>
            </p:cNvPr>
            <p:cNvSpPr txBox="1"/>
            <p:nvPr/>
          </p:nvSpPr>
          <p:spPr>
            <a:xfrm>
              <a:off x="5764690" y="227019"/>
              <a:ext cx="923330" cy="4256906"/>
            </a:xfrm>
            <a:prstGeom prst="rect">
              <a:avLst/>
            </a:prstGeom>
            <a:noFill/>
          </p:spPr>
          <p:txBody>
            <a:bodyPr vert="eaVert" wrap="square" rtlCol="0">
              <a:spAutoFit/>
            </a:bodyPr>
            <a:lstStyle/>
            <a:p>
              <a:r>
                <a:rPr lang="zh-CN" altLang="en-US" sz="4800" b="1">
                  <a:solidFill>
                    <a:srgbClr val="4B6AB2"/>
                  </a:solidFill>
                  <a:latin typeface="方正粗黑宋简体" panose="02000000000000000000" pitchFamily="2" charset="-122"/>
                  <a:ea typeface="方正粗黑宋简体" panose="02000000000000000000" pitchFamily="2" charset="-122"/>
                </a:rPr>
                <a:t>产品功能简介</a:t>
              </a:r>
            </a:p>
          </p:txBody>
        </p:sp>
      </p:grpSp>
      <p:pic>
        <p:nvPicPr>
          <p:cNvPr id="2" name="图片 1">
            <a:extLst>
              <a:ext uri="{FF2B5EF4-FFF2-40B4-BE49-F238E27FC236}">
                <a16:creationId xmlns:a16="http://schemas.microsoft.com/office/drawing/2014/main" id="{F697647C-677E-46DF-957E-020E0B12101A}"/>
              </a:ext>
            </a:extLst>
          </p:cNvPr>
          <p:cNvPicPr>
            <a:picLocks noChangeAspect="1"/>
          </p:cNvPicPr>
          <p:nvPr/>
        </p:nvPicPr>
        <p:blipFill>
          <a:blip r:embed="rId2">
            <a:extLst>
              <a:ext uri="{28A0092B-C50C-407E-A947-70E740481C1C}">
                <a14:useLocalDpi xmlns:a14="http://schemas.microsoft.com/office/drawing/2010/main" val="0"/>
              </a:ext>
            </a:extLst>
          </a:blip>
          <a:srcRect l="-2" t="10570" r="65743" b="24009"/>
          <a:stretch>
            <a:fillRect/>
          </a:stretch>
        </p:blipFill>
        <p:spPr>
          <a:xfrm>
            <a:off x="6260099" y="1073971"/>
            <a:ext cx="4193004" cy="4493387"/>
          </a:xfrm>
          <a:prstGeom prst="rect">
            <a:avLst/>
          </a:prstGeom>
        </p:spPr>
      </p:pic>
      <p:sp>
        <p:nvSpPr>
          <p:cNvPr id="17" name="文本框 16">
            <a:extLst>
              <a:ext uri="{FF2B5EF4-FFF2-40B4-BE49-F238E27FC236}">
                <a16:creationId xmlns:a16="http://schemas.microsoft.com/office/drawing/2014/main" id="{C4937AE0-430E-439C-8365-1CA66DED4D98}"/>
              </a:ext>
            </a:extLst>
          </p:cNvPr>
          <p:cNvSpPr txBox="1"/>
          <p:nvPr/>
        </p:nvSpPr>
        <p:spPr>
          <a:xfrm>
            <a:off x="4876973" y="2777185"/>
            <a:ext cx="1669786" cy="1323439"/>
          </a:xfrm>
          <a:prstGeom prst="rect">
            <a:avLst/>
          </a:prstGeom>
          <a:noFill/>
        </p:spPr>
        <p:txBody>
          <a:bodyPr wrap="square" rtlCol="0">
            <a:spAutoFit/>
          </a:bodyPr>
          <a:lstStyle/>
          <a:p>
            <a:r>
              <a:rPr lang="en-US" altLang="zh-CN" sz="8000">
                <a:solidFill>
                  <a:srgbClr val="4B6AB2"/>
                </a:solidFill>
                <a:latin typeface="方正粗黑宋简体" panose="02000000000000000000" pitchFamily="2" charset="-122"/>
                <a:ea typeface="方正粗黑宋简体" panose="02000000000000000000" pitchFamily="2" charset="-122"/>
              </a:rPr>
              <a:t>02</a:t>
            </a:r>
            <a:endParaRPr lang="zh-CN" altLang="en-US" sz="8000">
              <a:solidFill>
                <a:srgbClr val="4B6AB2"/>
              </a:solidFill>
              <a:latin typeface="方正粗黑宋简体" panose="02000000000000000000" pitchFamily="2" charset="-122"/>
              <a:ea typeface="方正粗黑宋简体" panose="02000000000000000000" pitchFamily="2" charset="-122"/>
            </a:endParaRPr>
          </a:p>
        </p:txBody>
      </p:sp>
      <p:pic>
        <p:nvPicPr>
          <p:cNvPr id="18" name="图片 17">
            <a:extLst>
              <a:ext uri="{FF2B5EF4-FFF2-40B4-BE49-F238E27FC236}">
                <a16:creationId xmlns:a16="http://schemas.microsoft.com/office/drawing/2014/main" id="{9EDC3A88-B9DD-43E7-8B16-438048D5732F}"/>
              </a:ext>
            </a:extLst>
          </p:cNvPr>
          <p:cNvPicPr>
            <a:picLocks noChangeAspect="1"/>
          </p:cNvPicPr>
          <p:nvPr/>
        </p:nvPicPr>
        <p:blipFill>
          <a:blip r:embed="rId3"/>
          <a:stretch>
            <a:fillRect/>
          </a:stretch>
        </p:blipFill>
        <p:spPr>
          <a:xfrm>
            <a:off x="2521054" y="4927171"/>
            <a:ext cx="890100" cy="834200"/>
          </a:xfrm>
          <a:prstGeom prst="rect">
            <a:avLst/>
          </a:prstGeom>
        </p:spPr>
      </p:pic>
      <p:pic>
        <p:nvPicPr>
          <p:cNvPr id="19" name="图片 18">
            <a:extLst>
              <a:ext uri="{FF2B5EF4-FFF2-40B4-BE49-F238E27FC236}">
                <a16:creationId xmlns:a16="http://schemas.microsoft.com/office/drawing/2014/main" id="{F47A80D8-9960-4198-936D-65FA43657AAA}"/>
              </a:ext>
            </a:extLst>
          </p:cNvPr>
          <p:cNvPicPr>
            <a:picLocks noChangeAspect="1"/>
          </p:cNvPicPr>
          <p:nvPr/>
        </p:nvPicPr>
        <p:blipFill>
          <a:blip r:embed="rId4"/>
          <a:stretch>
            <a:fillRect/>
          </a:stretch>
        </p:blipFill>
        <p:spPr>
          <a:xfrm>
            <a:off x="-574206" y="4126157"/>
            <a:ext cx="2982668" cy="2828584"/>
          </a:xfrm>
          <a:prstGeom prst="rect">
            <a:avLst/>
          </a:prstGeom>
        </p:spPr>
      </p:pic>
      <p:pic>
        <p:nvPicPr>
          <p:cNvPr id="20" name="图片 19">
            <a:extLst>
              <a:ext uri="{FF2B5EF4-FFF2-40B4-BE49-F238E27FC236}">
                <a16:creationId xmlns:a16="http://schemas.microsoft.com/office/drawing/2014/main" id="{8FD36608-3E29-4928-A118-27F658101987}"/>
              </a:ext>
            </a:extLst>
          </p:cNvPr>
          <p:cNvPicPr>
            <a:picLocks noChangeAspect="1"/>
          </p:cNvPicPr>
          <p:nvPr/>
        </p:nvPicPr>
        <p:blipFill>
          <a:blip r:embed="rId5"/>
          <a:stretch>
            <a:fillRect/>
          </a:stretch>
        </p:blipFill>
        <p:spPr>
          <a:xfrm>
            <a:off x="3018506" y="5278958"/>
            <a:ext cx="1385145" cy="1314815"/>
          </a:xfrm>
          <a:prstGeom prst="rect">
            <a:avLst/>
          </a:prstGeom>
        </p:spPr>
      </p:pic>
      <p:pic>
        <p:nvPicPr>
          <p:cNvPr id="21" name="图片 20">
            <a:extLst>
              <a:ext uri="{FF2B5EF4-FFF2-40B4-BE49-F238E27FC236}">
                <a16:creationId xmlns:a16="http://schemas.microsoft.com/office/drawing/2014/main" id="{D6B63F2C-3AB0-4B08-AD04-A94CCF911137}"/>
              </a:ext>
            </a:extLst>
          </p:cNvPr>
          <p:cNvPicPr>
            <a:picLocks noChangeAspect="1"/>
          </p:cNvPicPr>
          <p:nvPr/>
        </p:nvPicPr>
        <p:blipFill>
          <a:blip r:embed="rId5"/>
          <a:stretch>
            <a:fillRect/>
          </a:stretch>
        </p:blipFill>
        <p:spPr>
          <a:xfrm>
            <a:off x="917128" y="2432006"/>
            <a:ext cx="1736127" cy="1647976"/>
          </a:xfrm>
          <a:prstGeom prst="rect">
            <a:avLst/>
          </a:prstGeom>
        </p:spPr>
      </p:pic>
      <p:pic>
        <p:nvPicPr>
          <p:cNvPr id="22" name="图片 21">
            <a:extLst>
              <a:ext uri="{FF2B5EF4-FFF2-40B4-BE49-F238E27FC236}">
                <a16:creationId xmlns:a16="http://schemas.microsoft.com/office/drawing/2014/main" id="{00720650-1453-4CF8-BBB6-BEAD88AFB2AC}"/>
              </a:ext>
            </a:extLst>
          </p:cNvPr>
          <p:cNvPicPr>
            <a:picLocks noChangeAspect="1"/>
          </p:cNvPicPr>
          <p:nvPr/>
        </p:nvPicPr>
        <p:blipFill>
          <a:blip r:embed="rId6"/>
          <a:stretch>
            <a:fillRect/>
          </a:stretch>
        </p:blipFill>
        <p:spPr>
          <a:xfrm>
            <a:off x="905201" y="60682"/>
            <a:ext cx="1489950" cy="1409734"/>
          </a:xfrm>
          <a:prstGeom prst="rect">
            <a:avLst/>
          </a:prstGeom>
        </p:spPr>
      </p:pic>
    </p:spTree>
    <p:extLst>
      <p:ext uri="{BB962C8B-B14F-4D97-AF65-F5344CB8AC3E}">
        <p14:creationId val="363483029"/>
      </p:ext>
    </p:extLst>
  </p:cSld>
  <p:clrMapOvr>
    <a:masterClrMapping/>
  </p:clrMapOvr>
  <mc:AlternateContent>
    <mc:Choice xmlns:p14="http://schemas.microsoft.com/office/powerpoint/2010/main" Requires="p14">
      <p:transition spd="slow" advClick="0" advTm="3000" p14:dur="2500">
        <p:fad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par>
                                <p:cTn id="11" presetID="14" presetClass="entr" presetSubtype="1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randombar(horizontal)">
                                      <p:cBhvr>
                                        <p:cTn id="13" dur="500"/>
                                        <p:tgtEl>
                                          <p:spTgt spid="19"/>
                                        </p:tgtEl>
                                      </p:cBhvr>
                                    </p:animEffect>
                                  </p:childTnLst>
                                </p:cTn>
                              </p:par>
                              <p:par>
                                <p:cTn id="14" presetID="14" presetClass="entr" presetSubtype="10"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randombar(horizontal)">
                                      <p:cBhvr>
                                        <p:cTn id="16" dur="500"/>
                                        <p:tgtEl>
                                          <p:spTgt spid="20"/>
                                        </p:tgtEl>
                                      </p:cBhvr>
                                    </p:animEffect>
                                  </p:childTnLst>
                                </p:cTn>
                              </p:par>
                              <p:par>
                                <p:cTn id="17" presetID="14" presetClass="entr" presetSubtype="10"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par>
                                <p:cTn id="20" presetID="14" presetClass="entr" presetSubtype="1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childTnLst>
                          </p:cTn>
                        </p:par>
                      </p:childTnLst>
                    </p:cTn>
                  </p:par>
                  <p:par>
                    <p:cTn id="23" fill="hold" nodeType="clickPar">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par>
                    <p:cTn id="28" fill="hold" nodeType="clickPar">
                      <p:stCondLst>
                        <p:cond delay="indefinite"/>
                      </p:stCondLst>
                      <p:childTnLst>
                        <p:par>
                          <p:cTn id="29" fill="hold">
                            <p:stCondLst>
                              <p:cond delay="0"/>
                            </p:stCondLst>
                            <p:childTnLst>
                              <p:par>
                                <p:cTn id="30" presetID="6" presetClass="entr" presetSubtype="16" fill="hold"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circle(in)">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ags/tag1.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 name="ISPRING_PRESENTATION_TITLE" val="PowerPoint 演示文稿"/>
</p:tagLst>
</file>

<file path=ppt/theme/theme1.xml><?xml version="1.0" encoding="utf-8"?>
<a:theme xmlns:r="http://schemas.openxmlformats.org/officeDocument/2006/relationships"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Calibri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等线 Light" panose="020f0302020204030204"/>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等线" panose="020f0502020204030204"/>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Office Theme</Template>
  <Company/>
  <PresentationFormat>宽屏</PresentationFormat>
  <Paragraphs>168</Paragraphs>
  <Slides>25</Slides>
  <Notes>0</Notes>
  <TotalTime>182</TotalTime>
  <HiddenSlides>0</HiddenSlides>
  <MMClips>1</MMClips>
  <ScaleCrop>0</ScaleCrop>
  <HeadingPairs>
    <vt:vector baseType="variant" size="6">
      <vt:variant>
        <vt:lpstr>Fonts used</vt:lpstr>
      </vt:variant>
      <vt:variant>
        <vt:i4>9</vt:i4>
      </vt:variant>
      <vt:variant>
        <vt:lpstr>Theme</vt:lpstr>
      </vt:variant>
      <vt:variant>
        <vt:i4>1</vt:i4>
      </vt:variant>
      <vt:variant>
        <vt:lpstr>Slide Titles</vt:lpstr>
      </vt:variant>
      <vt:variant>
        <vt:i4>25</vt:i4>
      </vt:variant>
    </vt:vector>
  </HeadingPairs>
  <TitlesOfParts>
    <vt:vector baseType="lpstr" size="35">
      <vt:lpstr>Arial</vt:lpstr>
      <vt:lpstr>Calibri Light</vt:lpstr>
      <vt:lpstr>Calibri</vt:lpstr>
      <vt:lpstr>微软雅黑</vt:lpstr>
      <vt:lpstr>等线 Light</vt:lpstr>
      <vt:lpstr>等线</vt:lpstr>
      <vt:lpstr>方正粗黑宋简体</vt:lpstr>
      <vt:lpstr>Agency FB</vt:lpstr>
      <vt:lpstr>Source Sans Pro ExtraLight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Administrator</cp:lastModifiedBy>
  <cp:revision>24</cp:revision>
  <dcterms:created xsi:type="dcterms:W3CDTF">2017-08-18T03:02:00Z</dcterms:created>
  <dcterms:modified xsi:type="dcterms:W3CDTF">2023-10-16T16:14:19Z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2052-10.1.0.6748</vt:lpwstr>
  </property>
</Properties>
</file>