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theme/theme7.xml" ContentType="application/vnd.openxmlformats-officedocument.theme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7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8.xml" ContentType="application/vnd.openxmlformats-officedocument.presentationml.notesSlide+xml"/>
  <Override PartName="/ppt/tags/tag10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80" r:id="rId7"/>
    <p:sldMasterId id="2147483682" r:id="rId8"/>
  </p:sldMasterIdLst>
  <p:notesMasterIdLst>
    <p:notesMasterId r:id="rId29"/>
  </p:notesMasterIdLst>
  <p:handoutMasterIdLst>
    <p:handoutMasterId r:id="rId30"/>
  </p:handoutMasterIdLst>
  <p:sldIdLst>
    <p:sldId id="15003627" r:id="rId9"/>
    <p:sldId id="298" r:id="rId10"/>
    <p:sldId id="382" r:id="rId11"/>
    <p:sldId id="331" r:id="rId12"/>
    <p:sldId id="378" r:id="rId13"/>
    <p:sldId id="15003587" r:id="rId14"/>
    <p:sldId id="328" r:id="rId15"/>
    <p:sldId id="15003593" r:id="rId16"/>
    <p:sldId id="323" r:id="rId17"/>
    <p:sldId id="15003588" r:id="rId18"/>
    <p:sldId id="340" r:id="rId19"/>
    <p:sldId id="372" r:id="rId20"/>
    <p:sldId id="381" r:id="rId21"/>
    <p:sldId id="307" r:id="rId22"/>
    <p:sldId id="15003589" r:id="rId23"/>
    <p:sldId id="15003586" r:id="rId24"/>
    <p:sldId id="310" r:id="rId25"/>
    <p:sldId id="374" r:id="rId26"/>
    <p:sldId id="15003594" r:id="rId27"/>
    <p:sldId id="1500360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003BB1"/>
    <a:srgbClr val="0045D0"/>
    <a:srgbClr val="0038A9"/>
    <a:srgbClr val="002776"/>
    <a:srgbClr val="3B7CFF"/>
    <a:srgbClr val="2970FF"/>
    <a:srgbClr val="75A3FF"/>
    <a:srgbClr val="1D68FF"/>
    <a:srgbClr val="005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578" autoAdjust="0"/>
  </p:normalViewPr>
  <p:slideViewPr>
    <p:cSldViewPr snapToGrid="0" showGuides="1">
      <p:cViewPr varScale="1">
        <p:scale>
          <a:sx n="68" d="100"/>
          <a:sy n="68" d="100"/>
        </p:scale>
        <p:origin x="346" y="58"/>
      </p:cViewPr>
      <p:guideLst>
        <p:guide orient="horz" pos="2169"/>
        <p:guide pos="3846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2024-09-15</a:t>
            </a:fld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‹#›</a:t>
            </a:fld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6C0EF585-25EC-4189-AF42-58D0CD8D4D1D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301AB404-62D4-44E3-BC7F-FEEB96C098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思源宋体 CN Heavy" panose="02020900000000000000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思源宋体 CN Heavy" panose="02020900000000000000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思源宋体 CN Heavy" panose="02020900000000000000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思源宋体 CN Heavy" panose="02020900000000000000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思源宋体 CN Heavy" panose="02020900000000000000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E02DAAF-0196-4DA8-87F5-18D0E8CBC51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87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63A26C-7931-4B44-AA3C-88F5CFFF05A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3CCEA18-F8F7-4D27-867B-FAA1FC0D0D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564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46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5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8870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8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35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20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14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543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81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710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23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B404-62D4-44E3-BC7F-FEEB96C098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22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34CACB6-697A-4D9E-9417-4E72122B441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097C-2900-4987-BA01-FB0BFDA8479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9701-0A14-483E-8169-1AC3951C62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思源宋体 CN Heavy" panose="02020900000000000000" pitchFamily="18" charset="-122"/>
              </a:defRPr>
            </a:lvl1pPr>
          </a:lstStyle>
          <a:p>
            <a:fld id="{7917E52E-9C3E-4BF6-8F60-BDEAB2AC1557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思源宋体 CN Heavy" panose="02020900000000000000" pitchFamily="18" charset="-122"/>
              </a:defRPr>
            </a:lvl1pPr>
          </a:lstStyle>
          <a:p>
            <a:fld id="{D6650833-8C72-49DA-9ABA-577853E742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57440-BB06-4B23-98F3-012EB4480BD0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BA440-B7FE-469B-BFBD-D2177BC8E5E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三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3F0CD-F4A9-41AB-8655-34D81102BDB3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57097-5D51-48D8-95FD-1BBBDED5F1E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Free photo abstract textured backgound"/>
          <p:cNvPicPr>
            <a:picLocks noChangeAspect="1" noChangeArrowheads="1"/>
          </p:cNvPicPr>
          <p:nvPr userDrawn="1"/>
        </p:nvPicPr>
        <p:blipFill>
          <a:blip r:embed="rId2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7227D-7FB6-4128-AB4A-302BD1CCA99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1578B-347D-44CE-9B2F-5CF5D5FB93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6A90D603-703E-4165-B111-77ABE586ADE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634A22F6-E14B-49AA-9A93-0B6488A8DD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F22B097C-2900-4987-BA01-FB0BFDA8479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BC349701-0A14-483E-8169-1AC3951C62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9184600" y="-29921200"/>
            <a:ext cx="70561200" cy="66700400"/>
            <a:chOff x="-20218400" y="-28702000"/>
            <a:chExt cx="70561200" cy="66700400"/>
          </a:xfrm>
        </p:grpSpPr>
        <p:sp>
          <p:nvSpPr>
            <p:cNvPr id="8" name="椭圆 7"/>
            <p:cNvSpPr/>
            <p:nvPr/>
          </p:nvSpPr>
          <p:spPr>
            <a:xfrm>
              <a:off x="-20218400" y="-28702000"/>
              <a:ext cx="4826000" cy="482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5516800" y="33172400"/>
              <a:ext cx="4826000" cy="482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0C057440-BB06-4B23-98F3-012EB4480BD0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B66BA440-B7FE-469B-BFBD-D2177BC8E5E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2F24BDC2-F97C-4621-82DE-695B3B4A6C0C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EC5686DE-FFD2-402B-BD75-26300B90A0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4BB3F0CD-F4A9-41AB-8655-34D81102BDB3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94457097-5D51-48D8-95FD-1BBBDED5F1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0847227D-7FB6-4128-AB4A-302BD1CCA991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defRPr>
            </a:lvl1pPr>
          </a:lstStyle>
          <a:p>
            <a:fld id="{5871578B-347D-44CE-9B2F-5CF5D5FB93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思源宋体 CN Heavy" panose="020209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bin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.jpeg"/><Relationship Id="rId7" Type="http://schemas.microsoft.com/office/2007/relationships/hdphoto" Target="../media/hdphoto5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5.xml"/><Relationship Id="rId6" Type="http://schemas.microsoft.com/office/2007/relationships/hdphoto" Target="../media/hdphoto5.wdp"/><Relationship Id="rId5" Type="http://schemas.openxmlformats.org/officeDocument/2006/relationships/image" Target="../media/image25.pn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microsoft.com/office/2007/relationships/hdphoto" Target="../media/hdphoto6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6.png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2.png"/><Relationship Id="rId18" Type="http://schemas.microsoft.com/office/2007/relationships/hdphoto" Target="../media/hdphoto6.wdp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25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microsoft.com/office/2007/relationships/hdphoto" Target="../media/hdphoto6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6.png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.jpeg"/><Relationship Id="rId7" Type="http://schemas.microsoft.com/office/2007/relationships/hdphoto" Target="../media/hdphoto5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118.xml"/><Relationship Id="rId18" Type="http://schemas.openxmlformats.org/officeDocument/2006/relationships/tags" Target="../tags/tag123.xml"/><Relationship Id="rId26" Type="http://schemas.openxmlformats.org/officeDocument/2006/relationships/tags" Target="../tags/tag131.xml"/><Relationship Id="rId39" Type="http://schemas.microsoft.com/office/2007/relationships/hdphoto" Target="../media/hdphoto6.wdp"/><Relationship Id="rId21" Type="http://schemas.openxmlformats.org/officeDocument/2006/relationships/tags" Target="../tags/tag126.xml"/><Relationship Id="rId34" Type="http://schemas.openxmlformats.org/officeDocument/2006/relationships/notesSlide" Target="../notesSlides/notesSlide16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tags" Target="../tags/tag122.xml"/><Relationship Id="rId25" Type="http://schemas.openxmlformats.org/officeDocument/2006/relationships/tags" Target="../tags/tag130.xml"/><Relationship Id="rId33" Type="http://schemas.openxmlformats.org/officeDocument/2006/relationships/slideLayout" Target="../slideLayouts/slideLayout7.xml"/><Relationship Id="rId38" Type="http://schemas.openxmlformats.org/officeDocument/2006/relationships/image" Target="../media/image26.png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20" Type="http://schemas.openxmlformats.org/officeDocument/2006/relationships/tags" Target="../tags/tag125.xml"/><Relationship Id="rId29" Type="http://schemas.openxmlformats.org/officeDocument/2006/relationships/tags" Target="../tags/tag134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24" Type="http://schemas.openxmlformats.org/officeDocument/2006/relationships/tags" Target="../tags/tag129.xml"/><Relationship Id="rId32" Type="http://schemas.openxmlformats.org/officeDocument/2006/relationships/tags" Target="../tags/tag137.xml"/><Relationship Id="rId37" Type="http://schemas.microsoft.com/office/2007/relationships/hdphoto" Target="../media/hdphoto5.wdp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23" Type="http://schemas.openxmlformats.org/officeDocument/2006/relationships/tags" Target="../tags/tag128.xml"/><Relationship Id="rId28" Type="http://schemas.openxmlformats.org/officeDocument/2006/relationships/tags" Target="../tags/tag133.xml"/><Relationship Id="rId36" Type="http://schemas.openxmlformats.org/officeDocument/2006/relationships/image" Target="../media/image25.png"/><Relationship Id="rId10" Type="http://schemas.openxmlformats.org/officeDocument/2006/relationships/tags" Target="../tags/tag115.xml"/><Relationship Id="rId19" Type="http://schemas.openxmlformats.org/officeDocument/2006/relationships/tags" Target="../tags/tag124.xml"/><Relationship Id="rId31" Type="http://schemas.openxmlformats.org/officeDocument/2006/relationships/tags" Target="../tags/tag136.xml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Relationship Id="rId22" Type="http://schemas.openxmlformats.org/officeDocument/2006/relationships/tags" Target="../tags/tag127.xml"/><Relationship Id="rId27" Type="http://schemas.openxmlformats.org/officeDocument/2006/relationships/tags" Target="../tags/tag132.xml"/><Relationship Id="rId30" Type="http://schemas.openxmlformats.org/officeDocument/2006/relationships/tags" Target="../tags/tag135.xml"/><Relationship Id="rId35" Type="http://schemas.openxmlformats.org/officeDocument/2006/relationships/image" Target="../media/image44.jpeg"/><Relationship Id="rId8" Type="http://schemas.openxmlformats.org/officeDocument/2006/relationships/tags" Target="../tags/tag113.xml"/><Relationship Id="rId3" Type="http://schemas.openxmlformats.org/officeDocument/2006/relationships/tags" Target="../tags/tag10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7.wdp"/><Relationship Id="rId18" Type="http://schemas.openxmlformats.org/officeDocument/2006/relationships/image" Target="../media/image56.png"/><Relationship Id="rId26" Type="http://schemas.openxmlformats.org/officeDocument/2006/relationships/image" Target="../media/image26.png"/><Relationship Id="rId3" Type="http://schemas.openxmlformats.org/officeDocument/2006/relationships/image" Target="../media/image8.jpeg"/><Relationship Id="rId21" Type="http://schemas.openxmlformats.org/officeDocument/2006/relationships/image" Target="../media/image22.png"/><Relationship Id="rId7" Type="http://schemas.openxmlformats.org/officeDocument/2006/relationships/image" Target="../media/image11.png"/><Relationship Id="rId12" Type="http://schemas.openxmlformats.org/officeDocument/2006/relationships/image" Target="../media/image53.png"/><Relationship Id="rId17" Type="http://schemas.microsoft.com/office/2007/relationships/hdphoto" Target="../media/hdphoto9.wdp"/><Relationship Id="rId25" Type="http://schemas.microsoft.com/office/2007/relationships/hdphoto" Target="../media/hdphoto5.wdp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5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5.png"/><Relationship Id="rId5" Type="http://schemas.openxmlformats.org/officeDocument/2006/relationships/image" Target="../media/image9.png"/><Relationship Id="rId15" Type="http://schemas.microsoft.com/office/2007/relationships/hdphoto" Target="../media/hdphoto8.wdp"/><Relationship Id="rId23" Type="http://schemas.openxmlformats.org/officeDocument/2006/relationships/image" Target="../media/image17.png"/><Relationship Id="rId10" Type="http://schemas.openxmlformats.org/officeDocument/2006/relationships/image" Target="../media/image14.png"/><Relationship Id="rId19" Type="http://schemas.microsoft.com/office/2007/relationships/hdphoto" Target="../media/hdphoto10.wdp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54.png"/><Relationship Id="rId22" Type="http://schemas.openxmlformats.org/officeDocument/2006/relationships/image" Target="../media/image23.png"/><Relationship Id="rId27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Relationship Id="rId6" Type="http://schemas.microsoft.com/office/2007/relationships/hdphoto" Target="../media/hdphoto6.wdp"/><Relationship Id="rId5" Type="http://schemas.openxmlformats.org/officeDocument/2006/relationships/image" Target="../media/image26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13" Type="http://schemas.openxmlformats.org/officeDocument/2006/relationships/image" Target="../media/image26.png"/><Relationship Id="rId3" Type="http://schemas.openxmlformats.org/officeDocument/2006/relationships/tags" Target="../tags/tag140.xml"/><Relationship Id="rId7" Type="http://schemas.openxmlformats.org/officeDocument/2006/relationships/slideLayout" Target="../slideLayouts/slideLayout14.xml"/><Relationship Id="rId12" Type="http://schemas.microsoft.com/office/2007/relationships/hdphoto" Target="../media/hdphoto5.wdp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image" Target="../media/image25.png"/><Relationship Id="rId5" Type="http://schemas.openxmlformats.org/officeDocument/2006/relationships/tags" Target="../tags/tag142.xml"/><Relationship Id="rId10" Type="http://schemas.openxmlformats.org/officeDocument/2006/relationships/image" Target="../media/image28.png"/><Relationship Id="rId4" Type="http://schemas.openxmlformats.org/officeDocument/2006/relationships/tags" Target="../tags/tag141.xml"/><Relationship Id="rId9" Type="http://schemas.openxmlformats.org/officeDocument/2006/relationships/image" Target="../media/image44.jpeg"/><Relationship Id="rId1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.wdp"/><Relationship Id="rId18" Type="http://schemas.microsoft.com/office/2007/relationships/hdphoto" Target="../media/hdphoto3.wdp"/><Relationship Id="rId26" Type="http://schemas.microsoft.com/office/2007/relationships/hdphoto" Target="../media/hdphoto5.wdp"/><Relationship Id="rId3" Type="http://schemas.openxmlformats.org/officeDocument/2006/relationships/image" Target="../media/image8.jpeg"/><Relationship Id="rId21" Type="http://schemas.openxmlformats.org/officeDocument/2006/relationships/image" Target="../media/image21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5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microsoft.com/office/2007/relationships/hdphoto" Target="../media/hdphoto2.wdp"/><Relationship Id="rId20" Type="http://schemas.microsoft.com/office/2007/relationships/hdphoto" Target="../media/hdphoto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4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23" Type="http://schemas.openxmlformats.org/officeDocument/2006/relationships/image" Target="../media/image23.png"/><Relationship Id="rId28" Type="http://schemas.microsoft.com/office/2007/relationships/hdphoto" Target="../media/hdphoto6.wdp"/><Relationship Id="rId10" Type="http://schemas.openxmlformats.org/officeDocument/2006/relationships/image" Target="../media/image14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Relationship Id="rId22" Type="http://schemas.openxmlformats.org/officeDocument/2006/relationships/image" Target="../media/image22.png"/><Relationship Id="rId27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15.png"/><Relationship Id="rId3" Type="http://schemas.openxmlformats.org/officeDocument/2006/relationships/image" Target="../media/image57.jpe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17" Type="http://schemas.microsoft.com/office/2007/relationships/hdphoto" Target="../media/hdphoto12.wdp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5.png"/><Relationship Id="rId15" Type="http://schemas.microsoft.com/office/2007/relationships/hdphoto" Target="../media/hdphoto11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59.png"/><Relationship Id="rId1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image" Target="../media/image25.png"/><Relationship Id="rId21" Type="http://schemas.openxmlformats.org/officeDocument/2006/relationships/tags" Target="../tags/tag22.xml"/><Relationship Id="rId34" Type="http://schemas.openxmlformats.org/officeDocument/2006/relationships/notesSlide" Target="../notesSlides/notesSlide4.xml"/><Relationship Id="rId42" Type="http://schemas.microsoft.com/office/2007/relationships/hdphoto" Target="../media/hdphoto6.wdp"/><Relationship Id="rId47" Type="http://schemas.openxmlformats.org/officeDocument/2006/relationships/image" Target="../media/image37.png"/><Relationship Id="rId50" Type="http://schemas.openxmlformats.org/officeDocument/2006/relationships/image" Target="../media/image40.svg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image" Target="../media/image31.jpeg"/><Relationship Id="rId40" Type="http://schemas.microsoft.com/office/2007/relationships/hdphoto" Target="../media/hdphoto5.wdp"/><Relationship Id="rId45" Type="http://schemas.openxmlformats.org/officeDocument/2006/relationships/image" Target="../media/image35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image" Target="../media/image30.jpeg"/><Relationship Id="rId49" Type="http://schemas.openxmlformats.org/officeDocument/2006/relationships/image" Target="../media/image39.pn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image" Target="../media/image34.sv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image" Target="../media/image29.jpeg"/><Relationship Id="rId43" Type="http://schemas.openxmlformats.org/officeDocument/2006/relationships/image" Target="../media/image33.png"/><Relationship Id="rId48" Type="http://schemas.openxmlformats.org/officeDocument/2006/relationships/image" Target="../media/image38.svg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12.xml"/><Relationship Id="rId38" Type="http://schemas.openxmlformats.org/officeDocument/2006/relationships/image" Target="../media/image32.jpeg"/><Relationship Id="rId46" Type="http://schemas.openxmlformats.org/officeDocument/2006/relationships/image" Target="../media/image36.svg"/><Relationship Id="rId20" Type="http://schemas.openxmlformats.org/officeDocument/2006/relationships/tags" Target="../tags/tag21.xml"/><Relationship Id="rId41" Type="http://schemas.openxmlformats.org/officeDocument/2006/relationships/image" Target="../media/image26.png"/><Relationship Id="rId1" Type="http://schemas.openxmlformats.org/officeDocument/2006/relationships/tags" Target="../tags/tag2.xml"/><Relationship Id="rId6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26" Type="http://schemas.microsoft.com/office/2007/relationships/hdphoto" Target="../media/hdphoto6.wdp"/><Relationship Id="rId3" Type="http://schemas.openxmlformats.org/officeDocument/2006/relationships/tags" Target="../tags/tag36.xml"/><Relationship Id="rId21" Type="http://schemas.openxmlformats.org/officeDocument/2006/relationships/image" Target="../media/image41.jpeg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5" Type="http://schemas.openxmlformats.org/officeDocument/2006/relationships/image" Target="../media/image26.png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notesSlide" Target="../notesSlides/notesSlide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microsoft.com/office/2007/relationships/hdphoto" Target="../media/hdphoto5.wdp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image" Target="../media/image25.png"/><Relationship Id="rId10" Type="http://schemas.openxmlformats.org/officeDocument/2006/relationships/tags" Target="../tags/tag43.xml"/><Relationship Id="rId19" Type="http://schemas.openxmlformats.org/officeDocument/2006/relationships/slideLayout" Target="../slideLayouts/slideLayout1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.jpeg"/><Relationship Id="rId7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26" Type="http://schemas.openxmlformats.org/officeDocument/2006/relationships/tags" Target="../tags/tag77.xml"/><Relationship Id="rId3" Type="http://schemas.openxmlformats.org/officeDocument/2006/relationships/tags" Target="../tags/tag54.xml"/><Relationship Id="rId21" Type="http://schemas.openxmlformats.org/officeDocument/2006/relationships/tags" Target="../tags/tag72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5" Type="http://schemas.openxmlformats.org/officeDocument/2006/relationships/tags" Target="../tags/tag76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29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tags" Target="../tags/tag75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tags" Target="../tags/tag74.xml"/><Relationship Id="rId28" Type="http://schemas.openxmlformats.org/officeDocument/2006/relationships/tags" Target="../tags/tag79.xml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31" Type="http://schemas.openxmlformats.org/officeDocument/2006/relationships/image" Target="../media/image43.png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tags" Target="../tags/tag73.xml"/><Relationship Id="rId27" Type="http://schemas.openxmlformats.org/officeDocument/2006/relationships/tags" Target="../tags/tag78.xml"/><Relationship Id="rId3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tags" Target="../tags/tag97.xml"/><Relationship Id="rId26" Type="http://schemas.openxmlformats.org/officeDocument/2006/relationships/notesSlide" Target="../notesSlides/notesSlide8.xml"/><Relationship Id="rId3" Type="http://schemas.openxmlformats.org/officeDocument/2006/relationships/tags" Target="../tags/tag82.xml"/><Relationship Id="rId21" Type="http://schemas.openxmlformats.org/officeDocument/2006/relationships/tags" Target="../tags/tag100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tags" Target="../tags/tag96.xml"/><Relationship Id="rId25" Type="http://schemas.openxmlformats.org/officeDocument/2006/relationships/slideLayout" Target="../slideLayouts/slideLayout14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tags" Target="../tags/tag99.xml"/><Relationship Id="rId29" Type="http://schemas.microsoft.com/office/2007/relationships/hdphoto" Target="../media/hdphoto5.wdp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24" Type="http://schemas.openxmlformats.org/officeDocument/2006/relationships/tags" Target="../tags/tag103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23" Type="http://schemas.openxmlformats.org/officeDocument/2006/relationships/tags" Target="../tags/tag102.xml"/><Relationship Id="rId28" Type="http://schemas.openxmlformats.org/officeDocument/2006/relationships/image" Target="../media/image25.png"/><Relationship Id="rId10" Type="http://schemas.openxmlformats.org/officeDocument/2006/relationships/tags" Target="../tags/tag89.xml"/><Relationship Id="rId19" Type="http://schemas.openxmlformats.org/officeDocument/2006/relationships/tags" Target="../tags/tag98.xml"/><Relationship Id="rId31" Type="http://schemas.microsoft.com/office/2007/relationships/hdphoto" Target="../media/hdphoto6.wdp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Relationship Id="rId22" Type="http://schemas.openxmlformats.org/officeDocument/2006/relationships/tags" Target="../tags/tag101.xml"/><Relationship Id="rId27" Type="http://schemas.openxmlformats.org/officeDocument/2006/relationships/image" Target="../media/image44.jpeg"/><Relationship Id="rId30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4.xml"/><Relationship Id="rId6" Type="http://schemas.openxmlformats.org/officeDocument/2006/relationships/image" Target="../media/image47.jpeg"/><Relationship Id="rId11" Type="http://schemas.microsoft.com/office/2007/relationships/hdphoto" Target="../media/hdphoto6.wdp"/><Relationship Id="rId5" Type="http://schemas.openxmlformats.org/officeDocument/2006/relationships/image" Target="../media/image46.jpeg"/><Relationship Id="rId10" Type="http://schemas.openxmlformats.org/officeDocument/2006/relationships/image" Target="../media/image26.png"/><Relationship Id="rId4" Type="http://schemas.openxmlformats.org/officeDocument/2006/relationships/image" Target="../media/image45.jpeg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嘉.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87"/>
          <a:stretch>
            <a:fillRect/>
          </a:stretch>
        </p:blipFill>
        <p:spPr>
          <a:xfrm>
            <a:off x="0" y="0"/>
            <a:ext cx="12192000" cy="5709684"/>
          </a:xfrm>
          <a:prstGeom prst="rect">
            <a:avLst/>
          </a:prstGeom>
        </p:spPr>
      </p:pic>
      <p:sp>
        <p:nvSpPr>
          <p:cNvPr id="19" name="嘉.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40C0"/>
              </a:gs>
              <a:gs pos="100000">
                <a:srgbClr val="0040C0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4" name="嘉.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1557" y="2343846"/>
            <a:ext cx="4250502" cy="2320066"/>
          </a:xfrm>
          <a:prstGeom prst="rect">
            <a:avLst/>
          </a:prstGeom>
        </p:spPr>
      </p:pic>
      <p:pic>
        <p:nvPicPr>
          <p:cNvPr id="12" name="嘉.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120" y="-1037141"/>
            <a:ext cx="7223760" cy="6858000"/>
          </a:xfrm>
          <a:prstGeom prst="rect">
            <a:avLst/>
          </a:prstGeom>
        </p:spPr>
      </p:pic>
      <p:pic>
        <p:nvPicPr>
          <p:cNvPr id="20" name="嘉.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525603" y="2391859"/>
            <a:ext cx="4525926" cy="198862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8" name="嘉.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74086"/>
            <a:ext cx="4578723" cy="201182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2" name="嘉.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0069" y="-209130"/>
            <a:ext cx="6227077" cy="2371811"/>
          </a:xfrm>
          <a:prstGeom prst="rect">
            <a:avLst/>
          </a:prstGeom>
        </p:spPr>
      </p:pic>
      <p:pic>
        <p:nvPicPr>
          <p:cNvPr id="3" name="嘉.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30"/>
          <a:stretch>
            <a:fillRect/>
          </a:stretch>
        </p:blipFill>
        <p:spPr>
          <a:xfrm>
            <a:off x="1" y="2569646"/>
            <a:ext cx="12210764" cy="4288354"/>
          </a:xfrm>
          <a:prstGeom prst="rect">
            <a:avLst/>
          </a:prstGeom>
        </p:spPr>
      </p:pic>
      <p:sp>
        <p:nvSpPr>
          <p:cNvPr id="8" name="嘉.10"/>
          <p:cNvSpPr txBox="1"/>
          <p:nvPr/>
        </p:nvSpPr>
        <p:spPr>
          <a:xfrm>
            <a:off x="6004997" y="3144650"/>
            <a:ext cx="25018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指导老师：黄老师</a:t>
            </a:r>
          </a:p>
        </p:txBody>
      </p:sp>
      <p:sp>
        <p:nvSpPr>
          <p:cNvPr id="6" name="嘉.11"/>
          <p:cNvSpPr txBox="1"/>
          <p:nvPr/>
        </p:nvSpPr>
        <p:spPr>
          <a:xfrm>
            <a:off x="3925800" y="3143391"/>
            <a:ext cx="20604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汇报人：黄嘉彬</a:t>
            </a:r>
          </a:p>
        </p:txBody>
      </p:sp>
      <p:sp>
        <p:nvSpPr>
          <p:cNvPr id="10" name="嘉.12"/>
          <p:cNvSpPr/>
          <p:nvPr/>
        </p:nvSpPr>
        <p:spPr>
          <a:xfrm>
            <a:off x="2229556" y="3285005"/>
            <a:ext cx="1738153" cy="166634"/>
          </a:xfrm>
          <a:custGeom>
            <a:avLst/>
            <a:gdLst>
              <a:gd name="connsiteX0" fmla="*/ 0 w 1943100"/>
              <a:gd name="connsiteY0" fmla="*/ 209550 h 285750"/>
              <a:gd name="connsiteX1" fmla="*/ 1206500 w 1943100"/>
              <a:gd name="connsiteY1" fmla="*/ 209550 h 285750"/>
              <a:gd name="connsiteX2" fmla="*/ 1352550 w 1943100"/>
              <a:gd name="connsiteY2" fmla="*/ 0 h 285750"/>
              <a:gd name="connsiteX3" fmla="*/ 1435100 w 1943100"/>
              <a:gd name="connsiteY3" fmla="*/ 285750 h 285750"/>
              <a:gd name="connsiteX4" fmla="*/ 1473200 w 1943100"/>
              <a:gd name="connsiteY4" fmla="*/ 127000 h 285750"/>
              <a:gd name="connsiteX5" fmla="*/ 1943100 w 1943100"/>
              <a:gd name="connsiteY5" fmla="*/ 127000 h 285750"/>
              <a:gd name="connsiteX0-1" fmla="*/ 0 w 1943100"/>
              <a:gd name="connsiteY0-2" fmla="*/ 206375 h 282575"/>
              <a:gd name="connsiteX1-3" fmla="*/ 1206500 w 1943100"/>
              <a:gd name="connsiteY1-4" fmla="*/ 206375 h 282575"/>
              <a:gd name="connsiteX2-5" fmla="*/ 1312995 w 1943100"/>
              <a:gd name="connsiteY2-6" fmla="*/ 0 h 282575"/>
              <a:gd name="connsiteX3-7" fmla="*/ 1435100 w 1943100"/>
              <a:gd name="connsiteY3-8" fmla="*/ 282575 h 282575"/>
              <a:gd name="connsiteX4-9" fmla="*/ 1473200 w 1943100"/>
              <a:gd name="connsiteY4-10" fmla="*/ 123825 h 282575"/>
              <a:gd name="connsiteX5-11" fmla="*/ 1943100 w 1943100"/>
              <a:gd name="connsiteY5-12" fmla="*/ 123825 h 282575"/>
              <a:gd name="connsiteX0-13" fmla="*/ 0 w 1943100"/>
              <a:gd name="connsiteY0-14" fmla="*/ 206375 h 282575"/>
              <a:gd name="connsiteX1-15" fmla="*/ 1206500 w 1943100"/>
              <a:gd name="connsiteY1-16" fmla="*/ 206375 h 282575"/>
              <a:gd name="connsiteX2-17" fmla="*/ 1312995 w 1943100"/>
              <a:gd name="connsiteY2-18" fmla="*/ 0 h 282575"/>
              <a:gd name="connsiteX3-19" fmla="*/ 1415323 w 1943100"/>
              <a:gd name="connsiteY3-20" fmla="*/ 282575 h 282575"/>
              <a:gd name="connsiteX4-21" fmla="*/ 1473200 w 1943100"/>
              <a:gd name="connsiteY4-22" fmla="*/ 123825 h 282575"/>
              <a:gd name="connsiteX5-23" fmla="*/ 1943100 w 1943100"/>
              <a:gd name="connsiteY5-24" fmla="*/ 123825 h 282575"/>
              <a:gd name="connsiteX0-25" fmla="*/ 0 w 1943100"/>
              <a:gd name="connsiteY0-26" fmla="*/ 206375 h 282575"/>
              <a:gd name="connsiteX1-27" fmla="*/ 1246054 w 1943100"/>
              <a:gd name="connsiteY1-28" fmla="*/ 206375 h 282575"/>
              <a:gd name="connsiteX2-29" fmla="*/ 1312995 w 1943100"/>
              <a:gd name="connsiteY2-30" fmla="*/ 0 h 282575"/>
              <a:gd name="connsiteX3-31" fmla="*/ 1415323 w 1943100"/>
              <a:gd name="connsiteY3-32" fmla="*/ 282575 h 282575"/>
              <a:gd name="connsiteX4-33" fmla="*/ 1473200 w 1943100"/>
              <a:gd name="connsiteY4-34" fmla="*/ 123825 h 282575"/>
              <a:gd name="connsiteX5-35" fmla="*/ 1943100 w 1943100"/>
              <a:gd name="connsiteY5-36" fmla="*/ 123825 h 282575"/>
              <a:gd name="connsiteX0-37" fmla="*/ 0 w 1943100"/>
              <a:gd name="connsiteY0-38" fmla="*/ 206375 h 282575"/>
              <a:gd name="connsiteX1-39" fmla="*/ 1246054 w 1943100"/>
              <a:gd name="connsiteY1-40" fmla="*/ 206375 h 282575"/>
              <a:gd name="connsiteX2-41" fmla="*/ 1324862 w 1943100"/>
              <a:gd name="connsiteY2-42" fmla="*/ 0 h 282575"/>
              <a:gd name="connsiteX3-43" fmla="*/ 1415323 w 1943100"/>
              <a:gd name="connsiteY3-44" fmla="*/ 282575 h 282575"/>
              <a:gd name="connsiteX4-45" fmla="*/ 1473200 w 1943100"/>
              <a:gd name="connsiteY4-46" fmla="*/ 123825 h 282575"/>
              <a:gd name="connsiteX5-47" fmla="*/ 1943100 w 1943100"/>
              <a:gd name="connsiteY5-48" fmla="*/ 123825 h 282575"/>
              <a:gd name="connsiteX0-49" fmla="*/ 0 w 1943100"/>
              <a:gd name="connsiteY0-50" fmla="*/ 206375 h 282575"/>
              <a:gd name="connsiteX1-51" fmla="*/ 1246054 w 1943100"/>
              <a:gd name="connsiteY1-52" fmla="*/ 206375 h 282575"/>
              <a:gd name="connsiteX2-53" fmla="*/ 1324862 w 1943100"/>
              <a:gd name="connsiteY2-54" fmla="*/ 0 h 282575"/>
              <a:gd name="connsiteX3-55" fmla="*/ 1415323 w 1943100"/>
              <a:gd name="connsiteY3-56" fmla="*/ 282575 h 282575"/>
              <a:gd name="connsiteX4-57" fmla="*/ 1473200 w 1943100"/>
              <a:gd name="connsiteY4-58" fmla="*/ 123825 h 282575"/>
              <a:gd name="connsiteX5-59" fmla="*/ 1728520 w 1943100"/>
              <a:gd name="connsiteY5-60" fmla="*/ 117335 h 282575"/>
              <a:gd name="connsiteX6" fmla="*/ 1943100 w 1943100"/>
              <a:gd name="connsiteY6" fmla="*/ 123825 h 282575"/>
              <a:gd name="connsiteX0-61" fmla="*/ 0 w 1943100"/>
              <a:gd name="connsiteY0-62" fmla="*/ 206375 h 282575"/>
              <a:gd name="connsiteX1-63" fmla="*/ 1246054 w 1943100"/>
              <a:gd name="connsiteY1-64" fmla="*/ 206375 h 282575"/>
              <a:gd name="connsiteX2-65" fmla="*/ 1324862 w 1943100"/>
              <a:gd name="connsiteY2-66" fmla="*/ 0 h 282575"/>
              <a:gd name="connsiteX3-67" fmla="*/ 1415323 w 1943100"/>
              <a:gd name="connsiteY3-68" fmla="*/ 282575 h 282575"/>
              <a:gd name="connsiteX4-69" fmla="*/ 1473200 w 1943100"/>
              <a:gd name="connsiteY4-70" fmla="*/ 123825 h 282575"/>
              <a:gd name="connsiteX5-71" fmla="*/ 1724565 w 1943100"/>
              <a:gd name="connsiteY5-72" fmla="*/ 122719 h 282575"/>
              <a:gd name="connsiteX6-73" fmla="*/ 1943100 w 1943100"/>
              <a:gd name="connsiteY6-74" fmla="*/ 123825 h 282575"/>
              <a:gd name="connsiteX0-75" fmla="*/ 0 w 1724565"/>
              <a:gd name="connsiteY0-76" fmla="*/ 206375 h 282575"/>
              <a:gd name="connsiteX1-77" fmla="*/ 1246054 w 1724565"/>
              <a:gd name="connsiteY1-78" fmla="*/ 206375 h 282575"/>
              <a:gd name="connsiteX2-79" fmla="*/ 1324862 w 1724565"/>
              <a:gd name="connsiteY2-80" fmla="*/ 0 h 282575"/>
              <a:gd name="connsiteX3-81" fmla="*/ 1415323 w 1724565"/>
              <a:gd name="connsiteY3-82" fmla="*/ 282575 h 282575"/>
              <a:gd name="connsiteX4-83" fmla="*/ 1473200 w 1724565"/>
              <a:gd name="connsiteY4-84" fmla="*/ 123825 h 282575"/>
              <a:gd name="connsiteX5-85" fmla="*/ 1724565 w 1724565"/>
              <a:gd name="connsiteY5-86" fmla="*/ 122719 h 282575"/>
              <a:gd name="connsiteX0-87" fmla="*/ 0 w 2711494"/>
              <a:gd name="connsiteY0-88" fmla="*/ 227911 h 282575"/>
              <a:gd name="connsiteX1-89" fmla="*/ 2232983 w 2711494"/>
              <a:gd name="connsiteY1-90" fmla="*/ 206375 h 282575"/>
              <a:gd name="connsiteX2-91" fmla="*/ 2311791 w 2711494"/>
              <a:gd name="connsiteY2-92" fmla="*/ 0 h 282575"/>
              <a:gd name="connsiteX3-93" fmla="*/ 2402252 w 2711494"/>
              <a:gd name="connsiteY3-94" fmla="*/ 282575 h 282575"/>
              <a:gd name="connsiteX4-95" fmla="*/ 2460129 w 2711494"/>
              <a:gd name="connsiteY4-96" fmla="*/ 123825 h 282575"/>
              <a:gd name="connsiteX5-97" fmla="*/ 2711494 w 2711494"/>
              <a:gd name="connsiteY5-98" fmla="*/ 122719 h 282575"/>
              <a:gd name="connsiteX0-99" fmla="*/ 0 w 2553213"/>
              <a:gd name="connsiteY0-100" fmla="*/ 217143 h 282575"/>
              <a:gd name="connsiteX1-101" fmla="*/ 2074702 w 2553213"/>
              <a:gd name="connsiteY1-102" fmla="*/ 206375 h 282575"/>
              <a:gd name="connsiteX2-103" fmla="*/ 2153510 w 2553213"/>
              <a:gd name="connsiteY2-104" fmla="*/ 0 h 282575"/>
              <a:gd name="connsiteX3-105" fmla="*/ 2243971 w 2553213"/>
              <a:gd name="connsiteY3-106" fmla="*/ 282575 h 282575"/>
              <a:gd name="connsiteX4-107" fmla="*/ 2301848 w 2553213"/>
              <a:gd name="connsiteY4-108" fmla="*/ 123825 h 282575"/>
              <a:gd name="connsiteX5-109" fmla="*/ 2553213 w 2553213"/>
              <a:gd name="connsiteY5-110" fmla="*/ 122719 h 282575"/>
              <a:gd name="connsiteX0-111" fmla="*/ 0 w 2548558"/>
              <a:gd name="connsiteY0-112" fmla="*/ 200991 h 282575"/>
              <a:gd name="connsiteX1-113" fmla="*/ 2070047 w 2548558"/>
              <a:gd name="connsiteY1-114" fmla="*/ 206375 h 282575"/>
              <a:gd name="connsiteX2-115" fmla="*/ 2148855 w 2548558"/>
              <a:gd name="connsiteY2-116" fmla="*/ 0 h 282575"/>
              <a:gd name="connsiteX3-117" fmla="*/ 2239316 w 2548558"/>
              <a:gd name="connsiteY3-118" fmla="*/ 282575 h 282575"/>
              <a:gd name="connsiteX4-119" fmla="*/ 2297193 w 2548558"/>
              <a:gd name="connsiteY4-120" fmla="*/ 123825 h 282575"/>
              <a:gd name="connsiteX5-121" fmla="*/ 2548558 w 2548558"/>
              <a:gd name="connsiteY5-122" fmla="*/ 122719 h 282575"/>
              <a:gd name="connsiteX0-123" fmla="*/ 0 w 2548558"/>
              <a:gd name="connsiteY0-124" fmla="*/ 200991 h 282575"/>
              <a:gd name="connsiteX1-125" fmla="*/ 2070047 w 2548558"/>
              <a:gd name="connsiteY1-126" fmla="*/ 206375 h 282575"/>
              <a:gd name="connsiteX2-127" fmla="*/ 2148855 w 2548558"/>
              <a:gd name="connsiteY2-128" fmla="*/ 0 h 282575"/>
              <a:gd name="connsiteX3-129" fmla="*/ 2239316 w 2548558"/>
              <a:gd name="connsiteY3-130" fmla="*/ 282575 h 282575"/>
              <a:gd name="connsiteX4-131" fmla="*/ 2297193 w 2548558"/>
              <a:gd name="connsiteY4-132" fmla="*/ 123825 h 282575"/>
              <a:gd name="connsiteX5-133" fmla="*/ 2548558 w 2548558"/>
              <a:gd name="connsiteY5-134" fmla="*/ 122719 h 282575"/>
              <a:gd name="connsiteX0-135" fmla="*/ 0 w 2548558"/>
              <a:gd name="connsiteY0-136" fmla="*/ 200991 h 282575"/>
              <a:gd name="connsiteX1-137" fmla="*/ 2070047 w 2548558"/>
              <a:gd name="connsiteY1-138" fmla="*/ 206375 h 282575"/>
              <a:gd name="connsiteX2-139" fmla="*/ 2148855 w 2548558"/>
              <a:gd name="connsiteY2-140" fmla="*/ 0 h 282575"/>
              <a:gd name="connsiteX3-141" fmla="*/ 2239316 w 2548558"/>
              <a:gd name="connsiteY3-142" fmla="*/ 282575 h 282575"/>
              <a:gd name="connsiteX4-143" fmla="*/ 2297193 w 2548558"/>
              <a:gd name="connsiteY4-144" fmla="*/ 123825 h 282575"/>
              <a:gd name="connsiteX5-145" fmla="*/ 2548558 w 2548558"/>
              <a:gd name="connsiteY5-146" fmla="*/ 122719 h 282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48558" h="282575">
                <a:moveTo>
                  <a:pt x="0" y="200991"/>
                </a:moveTo>
                <a:lnTo>
                  <a:pt x="2070047" y="206375"/>
                </a:lnTo>
                <a:lnTo>
                  <a:pt x="2148855" y="0"/>
                </a:lnTo>
                <a:lnTo>
                  <a:pt x="2239316" y="282575"/>
                </a:lnTo>
                <a:lnTo>
                  <a:pt x="2297193" y="123825"/>
                </a:lnTo>
                <a:lnTo>
                  <a:pt x="2548558" y="122719"/>
                </a:lnTo>
              </a:path>
            </a:pathLst>
          </a:custGeom>
          <a:noFill/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1" name="嘉.13"/>
          <p:cNvSpPr/>
          <p:nvPr/>
        </p:nvSpPr>
        <p:spPr>
          <a:xfrm flipH="1">
            <a:off x="8430586" y="3276536"/>
            <a:ext cx="1738153" cy="166634"/>
          </a:xfrm>
          <a:custGeom>
            <a:avLst/>
            <a:gdLst>
              <a:gd name="connsiteX0" fmla="*/ 0 w 1943100"/>
              <a:gd name="connsiteY0" fmla="*/ 209550 h 285750"/>
              <a:gd name="connsiteX1" fmla="*/ 1206500 w 1943100"/>
              <a:gd name="connsiteY1" fmla="*/ 209550 h 285750"/>
              <a:gd name="connsiteX2" fmla="*/ 1352550 w 1943100"/>
              <a:gd name="connsiteY2" fmla="*/ 0 h 285750"/>
              <a:gd name="connsiteX3" fmla="*/ 1435100 w 1943100"/>
              <a:gd name="connsiteY3" fmla="*/ 285750 h 285750"/>
              <a:gd name="connsiteX4" fmla="*/ 1473200 w 1943100"/>
              <a:gd name="connsiteY4" fmla="*/ 127000 h 285750"/>
              <a:gd name="connsiteX5" fmla="*/ 1943100 w 1943100"/>
              <a:gd name="connsiteY5" fmla="*/ 127000 h 285750"/>
              <a:gd name="connsiteX0-1" fmla="*/ 0 w 1943100"/>
              <a:gd name="connsiteY0-2" fmla="*/ 206375 h 282575"/>
              <a:gd name="connsiteX1-3" fmla="*/ 1206500 w 1943100"/>
              <a:gd name="connsiteY1-4" fmla="*/ 206375 h 282575"/>
              <a:gd name="connsiteX2-5" fmla="*/ 1312995 w 1943100"/>
              <a:gd name="connsiteY2-6" fmla="*/ 0 h 282575"/>
              <a:gd name="connsiteX3-7" fmla="*/ 1435100 w 1943100"/>
              <a:gd name="connsiteY3-8" fmla="*/ 282575 h 282575"/>
              <a:gd name="connsiteX4-9" fmla="*/ 1473200 w 1943100"/>
              <a:gd name="connsiteY4-10" fmla="*/ 123825 h 282575"/>
              <a:gd name="connsiteX5-11" fmla="*/ 1943100 w 1943100"/>
              <a:gd name="connsiteY5-12" fmla="*/ 123825 h 282575"/>
              <a:gd name="connsiteX0-13" fmla="*/ 0 w 1943100"/>
              <a:gd name="connsiteY0-14" fmla="*/ 206375 h 282575"/>
              <a:gd name="connsiteX1-15" fmla="*/ 1206500 w 1943100"/>
              <a:gd name="connsiteY1-16" fmla="*/ 206375 h 282575"/>
              <a:gd name="connsiteX2-17" fmla="*/ 1312995 w 1943100"/>
              <a:gd name="connsiteY2-18" fmla="*/ 0 h 282575"/>
              <a:gd name="connsiteX3-19" fmla="*/ 1415323 w 1943100"/>
              <a:gd name="connsiteY3-20" fmla="*/ 282575 h 282575"/>
              <a:gd name="connsiteX4-21" fmla="*/ 1473200 w 1943100"/>
              <a:gd name="connsiteY4-22" fmla="*/ 123825 h 282575"/>
              <a:gd name="connsiteX5-23" fmla="*/ 1943100 w 1943100"/>
              <a:gd name="connsiteY5-24" fmla="*/ 123825 h 282575"/>
              <a:gd name="connsiteX0-25" fmla="*/ 0 w 1943100"/>
              <a:gd name="connsiteY0-26" fmla="*/ 206375 h 282575"/>
              <a:gd name="connsiteX1-27" fmla="*/ 1246054 w 1943100"/>
              <a:gd name="connsiteY1-28" fmla="*/ 206375 h 282575"/>
              <a:gd name="connsiteX2-29" fmla="*/ 1312995 w 1943100"/>
              <a:gd name="connsiteY2-30" fmla="*/ 0 h 282575"/>
              <a:gd name="connsiteX3-31" fmla="*/ 1415323 w 1943100"/>
              <a:gd name="connsiteY3-32" fmla="*/ 282575 h 282575"/>
              <a:gd name="connsiteX4-33" fmla="*/ 1473200 w 1943100"/>
              <a:gd name="connsiteY4-34" fmla="*/ 123825 h 282575"/>
              <a:gd name="connsiteX5-35" fmla="*/ 1943100 w 1943100"/>
              <a:gd name="connsiteY5-36" fmla="*/ 123825 h 282575"/>
              <a:gd name="connsiteX0-37" fmla="*/ 0 w 1943100"/>
              <a:gd name="connsiteY0-38" fmla="*/ 206375 h 282575"/>
              <a:gd name="connsiteX1-39" fmla="*/ 1246054 w 1943100"/>
              <a:gd name="connsiteY1-40" fmla="*/ 206375 h 282575"/>
              <a:gd name="connsiteX2-41" fmla="*/ 1324862 w 1943100"/>
              <a:gd name="connsiteY2-42" fmla="*/ 0 h 282575"/>
              <a:gd name="connsiteX3-43" fmla="*/ 1415323 w 1943100"/>
              <a:gd name="connsiteY3-44" fmla="*/ 282575 h 282575"/>
              <a:gd name="connsiteX4-45" fmla="*/ 1473200 w 1943100"/>
              <a:gd name="connsiteY4-46" fmla="*/ 123825 h 282575"/>
              <a:gd name="connsiteX5-47" fmla="*/ 1943100 w 1943100"/>
              <a:gd name="connsiteY5-48" fmla="*/ 123825 h 282575"/>
              <a:gd name="connsiteX0-49" fmla="*/ 0 w 1943100"/>
              <a:gd name="connsiteY0-50" fmla="*/ 206375 h 282575"/>
              <a:gd name="connsiteX1-51" fmla="*/ 1246054 w 1943100"/>
              <a:gd name="connsiteY1-52" fmla="*/ 206375 h 282575"/>
              <a:gd name="connsiteX2-53" fmla="*/ 1324862 w 1943100"/>
              <a:gd name="connsiteY2-54" fmla="*/ 0 h 282575"/>
              <a:gd name="connsiteX3-55" fmla="*/ 1415323 w 1943100"/>
              <a:gd name="connsiteY3-56" fmla="*/ 282575 h 282575"/>
              <a:gd name="connsiteX4-57" fmla="*/ 1473200 w 1943100"/>
              <a:gd name="connsiteY4-58" fmla="*/ 123825 h 282575"/>
              <a:gd name="connsiteX5-59" fmla="*/ 1728520 w 1943100"/>
              <a:gd name="connsiteY5-60" fmla="*/ 117335 h 282575"/>
              <a:gd name="connsiteX6" fmla="*/ 1943100 w 1943100"/>
              <a:gd name="connsiteY6" fmla="*/ 123825 h 282575"/>
              <a:gd name="connsiteX0-61" fmla="*/ 0 w 1943100"/>
              <a:gd name="connsiteY0-62" fmla="*/ 206375 h 282575"/>
              <a:gd name="connsiteX1-63" fmla="*/ 1246054 w 1943100"/>
              <a:gd name="connsiteY1-64" fmla="*/ 206375 h 282575"/>
              <a:gd name="connsiteX2-65" fmla="*/ 1324862 w 1943100"/>
              <a:gd name="connsiteY2-66" fmla="*/ 0 h 282575"/>
              <a:gd name="connsiteX3-67" fmla="*/ 1415323 w 1943100"/>
              <a:gd name="connsiteY3-68" fmla="*/ 282575 h 282575"/>
              <a:gd name="connsiteX4-69" fmla="*/ 1473200 w 1943100"/>
              <a:gd name="connsiteY4-70" fmla="*/ 123825 h 282575"/>
              <a:gd name="connsiteX5-71" fmla="*/ 1724565 w 1943100"/>
              <a:gd name="connsiteY5-72" fmla="*/ 122719 h 282575"/>
              <a:gd name="connsiteX6-73" fmla="*/ 1943100 w 1943100"/>
              <a:gd name="connsiteY6-74" fmla="*/ 123825 h 282575"/>
              <a:gd name="connsiteX0-75" fmla="*/ 0 w 1724565"/>
              <a:gd name="connsiteY0-76" fmla="*/ 206375 h 282575"/>
              <a:gd name="connsiteX1-77" fmla="*/ 1246054 w 1724565"/>
              <a:gd name="connsiteY1-78" fmla="*/ 206375 h 282575"/>
              <a:gd name="connsiteX2-79" fmla="*/ 1324862 w 1724565"/>
              <a:gd name="connsiteY2-80" fmla="*/ 0 h 282575"/>
              <a:gd name="connsiteX3-81" fmla="*/ 1415323 w 1724565"/>
              <a:gd name="connsiteY3-82" fmla="*/ 282575 h 282575"/>
              <a:gd name="connsiteX4-83" fmla="*/ 1473200 w 1724565"/>
              <a:gd name="connsiteY4-84" fmla="*/ 123825 h 282575"/>
              <a:gd name="connsiteX5-85" fmla="*/ 1724565 w 1724565"/>
              <a:gd name="connsiteY5-86" fmla="*/ 122719 h 282575"/>
              <a:gd name="connsiteX0-87" fmla="*/ 0 w 2711494"/>
              <a:gd name="connsiteY0-88" fmla="*/ 227911 h 282575"/>
              <a:gd name="connsiteX1-89" fmla="*/ 2232983 w 2711494"/>
              <a:gd name="connsiteY1-90" fmla="*/ 206375 h 282575"/>
              <a:gd name="connsiteX2-91" fmla="*/ 2311791 w 2711494"/>
              <a:gd name="connsiteY2-92" fmla="*/ 0 h 282575"/>
              <a:gd name="connsiteX3-93" fmla="*/ 2402252 w 2711494"/>
              <a:gd name="connsiteY3-94" fmla="*/ 282575 h 282575"/>
              <a:gd name="connsiteX4-95" fmla="*/ 2460129 w 2711494"/>
              <a:gd name="connsiteY4-96" fmla="*/ 123825 h 282575"/>
              <a:gd name="connsiteX5-97" fmla="*/ 2711494 w 2711494"/>
              <a:gd name="connsiteY5-98" fmla="*/ 122719 h 282575"/>
              <a:gd name="connsiteX0-99" fmla="*/ 0 w 2553213"/>
              <a:gd name="connsiteY0-100" fmla="*/ 217143 h 282575"/>
              <a:gd name="connsiteX1-101" fmla="*/ 2074702 w 2553213"/>
              <a:gd name="connsiteY1-102" fmla="*/ 206375 h 282575"/>
              <a:gd name="connsiteX2-103" fmla="*/ 2153510 w 2553213"/>
              <a:gd name="connsiteY2-104" fmla="*/ 0 h 282575"/>
              <a:gd name="connsiteX3-105" fmla="*/ 2243971 w 2553213"/>
              <a:gd name="connsiteY3-106" fmla="*/ 282575 h 282575"/>
              <a:gd name="connsiteX4-107" fmla="*/ 2301848 w 2553213"/>
              <a:gd name="connsiteY4-108" fmla="*/ 123825 h 282575"/>
              <a:gd name="connsiteX5-109" fmla="*/ 2553213 w 2553213"/>
              <a:gd name="connsiteY5-110" fmla="*/ 122719 h 282575"/>
              <a:gd name="connsiteX0-111" fmla="*/ 0 w 2548558"/>
              <a:gd name="connsiteY0-112" fmla="*/ 200991 h 282575"/>
              <a:gd name="connsiteX1-113" fmla="*/ 2070047 w 2548558"/>
              <a:gd name="connsiteY1-114" fmla="*/ 206375 h 282575"/>
              <a:gd name="connsiteX2-115" fmla="*/ 2148855 w 2548558"/>
              <a:gd name="connsiteY2-116" fmla="*/ 0 h 282575"/>
              <a:gd name="connsiteX3-117" fmla="*/ 2239316 w 2548558"/>
              <a:gd name="connsiteY3-118" fmla="*/ 282575 h 282575"/>
              <a:gd name="connsiteX4-119" fmla="*/ 2297193 w 2548558"/>
              <a:gd name="connsiteY4-120" fmla="*/ 123825 h 282575"/>
              <a:gd name="connsiteX5-121" fmla="*/ 2548558 w 2548558"/>
              <a:gd name="connsiteY5-122" fmla="*/ 122719 h 282575"/>
              <a:gd name="connsiteX0-123" fmla="*/ 0 w 2548558"/>
              <a:gd name="connsiteY0-124" fmla="*/ 200991 h 282575"/>
              <a:gd name="connsiteX1-125" fmla="*/ 2070047 w 2548558"/>
              <a:gd name="connsiteY1-126" fmla="*/ 206375 h 282575"/>
              <a:gd name="connsiteX2-127" fmla="*/ 2148855 w 2548558"/>
              <a:gd name="connsiteY2-128" fmla="*/ 0 h 282575"/>
              <a:gd name="connsiteX3-129" fmla="*/ 2239316 w 2548558"/>
              <a:gd name="connsiteY3-130" fmla="*/ 282575 h 282575"/>
              <a:gd name="connsiteX4-131" fmla="*/ 2297193 w 2548558"/>
              <a:gd name="connsiteY4-132" fmla="*/ 123825 h 282575"/>
              <a:gd name="connsiteX5-133" fmla="*/ 2548558 w 2548558"/>
              <a:gd name="connsiteY5-134" fmla="*/ 122719 h 282575"/>
              <a:gd name="connsiteX0-135" fmla="*/ 0 w 2548558"/>
              <a:gd name="connsiteY0-136" fmla="*/ 200991 h 282575"/>
              <a:gd name="connsiteX1-137" fmla="*/ 2070047 w 2548558"/>
              <a:gd name="connsiteY1-138" fmla="*/ 206375 h 282575"/>
              <a:gd name="connsiteX2-139" fmla="*/ 2148855 w 2548558"/>
              <a:gd name="connsiteY2-140" fmla="*/ 0 h 282575"/>
              <a:gd name="connsiteX3-141" fmla="*/ 2239316 w 2548558"/>
              <a:gd name="connsiteY3-142" fmla="*/ 282575 h 282575"/>
              <a:gd name="connsiteX4-143" fmla="*/ 2297193 w 2548558"/>
              <a:gd name="connsiteY4-144" fmla="*/ 123825 h 282575"/>
              <a:gd name="connsiteX5-145" fmla="*/ 2548558 w 2548558"/>
              <a:gd name="connsiteY5-146" fmla="*/ 122719 h 282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48558" h="282575">
                <a:moveTo>
                  <a:pt x="0" y="200991"/>
                </a:moveTo>
                <a:lnTo>
                  <a:pt x="2070047" y="206375"/>
                </a:lnTo>
                <a:lnTo>
                  <a:pt x="2148855" y="0"/>
                </a:lnTo>
                <a:lnTo>
                  <a:pt x="2239316" y="282575"/>
                </a:lnTo>
                <a:lnTo>
                  <a:pt x="2297193" y="123825"/>
                </a:lnTo>
                <a:lnTo>
                  <a:pt x="2548558" y="122719"/>
                </a:lnTo>
              </a:path>
            </a:pathLst>
          </a:custGeom>
          <a:noFill/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A726524-DD64-ED77-EFE2-6F979F39B2FF}"/>
              </a:ext>
            </a:extLst>
          </p:cNvPr>
          <p:cNvSpPr txBox="1"/>
          <p:nvPr/>
        </p:nvSpPr>
        <p:spPr>
          <a:xfrm>
            <a:off x="1776084" y="1558986"/>
            <a:ext cx="8659271" cy="1393283"/>
          </a:xfrm>
          <a:custGeom>
            <a:avLst/>
            <a:gdLst>
              <a:gd name="connsiteX0" fmla="*/ 6303928 w 8659271"/>
              <a:gd name="connsiteY0" fmla="*/ 969178 h 1393283"/>
              <a:gd name="connsiteX1" fmla="*/ 6303928 w 8659271"/>
              <a:gd name="connsiteY1" fmla="*/ 1228195 h 1393283"/>
              <a:gd name="connsiteX2" fmla="*/ 6732301 w 8659271"/>
              <a:gd name="connsiteY2" fmla="*/ 1228195 h 1393283"/>
              <a:gd name="connsiteX3" fmla="*/ 6732301 w 8659271"/>
              <a:gd name="connsiteY3" fmla="*/ 969178 h 1393283"/>
              <a:gd name="connsiteX4" fmla="*/ 6811287 w 8659271"/>
              <a:gd name="connsiteY4" fmla="*/ 827573 h 1393283"/>
              <a:gd name="connsiteX5" fmla="*/ 7003415 w 8659271"/>
              <a:gd name="connsiteY5" fmla="*/ 970602 h 1393283"/>
              <a:gd name="connsiteX6" fmla="*/ 6985981 w 8659271"/>
              <a:gd name="connsiteY6" fmla="*/ 986968 h 1393283"/>
              <a:gd name="connsiteX7" fmla="*/ 6952893 w 8659271"/>
              <a:gd name="connsiteY7" fmla="*/ 999776 h 1393283"/>
              <a:gd name="connsiteX8" fmla="*/ 6952893 w 8659271"/>
              <a:gd name="connsiteY8" fmla="*/ 1336356 h 1393283"/>
              <a:gd name="connsiteX9" fmla="*/ 6921583 w 8659271"/>
              <a:gd name="connsiteY9" fmla="*/ 1352722 h 1393283"/>
              <a:gd name="connsiteX10" fmla="*/ 6849001 w 8659271"/>
              <a:gd name="connsiteY10" fmla="*/ 1373358 h 1393283"/>
              <a:gd name="connsiteX11" fmla="*/ 6772151 w 8659271"/>
              <a:gd name="connsiteY11" fmla="*/ 1382609 h 1393283"/>
              <a:gd name="connsiteX12" fmla="*/ 6732301 w 8659271"/>
              <a:gd name="connsiteY12" fmla="*/ 1382609 h 1393283"/>
              <a:gd name="connsiteX13" fmla="*/ 6732301 w 8659271"/>
              <a:gd name="connsiteY13" fmla="*/ 1269467 h 1393283"/>
              <a:gd name="connsiteX14" fmla="*/ 6303928 w 8659271"/>
              <a:gd name="connsiteY14" fmla="*/ 1269467 h 1393283"/>
              <a:gd name="connsiteX15" fmla="*/ 6303928 w 8659271"/>
              <a:gd name="connsiteY15" fmla="*/ 1322836 h 1393283"/>
              <a:gd name="connsiteX16" fmla="*/ 6275820 w 8659271"/>
              <a:gd name="connsiteY16" fmla="*/ 1348453 h 1393283"/>
              <a:gd name="connsiteX17" fmla="*/ 6204662 w 8659271"/>
              <a:gd name="connsiteY17" fmla="*/ 1376560 h 1393283"/>
              <a:gd name="connsiteX18" fmla="*/ 6116070 w 8659271"/>
              <a:gd name="connsiteY18" fmla="*/ 1389013 h 1393283"/>
              <a:gd name="connsiteX19" fmla="*/ 6085472 w 8659271"/>
              <a:gd name="connsiteY19" fmla="*/ 1389013 h 1393283"/>
              <a:gd name="connsiteX20" fmla="*/ 6085472 w 8659271"/>
              <a:gd name="connsiteY20" fmla="*/ 927906 h 1393283"/>
              <a:gd name="connsiteX21" fmla="*/ 6085472 w 8659271"/>
              <a:gd name="connsiteY21" fmla="*/ 842516 h 1393283"/>
              <a:gd name="connsiteX22" fmla="*/ 6314602 w 8659271"/>
              <a:gd name="connsiteY22" fmla="*/ 927906 h 1393283"/>
              <a:gd name="connsiteX23" fmla="*/ 6718070 w 8659271"/>
              <a:gd name="connsiteY23" fmla="*/ 927906 h 1393283"/>
              <a:gd name="connsiteX24" fmla="*/ 3519497 w 8659271"/>
              <a:gd name="connsiteY24" fmla="*/ 720124 h 1393283"/>
              <a:gd name="connsiteX25" fmla="*/ 3619119 w 8659271"/>
              <a:gd name="connsiteY25" fmla="*/ 887346 h 1393283"/>
              <a:gd name="connsiteX26" fmla="*/ 3760012 w 8659271"/>
              <a:gd name="connsiteY26" fmla="*/ 1008315 h 1393283"/>
              <a:gd name="connsiteX27" fmla="*/ 3913003 w 8659271"/>
              <a:gd name="connsiteY27" fmla="*/ 720124 h 1393283"/>
              <a:gd name="connsiteX28" fmla="*/ 574249 w 8659271"/>
              <a:gd name="connsiteY28" fmla="*/ 720124 h 1393283"/>
              <a:gd name="connsiteX29" fmla="*/ 849632 w 8659271"/>
              <a:gd name="connsiteY29" fmla="*/ 742894 h 1393283"/>
              <a:gd name="connsiteX30" fmla="*/ 836824 w 8659271"/>
              <a:gd name="connsiteY30" fmla="*/ 768156 h 1393283"/>
              <a:gd name="connsiteX31" fmla="*/ 795552 w 8659271"/>
              <a:gd name="connsiteY31" fmla="*/ 784166 h 1393283"/>
              <a:gd name="connsiteX32" fmla="*/ 795552 w 8659271"/>
              <a:gd name="connsiteY32" fmla="*/ 927906 h 1393283"/>
              <a:gd name="connsiteX33" fmla="*/ 1059550 w 8659271"/>
              <a:gd name="connsiteY33" fmla="*/ 927906 h 1393283"/>
              <a:gd name="connsiteX34" fmla="*/ 1168422 w 8659271"/>
              <a:gd name="connsiteY34" fmla="*/ 779185 h 1393283"/>
              <a:gd name="connsiteX35" fmla="*/ 1188702 w 8659271"/>
              <a:gd name="connsiteY35" fmla="*/ 795552 h 1393283"/>
              <a:gd name="connsiteX36" fmla="*/ 1240292 w 8659271"/>
              <a:gd name="connsiteY36" fmla="*/ 837535 h 1393283"/>
              <a:gd name="connsiteX37" fmla="*/ 1305402 w 8659271"/>
              <a:gd name="connsiteY37" fmla="*/ 891971 h 1393283"/>
              <a:gd name="connsiteX38" fmla="*/ 1366954 w 8659271"/>
              <a:gd name="connsiteY38" fmla="*/ 945696 h 1393283"/>
              <a:gd name="connsiteX39" fmla="*/ 1324259 w 8659271"/>
              <a:gd name="connsiteY39" fmla="*/ 969178 h 1393283"/>
              <a:gd name="connsiteX40" fmla="*/ 795552 w 8659271"/>
              <a:gd name="connsiteY40" fmla="*/ 969178 h 1393283"/>
              <a:gd name="connsiteX41" fmla="*/ 795552 w 8659271"/>
              <a:gd name="connsiteY41" fmla="*/ 1336356 h 1393283"/>
              <a:gd name="connsiteX42" fmla="*/ 767800 w 8659271"/>
              <a:gd name="connsiteY42" fmla="*/ 1355213 h 1393283"/>
              <a:gd name="connsiteX43" fmla="*/ 697709 w 8659271"/>
              <a:gd name="connsiteY43" fmla="*/ 1376205 h 1393283"/>
              <a:gd name="connsiteX44" fmla="*/ 611963 w 8659271"/>
              <a:gd name="connsiteY44" fmla="*/ 1385455 h 1393283"/>
              <a:gd name="connsiteX45" fmla="*/ 574249 w 8659271"/>
              <a:gd name="connsiteY45" fmla="*/ 1385455 h 1393283"/>
              <a:gd name="connsiteX46" fmla="*/ 574249 w 8659271"/>
              <a:gd name="connsiteY46" fmla="*/ 969178 h 1393283"/>
              <a:gd name="connsiteX47" fmla="*/ 11386 w 8659271"/>
              <a:gd name="connsiteY47" fmla="*/ 969178 h 1393283"/>
              <a:gd name="connsiteX48" fmla="*/ 0 w 8659271"/>
              <a:gd name="connsiteY48" fmla="*/ 927906 h 1393283"/>
              <a:gd name="connsiteX49" fmla="*/ 574249 w 8659271"/>
              <a:gd name="connsiteY49" fmla="*/ 927906 h 1393283"/>
              <a:gd name="connsiteX50" fmla="*/ 6627699 w 8659271"/>
              <a:gd name="connsiteY50" fmla="*/ 629753 h 1393283"/>
              <a:gd name="connsiteX51" fmla="*/ 6656162 w 8659271"/>
              <a:gd name="connsiteY51" fmla="*/ 652523 h 1393283"/>
              <a:gd name="connsiteX52" fmla="*/ 6723407 w 8659271"/>
              <a:gd name="connsiteY52" fmla="*/ 707315 h 1393283"/>
              <a:gd name="connsiteX53" fmla="*/ 6793498 w 8659271"/>
              <a:gd name="connsiteY53" fmla="*/ 767800 h 1393283"/>
              <a:gd name="connsiteX54" fmla="*/ 6752937 w 8659271"/>
              <a:gd name="connsiteY54" fmla="*/ 791282 h 1393283"/>
              <a:gd name="connsiteX55" fmla="*/ 6251982 w 8659271"/>
              <a:gd name="connsiteY55" fmla="*/ 791282 h 1393283"/>
              <a:gd name="connsiteX56" fmla="*/ 6239885 w 8659271"/>
              <a:gd name="connsiteY56" fmla="*/ 750722 h 1393283"/>
              <a:gd name="connsiteX57" fmla="*/ 6535905 w 8659271"/>
              <a:gd name="connsiteY57" fmla="*/ 750722 h 1393283"/>
              <a:gd name="connsiteX58" fmla="*/ 7961208 w 8659271"/>
              <a:gd name="connsiteY58" fmla="*/ 358639 h 1393283"/>
              <a:gd name="connsiteX59" fmla="*/ 8101390 w 8659271"/>
              <a:gd name="connsiteY59" fmla="*/ 486724 h 1393283"/>
              <a:gd name="connsiteX60" fmla="*/ 8080043 w 8659271"/>
              <a:gd name="connsiteY60" fmla="*/ 502023 h 1393283"/>
              <a:gd name="connsiteX61" fmla="*/ 8038059 w 8659271"/>
              <a:gd name="connsiteY61" fmla="*/ 513053 h 1393283"/>
              <a:gd name="connsiteX62" fmla="*/ 8038059 w 8659271"/>
              <a:gd name="connsiteY62" fmla="*/ 1008315 h 1393283"/>
              <a:gd name="connsiteX63" fmla="*/ 8173972 w 8659271"/>
              <a:gd name="connsiteY63" fmla="*/ 932888 h 1393283"/>
              <a:gd name="connsiteX64" fmla="*/ 8181088 w 8659271"/>
              <a:gd name="connsiteY64" fmla="*/ 945696 h 1393283"/>
              <a:gd name="connsiteX65" fmla="*/ 8100323 w 8659271"/>
              <a:gd name="connsiteY65" fmla="*/ 1067377 h 1393283"/>
              <a:gd name="connsiteX66" fmla="*/ 7974017 w 8659271"/>
              <a:gd name="connsiteY66" fmla="*/ 1237446 h 1393283"/>
              <a:gd name="connsiteX67" fmla="*/ 7951957 w 8659271"/>
              <a:gd name="connsiteY67" fmla="*/ 1288680 h 1393283"/>
              <a:gd name="connsiteX68" fmla="*/ 7922071 w 8659271"/>
              <a:gd name="connsiteY68" fmla="*/ 1319989 h 1393283"/>
              <a:gd name="connsiteX69" fmla="*/ 7789005 w 8659271"/>
              <a:gd name="connsiteY69" fmla="*/ 1127862 h 1393283"/>
              <a:gd name="connsiteX70" fmla="*/ 7853047 w 8659271"/>
              <a:gd name="connsiteY70" fmla="*/ 1081964 h 1393283"/>
              <a:gd name="connsiteX71" fmla="*/ 7866567 w 8659271"/>
              <a:gd name="connsiteY71" fmla="*/ 1043183 h 1393283"/>
              <a:gd name="connsiteX72" fmla="*/ 7866567 w 8659271"/>
              <a:gd name="connsiteY72" fmla="*/ 479608 h 1393283"/>
              <a:gd name="connsiteX73" fmla="*/ 7759829 w 8659271"/>
              <a:gd name="connsiteY73" fmla="*/ 479608 h 1393283"/>
              <a:gd name="connsiteX74" fmla="*/ 7747021 w 8659271"/>
              <a:gd name="connsiteY74" fmla="*/ 438336 h 1393283"/>
              <a:gd name="connsiteX75" fmla="*/ 7885069 w 8659271"/>
              <a:gd name="connsiteY75" fmla="*/ 438336 h 1393283"/>
              <a:gd name="connsiteX76" fmla="*/ 4664436 w 8659271"/>
              <a:gd name="connsiteY76" fmla="*/ 320213 h 1393283"/>
              <a:gd name="connsiteX77" fmla="*/ 4829524 w 8659271"/>
              <a:gd name="connsiteY77" fmla="*/ 457549 h 1393283"/>
              <a:gd name="connsiteX78" fmla="*/ 4810311 w 8659271"/>
              <a:gd name="connsiteY78" fmla="*/ 472848 h 1393283"/>
              <a:gd name="connsiteX79" fmla="*/ 4771174 w 8659271"/>
              <a:gd name="connsiteY79" fmla="*/ 483878 h 1393283"/>
              <a:gd name="connsiteX80" fmla="*/ 4771174 w 8659271"/>
              <a:gd name="connsiteY80" fmla="*/ 1027528 h 1393283"/>
              <a:gd name="connsiteX81" fmla="*/ 5002439 w 8659271"/>
              <a:gd name="connsiteY81" fmla="*/ 938580 h 1393283"/>
              <a:gd name="connsiteX82" fmla="*/ 5007420 w 8659271"/>
              <a:gd name="connsiteY82" fmla="*/ 951389 h 1393283"/>
              <a:gd name="connsiteX83" fmla="*/ 4883249 w 8659271"/>
              <a:gd name="connsiteY83" fmla="*/ 1085878 h 1393283"/>
              <a:gd name="connsiteX84" fmla="*/ 4689342 w 8659271"/>
              <a:gd name="connsiteY84" fmla="*/ 1270890 h 1393283"/>
              <a:gd name="connsiteX85" fmla="*/ 4665860 w 8659271"/>
              <a:gd name="connsiteY85" fmla="*/ 1311095 h 1393283"/>
              <a:gd name="connsiteX86" fmla="*/ 4638108 w 8659271"/>
              <a:gd name="connsiteY86" fmla="*/ 1337779 h 1393283"/>
              <a:gd name="connsiteX87" fmla="*/ 4490098 w 8659271"/>
              <a:gd name="connsiteY87" fmla="*/ 1123592 h 1393283"/>
              <a:gd name="connsiteX88" fmla="*/ 4555564 w 8659271"/>
              <a:gd name="connsiteY88" fmla="*/ 1074137 h 1393283"/>
              <a:gd name="connsiteX89" fmla="*/ 4569796 w 8659271"/>
              <a:gd name="connsiteY89" fmla="*/ 1030375 h 1393283"/>
              <a:gd name="connsiteX90" fmla="*/ 4569796 w 8659271"/>
              <a:gd name="connsiteY90" fmla="*/ 451856 h 1393283"/>
              <a:gd name="connsiteX91" fmla="*/ 4373398 w 8659271"/>
              <a:gd name="connsiteY91" fmla="*/ 451856 h 1393283"/>
              <a:gd name="connsiteX92" fmla="*/ 4359878 w 8659271"/>
              <a:gd name="connsiteY92" fmla="*/ 410584 h 1393283"/>
              <a:gd name="connsiteX93" fmla="*/ 4572642 w 8659271"/>
              <a:gd name="connsiteY93" fmla="*/ 410584 h 1393283"/>
              <a:gd name="connsiteX94" fmla="*/ 3175091 w 8659271"/>
              <a:gd name="connsiteY94" fmla="*/ 310251 h 1393283"/>
              <a:gd name="connsiteX95" fmla="*/ 3338756 w 8659271"/>
              <a:gd name="connsiteY95" fmla="*/ 446164 h 1393283"/>
              <a:gd name="connsiteX96" fmla="*/ 3318831 w 8659271"/>
              <a:gd name="connsiteY96" fmla="*/ 461107 h 1393283"/>
              <a:gd name="connsiteX97" fmla="*/ 3276136 w 8659271"/>
              <a:gd name="connsiteY97" fmla="*/ 471781 h 1393283"/>
              <a:gd name="connsiteX98" fmla="*/ 3276136 w 8659271"/>
              <a:gd name="connsiteY98" fmla="*/ 1008315 h 1393283"/>
              <a:gd name="connsiteX99" fmla="*/ 3471110 w 8659271"/>
              <a:gd name="connsiteY99" fmla="*/ 912252 h 1393283"/>
              <a:gd name="connsiteX100" fmla="*/ 3476803 w 8659271"/>
              <a:gd name="connsiteY100" fmla="*/ 923637 h 1393283"/>
              <a:gd name="connsiteX101" fmla="*/ 3367575 w 8659271"/>
              <a:gd name="connsiteY101" fmla="*/ 1060617 h 1393283"/>
              <a:gd name="connsiteX102" fmla="*/ 3198573 w 8659271"/>
              <a:gd name="connsiteY102" fmla="*/ 1248831 h 1393283"/>
              <a:gd name="connsiteX103" fmla="*/ 3174735 w 8659271"/>
              <a:gd name="connsiteY103" fmla="*/ 1300421 h 1393283"/>
              <a:gd name="connsiteX104" fmla="*/ 3143070 w 8659271"/>
              <a:gd name="connsiteY104" fmla="*/ 1333510 h 1393283"/>
              <a:gd name="connsiteX105" fmla="*/ 2995772 w 8659271"/>
              <a:gd name="connsiteY105" fmla="*/ 1120746 h 1393283"/>
              <a:gd name="connsiteX106" fmla="*/ 3066930 w 8659271"/>
              <a:gd name="connsiteY106" fmla="*/ 1071291 h 1393283"/>
              <a:gd name="connsiteX107" fmla="*/ 3081874 w 8659271"/>
              <a:gd name="connsiteY107" fmla="*/ 1027528 h 1393283"/>
              <a:gd name="connsiteX108" fmla="*/ 3081874 w 8659271"/>
              <a:gd name="connsiteY108" fmla="*/ 439759 h 1393283"/>
              <a:gd name="connsiteX109" fmla="*/ 2923190 w 8659271"/>
              <a:gd name="connsiteY109" fmla="*/ 439759 h 1393283"/>
              <a:gd name="connsiteX110" fmla="*/ 2910382 w 8659271"/>
              <a:gd name="connsiteY110" fmla="*/ 399199 h 1393283"/>
              <a:gd name="connsiteX111" fmla="*/ 3084720 w 8659271"/>
              <a:gd name="connsiteY111" fmla="*/ 399199 h 1393283"/>
              <a:gd name="connsiteX112" fmla="*/ 1537023 w 8659271"/>
              <a:gd name="connsiteY112" fmla="*/ 298866 h 1393283"/>
              <a:gd name="connsiteX113" fmla="*/ 1726660 w 8659271"/>
              <a:gd name="connsiteY113" fmla="*/ 491705 h 1393283"/>
              <a:gd name="connsiteX114" fmla="*/ 1828417 w 8659271"/>
              <a:gd name="connsiteY114" fmla="*/ 677784 h 1393283"/>
              <a:gd name="connsiteX115" fmla="*/ 1858659 w 8659271"/>
              <a:gd name="connsiteY115" fmla="*/ 836112 h 1393283"/>
              <a:gd name="connsiteX116" fmla="*/ 1833042 w 8659271"/>
              <a:gd name="connsiteY116" fmla="*/ 947119 h 1393283"/>
              <a:gd name="connsiteX117" fmla="*/ 1767220 w 8659271"/>
              <a:gd name="connsiteY117" fmla="*/ 991237 h 1393283"/>
              <a:gd name="connsiteX118" fmla="*/ 1677205 w 8659271"/>
              <a:gd name="connsiteY118" fmla="*/ 947119 h 1393283"/>
              <a:gd name="connsiteX119" fmla="*/ 1649097 w 8659271"/>
              <a:gd name="connsiteY119" fmla="*/ 732221 h 1393283"/>
              <a:gd name="connsiteX120" fmla="*/ 1590392 w 8659271"/>
              <a:gd name="connsiteY120" fmla="*/ 511274 h 1393283"/>
              <a:gd name="connsiteX121" fmla="*/ 1518522 w 8659271"/>
              <a:gd name="connsiteY121" fmla="*/ 305981 h 1393283"/>
              <a:gd name="connsiteX122" fmla="*/ 8147643 w 8659271"/>
              <a:gd name="connsiteY122" fmla="*/ 297442 h 1393283"/>
              <a:gd name="connsiteX123" fmla="*/ 8285335 w 8659271"/>
              <a:gd name="connsiteY123" fmla="*/ 387458 h 1393283"/>
              <a:gd name="connsiteX124" fmla="*/ 8329097 w 8659271"/>
              <a:gd name="connsiteY124" fmla="*/ 481743 h 1393283"/>
              <a:gd name="connsiteX125" fmla="*/ 8306682 w 8659271"/>
              <a:gd name="connsiteY125" fmla="*/ 555748 h 1393283"/>
              <a:gd name="connsiteX126" fmla="*/ 8244419 w 8659271"/>
              <a:gd name="connsiteY126" fmla="*/ 586346 h 1393283"/>
              <a:gd name="connsiteX127" fmla="*/ 8171125 w 8659271"/>
              <a:gd name="connsiteY127" fmla="*/ 549343 h 1393283"/>
              <a:gd name="connsiteX128" fmla="*/ 8163654 w 8659271"/>
              <a:gd name="connsiteY128" fmla="*/ 420547 h 1393283"/>
              <a:gd name="connsiteX129" fmla="*/ 8131988 w 8659271"/>
              <a:gd name="connsiteY129" fmla="*/ 303135 h 1393283"/>
              <a:gd name="connsiteX130" fmla="*/ 7599722 w 8659271"/>
              <a:gd name="connsiteY130" fmla="*/ 291038 h 1393283"/>
              <a:gd name="connsiteX131" fmla="*/ 7819602 w 8659271"/>
              <a:gd name="connsiteY131" fmla="*/ 347965 h 1393283"/>
              <a:gd name="connsiteX132" fmla="*/ 7765522 w 8659271"/>
              <a:gd name="connsiteY132" fmla="*/ 377140 h 1393283"/>
              <a:gd name="connsiteX133" fmla="*/ 7692228 w 8659271"/>
              <a:gd name="connsiteY133" fmla="*/ 483522 h 1393283"/>
              <a:gd name="connsiteX134" fmla="*/ 7595452 w 8659271"/>
              <a:gd name="connsiteY134" fmla="*/ 592750 h 1393283"/>
              <a:gd name="connsiteX135" fmla="*/ 7646686 w 8659271"/>
              <a:gd name="connsiteY135" fmla="*/ 592750 h 1393283"/>
              <a:gd name="connsiteX136" fmla="*/ 7722114 w 8659271"/>
              <a:gd name="connsiteY136" fmla="*/ 478185 h 1393283"/>
              <a:gd name="connsiteX137" fmla="*/ 7745597 w 8659271"/>
              <a:gd name="connsiteY137" fmla="*/ 500244 h 1393283"/>
              <a:gd name="connsiteX138" fmla="*/ 7800744 w 8659271"/>
              <a:gd name="connsiteY138" fmla="*/ 553257 h 1393283"/>
              <a:gd name="connsiteX139" fmla="*/ 7855892 w 8659271"/>
              <a:gd name="connsiteY139" fmla="*/ 610540 h 1393283"/>
              <a:gd name="connsiteX140" fmla="*/ 7818178 w 8659271"/>
              <a:gd name="connsiteY140" fmla="*/ 634022 h 1393283"/>
              <a:gd name="connsiteX141" fmla="*/ 7633166 w 8659271"/>
              <a:gd name="connsiteY141" fmla="*/ 634022 h 1393283"/>
              <a:gd name="connsiteX142" fmla="*/ 7633166 w 8659271"/>
              <a:gd name="connsiteY142" fmla="*/ 830419 h 1393283"/>
              <a:gd name="connsiteX143" fmla="*/ 7633166 w 8659271"/>
              <a:gd name="connsiteY143" fmla="*/ 834689 h 1393283"/>
              <a:gd name="connsiteX144" fmla="*/ 7638860 w 8659271"/>
              <a:gd name="connsiteY144" fmla="*/ 834689 h 1393283"/>
              <a:gd name="connsiteX145" fmla="*/ 7717845 w 8659271"/>
              <a:gd name="connsiteY145" fmla="*/ 713719 h 1393283"/>
              <a:gd name="connsiteX146" fmla="*/ 7742039 w 8659271"/>
              <a:gd name="connsiteY146" fmla="*/ 736846 h 1393283"/>
              <a:gd name="connsiteX147" fmla="*/ 7798966 w 8659271"/>
              <a:gd name="connsiteY147" fmla="*/ 792350 h 1393283"/>
              <a:gd name="connsiteX148" fmla="*/ 7855892 w 8659271"/>
              <a:gd name="connsiteY148" fmla="*/ 852478 h 1393283"/>
              <a:gd name="connsiteX149" fmla="*/ 7818178 w 8659271"/>
              <a:gd name="connsiteY149" fmla="*/ 875961 h 1393283"/>
              <a:gd name="connsiteX150" fmla="*/ 7631744 w 8659271"/>
              <a:gd name="connsiteY150" fmla="*/ 875961 h 1393283"/>
              <a:gd name="connsiteX151" fmla="*/ 7617512 w 8659271"/>
              <a:gd name="connsiteY151" fmla="*/ 1009383 h 1393283"/>
              <a:gd name="connsiteX152" fmla="*/ 7570903 w 8659271"/>
              <a:gd name="connsiteY152" fmla="*/ 1147786 h 1393283"/>
              <a:gd name="connsiteX153" fmla="*/ 7474839 w 8659271"/>
              <a:gd name="connsiteY153" fmla="*/ 1278718 h 1393283"/>
              <a:gd name="connsiteX154" fmla="*/ 7310819 w 8659271"/>
              <a:gd name="connsiteY154" fmla="*/ 1390436 h 1393283"/>
              <a:gd name="connsiteX155" fmla="*/ 7298010 w 8659271"/>
              <a:gd name="connsiteY155" fmla="*/ 1376916 h 1393283"/>
              <a:gd name="connsiteX156" fmla="*/ 7399767 w 8659271"/>
              <a:gd name="connsiteY156" fmla="*/ 1218589 h 1393283"/>
              <a:gd name="connsiteX157" fmla="*/ 7446020 w 8659271"/>
              <a:gd name="connsiteY157" fmla="*/ 1046741 h 1393283"/>
              <a:gd name="connsiteX158" fmla="*/ 7459540 w 8659271"/>
              <a:gd name="connsiteY158" fmla="*/ 875961 h 1393283"/>
              <a:gd name="connsiteX159" fmla="*/ 7299434 w 8659271"/>
              <a:gd name="connsiteY159" fmla="*/ 875961 h 1393283"/>
              <a:gd name="connsiteX160" fmla="*/ 7288048 w 8659271"/>
              <a:gd name="connsiteY160" fmla="*/ 834689 h 1393283"/>
              <a:gd name="connsiteX161" fmla="*/ 7459540 w 8659271"/>
              <a:gd name="connsiteY161" fmla="*/ 834689 h 1393283"/>
              <a:gd name="connsiteX162" fmla="*/ 7459540 w 8659271"/>
              <a:gd name="connsiteY162" fmla="*/ 830419 h 1393283"/>
              <a:gd name="connsiteX163" fmla="*/ 7459540 w 8659271"/>
              <a:gd name="connsiteY163" fmla="*/ 634022 h 1393283"/>
              <a:gd name="connsiteX164" fmla="*/ 7280220 w 8659271"/>
              <a:gd name="connsiteY164" fmla="*/ 634022 h 1393283"/>
              <a:gd name="connsiteX165" fmla="*/ 7268836 w 8659271"/>
              <a:gd name="connsiteY165" fmla="*/ 592750 h 1393283"/>
              <a:gd name="connsiteX166" fmla="*/ 7562008 w 8659271"/>
              <a:gd name="connsiteY166" fmla="*/ 592750 h 1393283"/>
              <a:gd name="connsiteX167" fmla="*/ 7586202 w 8659271"/>
              <a:gd name="connsiteY167" fmla="*/ 441538 h 1393283"/>
              <a:gd name="connsiteX168" fmla="*/ 7599722 w 8659271"/>
              <a:gd name="connsiteY168" fmla="*/ 291038 h 1393283"/>
              <a:gd name="connsiteX169" fmla="*/ 7367747 w 8659271"/>
              <a:gd name="connsiteY169" fmla="*/ 289615 h 1393283"/>
              <a:gd name="connsiteX170" fmla="*/ 7500457 w 8659271"/>
              <a:gd name="connsiteY170" fmla="*/ 384612 h 1393283"/>
              <a:gd name="connsiteX171" fmla="*/ 7542441 w 8659271"/>
              <a:gd name="connsiteY171" fmla="*/ 480676 h 1393283"/>
              <a:gd name="connsiteX172" fmla="*/ 7521093 w 8659271"/>
              <a:gd name="connsiteY172" fmla="*/ 555036 h 1393283"/>
              <a:gd name="connsiteX173" fmla="*/ 7462031 w 8659271"/>
              <a:gd name="connsiteY173" fmla="*/ 585990 h 1393283"/>
              <a:gd name="connsiteX174" fmla="*/ 7391229 w 8659271"/>
              <a:gd name="connsiteY174" fmla="*/ 550767 h 1393283"/>
              <a:gd name="connsiteX175" fmla="*/ 7384113 w 8659271"/>
              <a:gd name="connsiteY175" fmla="*/ 416989 h 1393283"/>
              <a:gd name="connsiteX176" fmla="*/ 7352091 w 8659271"/>
              <a:gd name="connsiteY176" fmla="*/ 296019 h 1393283"/>
              <a:gd name="connsiteX177" fmla="*/ 8395274 w 8659271"/>
              <a:gd name="connsiteY177" fmla="*/ 285346 h 1393283"/>
              <a:gd name="connsiteX178" fmla="*/ 8610884 w 8659271"/>
              <a:gd name="connsiteY178" fmla="*/ 338003 h 1393283"/>
              <a:gd name="connsiteX179" fmla="*/ 8595229 w 8659271"/>
              <a:gd name="connsiteY179" fmla="*/ 359706 h 1393283"/>
              <a:gd name="connsiteX180" fmla="*/ 8558938 w 8659271"/>
              <a:gd name="connsiteY180" fmla="*/ 368601 h 1393283"/>
              <a:gd name="connsiteX181" fmla="*/ 8481375 w 8659271"/>
              <a:gd name="connsiteY181" fmla="*/ 480320 h 1393283"/>
              <a:gd name="connsiteX182" fmla="*/ 8381042 w 8659271"/>
              <a:gd name="connsiteY182" fmla="*/ 592750 h 1393283"/>
              <a:gd name="connsiteX183" fmla="*/ 8442238 w 8659271"/>
              <a:gd name="connsiteY183" fmla="*/ 592750 h 1393283"/>
              <a:gd name="connsiteX184" fmla="*/ 8519089 w 8659271"/>
              <a:gd name="connsiteY184" fmla="*/ 481031 h 1393283"/>
              <a:gd name="connsiteX185" fmla="*/ 8543639 w 8659271"/>
              <a:gd name="connsiteY185" fmla="*/ 502379 h 1393283"/>
              <a:gd name="connsiteX186" fmla="*/ 8600921 w 8659271"/>
              <a:gd name="connsiteY186" fmla="*/ 553969 h 1393283"/>
              <a:gd name="connsiteX187" fmla="*/ 8659271 w 8659271"/>
              <a:gd name="connsiteY187" fmla="*/ 610540 h 1393283"/>
              <a:gd name="connsiteX188" fmla="*/ 8621557 w 8659271"/>
              <a:gd name="connsiteY188" fmla="*/ 634022 h 1393283"/>
              <a:gd name="connsiteX189" fmla="*/ 8428718 w 8659271"/>
              <a:gd name="connsiteY189" fmla="*/ 634022 h 1393283"/>
              <a:gd name="connsiteX190" fmla="*/ 8428718 w 8659271"/>
              <a:gd name="connsiteY190" fmla="*/ 837535 h 1393283"/>
              <a:gd name="connsiteX191" fmla="*/ 8497742 w 8659271"/>
              <a:gd name="connsiteY191" fmla="*/ 734355 h 1393283"/>
              <a:gd name="connsiteX192" fmla="*/ 8522291 w 8659271"/>
              <a:gd name="connsiteY192" fmla="*/ 757482 h 1393283"/>
              <a:gd name="connsiteX193" fmla="*/ 8579574 w 8659271"/>
              <a:gd name="connsiteY193" fmla="*/ 812630 h 1393283"/>
              <a:gd name="connsiteX194" fmla="*/ 8637212 w 8659271"/>
              <a:gd name="connsiteY194" fmla="*/ 871691 h 1393283"/>
              <a:gd name="connsiteX195" fmla="*/ 8599498 w 8659271"/>
              <a:gd name="connsiteY195" fmla="*/ 894462 h 1393283"/>
              <a:gd name="connsiteX196" fmla="*/ 8428718 w 8659271"/>
              <a:gd name="connsiteY196" fmla="*/ 894462 h 1393283"/>
              <a:gd name="connsiteX197" fmla="*/ 8428718 w 8659271"/>
              <a:gd name="connsiteY197" fmla="*/ 1344895 h 1393283"/>
              <a:gd name="connsiteX198" fmla="*/ 8388514 w 8659271"/>
              <a:gd name="connsiteY198" fmla="*/ 1369445 h 1393283"/>
              <a:gd name="connsiteX199" fmla="*/ 8277151 w 8659271"/>
              <a:gd name="connsiteY199" fmla="*/ 1387590 h 1393283"/>
              <a:gd name="connsiteX200" fmla="*/ 8242283 w 8659271"/>
              <a:gd name="connsiteY200" fmla="*/ 1387590 h 1393283"/>
              <a:gd name="connsiteX201" fmla="*/ 8242283 w 8659271"/>
              <a:gd name="connsiteY201" fmla="*/ 894462 h 1393283"/>
              <a:gd name="connsiteX202" fmla="*/ 8099254 w 8659271"/>
              <a:gd name="connsiteY202" fmla="*/ 894462 h 1393283"/>
              <a:gd name="connsiteX203" fmla="*/ 8087869 w 8659271"/>
              <a:gd name="connsiteY203" fmla="*/ 853902 h 1393283"/>
              <a:gd name="connsiteX204" fmla="*/ 8242283 w 8659271"/>
              <a:gd name="connsiteY204" fmla="*/ 853902 h 1393283"/>
              <a:gd name="connsiteX205" fmla="*/ 8242283 w 8659271"/>
              <a:gd name="connsiteY205" fmla="*/ 634022 h 1393283"/>
              <a:gd name="connsiteX206" fmla="*/ 8061540 w 8659271"/>
              <a:gd name="connsiteY206" fmla="*/ 634022 h 1393283"/>
              <a:gd name="connsiteX207" fmla="*/ 8050155 w 8659271"/>
              <a:gd name="connsiteY207" fmla="*/ 592750 h 1393283"/>
              <a:gd name="connsiteX208" fmla="*/ 8344751 w 8659271"/>
              <a:gd name="connsiteY208" fmla="*/ 592750 h 1393283"/>
              <a:gd name="connsiteX209" fmla="*/ 8377128 w 8659271"/>
              <a:gd name="connsiteY209" fmla="*/ 439404 h 1393283"/>
              <a:gd name="connsiteX210" fmla="*/ 8395274 w 8659271"/>
              <a:gd name="connsiteY210" fmla="*/ 285346 h 1393283"/>
              <a:gd name="connsiteX211" fmla="*/ 1877161 w 8659271"/>
              <a:gd name="connsiteY211" fmla="*/ 26329 h 1393283"/>
              <a:gd name="connsiteX212" fmla="*/ 2130485 w 8659271"/>
              <a:gd name="connsiteY212" fmla="*/ 49099 h 1393283"/>
              <a:gd name="connsiteX213" fmla="*/ 2119100 w 8659271"/>
              <a:gd name="connsiteY213" fmla="*/ 74361 h 1393283"/>
              <a:gd name="connsiteX214" fmla="*/ 2083522 w 8659271"/>
              <a:gd name="connsiteY214" fmla="*/ 87525 h 1393283"/>
              <a:gd name="connsiteX215" fmla="*/ 2083522 w 8659271"/>
              <a:gd name="connsiteY215" fmla="*/ 1245985 h 1393283"/>
              <a:gd name="connsiteX216" fmla="*/ 2194528 w 8659271"/>
              <a:gd name="connsiteY216" fmla="*/ 1245985 h 1393283"/>
              <a:gd name="connsiteX217" fmla="*/ 2194528 w 8659271"/>
              <a:gd name="connsiteY217" fmla="*/ 29175 h 1393283"/>
              <a:gd name="connsiteX218" fmla="*/ 2447852 w 8659271"/>
              <a:gd name="connsiteY218" fmla="*/ 52657 h 1393283"/>
              <a:gd name="connsiteX219" fmla="*/ 2436822 w 8659271"/>
              <a:gd name="connsiteY219" fmla="*/ 77207 h 1393283"/>
              <a:gd name="connsiteX220" fmla="*/ 2401599 w 8659271"/>
              <a:gd name="connsiteY220" fmla="*/ 90371 h 1393283"/>
              <a:gd name="connsiteX221" fmla="*/ 2401599 w 8659271"/>
              <a:gd name="connsiteY221" fmla="*/ 895885 h 1393283"/>
              <a:gd name="connsiteX222" fmla="*/ 2457102 w 8659271"/>
              <a:gd name="connsiteY222" fmla="*/ 689526 h 1393283"/>
              <a:gd name="connsiteX223" fmla="*/ 2506913 w 8659271"/>
              <a:gd name="connsiteY223" fmla="*/ 482454 h 1393283"/>
              <a:gd name="connsiteX224" fmla="*/ 2546050 w 8659271"/>
              <a:gd name="connsiteY224" fmla="*/ 297442 h 1393283"/>
              <a:gd name="connsiteX225" fmla="*/ 2821434 w 8659271"/>
              <a:gd name="connsiteY225" fmla="*/ 372870 h 1393283"/>
              <a:gd name="connsiteX226" fmla="*/ 2802221 w 8659271"/>
              <a:gd name="connsiteY226" fmla="*/ 396709 h 1393283"/>
              <a:gd name="connsiteX227" fmla="*/ 2761660 w 8659271"/>
              <a:gd name="connsiteY227" fmla="*/ 406315 h 1393283"/>
              <a:gd name="connsiteX228" fmla="*/ 2665952 w 8659271"/>
              <a:gd name="connsiteY228" fmla="*/ 593462 h 1393283"/>
              <a:gd name="connsiteX229" fmla="*/ 2541425 w 8659271"/>
              <a:gd name="connsiteY229" fmla="*/ 808360 h 1393283"/>
              <a:gd name="connsiteX230" fmla="*/ 2401599 w 8659271"/>
              <a:gd name="connsiteY230" fmla="*/ 1018278 h 1393283"/>
              <a:gd name="connsiteX231" fmla="*/ 2401599 w 8659271"/>
              <a:gd name="connsiteY231" fmla="*/ 1245985 h 1393283"/>
              <a:gd name="connsiteX232" fmla="*/ 2507625 w 8659271"/>
              <a:gd name="connsiteY232" fmla="*/ 1245985 h 1393283"/>
              <a:gd name="connsiteX233" fmla="*/ 2621478 w 8659271"/>
              <a:gd name="connsiteY233" fmla="*/ 1076628 h 1393283"/>
              <a:gd name="connsiteX234" fmla="*/ 2642470 w 8659271"/>
              <a:gd name="connsiteY234" fmla="*/ 1095129 h 1393283"/>
              <a:gd name="connsiteX235" fmla="*/ 2696195 w 8659271"/>
              <a:gd name="connsiteY235" fmla="*/ 1142805 h 1393283"/>
              <a:gd name="connsiteX236" fmla="*/ 2763440 w 8659271"/>
              <a:gd name="connsiteY236" fmla="*/ 1204001 h 1393283"/>
              <a:gd name="connsiteX237" fmla="*/ 2825703 w 8659271"/>
              <a:gd name="connsiteY237" fmla="*/ 1263063 h 1393283"/>
              <a:gd name="connsiteX238" fmla="*/ 2781585 w 8659271"/>
              <a:gd name="connsiteY238" fmla="*/ 1286545 h 1393283"/>
              <a:gd name="connsiteX239" fmla="*/ 1472981 w 8659271"/>
              <a:gd name="connsiteY239" fmla="*/ 1286545 h 1393283"/>
              <a:gd name="connsiteX240" fmla="*/ 1461596 w 8659271"/>
              <a:gd name="connsiteY240" fmla="*/ 1245985 h 1393283"/>
              <a:gd name="connsiteX241" fmla="*/ 1877161 w 8659271"/>
              <a:gd name="connsiteY241" fmla="*/ 1245985 h 1393283"/>
              <a:gd name="connsiteX242" fmla="*/ 4497214 w 8659271"/>
              <a:gd name="connsiteY242" fmla="*/ 19925 h 1393283"/>
              <a:gd name="connsiteX243" fmla="*/ 4693967 w 8659271"/>
              <a:gd name="connsiteY243" fmla="*/ 49455 h 1393283"/>
              <a:gd name="connsiteX244" fmla="*/ 4802128 w 8659271"/>
              <a:gd name="connsiteY244" fmla="*/ 117056 h 1393283"/>
              <a:gd name="connsiteX245" fmla="*/ 4836996 w 8659271"/>
              <a:gd name="connsiteY245" fmla="*/ 198888 h 1393283"/>
              <a:gd name="connsiteX246" fmla="*/ 4814581 w 8659271"/>
              <a:gd name="connsiteY246" fmla="*/ 271470 h 1393283"/>
              <a:gd name="connsiteX247" fmla="*/ 4749827 w 8659271"/>
              <a:gd name="connsiteY247" fmla="*/ 310607 h 1393283"/>
              <a:gd name="connsiteX248" fmla="*/ 4658744 w 8659271"/>
              <a:gd name="connsiteY248" fmla="*/ 291038 h 1393283"/>
              <a:gd name="connsiteX249" fmla="*/ 4584027 w 8659271"/>
              <a:gd name="connsiteY249" fmla="*/ 149433 h 1393283"/>
              <a:gd name="connsiteX250" fmla="*/ 4486540 w 8659271"/>
              <a:gd name="connsiteY250" fmla="*/ 29175 h 1393283"/>
              <a:gd name="connsiteX251" fmla="*/ 2968020 w 8659271"/>
              <a:gd name="connsiteY251" fmla="*/ 19925 h 1393283"/>
              <a:gd name="connsiteX252" fmla="*/ 3170110 w 8659271"/>
              <a:gd name="connsiteY252" fmla="*/ 48744 h 1393283"/>
              <a:gd name="connsiteX253" fmla="*/ 3283608 w 8659271"/>
              <a:gd name="connsiteY253" fmla="*/ 116700 h 1393283"/>
              <a:gd name="connsiteX254" fmla="*/ 3323812 w 8659271"/>
              <a:gd name="connsiteY254" fmla="*/ 199600 h 1393283"/>
              <a:gd name="connsiteX255" fmla="*/ 3305667 w 8659271"/>
              <a:gd name="connsiteY255" fmla="*/ 273604 h 1393283"/>
              <a:gd name="connsiteX256" fmla="*/ 3243759 w 8659271"/>
              <a:gd name="connsiteY256" fmla="*/ 315232 h 1393283"/>
              <a:gd name="connsiteX257" fmla="*/ 3153743 w 8659271"/>
              <a:gd name="connsiteY257" fmla="*/ 300289 h 1393283"/>
              <a:gd name="connsiteX258" fmla="*/ 3066930 w 8659271"/>
              <a:gd name="connsiteY258" fmla="*/ 153702 h 1393283"/>
              <a:gd name="connsiteX259" fmla="*/ 2958058 w 8659271"/>
              <a:gd name="connsiteY259" fmla="*/ 29175 h 1393283"/>
              <a:gd name="connsiteX260" fmla="*/ 172915 w 8659271"/>
              <a:gd name="connsiteY260" fmla="*/ 14232 h 1393283"/>
              <a:gd name="connsiteX261" fmla="*/ 439760 w 8659271"/>
              <a:gd name="connsiteY261" fmla="*/ 40560 h 1393283"/>
              <a:gd name="connsiteX262" fmla="*/ 424460 w 8659271"/>
              <a:gd name="connsiteY262" fmla="*/ 70091 h 1393283"/>
              <a:gd name="connsiteX263" fmla="*/ 379986 w 8659271"/>
              <a:gd name="connsiteY263" fmla="*/ 86102 h 1393283"/>
              <a:gd name="connsiteX264" fmla="*/ 379986 w 8659271"/>
              <a:gd name="connsiteY264" fmla="*/ 307405 h 1393283"/>
              <a:gd name="connsiteX265" fmla="*/ 456126 w 8659271"/>
              <a:gd name="connsiteY265" fmla="*/ 307405 h 1393283"/>
              <a:gd name="connsiteX266" fmla="*/ 532977 w 8659271"/>
              <a:gd name="connsiteY266" fmla="*/ 161530 h 1393283"/>
              <a:gd name="connsiteX267" fmla="*/ 547209 w 8659271"/>
              <a:gd name="connsiteY267" fmla="*/ 177896 h 1393283"/>
              <a:gd name="connsiteX268" fmla="*/ 582788 w 8659271"/>
              <a:gd name="connsiteY268" fmla="*/ 219880 h 1393283"/>
              <a:gd name="connsiteX269" fmla="*/ 626195 w 8659271"/>
              <a:gd name="connsiteY269" fmla="*/ 273249 h 1393283"/>
              <a:gd name="connsiteX270" fmla="*/ 664620 w 8659271"/>
              <a:gd name="connsiteY270" fmla="*/ 325194 h 1393283"/>
              <a:gd name="connsiteX271" fmla="*/ 626195 w 8659271"/>
              <a:gd name="connsiteY271" fmla="*/ 347965 h 1393283"/>
              <a:gd name="connsiteX272" fmla="*/ 379986 w 8659271"/>
              <a:gd name="connsiteY272" fmla="*/ 347965 h 1393283"/>
              <a:gd name="connsiteX273" fmla="*/ 379986 w 8659271"/>
              <a:gd name="connsiteY273" fmla="*/ 571403 h 1393283"/>
              <a:gd name="connsiteX274" fmla="*/ 668890 w 8659271"/>
              <a:gd name="connsiteY274" fmla="*/ 515899 h 1393283"/>
              <a:gd name="connsiteX275" fmla="*/ 670313 w 8659271"/>
              <a:gd name="connsiteY275" fmla="*/ 530131 h 1393283"/>
              <a:gd name="connsiteX276" fmla="*/ 508072 w 8659271"/>
              <a:gd name="connsiteY276" fmla="*/ 643984 h 1393283"/>
              <a:gd name="connsiteX277" fmla="*/ 266133 w 8659271"/>
              <a:gd name="connsiteY277" fmla="*/ 794129 h 1393283"/>
              <a:gd name="connsiteX278" fmla="*/ 231265 w 8659271"/>
              <a:gd name="connsiteY278" fmla="*/ 830419 h 1393283"/>
              <a:gd name="connsiteX279" fmla="*/ 94641 w 8659271"/>
              <a:gd name="connsiteY279" fmla="*/ 624771 h 1393283"/>
              <a:gd name="connsiteX280" fmla="*/ 159395 w 8659271"/>
              <a:gd name="connsiteY280" fmla="*/ 576384 h 1393283"/>
              <a:gd name="connsiteX281" fmla="*/ 172915 w 8659271"/>
              <a:gd name="connsiteY281" fmla="*/ 532977 h 1393283"/>
              <a:gd name="connsiteX282" fmla="*/ 7428942 w 8659271"/>
              <a:gd name="connsiteY282" fmla="*/ 12809 h 1393283"/>
              <a:gd name="connsiteX283" fmla="*/ 7566989 w 8659271"/>
              <a:gd name="connsiteY283" fmla="*/ 61196 h 1393283"/>
              <a:gd name="connsiteX284" fmla="*/ 7629253 w 8659271"/>
              <a:gd name="connsiteY284" fmla="*/ 126306 h 1393283"/>
              <a:gd name="connsiteX285" fmla="*/ 7633522 w 8659271"/>
              <a:gd name="connsiteY285" fmla="*/ 191416 h 1393283"/>
              <a:gd name="connsiteX286" fmla="*/ 7596876 w 8659271"/>
              <a:gd name="connsiteY286" fmla="*/ 239093 h 1393283"/>
              <a:gd name="connsiteX287" fmla="*/ 7641706 w 8659271"/>
              <a:gd name="connsiteY287" fmla="*/ 239093 h 1393283"/>
              <a:gd name="connsiteX288" fmla="*/ 7723538 w 8659271"/>
              <a:gd name="connsiteY288" fmla="*/ 126662 h 1393283"/>
              <a:gd name="connsiteX289" fmla="*/ 7748799 w 8659271"/>
              <a:gd name="connsiteY289" fmla="*/ 148010 h 1393283"/>
              <a:gd name="connsiteX290" fmla="*/ 7808572 w 8659271"/>
              <a:gd name="connsiteY290" fmla="*/ 199600 h 1393283"/>
              <a:gd name="connsiteX291" fmla="*/ 7841394 w 8659271"/>
              <a:gd name="connsiteY291" fmla="*/ 228864 h 1393283"/>
              <a:gd name="connsiteX292" fmla="*/ 7870593 w 8659271"/>
              <a:gd name="connsiteY292" fmla="*/ 255945 h 1393283"/>
              <a:gd name="connsiteX293" fmla="*/ 7867900 w 8659271"/>
              <a:gd name="connsiteY293" fmla="*/ 242384 h 1393283"/>
              <a:gd name="connsiteX294" fmla="*/ 7842016 w 8659271"/>
              <a:gd name="connsiteY294" fmla="*/ 168290 h 1393283"/>
              <a:gd name="connsiteX295" fmla="*/ 7777618 w 8659271"/>
              <a:gd name="connsiteY295" fmla="*/ 36291 h 1393283"/>
              <a:gd name="connsiteX296" fmla="*/ 7791850 w 8659271"/>
              <a:gd name="connsiteY296" fmla="*/ 29175 h 1393283"/>
              <a:gd name="connsiteX297" fmla="*/ 7944129 w 8659271"/>
              <a:gd name="connsiteY297" fmla="*/ 98555 h 1393283"/>
              <a:gd name="connsiteX298" fmla="*/ 8020624 w 8659271"/>
              <a:gd name="connsiteY298" fmla="*/ 181098 h 1393283"/>
              <a:gd name="connsiteX299" fmla="*/ 8037702 w 8659271"/>
              <a:gd name="connsiteY299" fmla="*/ 260084 h 1393283"/>
              <a:gd name="connsiteX300" fmla="*/ 8010306 w 8659271"/>
              <a:gd name="connsiteY300" fmla="*/ 319857 h 1393283"/>
              <a:gd name="connsiteX301" fmla="*/ 7953380 w 8659271"/>
              <a:gd name="connsiteY301" fmla="*/ 343695 h 1393283"/>
              <a:gd name="connsiteX302" fmla="*/ 7882221 w 8659271"/>
              <a:gd name="connsiteY302" fmla="*/ 314520 h 1393283"/>
              <a:gd name="connsiteX303" fmla="*/ 7870696 w 8659271"/>
              <a:gd name="connsiteY303" fmla="*/ 256466 h 1393283"/>
              <a:gd name="connsiteX304" fmla="*/ 7865988 w 8659271"/>
              <a:gd name="connsiteY304" fmla="*/ 266444 h 1393283"/>
              <a:gd name="connsiteX305" fmla="*/ 7831698 w 8659271"/>
              <a:gd name="connsiteY305" fmla="*/ 279653 h 1393283"/>
              <a:gd name="connsiteX306" fmla="*/ 7289472 w 8659271"/>
              <a:gd name="connsiteY306" fmla="*/ 279653 h 1393283"/>
              <a:gd name="connsiteX307" fmla="*/ 7277374 w 8659271"/>
              <a:gd name="connsiteY307" fmla="*/ 239093 h 1393283"/>
              <a:gd name="connsiteX308" fmla="*/ 7492984 w 8659271"/>
              <a:gd name="connsiteY308" fmla="*/ 239093 h 1393283"/>
              <a:gd name="connsiteX309" fmla="*/ 7481599 w 8659271"/>
              <a:gd name="connsiteY309" fmla="*/ 231265 h 1393283"/>
              <a:gd name="connsiteX310" fmla="*/ 7470214 w 8659271"/>
              <a:gd name="connsiteY310" fmla="*/ 221303 h 1393283"/>
              <a:gd name="connsiteX311" fmla="*/ 7456694 w 8659271"/>
              <a:gd name="connsiteY311" fmla="*/ 113142 h 1393283"/>
              <a:gd name="connsiteX312" fmla="*/ 7416134 w 8659271"/>
              <a:gd name="connsiteY312" fmla="*/ 19925 h 1393283"/>
              <a:gd name="connsiteX313" fmla="*/ 5168951 w 8659271"/>
              <a:gd name="connsiteY313" fmla="*/ 12809 h 1393283"/>
              <a:gd name="connsiteX314" fmla="*/ 5438641 w 8659271"/>
              <a:gd name="connsiteY314" fmla="*/ 39137 h 1393283"/>
              <a:gd name="connsiteX315" fmla="*/ 5426544 w 8659271"/>
              <a:gd name="connsiteY315" fmla="*/ 65110 h 1393283"/>
              <a:gd name="connsiteX316" fmla="*/ 5384561 w 8659271"/>
              <a:gd name="connsiteY316" fmla="*/ 79698 h 1393283"/>
              <a:gd name="connsiteX317" fmla="*/ 5384561 w 8659271"/>
              <a:gd name="connsiteY317" fmla="*/ 549343 h 1393283"/>
              <a:gd name="connsiteX318" fmla="*/ 5460700 w 8659271"/>
              <a:gd name="connsiteY318" fmla="*/ 549343 h 1393283"/>
              <a:gd name="connsiteX319" fmla="*/ 5568150 w 8659271"/>
              <a:gd name="connsiteY319" fmla="*/ 403469 h 1393283"/>
              <a:gd name="connsiteX320" fmla="*/ 5587718 w 8659271"/>
              <a:gd name="connsiteY320" fmla="*/ 419479 h 1393283"/>
              <a:gd name="connsiteX321" fmla="*/ 5637529 w 8659271"/>
              <a:gd name="connsiteY321" fmla="*/ 460751 h 1393283"/>
              <a:gd name="connsiteX322" fmla="*/ 5700860 w 8659271"/>
              <a:gd name="connsiteY322" fmla="*/ 514120 h 1393283"/>
              <a:gd name="connsiteX323" fmla="*/ 5760278 w 8659271"/>
              <a:gd name="connsiteY323" fmla="*/ 566422 h 1393283"/>
              <a:gd name="connsiteX324" fmla="*/ 5718294 w 8659271"/>
              <a:gd name="connsiteY324" fmla="*/ 589904 h 1393283"/>
              <a:gd name="connsiteX325" fmla="*/ 5384561 w 8659271"/>
              <a:gd name="connsiteY325" fmla="*/ 589904 h 1393283"/>
              <a:gd name="connsiteX326" fmla="*/ 5384561 w 8659271"/>
              <a:gd name="connsiteY326" fmla="*/ 1308604 h 1393283"/>
              <a:gd name="connsiteX327" fmla="*/ 5357876 w 8659271"/>
              <a:gd name="connsiteY327" fmla="*/ 1337068 h 1393283"/>
              <a:gd name="connsiteX328" fmla="*/ 5290988 w 8659271"/>
              <a:gd name="connsiteY328" fmla="*/ 1368733 h 1393283"/>
              <a:gd name="connsiteX329" fmla="*/ 5209511 w 8659271"/>
              <a:gd name="connsiteY329" fmla="*/ 1382609 h 1393283"/>
              <a:gd name="connsiteX330" fmla="*/ 5168951 w 8659271"/>
              <a:gd name="connsiteY330" fmla="*/ 1382609 h 1393283"/>
              <a:gd name="connsiteX331" fmla="*/ 5168951 w 8659271"/>
              <a:gd name="connsiteY331" fmla="*/ 589904 h 1393283"/>
              <a:gd name="connsiteX332" fmla="*/ 4868662 w 8659271"/>
              <a:gd name="connsiteY332" fmla="*/ 589904 h 1393283"/>
              <a:gd name="connsiteX333" fmla="*/ 4857277 w 8659271"/>
              <a:gd name="connsiteY333" fmla="*/ 549343 h 1393283"/>
              <a:gd name="connsiteX334" fmla="*/ 5168951 w 8659271"/>
              <a:gd name="connsiteY334" fmla="*/ 549343 h 1393283"/>
              <a:gd name="connsiteX335" fmla="*/ 3915850 w 8659271"/>
              <a:gd name="connsiteY335" fmla="*/ 9962 h 1393283"/>
              <a:gd name="connsiteX336" fmla="*/ 4085918 w 8659271"/>
              <a:gd name="connsiteY336" fmla="*/ 144452 h 1393283"/>
              <a:gd name="connsiteX337" fmla="*/ 4035396 w 8659271"/>
              <a:gd name="connsiteY337" fmla="*/ 165799 h 1393283"/>
              <a:gd name="connsiteX338" fmla="*/ 4035396 w 8659271"/>
              <a:gd name="connsiteY338" fmla="*/ 368601 h 1393283"/>
              <a:gd name="connsiteX339" fmla="*/ 4038954 w 8659271"/>
              <a:gd name="connsiteY339" fmla="*/ 385679 h 1393283"/>
              <a:gd name="connsiteX340" fmla="*/ 4055320 w 8659271"/>
              <a:gd name="connsiteY340" fmla="*/ 390660 h 1393283"/>
              <a:gd name="connsiteX341" fmla="*/ 4091611 w 8659271"/>
              <a:gd name="connsiteY341" fmla="*/ 390660 h 1393283"/>
              <a:gd name="connsiteX342" fmla="*/ 4110468 w 8659271"/>
              <a:gd name="connsiteY342" fmla="*/ 390660 h 1393283"/>
              <a:gd name="connsiteX343" fmla="*/ 4127190 w 8659271"/>
              <a:gd name="connsiteY343" fmla="*/ 390660 h 1393283"/>
              <a:gd name="connsiteX344" fmla="*/ 4166328 w 8659271"/>
              <a:gd name="connsiteY344" fmla="*/ 387814 h 1393283"/>
              <a:gd name="connsiteX345" fmla="*/ 4185540 w 8659271"/>
              <a:gd name="connsiteY345" fmla="*/ 384256 h 1393283"/>
              <a:gd name="connsiteX346" fmla="*/ 4205464 w 8659271"/>
              <a:gd name="connsiteY346" fmla="*/ 379986 h 1393283"/>
              <a:gd name="connsiteX347" fmla="*/ 4218985 w 8659271"/>
              <a:gd name="connsiteY347" fmla="*/ 379986 h 1393283"/>
              <a:gd name="connsiteX348" fmla="*/ 4227524 w 8659271"/>
              <a:gd name="connsiteY348" fmla="*/ 382833 h 1393283"/>
              <a:gd name="connsiteX349" fmla="*/ 4272354 w 8659271"/>
              <a:gd name="connsiteY349" fmla="*/ 416989 h 1393283"/>
              <a:gd name="connsiteX350" fmla="*/ 4284450 w 8659271"/>
              <a:gd name="connsiteY350" fmla="*/ 461819 h 1393283"/>
              <a:gd name="connsiteX351" fmla="*/ 4231437 w 8659271"/>
              <a:gd name="connsiteY351" fmla="*/ 548632 h 1393283"/>
              <a:gd name="connsiteX352" fmla="*/ 4063148 w 8659271"/>
              <a:gd name="connsiteY352" fmla="*/ 578518 h 1393283"/>
              <a:gd name="connsiteX353" fmla="*/ 4035396 w 8659271"/>
              <a:gd name="connsiteY353" fmla="*/ 578518 h 1393283"/>
              <a:gd name="connsiteX354" fmla="*/ 4211157 w 8659271"/>
              <a:gd name="connsiteY354" fmla="*/ 735779 h 1393283"/>
              <a:gd name="connsiteX355" fmla="*/ 4190877 w 8659271"/>
              <a:gd name="connsiteY355" fmla="*/ 753568 h 1393283"/>
              <a:gd name="connsiteX356" fmla="*/ 4149961 w 8659271"/>
              <a:gd name="connsiteY356" fmla="*/ 762107 h 1393283"/>
              <a:gd name="connsiteX357" fmla="*/ 3922966 w 8659271"/>
              <a:gd name="connsiteY357" fmla="*/ 1088725 h 1393283"/>
              <a:gd name="connsiteX358" fmla="*/ 4104776 w 8659271"/>
              <a:gd name="connsiteY358" fmla="*/ 1139959 h 1393283"/>
              <a:gd name="connsiteX359" fmla="*/ 4298682 w 8659271"/>
              <a:gd name="connsiteY359" fmla="*/ 1172692 h 1393283"/>
              <a:gd name="connsiteX360" fmla="*/ 4297259 w 8659271"/>
              <a:gd name="connsiteY360" fmla="*/ 1190481 h 1393283"/>
              <a:gd name="connsiteX361" fmla="*/ 4179492 w 8659271"/>
              <a:gd name="connsiteY361" fmla="*/ 1260216 h 1393283"/>
              <a:gd name="connsiteX362" fmla="*/ 4112247 w 8659271"/>
              <a:gd name="connsiteY362" fmla="*/ 1393283 h 1393283"/>
              <a:gd name="connsiteX363" fmla="*/ 3920831 w 8659271"/>
              <a:gd name="connsiteY363" fmla="*/ 1315720 h 1393283"/>
              <a:gd name="connsiteX364" fmla="*/ 3761436 w 8659271"/>
              <a:gd name="connsiteY364" fmla="*/ 1211117 h 1393283"/>
              <a:gd name="connsiteX365" fmla="*/ 3528036 w 8659271"/>
              <a:gd name="connsiteY365" fmla="*/ 1319989 h 1393283"/>
              <a:gd name="connsiteX366" fmla="*/ 3240556 w 8659271"/>
              <a:gd name="connsiteY366" fmla="*/ 1391860 h 1393283"/>
              <a:gd name="connsiteX367" fmla="*/ 3233440 w 8659271"/>
              <a:gd name="connsiteY367" fmla="*/ 1375493 h 1393283"/>
              <a:gd name="connsiteX368" fmla="*/ 3666084 w 8659271"/>
              <a:gd name="connsiteY368" fmla="*/ 1111495 h 1393283"/>
              <a:gd name="connsiteX369" fmla="*/ 3567173 w 8659271"/>
              <a:gd name="connsiteY369" fmla="*/ 943206 h 1393283"/>
              <a:gd name="connsiteX370" fmla="*/ 3496015 w 8659271"/>
              <a:gd name="connsiteY370" fmla="*/ 720124 h 1393283"/>
              <a:gd name="connsiteX371" fmla="*/ 3393547 w 8659271"/>
              <a:gd name="connsiteY371" fmla="*/ 720124 h 1393283"/>
              <a:gd name="connsiteX372" fmla="*/ 3380738 w 8659271"/>
              <a:gd name="connsiteY372" fmla="*/ 678852 h 1393283"/>
              <a:gd name="connsiteX373" fmla="*/ 3903753 w 8659271"/>
              <a:gd name="connsiteY373" fmla="*/ 678852 h 1393283"/>
              <a:gd name="connsiteX374" fmla="*/ 4010491 w 8659271"/>
              <a:gd name="connsiteY374" fmla="*/ 578518 h 1393283"/>
              <a:gd name="connsiteX375" fmla="*/ 3985585 w 8659271"/>
              <a:gd name="connsiteY375" fmla="*/ 578518 h 1393283"/>
              <a:gd name="connsiteX376" fmla="*/ 3887030 w 8659271"/>
              <a:gd name="connsiteY376" fmla="*/ 563931 h 1393283"/>
              <a:gd name="connsiteX377" fmla="*/ 3846115 w 8659271"/>
              <a:gd name="connsiteY377" fmla="*/ 514832 h 1393283"/>
              <a:gd name="connsiteX378" fmla="*/ 3836864 w 8659271"/>
              <a:gd name="connsiteY378" fmla="*/ 419835 h 1393283"/>
              <a:gd name="connsiteX379" fmla="*/ 3836864 w 8659271"/>
              <a:gd name="connsiteY379" fmla="*/ 154414 h 1393283"/>
              <a:gd name="connsiteX380" fmla="*/ 3682450 w 8659271"/>
              <a:gd name="connsiteY380" fmla="*/ 154414 h 1393283"/>
              <a:gd name="connsiteX381" fmla="*/ 3682450 w 8659271"/>
              <a:gd name="connsiteY381" fmla="*/ 226996 h 1393283"/>
              <a:gd name="connsiteX382" fmla="*/ 3671064 w 8659271"/>
              <a:gd name="connsiteY382" fmla="*/ 336580 h 1393283"/>
              <a:gd name="connsiteX383" fmla="*/ 3623032 w 8659271"/>
              <a:gd name="connsiteY383" fmla="*/ 462174 h 1393283"/>
              <a:gd name="connsiteX384" fmla="*/ 3512737 w 8659271"/>
              <a:gd name="connsiteY384" fmla="*/ 584567 h 1393283"/>
              <a:gd name="connsiteX385" fmla="*/ 3315272 w 8659271"/>
              <a:gd name="connsiteY385" fmla="*/ 683121 h 1393283"/>
              <a:gd name="connsiteX386" fmla="*/ 3306733 w 8659271"/>
              <a:gd name="connsiteY386" fmla="*/ 671736 h 1393283"/>
              <a:gd name="connsiteX387" fmla="*/ 3424145 w 8659271"/>
              <a:gd name="connsiteY387" fmla="*/ 526573 h 1393283"/>
              <a:gd name="connsiteX388" fmla="*/ 3472888 w 8659271"/>
              <a:gd name="connsiteY388" fmla="*/ 372159 h 1393283"/>
              <a:gd name="connsiteX389" fmla="*/ 3483918 w 8659271"/>
              <a:gd name="connsiteY389" fmla="*/ 228419 h 1393283"/>
              <a:gd name="connsiteX390" fmla="*/ 3483918 w 8659271"/>
              <a:gd name="connsiteY390" fmla="*/ 98910 h 1393283"/>
              <a:gd name="connsiteX391" fmla="*/ 3483918 w 8659271"/>
              <a:gd name="connsiteY391" fmla="*/ 36291 h 1393283"/>
              <a:gd name="connsiteX392" fmla="*/ 3711625 w 8659271"/>
              <a:gd name="connsiteY392" fmla="*/ 113854 h 1393283"/>
              <a:gd name="connsiteX393" fmla="*/ 3821209 w 8659271"/>
              <a:gd name="connsiteY393" fmla="*/ 113854 h 1393283"/>
              <a:gd name="connsiteX394" fmla="*/ 8205992 w 8659271"/>
              <a:gd name="connsiteY394" fmla="*/ 4270 h 1393283"/>
              <a:gd name="connsiteX395" fmla="*/ 8356848 w 8659271"/>
              <a:gd name="connsiteY395" fmla="*/ 54436 h 1393283"/>
              <a:gd name="connsiteX396" fmla="*/ 8419467 w 8659271"/>
              <a:gd name="connsiteY396" fmla="*/ 124883 h 1393283"/>
              <a:gd name="connsiteX397" fmla="*/ 8415910 w 8659271"/>
              <a:gd name="connsiteY397" fmla="*/ 193551 h 1393283"/>
              <a:gd name="connsiteX398" fmla="*/ 8367522 w 8659271"/>
              <a:gd name="connsiteY398" fmla="*/ 239093 h 1393283"/>
              <a:gd name="connsiteX399" fmla="*/ 8424449 w 8659271"/>
              <a:gd name="connsiteY399" fmla="*/ 239093 h 1393283"/>
              <a:gd name="connsiteX400" fmla="*/ 8503434 w 8659271"/>
              <a:gd name="connsiteY400" fmla="*/ 126662 h 1393283"/>
              <a:gd name="connsiteX401" fmla="*/ 8527984 w 8659271"/>
              <a:gd name="connsiteY401" fmla="*/ 148010 h 1393283"/>
              <a:gd name="connsiteX402" fmla="*/ 8586334 w 8659271"/>
              <a:gd name="connsiteY402" fmla="*/ 199600 h 1393283"/>
              <a:gd name="connsiteX403" fmla="*/ 8645751 w 8659271"/>
              <a:gd name="connsiteY403" fmla="*/ 256171 h 1393283"/>
              <a:gd name="connsiteX404" fmla="*/ 8606614 w 8659271"/>
              <a:gd name="connsiteY404" fmla="*/ 279653 h 1393283"/>
              <a:gd name="connsiteX405" fmla="*/ 8072214 w 8659271"/>
              <a:gd name="connsiteY405" fmla="*/ 279653 h 1393283"/>
              <a:gd name="connsiteX406" fmla="*/ 8060117 w 8659271"/>
              <a:gd name="connsiteY406" fmla="*/ 239093 h 1393283"/>
              <a:gd name="connsiteX407" fmla="*/ 8287824 w 8659271"/>
              <a:gd name="connsiteY407" fmla="*/ 239093 h 1393283"/>
              <a:gd name="connsiteX408" fmla="*/ 8246552 w 8659271"/>
              <a:gd name="connsiteY408" fmla="*/ 212764 h 1393283"/>
              <a:gd name="connsiteX409" fmla="*/ 8234100 w 8659271"/>
              <a:gd name="connsiteY409" fmla="*/ 104603 h 1393283"/>
              <a:gd name="connsiteX410" fmla="*/ 8194607 w 8659271"/>
              <a:gd name="connsiteY410" fmla="*/ 11385 h 1393283"/>
              <a:gd name="connsiteX411" fmla="*/ 6611332 w 8659271"/>
              <a:gd name="connsiteY411" fmla="*/ 2846 h 1393283"/>
              <a:gd name="connsiteX412" fmla="*/ 6871060 w 8659271"/>
              <a:gd name="connsiteY412" fmla="*/ 93218 h 1393283"/>
              <a:gd name="connsiteX413" fmla="*/ 6851491 w 8659271"/>
              <a:gd name="connsiteY413" fmla="*/ 114565 h 1393283"/>
              <a:gd name="connsiteX414" fmla="*/ 6811286 w 8659271"/>
              <a:gd name="connsiteY414" fmla="*/ 120970 h 1393283"/>
              <a:gd name="connsiteX415" fmla="*/ 6750090 w 8659271"/>
              <a:gd name="connsiteY415" fmla="*/ 199244 h 1393283"/>
              <a:gd name="connsiteX416" fmla="*/ 6936526 w 8659271"/>
              <a:gd name="connsiteY416" fmla="*/ 199244 h 1393283"/>
              <a:gd name="connsiteX417" fmla="*/ 7031166 w 8659271"/>
              <a:gd name="connsiteY417" fmla="*/ 78274 h 1393283"/>
              <a:gd name="connsiteX418" fmla="*/ 7060697 w 8659271"/>
              <a:gd name="connsiteY418" fmla="*/ 101045 h 1393283"/>
              <a:gd name="connsiteX419" fmla="*/ 7130432 w 8659271"/>
              <a:gd name="connsiteY419" fmla="*/ 156193 h 1393283"/>
              <a:gd name="connsiteX420" fmla="*/ 7203370 w 8659271"/>
              <a:gd name="connsiteY420" fmla="*/ 217033 h 1393283"/>
              <a:gd name="connsiteX421" fmla="*/ 7162810 w 8659271"/>
              <a:gd name="connsiteY421" fmla="*/ 240516 h 1393283"/>
              <a:gd name="connsiteX422" fmla="*/ 6809864 w 8659271"/>
              <a:gd name="connsiteY422" fmla="*/ 240516 h 1393283"/>
              <a:gd name="connsiteX423" fmla="*/ 6929410 w 8659271"/>
              <a:gd name="connsiteY423" fmla="*/ 299221 h 1393283"/>
              <a:gd name="connsiteX424" fmla="*/ 6966056 w 8659271"/>
              <a:gd name="connsiteY424" fmla="*/ 375717 h 1393283"/>
              <a:gd name="connsiteX425" fmla="*/ 6941150 w 8659271"/>
              <a:gd name="connsiteY425" fmla="*/ 443317 h 1393283"/>
              <a:gd name="connsiteX426" fmla="*/ 6875329 w 8659271"/>
              <a:gd name="connsiteY426" fmla="*/ 476762 h 1393283"/>
              <a:gd name="connsiteX427" fmla="*/ 6790650 w 8659271"/>
              <a:gd name="connsiteY427" fmla="*/ 449010 h 1393283"/>
              <a:gd name="connsiteX428" fmla="*/ 6762543 w 8659271"/>
              <a:gd name="connsiteY428" fmla="*/ 339070 h 1393283"/>
              <a:gd name="connsiteX429" fmla="*/ 6708107 w 8659271"/>
              <a:gd name="connsiteY429" fmla="*/ 243362 h 1393283"/>
              <a:gd name="connsiteX430" fmla="*/ 6535904 w 8659271"/>
              <a:gd name="connsiteY430" fmla="*/ 360062 h 1393283"/>
              <a:gd name="connsiteX431" fmla="*/ 6669681 w 8659271"/>
              <a:gd name="connsiteY431" fmla="*/ 392083 h 1393283"/>
              <a:gd name="connsiteX432" fmla="*/ 6649401 w 8659271"/>
              <a:gd name="connsiteY432" fmla="*/ 415566 h 1393283"/>
              <a:gd name="connsiteX433" fmla="*/ 6594254 w 8659271"/>
              <a:gd name="connsiteY433" fmla="*/ 428374 h 1393283"/>
              <a:gd name="connsiteX434" fmla="*/ 6719492 w 8659271"/>
              <a:gd name="connsiteY434" fmla="*/ 526217 h 1393283"/>
              <a:gd name="connsiteX435" fmla="*/ 6879598 w 8659271"/>
              <a:gd name="connsiteY435" fmla="*/ 593462 h 1393283"/>
              <a:gd name="connsiteX436" fmla="*/ 7053937 w 8659271"/>
              <a:gd name="connsiteY436" fmla="*/ 637580 h 1393283"/>
              <a:gd name="connsiteX437" fmla="*/ 7222582 w 8659271"/>
              <a:gd name="connsiteY437" fmla="*/ 666043 h 1393283"/>
              <a:gd name="connsiteX438" fmla="*/ 7222582 w 8659271"/>
              <a:gd name="connsiteY438" fmla="*/ 687391 h 1393283"/>
              <a:gd name="connsiteX439" fmla="*/ 7148222 w 8659271"/>
              <a:gd name="connsiteY439" fmla="*/ 733644 h 1393283"/>
              <a:gd name="connsiteX440" fmla="*/ 7098411 w 8659271"/>
              <a:gd name="connsiteY440" fmla="*/ 805514 h 1393283"/>
              <a:gd name="connsiteX441" fmla="*/ 7073861 w 8659271"/>
              <a:gd name="connsiteY441" fmla="*/ 883077 h 1393283"/>
              <a:gd name="connsiteX442" fmla="*/ 6771082 w 8659271"/>
              <a:gd name="connsiteY442" fmla="*/ 712296 h 1393283"/>
              <a:gd name="connsiteX443" fmla="*/ 6572194 w 8659271"/>
              <a:gd name="connsiteY443" fmla="*/ 444029 h 1393283"/>
              <a:gd name="connsiteX444" fmla="*/ 6430945 w 8659271"/>
              <a:gd name="connsiteY444" fmla="*/ 604491 h 1393283"/>
              <a:gd name="connsiteX445" fmla="*/ 6239884 w 8659271"/>
              <a:gd name="connsiteY445" fmla="*/ 750722 h 1393283"/>
              <a:gd name="connsiteX446" fmla="*/ 6032813 w 8659271"/>
              <a:gd name="connsiteY446" fmla="*/ 865643 h 1393283"/>
              <a:gd name="connsiteX447" fmla="*/ 5810087 w 8659271"/>
              <a:gd name="connsiteY447" fmla="*/ 949966 h 1393283"/>
              <a:gd name="connsiteX448" fmla="*/ 5802972 w 8659271"/>
              <a:gd name="connsiteY448" fmla="*/ 934311 h 1393283"/>
              <a:gd name="connsiteX449" fmla="*/ 5995099 w 8659271"/>
              <a:gd name="connsiteY449" fmla="*/ 805514 h 1393283"/>
              <a:gd name="connsiteX450" fmla="*/ 6168370 w 8659271"/>
              <a:gd name="connsiteY450" fmla="*/ 646119 h 1393283"/>
              <a:gd name="connsiteX451" fmla="*/ 6302860 w 8659271"/>
              <a:gd name="connsiteY451" fmla="*/ 477473 h 1393283"/>
              <a:gd name="connsiteX452" fmla="*/ 6378643 w 8659271"/>
              <a:gd name="connsiteY452" fmla="*/ 320213 h 1393283"/>
              <a:gd name="connsiteX453" fmla="*/ 6498190 w 8659271"/>
              <a:gd name="connsiteY453" fmla="*/ 349388 h 1393283"/>
              <a:gd name="connsiteX454" fmla="*/ 6564367 w 8659271"/>
              <a:gd name="connsiteY454" fmla="*/ 192128 h 1393283"/>
              <a:gd name="connsiteX455" fmla="*/ 6611332 w 8659271"/>
              <a:gd name="connsiteY455" fmla="*/ 2846 h 1393283"/>
              <a:gd name="connsiteX456" fmla="*/ 6020006 w 8659271"/>
              <a:gd name="connsiteY456" fmla="*/ 1423 h 1393283"/>
              <a:gd name="connsiteX457" fmla="*/ 6267637 w 8659271"/>
              <a:gd name="connsiteY457" fmla="*/ 91795 h 1393283"/>
              <a:gd name="connsiteX458" fmla="*/ 6207864 w 8659271"/>
              <a:gd name="connsiteY458" fmla="*/ 118123 h 1393283"/>
              <a:gd name="connsiteX459" fmla="*/ 6158765 w 8659271"/>
              <a:gd name="connsiteY459" fmla="*/ 199244 h 1393283"/>
              <a:gd name="connsiteX460" fmla="*/ 6313179 w 8659271"/>
              <a:gd name="connsiteY460" fmla="*/ 199244 h 1393283"/>
              <a:gd name="connsiteX461" fmla="*/ 6397146 w 8659271"/>
              <a:gd name="connsiteY461" fmla="*/ 83256 h 1393283"/>
              <a:gd name="connsiteX462" fmla="*/ 6423474 w 8659271"/>
              <a:gd name="connsiteY462" fmla="*/ 105315 h 1393283"/>
              <a:gd name="connsiteX463" fmla="*/ 6485382 w 8659271"/>
              <a:gd name="connsiteY463" fmla="*/ 158683 h 1393283"/>
              <a:gd name="connsiteX464" fmla="*/ 6548713 w 8659271"/>
              <a:gd name="connsiteY464" fmla="*/ 217033 h 1393283"/>
              <a:gd name="connsiteX465" fmla="*/ 6509576 w 8659271"/>
              <a:gd name="connsiteY465" fmla="*/ 240516 h 1393283"/>
              <a:gd name="connsiteX466" fmla="*/ 6145245 w 8659271"/>
              <a:gd name="connsiteY466" fmla="*/ 240516 h 1393283"/>
              <a:gd name="connsiteX467" fmla="*/ 6259098 w 8659271"/>
              <a:gd name="connsiteY467" fmla="*/ 293885 h 1393283"/>
              <a:gd name="connsiteX468" fmla="*/ 6305707 w 8659271"/>
              <a:gd name="connsiteY468" fmla="*/ 357571 h 1393283"/>
              <a:gd name="connsiteX469" fmla="*/ 6301082 w 8659271"/>
              <a:gd name="connsiteY469" fmla="*/ 417344 h 1393283"/>
              <a:gd name="connsiteX470" fmla="*/ 6260166 w 8659271"/>
              <a:gd name="connsiteY470" fmla="*/ 459328 h 1393283"/>
              <a:gd name="connsiteX471" fmla="*/ 6198614 w 8659271"/>
              <a:gd name="connsiteY471" fmla="*/ 469290 h 1393283"/>
              <a:gd name="connsiteX472" fmla="*/ 6132436 w 8659271"/>
              <a:gd name="connsiteY472" fmla="*/ 432644 h 1393283"/>
              <a:gd name="connsiteX473" fmla="*/ 6129234 w 8659271"/>
              <a:gd name="connsiteY473" fmla="*/ 349032 h 1393283"/>
              <a:gd name="connsiteX474" fmla="*/ 6107531 w 8659271"/>
              <a:gd name="connsiteY474" fmla="*/ 271114 h 1393283"/>
              <a:gd name="connsiteX475" fmla="*/ 5974820 w 8659271"/>
              <a:gd name="connsiteY475" fmla="*/ 408805 h 1393283"/>
              <a:gd name="connsiteX476" fmla="*/ 5825032 w 8659271"/>
              <a:gd name="connsiteY476" fmla="*/ 513053 h 1393283"/>
              <a:gd name="connsiteX477" fmla="*/ 5810088 w 8659271"/>
              <a:gd name="connsiteY477" fmla="*/ 499533 h 1393283"/>
              <a:gd name="connsiteX478" fmla="*/ 5891565 w 8659271"/>
              <a:gd name="connsiteY478" fmla="*/ 360418 h 1393283"/>
              <a:gd name="connsiteX479" fmla="*/ 5965214 w 8659271"/>
              <a:gd name="connsiteY479" fmla="*/ 188214 h 1393283"/>
              <a:gd name="connsiteX480" fmla="*/ 6020006 w 8659271"/>
              <a:gd name="connsiteY480" fmla="*/ 1423 h 1393283"/>
              <a:gd name="connsiteX481" fmla="*/ 684546 w 8659271"/>
              <a:gd name="connsiteY481" fmla="*/ 0 h 1393283"/>
              <a:gd name="connsiteX482" fmla="*/ 945697 w 8659271"/>
              <a:gd name="connsiteY482" fmla="*/ 22059 h 1393283"/>
              <a:gd name="connsiteX483" fmla="*/ 932533 w 8659271"/>
              <a:gd name="connsiteY483" fmla="*/ 46253 h 1393283"/>
              <a:gd name="connsiteX484" fmla="*/ 897309 w 8659271"/>
              <a:gd name="connsiteY484" fmla="*/ 59773 h 1393283"/>
              <a:gd name="connsiteX485" fmla="*/ 897309 w 8659271"/>
              <a:gd name="connsiteY485" fmla="*/ 335156 h 1393283"/>
              <a:gd name="connsiteX486" fmla="*/ 984478 w 8659271"/>
              <a:gd name="connsiteY486" fmla="*/ 249055 h 1393283"/>
              <a:gd name="connsiteX487" fmla="*/ 1063464 w 8659271"/>
              <a:gd name="connsiteY487" fmla="*/ 161174 h 1393283"/>
              <a:gd name="connsiteX488" fmla="*/ 1122170 w 8659271"/>
              <a:gd name="connsiteY488" fmla="*/ 87525 h 1393283"/>
              <a:gd name="connsiteX489" fmla="*/ 1310028 w 8659271"/>
              <a:gd name="connsiteY489" fmla="*/ 273960 h 1393283"/>
              <a:gd name="connsiteX490" fmla="*/ 1284056 w 8659271"/>
              <a:gd name="connsiteY490" fmla="*/ 284278 h 1393283"/>
              <a:gd name="connsiteX491" fmla="*/ 1245986 w 8659271"/>
              <a:gd name="connsiteY491" fmla="*/ 273960 h 1393283"/>
              <a:gd name="connsiteX492" fmla="*/ 1154191 w 8659271"/>
              <a:gd name="connsiteY492" fmla="*/ 311318 h 1393283"/>
              <a:gd name="connsiteX493" fmla="*/ 1031087 w 8659271"/>
              <a:gd name="connsiteY493" fmla="*/ 354725 h 1393283"/>
              <a:gd name="connsiteX494" fmla="*/ 897309 w 8659271"/>
              <a:gd name="connsiteY494" fmla="*/ 393506 h 1393283"/>
              <a:gd name="connsiteX495" fmla="*/ 897309 w 8659271"/>
              <a:gd name="connsiteY495" fmla="*/ 524438 h 1393283"/>
              <a:gd name="connsiteX496" fmla="*/ 906560 w 8659271"/>
              <a:gd name="connsiteY496" fmla="*/ 549343 h 1393283"/>
              <a:gd name="connsiteX497" fmla="*/ 944274 w 8659271"/>
              <a:gd name="connsiteY497" fmla="*/ 556459 h 1393283"/>
              <a:gd name="connsiteX498" fmla="*/ 1058128 w 8659271"/>
              <a:gd name="connsiteY498" fmla="*/ 556459 h 1393283"/>
              <a:gd name="connsiteX499" fmla="*/ 1105448 w 8659271"/>
              <a:gd name="connsiteY499" fmla="*/ 555748 h 1393283"/>
              <a:gd name="connsiteX500" fmla="*/ 1143518 w 8659271"/>
              <a:gd name="connsiteY500" fmla="*/ 553613 h 1393283"/>
              <a:gd name="connsiteX501" fmla="*/ 1190482 w 8659271"/>
              <a:gd name="connsiteY501" fmla="*/ 539381 h 1393283"/>
              <a:gd name="connsiteX502" fmla="*/ 1222859 w 8659271"/>
              <a:gd name="connsiteY502" fmla="*/ 491349 h 1393283"/>
              <a:gd name="connsiteX503" fmla="*/ 1261641 w 8659271"/>
              <a:gd name="connsiteY503" fmla="*/ 410584 h 1393283"/>
              <a:gd name="connsiteX504" fmla="*/ 1276584 w 8659271"/>
              <a:gd name="connsiteY504" fmla="*/ 410584 h 1393283"/>
              <a:gd name="connsiteX505" fmla="*/ 1282277 w 8659271"/>
              <a:gd name="connsiteY505" fmla="*/ 542228 h 1393283"/>
              <a:gd name="connsiteX506" fmla="*/ 1338492 w 8659271"/>
              <a:gd name="connsiteY506" fmla="*/ 577807 h 1393283"/>
              <a:gd name="connsiteX507" fmla="*/ 1353435 w 8659271"/>
              <a:gd name="connsiteY507" fmla="*/ 623348 h 1393283"/>
              <a:gd name="connsiteX508" fmla="*/ 1323549 w 8659271"/>
              <a:gd name="connsiteY508" fmla="*/ 690237 h 1393283"/>
              <a:gd name="connsiteX509" fmla="*/ 1223571 w 8659271"/>
              <a:gd name="connsiteY509" fmla="*/ 724393 h 1393283"/>
              <a:gd name="connsiteX510" fmla="*/ 1031799 w 8659271"/>
              <a:gd name="connsiteY510" fmla="*/ 734355 h 1393283"/>
              <a:gd name="connsiteX511" fmla="*/ 893040 w 8659271"/>
              <a:gd name="connsiteY511" fmla="*/ 734355 h 1393283"/>
              <a:gd name="connsiteX512" fmla="*/ 764243 w 8659271"/>
              <a:gd name="connsiteY512" fmla="*/ 720124 h 1393283"/>
              <a:gd name="connsiteX513" fmla="*/ 701980 w 8659271"/>
              <a:gd name="connsiteY513" fmla="*/ 669601 h 1393283"/>
              <a:gd name="connsiteX514" fmla="*/ 684546 w 8659271"/>
              <a:gd name="connsiteY514" fmla="*/ 566422 h 1393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</a:cxnLst>
            <a:rect l="l" t="t" r="r" b="b"/>
            <a:pathLst>
              <a:path w="8659271" h="1393283">
                <a:moveTo>
                  <a:pt x="6303928" y="969178"/>
                </a:moveTo>
                <a:lnTo>
                  <a:pt x="6303928" y="1228195"/>
                </a:lnTo>
                <a:lnTo>
                  <a:pt x="6732301" y="1228195"/>
                </a:lnTo>
                <a:lnTo>
                  <a:pt x="6732301" y="969178"/>
                </a:lnTo>
                <a:close/>
                <a:moveTo>
                  <a:pt x="6811287" y="827573"/>
                </a:moveTo>
                <a:lnTo>
                  <a:pt x="7003415" y="970602"/>
                </a:lnTo>
                <a:cubicBezTo>
                  <a:pt x="7000095" y="975820"/>
                  <a:pt x="6994283" y="981275"/>
                  <a:pt x="6985981" y="986968"/>
                </a:cubicBezTo>
                <a:cubicBezTo>
                  <a:pt x="6977679" y="992661"/>
                  <a:pt x="6966650" y="996930"/>
                  <a:pt x="6952893" y="999776"/>
                </a:cubicBezTo>
                <a:lnTo>
                  <a:pt x="6952893" y="1336356"/>
                </a:lnTo>
                <a:cubicBezTo>
                  <a:pt x="6952419" y="1339677"/>
                  <a:pt x="6941982" y="1345132"/>
                  <a:pt x="6921583" y="1352722"/>
                </a:cubicBezTo>
                <a:cubicBezTo>
                  <a:pt x="6901185" y="1360313"/>
                  <a:pt x="6876991" y="1367191"/>
                  <a:pt x="6849001" y="1373358"/>
                </a:cubicBezTo>
                <a:cubicBezTo>
                  <a:pt x="6821013" y="1379525"/>
                  <a:pt x="6795395" y="1382609"/>
                  <a:pt x="6772151" y="1382609"/>
                </a:cubicBezTo>
                <a:lnTo>
                  <a:pt x="6732301" y="1382609"/>
                </a:lnTo>
                <a:lnTo>
                  <a:pt x="6732301" y="1269467"/>
                </a:lnTo>
                <a:lnTo>
                  <a:pt x="6303928" y="1269467"/>
                </a:lnTo>
                <a:lnTo>
                  <a:pt x="6303928" y="1322836"/>
                </a:lnTo>
                <a:cubicBezTo>
                  <a:pt x="6303928" y="1329477"/>
                  <a:pt x="6294559" y="1338016"/>
                  <a:pt x="6275820" y="1348453"/>
                </a:cubicBezTo>
                <a:cubicBezTo>
                  <a:pt x="6257082" y="1358889"/>
                  <a:pt x="6233363" y="1368259"/>
                  <a:pt x="6204662" y="1376560"/>
                </a:cubicBezTo>
                <a:cubicBezTo>
                  <a:pt x="6175961" y="1384862"/>
                  <a:pt x="6146431" y="1389013"/>
                  <a:pt x="6116070" y="1389013"/>
                </a:cubicBezTo>
                <a:lnTo>
                  <a:pt x="6085472" y="1389013"/>
                </a:lnTo>
                <a:lnTo>
                  <a:pt x="6085472" y="927906"/>
                </a:lnTo>
                <a:lnTo>
                  <a:pt x="6085472" y="842516"/>
                </a:lnTo>
                <a:lnTo>
                  <a:pt x="6314602" y="927906"/>
                </a:lnTo>
                <a:lnTo>
                  <a:pt x="6718070" y="927906"/>
                </a:lnTo>
                <a:close/>
                <a:moveTo>
                  <a:pt x="3519497" y="720124"/>
                </a:moveTo>
                <a:cubicBezTo>
                  <a:pt x="3544640" y="784641"/>
                  <a:pt x="3577847" y="840382"/>
                  <a:pt x="3619119" y="887346"/>
                </a:cubicBezTo>
                <a:cubicBezTo>
                  <a:pt x="3660391" y="934311"/>
                  <a:pt x="3707355" y="974634"/>
                  <a:pt x="3760012" y="1008315"/>
                </a:cubicBezTo>
                <a:cubicBezTo>
                  <a:pt x="3826902" y="921028"/>
                  <a:pt x="3877899" y="824964"/>
                  <a:pt x="3913003" y="720124"/>
                </a:cubicBezTo>
                <a:close/>
                <a:moveTo>
                  <a:pt x="574249" y="720124"/>
                </a:moveTo>
                <a:lnTo>
                  <a:pt x="849632" y="742894"/>
                </a:lnTo>
                <a:cubicBezTo>
                  <a:pt x="848209" y="752382"/>
                  <a:pt x="843939" y="760803"/>
                  <a:pt x="836824" y="768156"/>
                </a:cubicBezTo>
                <a:cubicBezTo>
                  <a:pt x="829708" y="775509"/>
                  <a:pt x="815951" y="780846"/>
                  <a:pt x="795552" y="784166"/>
                </a:cubicBezTo>
                <a:lnTo>
                  <a:pt x="795552" y="927906"/>
                </a:lnTo>
                <a:lnTo>
                  <a:pt x="1059550" y="927906"/>
                </a:lnTo>
                <a:lnTo>
                  <a:pt x="1168422" y="779185"/>
                </a:lnTo>
                <a:cubicBezTo>
                  <a:pt x="1168422" y="779185"/>
                  <a:pt x="1175182" y="784641"/>
                  <a:pt x="1188702" y="795552"/>
                </a:cubicBezTo>
                <a:cubicBezTo>
                  <a:pt x="1202222" y="806463"/>
                  <a:pt x="1219419" y="820457"/>
                  <a:pt x="1240292" y="837535"/>
                </a:cubicBezTo>
                <a:cubicBezTo>
                  <a:pt x="1261165" y="854613"/>
                  <a:pt x="1282869" y="872759"/>
                  <a:pt x="1305402" y="891971"/>
                </a:cubicBezTo>
                <a:cubicBezTo>
                  <a:pt x="1327936" y="911184"/>
                  <a:pt x="1348453" y="929092"/>
                  <a:pt x="1366954" y="945696"/>
                </a:cubicBezTo>
                <a:cubicBezTo>
                  <a:pt x="1362685" y="961351"/>
                  <a:pt x="1348453" y="969178"/>
                  <a:pt x="1324259" y="969178"/>
                </a:cubicBezTo>
                <a:lnTo>
                  <a:pt x="795552" y="969178"/>
                </a:lnTo>
                <a:lnTo>
                  <a:pt x="795552" y="1336356"/>
                </a:lnTo>
                <a:cubicBezTo>
                  <a:pt x="795552" y="1341100"/>
                  <a:pt x="786301" y="1347385"/>
                  <a:pt x="767800" y="1355213"/>
                </a:cubicBezTo>
                <a:cubicBezTo>
                  <a:pt x="749299" y="1363040"/>
                  <a:pt x="725935" y="1370038"/>
                  <a:pt x="697709" y="1376205"/>
                </a:cubicBezTo>
                <a:cubicBezTo>
                  <a:pt x="669483" y="1382372"/>
                  <a:pt x="640901" y="1385455"/>
                  <a:pt x="611963" y="1385455"/>
                </a:cubicBezTo>
                <a:lnTo>
                  <a:pt x="574249" y="1385455"/>
                </a:lnTo>
                <a:lnTo>
                  <a:pt x="574249" y="969178"/>
                </a:lnTo>
                <a:lnTo>
                  <a:pt x="11386" y="969178"/>
                </a:lnTo>
                <a:lnTo>
                  <a:pt x="0" y="927906"/>
                </a:lnTo>
                <a:lnTo>
                  <a:pt x="574249" y="927906"/>
                </a:lnTo>
                <a:close/>
                <a:moveTo>
                  <a:pt x="6627699" y="629753"/>
                </a:moveTo>
                <a:cubicBezTo>
                  <a:pt x="6627699" y="629753"/>
                  <a:pt x="6637187" y="637343"/>
                  <a:pt x="6656162" y="652523"/>
                </a:cubicBezTo>
                <a:cubicBezTo>
                  <a:pt x="6675137" y="667704"/>
                  <a:pt x="6697553" y="685968"/>
                  <a:pt x="6723407" y="707315"/>
                </a:cubicBezTo>
                <a:cubicBezTo>
                  <a:pt x="6749261" y="728663"/>
                  <a:pt x="6772625" y="748824"/>
                  <a:pt x="6793498" y="767800"/>
                </a:cubicBezTo>
                <a:cubicBezTo>
                  <a:pt x="6789703" y="783455"/>
                  <a:pt x="6776183" y="791282"/>
                  <a:pt x="6752937" y="791282"/>
                </a:cubicBezTo>
                <a:lnTo>
                  <a:pt x="6251982" y="791282"/>
                </a:lnTo>
                <a:lnTo>
                  <a:pt x="6239885" y="750722"/>
                </a:lnTo>
                <a:lnTo>
                  <a:pt x="6535905" y="750722"/>
                </a:lnTo>
                <a:close/>
                <a:moveTo>
                  <a:pt x="7961208" y="358639"/>
                </a:moveTo>
                <a:lnTo>
                  <a:pt x="8101390" y="486724"/>
                </a:lnTo>
                <a:cubicBezTo>
                  <a:pt x="8096646" y="491942"/>
                  <a:pt x="8089530" y="497042"/>
                  <a:pt x="8080043" y="502023"/>
                </a:cubicBezTo>
                <a:cubicBezTo>
                  <a:pt x="8070555" y="507004"/>
                  <a:pt x="8056560" y="510681"/>
                  <a:pt x="8038059" y="513053"/>
                </a:cubicBezTo>
                <a:lnTo>
                  <a:pt x="8038059" y="1008315"/>
                </a:lnTo>
                <a:lnTo>
                  <a:pt x="8173972" y="932888"/>
                </a:lnTo>
                <a:lnTo>
                  <a:pt x="8181088" y="945696"/>
                </a:lnTo>
                <a:cubicBezTo>
                  <a:pt x="8163061" y="974634"/>
                  <a:pt x="8136139" y="1015194"/>
                  <a:pt x="8100323" y="1067377"/>
                </a:cubicBezTo>
                <a:cubicBezTo>
                  <a:pt x="8064506" y="1119560"/>
                  <a:pt x="8022404" y="1176249"/>
                  <a:pt x="7974017" y="1237446"/>
                </a:cubicBezTo>
                <a:cubicBezTo>
                  <a:pt x="7969273" y="1257844"/>
                  <a:pt x="7961920" y="1274922"/>
                  <a:pt x="7951957" y="1288680"/>
                </a:cubicBezTo>
                <a:cubicBezTo>
                  <a:pt x="7941995" y="1302437"/>
                  <a:pt x="7932033" y="1312874"/>
                  <a:pt x="7922071" y="1319989"/>
                </a:cubicBezTo>
                <a:lnTo>
                  <a:pt x="7789005" y="1127862"/>
                </a:lnTo>
                <a:cubicBezTo>
                  <a:pt x="7822687" y="1107937"/>
                  <a:pt x="7844034" y="1092638"/>
                  <a:pt x="7853047" y="1081964"/>
                </a:cubicBezTo>
                <a:cubicBezTo>
                  <a:pt x="7862061" y="1071291"/>
                  <a:pt x="7866567" y="1058364"/>
                  <a:pt x="7866567" y="1043183"/>
                </a:cubicBezTo>
                <a:lnTo>
                  <a:pt x="7866567" y="479608"/>
                </a:lnTo>
                <a:lnTo>
                  <a:pt x="7759829" y="479608"/>
                </a:lnTo>
                <a:lnTo>
                  <a:pt x="7747021" y="438336"/>
                </a:lnTo>
                <a:lnTo>
                  <a:pt x="7885069" y="438336"/>
                </a:lnTo>
                <a:close/>
                <a:moveTo>
                  <a:pt x="4664436" y="320213"/>
                </a:moveTo>
                <a:lnTo>
                  <a:pt x="4829524" y="457549"/>
                </a:lnTo>
                <a:cubicBezTo>
                  <a:pt x="4825255" y="462767"/>
                  <a:pt x="4818850" y="467867"/>
                  <a:pt x="4810311" y="472848"/>
                </a:cubicBezTo>
                <a:cubicBezTo>
                  <a:pt x="4801772" y="477829"/>
                  <a:pt x="4788727" y="481506"/>
                  <a:pt x="4771174" y="483878"/>
                </a:cubicBezTo>
                <a:lnTo>
                  <a:pt x="4771174" y="1027528"/>
                </a:lnTo>
                <a:lnTo>
                  <a:pt x="5002439" y="938580"/>
                </a:lnTo>
                <a:lnTo>
                  <a:pt x="5007420" y="951389"/>
                </a:lnTo>
                <a:cubicBezTo>
                  <a:pt x="4978957" y="984122"/>
                  <a:pt x="4937566" y="1028951"/>
                  <a:pt x="4883249" y="1085878"/>
                </a:cubicBezTo>
                <a:cubicBezTo>
                  <a:pt x="4828931" y="1142805"/>
                  <a:pt x="4764295" y="1204476"/>
                  <a:pt x="4689342" y="1270890"/>
                </a:cubicBezTo>
                <a:cubicBezTo>
                  <a:pt x="4682700" y="1286545"/>
                  <a:pt x="4674873" y="1299947"/>
                  <a:pt x="4665860" y="1311095"/>
                </a:cubicBezTo>
                <a:cubicBezTo>
                  <a:pt x="4656846" y="1322243"/>
                  <a:pt x="4647596" y="1331138"/>
                  <a:pt x="4638108" y="1337779"/>
                </a:cubicBezTo>
                <a:lnTo>
                  <a:pt x="4490098" y="1123592"/>
                </a:lnTo>
                <a:cubicBezTo>
                  <a:pt x="4524254" y="1102245"/>
                  <a:pt x="4546076" y="1085760"/>
                  <a:pt x="4555564" y="1074137"/>
                </a:cubicBezTo>
                <a:cubicBezTo>
                  <a:pt x="4565052" y="1062515"/>
                  <a:pt x="4569796" y="1047927"/>
                  <a:pt x="4569796" y="1030375"/>
                </a:cubicBezTo>
                <a:lnTo>
                  <a:pt x="4569796" y="451856"/>
                </a:lnTo>
                <a:lnTo>
                  <a:pt x="4373398" y="451856"/>
                </a:lnTo>
                <a:lnTo>
                  <a:pt x="4359878" y="410584"/>
                </a:lnTo>
                <a:lnTo>
                  <a:pt x="4572642" y="410584"/>
                </a:lnTo>
                <a:close/>
                <a:moveTo>
                  <a:pt x="3175091" y="310251"/>
                </a:moveTo>
                <a:lnTo>
                  <a:pt x="3338756" y="446164"/>
                </a:lnTo>
                <a:cubicBezTo>
                  <a:pt x="3334961" y="450908"/>
                  <a:pt x="3328319" y="455889"/>
                  <a:pt x="3318831" y="461107"/>
                </a:cubicBezTo>
                <a:cubicBezTo>
                  <a:pt x="3309343" y="466325"/>
                  <a:pt x="3295112" y="469883"/>
                  <a:pt x="3276136" y="471781"/>
                </a:cubicBezTo>
                <a:lnTo>
                  <a:pt x="3276136" y="1008315"/>
                </a:lnTo>
                <a:lnTo>
                  <a:pt x="3471110" y="912252"/>
                </a:lnTo>
                <a:lnTo>
                  <a:pt x="3476803" y="923637"/>
                </a:lnTo>
                <a:cubicBezTo>
                  <a:pt x="3451186" y="957319"/>
                  <a:pt x="3414777" y="1002979"/>
                  <a:pt x="3367575" y="1060617"/>
                </a:cubicBezTo>
                <a:cubicBezTo>
                  <a:pt x="3320373" y="1118255"/>
                  <a:pt x="3264039" y="1180993"/>
                  <a:pt x="3198573" y="1248831"/>
                </a:cubicBezTo>
                <a:cubicBezTo>
                  <a:pt x="3192881" y="1269230"/>
                  <a:pt x="3184935" y="1286426"/>
                  <a:pt x="3174735" y="1300421"/>
                </a:cubicBezTo>
                <a:cubicBezTo>
                  <a:pt x="3164536" y="1314415"/>
                  <a:pt x="3153981" y="1325445"/>
                  <a:pt x="3143070" y="1333510"/>
                </a:cubicBezTo>
                <a:lnTo>
                  <a:pt x="2995772" y="1120746"/>
                </a:lnTo>
                <a:cubicBezTo>
                  <a:pt x="3033248" y="1099398"/>
                  <a:pt x="3056968" y="1082913"/>
                  <a:pt x="3066930" y="1071291"/>
                </a:cubicBezTo>
                <a:cubicBezTo>
                  <a:pt x="3076892" y="1059668"/>
                  <a:pt x="3081874" y="1045081"/>
                  <a:pt x="3081874" y="1027528"/>
                </a:cubicBezTo>
                <a:lnTo>
                  <a:pt x="3081874" y="439759"/>
                </a:lnTo>
                <a:lnTo>
                  <a:pt x="2923190" y="439759"/>
                </a:lnTo>
                <a:lnTo>
                  <a:pt x="2910382" y="399199"/>
                </a:lnTo>
                <a:lnTo>
                  <a:pt x="3084720" y="399199"/>
                </a:lnTo>
                <a:close/>
                <a:moveTo>
                  <a:pt x="1537023" y="298866"/>
                </a:moveTo>
                <a:cubicBezTo>
                  <a:pt x="1616246" y="362434"/>
                  <a:pt x="1679458" y="426714"/>
                  <a:pt x="1726660" y="491705"/>
                </a:cubicBezTo>
                <a:cubicBezTo>
                  <a:pt x="1773862" y="556697"/>
                  <a:pt x="1807781" y="618723"/>
                  <a:pt x="1828417" y="677784"/>
                </a:cubicBezTo>
                <a:cubicBezTo>
                  <a:pt x="1849053" y="736846"/>
                  <a:pt x="1859133" y="789622"/>
                  <a:pt x="1858659" y="836112"/>
                </a:cubicBezTo>
                <a:cubicBezTo>
                  <a:pt x="1858185" y="882602"/>
                  <a:pt x="1849646" y="919605"/>
                  <a:pt x="1833042" y="947119"/>
                </a:cubicBezTo>
                <a:cubicBezTo>
                  <a:pt x="1816438" y="974634"/>
                  <a:pt x="1794498" y="989340"/>
                  <a:pt x="1767220" y="991237"/>
                </a:cubicBezTo>
                <a:cubicBezTo>
                  <a:pt x="1739943" y="993135"/>
                  <a:pt x="1709938" y="978429"/>
                  <a:pt x="1677205" y="947119"/>
                </a:cubicBezTo>
                <a:cubicBezTo>
                  <a:pt x="1674359" y="878333"/>
                  <a:pt x="1664990" y="806700"/>
                  <a:pt x="1649097" y="732221"/>
                </a:cubicBezTo>
                <a:cubicBezTo>
                  <a:pt x="1633205" y="657742"/>
                  <a:pt x="1613637" y="584093"/>
                  <a:pt x="1590392" y="511274"/>
                </a:cubicBezTo>
                <a:cubicBezTo>
                  <a:pt x="1567147" y="438455"/>
                  <a:pt x="1543190" y="370024"/>
                  <a:pt x="1518522" y="305981"/>
                </a:cubicBezTo>
                <a:close/>
                <a:moveTo>
                  <a:pt x="8147643" y="297442"/>
                </a:moveTo>
                <a:cubicBezTo>
                  <a:pt x="8211686" y="324483"/>
                  <a:pt x="8257583" y="354488"/>
                  <a:pt x="8285335" y="387458"/>
                </a:cubicBezTo>
                <a:cubicBezTo>
                  <a:pt x="8313087" y="420428"/>
                  <a:pt x="8327674" y="451856"/>
                  <a:pt x="8329097" y="481743"/>
                </a:cubicBezTo>
                <a:cubicBezTo>
                  <a:pt x="8330520" y="511629"/>
                  <a:pt x="8323049" y="536298"/>
                  <a:pt x="8306682" y="555748"/>
                </a:cubicBezTo>
                <a:cubicBezTo>
                  <a:pt x="8290316" y="575198"/>
                  <a:pt x="8269561" y="585397"/>
                  <a:pt x="8244419" y="586346"/>
                </a:cubicBezTo>
                <a:cubicBezTo>
                  <a:pt x="8219276" y="587295"/>
                  <a:pt x="8194845" y="574961"/>
                  <a:pt x="8171125" y="549343"/>
                </a:cubicBezTo>
                <a:cubicBezTo>
                  <a:pt x="8174446" y="507597"/>
                  <a:pt x="8171956" y="464665"/>
                  <a:pt x="8163654" y="420547"/>
                </a:cubicBezTo>
                <a:cubicBezTo>
                  <a:pt x="8155352" y="376428"/>
                  <a:pt x="8144797" y="337291"/>
                  <a:pt x="8131988" y="303135"/>
                </a:cubicBezTo>
                <a:close/>
                <a:moveTo>
                  <a:pt x="7599722" y="291038"/>
                </a:moveTo>
                <a:lnTo>
                  <a:pt x="7819602" y="347965"/>
                </a:lnTo>
                <a:cubicBezTo>
                  <a:pt x="7814858" y="367415"/>
                  <a:pt x="7796831" y="377140"/>
                  <a:pt x="7765522" y="377140"/>
                </a:cubicBezTo>
                <a:cubicBezTo>
                  <a:pt x="7746072" y="409398"/>
                  <a:pt x="7721640" y="444859"/>
                  <a:pt x="7692228" y="483522"/>
                </a:cubicBezTo>
                <a:cubicBezTo>
                  <a:pt x="7662816" y="522185"/>
                  <a:pt x="7630558" y="558594"/>
                  <a:pt x="7595452" y="592750"/>
                </a:cubicBezTo>
                <a:lnTo>
                  <a:pt x="7646686" y="592750"/>
                </a:lnTo>
                <a:lnTo>
                  <a:pt x="7722114" y="478185"/>
                </a:lnTo>
                <a:cubicBezTo>
                  <a:pt x="7722114" y="478185"/>
                  <a:pt x="7729942" y="485538"/>
                  <a:pt x="7745597" y="500244"/>
                </a:cubicBezTo>
                <a:cubicBezTo>
                  <a:pt x="7761252" y="514950"/>
                  <a:pt x="7779634" y="532621"/>
                  <a:pt x="7800744" y="553257"/>
                </a:cubicBezTo>
                <a:cubicBezTo>
                  <a:pt x="7821855" y="573893"/>
                  <a:pt x="7840238" y="592987"/>
                  <a:pt x="7855892" y="610540"/>
                </a:cubicBezTo>
                <a:cubicBezTo>
                  <a:pt x="7853046" y="626195"/>
                  <a:pt x="7840475" y="634022"/>
                  <a:pt x="7818178" y="634022"/>
                </a:cubicBezTo>
                <a:lnTo>
                  <a:pt x="7633166" y="634022"/>
                </a:lnTo>
                <a:lnTo>
                  <a:pt x="7633166" y="830419"/>
                </a:lnTo>
                <a:lnTo>
                  <a:pt x="7633166" y="834689"/>
                </a:lnTo>
                <a:lnTo>
                  <a:pt x="7638860" y="834689"/>
                </a:lnTo>
                <a:lnTo>
                  <a:pt x="7717845" y="713719"/>
                </a:lnTo>
                <a:cubicBezTo>
                  <a:pt x="7717845" y="713719"/>
                  <a:pt x="7725910" y="721428"/>
                  <a:pt x="7742039" y="736846"/>
                </a:cubicBezTo>
                <a:cubicBezTo>
                  <a:pt x="7758168" y="752264"/>
                  <a:pt x="7777144" y="770765"/>
                  <a:pt x="7798966" y="792350"/>
                </a:cubicBezTo>
                <a:cubicBezTo>
                  <a:pt x="7820788" y="813934"/>
                  <a:pt x="7839764" y="833977"/>
                  <a:pt x="7855892" y="852478"/>
                </a:cubicBezTo>
                <a:cubicBezTo>
                  <a:pt x="7853046" y="868133"/>
                  <a:pt x="7840475" y="875961"/>
                  <a:pt x="7818178" y="875961"/>
                </a:cubicBezTo>
                <a:lnTo>
                  <a:pt x="7631744" y="875961"/>
                </a:lnTo>
                <a:cubicBezTo>
                  <a:pt x="7630794" y="918656"/>
                  <a:pt x="7626050" y="963130"/>
                  <a:pt x="7617512" y="1009383"/>
                </a:cubicBezTo>
                <a:cubicBezTo>
                  <a:pt x="7608972" y="1055636"/>
                  <a:pt x="7593436" y="1101770"/>
                  <a:pt x="7570903" y="1147786"/>
                </a:cubicBezTo>
                <a:cubicBezTo>
                  <a:pt x="7548370" y="1193802"/>
                  <a:pt x="7516348" y="1237446"/>
                  <a:pt x="7474839" y="1278718"/>
                </a:cubicBezTo>
                <a:cubicBezTo>
                  <a:pt x="7433330" y="1319989"/>
                  <a:pt x="7378656" y="1357229"/>
                  <a:pt x="7310819" y="1390436"/>
                </a:cubicBezTo>
                <a:lnTo>
                  <a:pt x="7298010" y="1376916"/>
                </a:lnTo>
                <a:cubicBezTo>
                  <a:pt x="7343078" y="1327580"/>
                  <a:pt x="7376996" y="1274804"/>
                  <a:pt x="7399767" y="1218589"/>
                </a:cubicBezTo>
                <a:cubicBezTo>
                  <a:pt x="7422538" y="1162374"/>
                  <a:pt x="7437956" y="1105091"/>
                  <a:pt x="7446020" y="1046741"/>
                </a:cubicBezTo>
                <a:cubicBezTo>
                  <a:pt x="7454084" y="988391"/>
                  <a:pt x="7458591" y="931464"/>
                  <a:pt x="7459540" y="875961"/>
                </a:cubicBezTo>
                <a:lnTo>
                  <a:pt x="7299434" y="875961"/>
                </a:lnTo>
                <a:lnTo>
                  <a:pt x="7288048" y="834689"/>
                </a:lnTo>
                <a:lnTo>
                  <a:pt x="7459540" y="834689"/>
                </a:lnTo>
                <a:lnTo>
                  <a:pt x="7459540" y="830419"/>
                </a:lnTo>
                <a:lnTo>
                  <a:pt x="7459540" y="634022"/>
                </a:lnTo>
                <a:lnTo>
                  <a:pt x="7280220" y="634022"/>
                </a:lnTo>
                <a:lnTo>
                  <a:pt x="7268836" y="592750"/>
                </a:lnTo>
                <a:lnTo>
                  <a:pt x="7562008" y="592750"/>
                </a:lnTo>
                <a:cubicBezTo>
                  <a:pt x="7571496" y="547683"/>
                  <a:pt x="7579560" y="497279"/>
                  <a:pt x="7586202" y="441538"/>
                </a:cubicBezTo>
                <a:cubicBezTo>
                  <a:pt x="7592844" y="385798"/>
                  <a:pt x="7597350" y="335631"/>
                  <a:pt x="7599722" y="291038"/>
                </a:cubicBezTo>
                <a:close/>
                <a:moveTo>
                  <a:pt x="7367747" y="289615"/>
                </a:moveTo>
                <a:cubicBezTo>
                  <a:pt x="7429417" y="319027"/>
                  <a:pt x="7473654" y="350693"/>
                  <a:pt x="7500457" y="384612"/>
                </a:cubicBezTo>
                <a:cubicBezTo>
                  <a:pt x="7527260" y="418530"/>
                  <a:pt x="7541255" y="450552"/>
                  <a:pt x="7542441" y="480676"/>
                </a:cubicBezTo>
                <a:cubicBezTo>
                  <a:pt x="7543627" y="510799"/>
                  <a:pt x="7536511" y="535586"/>
                  <a:pt x="7521093" y="555036"/>
                </a:cubicBezTo>
                <a:cubicBezTo>
                  <a:pt x="7505675" y="574486"/>
                  <a:pt x="7485988" y="584804"/>
                  <a:pt x="7462031" y="585990"/>
                </a:cubicBezTo>
                <a:cubicBezTo>
                  <a:pt x="7438075" y="587176"/>
                  <a:pt x="7414474" y="575435"/>
                  <a:pt x="7391229" y="550767"/>
                </a:cubicBezTo>
                <a:cubicBezTo>
                  <a:pt x="7395024" y="507597"/>
                  <a:pt x="7392652" y="463005"/>
                  <a:pt x="7384113" y="416989"/>
                </a:cubicBezTo>
                <a:cubicBezTo>
                  <a:pt x="7375574" y="370973"/>
                  <a:pt x="7364900" y="330650"/>
                  <a:pt x="7352091" y="296019"/>
                </a:cubicBezTo>
                <a:close/>
                <a:moveTo>
                  <a:pt x="8395274" y="285346"/>
                </a:moveTo>
                <a:lnTo>
                  <a:pt x="8610884" y="338003"/>
                </a:lnTo>
                <a:cubicBezTo>
                  <a:pt x="8608986" y="346542"/>
                  <a:pt x="8603768" y="353776"/>
                  <a:pt x="8595229" y="359706"/>
                </a:cubicBezTo>
                <a:cubicBezTo>
                  <a:pt x="8586690" y="365636"/>
                  <a:pt x="8574593" y="368601"/>
                  <a:pt x="8558938" y="368601"/>
                </a:cubicBezTo>
                <a:cubicBezTo>
                  <a:pt x="8538539" y="402757"/>
                  <a:pt x="8512685" y="439997"/>
                  <a:pt x="8481375" y="480320"/>
                </a:cubicBezTo>
                <a:cubicBezTo>
                  <a:pt x="8450066" y="520643"/>
                  <a:pt x="8416621" y="558120"/>
                  <a:pt x="8381042" y="592750"/>
                </a:cubicBezTo>
                <a:lnTo>
                  <a:pt x="8442238" y="592750"/>
                </a:lnTo>
                <a:lnTo>
                  <a:pt x="8519089" y="481031"/>
                </a:lnTo>
                <a:cubicBezTo>
                  <a:pt x="8519089" y="481031"/>
                  <a:pt x="8527272" y="488147"/>
                  <a:pt x="8543639" y="502379"/>
                </a:cubicBezTo>
                <a:cubicBezTo>
                  <a:pt x="8560005" y="516611"/>
                  <a:pt x="8579100" y="533807"/>
                  <a:pt x="8600921" y="553969"/>
                </a:cubicBezTo>
                <a:cubicBezTo>
                  <a:pt x="8622743" y="574130"/>
                  <a:pt x="8642193" y="592987"/>
                  <a:pt x="8659271" y="610540"/>
                </a:cubicBezTo>
                <a:cubicBezTo>
                  <a:pt x="8656425" y="626195"/>
                  <a:pt x="8643854" y="634022"/>
                  <a:pt x="8621557" y="634022"/>
                </a:cubicBezTo>
                <a:lnTo>
                  <a:pt x="8428718" y="634022"/>
                </a:lnTo>
                <a:lnTo>
                  <a:pt x="8428718" y="837535"/>
                </a:lnTo>
                <a:lnTo>
                  <a:pt x="8497742" y="734355"/>
                </a:lnTo>
                <a:cubicBezTo>
                  <a:pt x="8497742" y="734355"/>
                  <a:pt x="8505925" y="742064"/>
                  <a:pt x="8522291" y="757482"/>
                </a:cubicBezTo>
                <a:cubicBezTo>
                  <a:pt x="8538658" y="772900"/>
                  <a:pt x="8557752" y="791282"/>
                  <a:pt x="8579574" y="812630"/>
                </a:cubicBezTo>
                <a:cubicBezTo>
                  <a:pt x="8601396" y="833977"/>
                  <a:pt x="8620609" y="853664"/>
                  <a:pt x="8637212" y="871691"/>
                </a:cubicBezTo>
                <a:cubicBezTo>
                  <a:pt x="8634366" y="886872"/>
                  <a:pt x="8621795" y="894462"/>
                  <a:pt x="8599498" y="894462"/>
                </a:cubicBezTo>
                <a:lnTo>
                  <a:pt x="8428718" y="894462"/>
                </a:lnTo>
                <a:lnTo>
                  <a:pt x="8428718" y="1344895"/>
                </a:lnTo>
                <a:cubicBezTo>
                  <a:pt x="8428718" y="1349164"/>
                  <a:pt x="8415317" y="1357348"/>
                  <a:pt x="8388514" y="1369445"/>
                </a:cubicBezTo>
                <a:cubicBezTo>
                  <a:pt x="8361710" y="1381542"/>
                  <a:pt x="8324590" y="1387590"/>
                  <a:pt x="8277151" y="1387590"/>
                </a:cubicBezTo>
                <a:lnTo>
                  <a:pt x="8242283" y="1387590"/>
                </a:lnTo>
                <a:lnTo>
                  <a:pt x="8242283" y="894462"/>
                </a:lnTo>
                <a:lnTo>
                  <a:pt x="8099254" y="894462"/>
                </a:lnTo>
                <a:lnTo>
                  <a:pt x="8087869" y="853902"/>
                </a:lnTo>
                <a:lnTo>
                  <a:pt x="8242283" y="853902"/>
                </a:lnTo>
                <a:lnTo>
                  <a:pt x="8242283" y="634022"/>
                </a:lnTo>
                <a:lnTo>
                  <a:pt x="8061540" y="634022"/>
                </a:lnTo>
                <a:lnTo>
                  <a:pt x="8050155" y="592750"/>
                </a:lnTo>
                <a:lnTo>
                  <a:pt x="8344751" y="592750"/>
                </a:lnTo>
                <a:cubicBezTo>
                  <a:pt x="8357560" y="547209"/>
                  <a:pt x="8368352" y="496093"/>
                  <a:pt x="8377128" y="439404"/>
                </a:cubicBezTo>
                <a:cubicBezTo>
                  <a:pt x="8385904" y="382714"/>
                  <a:pt x="8391953" y="331361"/>
                  <a:pt x="8395274" y="285346"/>
                </a:cubicBezTo>
                <a:close/>
                <a:moveTo>
                  <a:pt x="1877161" y="26329"/>
                </a:moveTo>
                <a:lnTo>
                  <a:pt x="2130485" y="49099"/>
                </a:lnTo>
                <a:cubicBezTo>
                  <a:pt x="2129062" y="59536"/>
                  <a:pt x="2125267" y="67956"/>
                  <a:pt x="2119100" y="74361"/>
                </a:cubicBezTo>
                <a:cubicBezTo>
                  <a:pt x="2112933" y="80765"/>
                  <a:pt x="2101073" y="85153"/>
                  <a:pt x="2083522" y="87525"/>
                </a:cubicBezTo>
                <a:lnTo>
                  <a:pt x="2083522" y="1245985"/>
                </a:lnTo>
                <a:lnTo>
                  <a:pt x="2194528" y="1245985"/>
                </a:lnTo>
                <a:lnTo>
                  <a:pt x="2194528" y="29175"/>
                </a:lnTo>
                <a:lnTo>
                  <a:pt x="2447852" y="52657"/>
                </a:lnTo>
                <a:cubicBezTo>
                  <a:pt x="2446428" y="62620"/>
                  <a:pt x="2442752" y="70803"/>
                  <a:pt x="2436822" y="77207"/>
                </a:cubicBezTo>
                <a:cubicBezTo>
                  <a:pt x="2430892" y="83611"/>
                  <a:pt x="2419151" y="87999"/>
                  <a:pt x="2401599" y="90371"/>
                </a:cubicBezTo>
                <a:lnTo>
                  <a:pt x="2401599" y="895885"/>
                </a:lnTo>
                <a:cubicBezTo>
                  <a:pt x="2420574" y="828996"/>
                  <a:pt x="2439076" y="760210"/>
                  <a:pt x="2457102" y="689526"/>
                </a:cubicBezTo>
                <a:cubicBezTo>
                  <a:pt x="2475129" y="618842"/>
                  <a:pt x="2491733" y="549818"/>
                  <a:pt x="2506913" y="482454"/>
                </a:cubicBezTo>
                <a:cubicBezTo>
                  <a:pt x="2522094" y="415091"/>
                  <a:pt x="2535140" y="353420"/>
                  <a:pt x="2546050" y="297442"/>
                </a:cubicBezTo>
                <a:lnTo>
                  <a:pt x="2821434" y="372870"/>
                </a:lnTo>
                <a:cubicBezTo>
                  <a:pt x="2817638" y="382358"/>
                  <a:pt x="2811234" y="390304"/>
                  <a:pt x="2802221" y="396709"/>
                </a:cubicBezTo>
                <a:cubicBezTo>
                  <a:pt x="2793208" y="403113"/>
                  <a:pt x="2779688" y="406315"/>
                  <a:pt x="2761660" y="406315"/>
                </a:cubicBezTo>
                <a:cubicBezTo>
                  <a:pt x="2735569" y="461344"/>
                  <a:pt x="2703667" y="523726"/>
                  <a:pt x="2665952" y="593462"/>
                </a:cubicBezTo>
                <a:cubicBezTo>
                  <a:pt x="2628238" y="663197"/>
                  <a:pt x="2586729" y="734830"/>
                  <a:pt x="2541425" y="808360"/>
                </a:cubicBezTo>
                <a:cubicBezTo>
                  <a:pt x="2496121" y="881891"/>
                  <a:pt x="2449512" y="951863"/>
                  <a:pt x="2401599" y="1018278"/>
                </a:cubicBezTo>
                <a:lnTo>
                  <a:pt x="2401599" y="1245985"/>
                </a:lnTo>
                <a:lnTo>
                  <a:pt x="2507625" y="1245985"/>
                </a:lnTo>
                <a:lnTo>
                  <a:pt x="2621478" y="1076628"/>
                </a:lnTo>
                <a:cubicBezTo>
                  <a:pt x="2621478" y="1076628"/>
                  <a:pt x="2628476" y="1082795"/>
                  <a:pt x="2642470" y="1095129"/>
                </a:cubicBezTo>
                <a:cubicBezTo>
                  <a:pt x="2656465" y="1107463"/>
                  <a:pt x="2674373" y="1123355"/>
                  <a:pt x="2696195" y="1142805"/>
                </a:cubicBezTo>
                <a:cubicBezTo>
                  <a:pt x="2718017" y="1162255"/>
                  <a:pt x="2740432" y="1182654"/>
                  <a:pt x="2763440" y="1204001"/>
                </a:cubicBezTo>
                <a:cubicBezTo>
                  <a:pt x="2786448" y="1225349"/>
                  <a:pt x="2807202" y="1245036"/>
                  <a:pt x="2825703" y="1263063"/>
                </a:cubicBezTo>
                <a:cubicBezTo>
                  <a:pt x="2821434" y="1278718"/>
                  <a:pt x="2806728" y="1286545"/>
                  <a:pt x="2781585" y="1286545"/>
                </a:cubicBezTo>
                <a:lnTo>
                  <a:pt x="1472981" y="1286545"/>
                </a:lnTo>
                <a:lnTo>
                  <a:pt x="1461596" y="1245985"/>
                </a:lnTo>
                <a:lnTo>
                  <a:pt x="1877161" y="1245985"/>
                </a:lnTo>
                <a:close/>
                <a:moveTo>
                  <a:pt x="4497214" y="19925"/>
                </a:moveTo>
                <a:cubicBezTo>
                  <a:pt x="4578809" y="21348"/>
                  <a:pt x="4644393" y="31191"/>
                  <a:pt x="4693967" y="49455"/>
                </a:cubicBezTo>
                <a:cubicBezTo>
                  <a:pt x="4743541" y="67719"/>
                  <a:pt x="4779595" y="90253"/>
                  <a:pt x="4802128" y="117056"/>
                </a:cubicBezTo>
                <a:cubicBezTo>
                  <a:pt x="4824662" y="143859"/>
                  <a:pt x="4836284" y="171136"/>
                  <a:pt x="4836996" y="198888"/>
                </a:cubicBezTo>
                <a:cubicBezTo>
                  <a:pt x="4837707" y="226640"/>
                  <a:pt x="4830236" y="250834"/>
                  <a:pt x="4814581" y="271470"/>
                </a:cubicBezTo>
                <a:cubicBezTo>
                  <a:pt x="4798926" y="292106"/>
                  <a:pt x="4777341" y="305151"/>
                  <a:pt x="4749827" y="310607"/>
                </a:cubicBezTo>
                <a:cubicBezTo>
                  <a:pt x="4722312" y="316062"/>
                  <a:pt x="4691951" y="309539"/>
                  <a:pt x="4658744" y="291038"/>
                </a:cubicBezTo>
                <a:cubicBezTo>
                  <a:pt x="4642140" y="244074"/>
                  <a:pt x="4617235" y="196872"/>
                  <a:pt x="4584027" y="149433"/>
                </a:cubicBezTo>
                <a:cubicBezTo>
                  <a:pt x="4550820" y="101994"/>
                  <a:pt x="4518324" y="61908"/>
                  <a:pt x="4486540" y="29175"/>
                </a:cubicBezTo>
                <a:close/>
                <a:moveTo>
                  <a:pt x="2968020" y="19925"/>
                </a:moveTo>
                <a:cubicBezTo>
                  <a:pt x="3051512" y="20873"/>
                  <a:pt x="3118876" y="30480"/>
                  <a:pt x="3170110" y="48744"/>
                </a:cubicBezTo>
                <a:cubicBezTo>
                  <a:pt x="3221344" y="67008"/>
                  <a:pt x="3259177" y="89660"/>
                  <a:pt x="3283608" y="116700"/>
                </a:cubicBezTo>
                <a:cubicBezTo>
                  <a:pt x="3308039" y="143740"/>
                  <a:pt x="3321440" y="171373"/>
                  <a:pt x="3323812" y="199600"/>
                </a:cubicBezTo>
                <a:cubicBezTo>
                  <a:pt x="3326184" y="227826"/>
                  <a:pt x="3320136" y="252494"/>
                  <a:pt x="3305667" y="273604"/>
                </a:cubicBezTo>
                <a:cubicBezTo>
                  <a:pt x="3291198" y="294715"/>
                  <a:pt x="3270562" y="308591"/>
                  <a:pt x="3243759" y="315232"/>
                </a:cubicBezTo>
                <a:cubicBezTo>
                  <a:pt x="3216956" y="321874"/>
                  <a:pt x="3186951" y="316892"/>
                  <a:pt x="3153743" y="300289"/>
                </a:cubicBezTo>
                <a:cubicBezTo>
                  <a:pt x="3133345" y="251427"/>
                  <a:pt x="3104407" y="202565"/>
                  <a:pt x="3066930" y="153702"/>
                </a:cubicBezTo>
                <a:cubicBezTo>
                  <a:pt x="3029453" y="104840"/>
                  <a:pt x="2993163" y="63331"/>
                  <a:pt x="2958058" y="29175"/>
                </a:cubicBezTo>
                <a:close/>
                <a:moveTo>
                  <a:pt x="172915" y="14232"/>
                </a:moveTo>
                <a:lnTo>
                  <a:pt x="439760" y="40560"/>
                </a:lnTo>
                <a:cubicBezTo>
                  <a:pt x="437862" y="52420"/>
                  <a:pt x="432762" y="62264"/>
                  <a:pt x="424460" y="70091"/>
                </a:cubicBezTo>
                <a:cubicBezTo>
                  <a:pt x="416159" y="77919"/>
                  <a:pt x="401334" y="83256"/>
                  <a:pt x="379986" y="86102"/>
                </a:cubicBezTo>
                <a:lnTo>
                  <a:pt x="379986" y="307405"/>
                </a:lnTo>
                <a:lnTo>
                  <a:pt x="456126" y="307405"/>
                </a:lnTo>
                <a:lnTo>
                  <a:pt x="532977" y="161530"/>
                </a:lnTo>
                <a:cubicBezTo>
                  <a:pt x="532977" y="161530"/>
                  <a:pt x="537721" y="166985"/>
                  <a:pt x="547209" y="177896"/>
                </a:cubicBezTo>
                <a:cubicBezTo>
                  <a:pt x="556697" y="188807"/>
                  <a:pt x="568556" y="202802"/>
                  <a:pt x="582788" y="219880"/>
                </a:cubicBezTo>
                <a:cubicBezTo>
                  <a:pt x="597020" y="236958"/>
                  <a:pt x="611489" y="254747"/>
                  <a:pt x="626195" y="273249"/>
                </a:cubicBezTo>
                <a:cubicBezTo>
                  <a:pt x="640901" y="291750"/>
                  <a:pt x="653709" y="309065"/>
                  <a:pt x="664620" y="325194"/>
                </a:cubicBezTo>
                <a:cubicBezTo>
                  <a:pt x="661774" y="340375"/>
                  <a:pt x="648966" y="347965"/>
                  <a:pt x="626195" y="347965"/>
                </a:cubicBezTo>
                <a:lnTo>
                  <a:pt x="379986" y="347965"/>
                </a:lnTo>
                <a:lnTo>
                  <a:pt x="379986" y="571403"/>
                </a:lnTo>
                <a:lnTo>
                  <a:pt x="668890" y="515899"/>
                </a:lnTo>
                <a:lnTo>
                  <a:pt x="670313" y="530131"/>
                </a:lnTo>
                <a:cubicBezTo>
                  <a:pt x="632362" y="558594"/>
                  <a:pt x="578281" y="596545"/>
                  <a:pt x="508072" y="643984"/>
                </a:cubicBezTo>
                <a:cubicBezTo>
                  <a:pt x="437862" y="691423"/>
                  <a:pt x="357216" y="741471"/>
                  <a:pt x="266133" y="794129"/>
                </a:cubicBezTo>
                <a:cubicBezTo>
                  <a:pt x="256171" y="810258"/>
                  <a:pt x="244548" y="822355"/>
                  <a:pt x="231265" y="830419"/>
                </a:cubicBezTo>
                <a:lnTo>
                  <a:pt x="94641" y="624771"/>
                </a:lnTo>
                <a:cubicBezTo>
                  <a:pt x="128797" y="604373"/>
                  <a:pt x="150382" y="588243"/>
                  <a:pt x="159395" y="576384"/>
                </a:cubicBezTo>
                <a:cubicBezTo>
                  <a:pt x="168409" y="564524"/>
                  <a:pt x="172915" y="550055"/>
                  <a:pt x="172915" y="532977"/>
                </a:cubicBezTo>
                <a:close/>
                <a:moveTo>
                  <a:pt x="7428942" y="12809"/>
                </a:moveTo>
                <a:cubicBezTo>
                  <a:pt x="7489190" y="24668"/>
                  <a:pt x="7535205" y="40798"/>
                  <a:pt x="7566989" y="61196"/>
                </a:cubicBezTo>
                <a:cubicBezTo>
                  <a:pt x="7598774" y="81595"/>
                  <a:pt x="7619528" y="103298"/>
                  <a:pt x="7629253" y="126306"/>
                </a:cubicBezTo>
                <a:cubicBezTo>
                  <a:pt x="7638978" y="149314"/>
                  <a:pt x="7640401" y="171018"/>
                  <a:pt x="7633522" y="191416"/>
                </a:cubicBezTo>
                <a:cubicBezTo>
                  <a:pt x="7626644" y="211815"/>
                  <a:pt x="7614428" y="227707"/>
                  <a:pt x="7596876" y="239093"/>
                </a:cubicBezTo>
                <a:lnTo>
                  <a:pt x="7641706" y="239093"/>
                </a:lnTo>
                <a:lnTo>
                  <a:pt x="7723538" y="126662"/>
                </a:lnTo>
                <a:cubicBezTo>
                  <a:pt x="7723538" y="126662"/>
                  <a:pt x="7731958" y="133778"/>
                  <a:pt x="7748799" y="148010"/>
                </a:cubicBezTo>
                <a:cubicBezTo>
                  <a:pt x="7765640" y="162241"/>
                  <a:pt x="7785564" y="179438"/>
                  <a:pt x="7808572" y="199600"/>
                </a:cubicBezTo>
                <a:cubicBezTo>
                  <a:pt x="7820076" y="209680"/>
                  <a:pt x="7831016" y="219435"/>
                  <a:pt x="7841394" y="228864"/>
                </a:cubicBezTo>
                <a:lnTo>
                  <a:pt x="7870593" y="255945"/>
                </a:lnTo>
                <a:lnTo>
                  <a:pt x="7867900" y="242384"/>
                </a:lnTo>
                <a:cubicBezTo>
                  <a:pt x="7861200" y="218012"/>
                  <a:pt x="7852572" y="193314"/>
                  <a:pt x="7842016" y="168290"/>
                </a:cubicBezTo>
                <a:cubicBezTo>
                  <a:pt x="7820906" y="118242"/>
                  <a:pt x="7799440" y="74242"/>
                  <a:pt x="7777618" y="36291"/>
                </a:cubicBezTo>
                <a:lnTo>
                  <a:pt x="7791850" y="29175"/>
                </a:lnTo>
                <a:cubicBezTo>
                  <a:pt x="7856842" y="48625"/>
                  <a:pt x="7907601" y="71752"/>
                  <a:pt x="7944129" y="98555"/>
                </a:cubicBezTo>
                <a:cubicBezTo>
                  <a:pt x="7980657" y="125358"/>
                  <a:pt x="8006155" y="152872"/>
                  <a:pt x="8020624" y="181098"/>
                </a:cubicBezTo>
                <a:cubicBezTo>
                  <a:pt x="8035093" y="209325"/>
                  <a:pt x="8040786" y="235653"/>
                  <a:pt x="8037702" y="260084"/>
                </a:cubicBezTo>
                <a:cubicBezTo>
                  <a:pt x="8034619" y="284515"/>
                  <a:pt x="8025487" y="304440"/>
                  <a:pt x="8010306" y="319857"/>
                </a:cubicBezTo>
                <a:cubicBezTo>
                  <a:pt x="7995126" y="335275"/>
                  <a:pt x="7976150" y="343221"/>
                  <a:pt x="7953380" y="343695"/>
                </a:cubicBezTo>
                <a:cubicBezTo>
                  <a:pt x="7930609" y="344170"/>
                  <a:pt x="7906890" y="334445"/>
                  <a:pt x="7882221" y="314520"/>
                </a:cubicBezTo>
                <a:lnTo>
                  <a:pt x="7870696" y="256466"/>
                </a:lnTo>
                <a:lnTo>
                  <a:pt x="7865988" y="266444"/>
                </a:lnTo>
                <a:cubicBezTo>
                  <a:pt x="7859495" y="275250"/>
                  <a:pt x="7848065" y="279653"/>
                  <a:pt x="7831698" y="279653"/>
                </a:cubicBezTo>
                <a:lnTo>
                  <a:pt x="7289472" y="279653"/>
                </a:lnTo>
                <a:lnTo>
                  <a:pt x="7277374" y="239093"/>
                </a:lnTo>
                <a:lnTo>
                  <a:pt x="7492984" y="239093"/>
                </a:lnTo>
                <a:cubicBezTo>
                  <a:pt x="7489664" y="236721"/>
                  <a:pt x="7485868" y="234111"/>
                  <a:pt x="7481599" y="231265"/>
                </a:cubicBezTo>
                <a:cubicBezTo>
                  <a:pt x="7477330" y="228419"/>
                  <a:pt x="7473534" y="225098"/>
                  <a:pt x="7470214" y="221303"/>
                </a:cubicBezTo>
                <a:cubicBezTo>
                  <a:pt x="7472112" y="185724"/>
                  <a:pt x="7467604" y="149670"/>
                  <a:pt x="7456694" y="113142"/>
                </a:cubicBezTo>
                <a:cubicBezTo>
                  <a:pt x="7445782" y="76614"/>
                  <a:pt x="7432262" y="45542"/>
                  <a:pt x="7416134" y="19925"/>
                </a:cubicBezTo>
                <a:close/>
                <a:moveTo>
                  <a:pt x="5168951" y="12809"/>
                </a:moveTo>
                <a:lnTo>
                  <a:pt x="5438641" y="39137"/>
                </a:lnTo>
                <a:cubicBezTo>
                  <a:pt x="5437218" y="49574"/>
                  <a:pt x="5433186" y="58231"/>
                  <a:pt x="5426544" y="65110"/>
                </a:cubicBezTo>
                <a:cubicBezTo>
                  <a:pt x="5419903" y="71989"/>
                  <a:pt x="5405908" y="76851"/>
                  <a:pt x="5384561" y="79698"/>
                </a:cubicBezTo>
                <a:lnTo>
                  <a:pt x="5384561" y="549343"/>
                </a:lnTo>
                <a:lnTo>
                  <a:pt x="5460700" y="549343"/>
                </a:lnTo>
                <a:lnTo>
                  <a:pt x="5568150" y="403469"/>
                </a:lnTo>
                <a:cubicBezTo>
                  <a:pt x="5568150" y="403469"/>
                  <a:pt x="5574673" y="408805"/>
                  <a:pt x="5587718" y="419479"/>
                </a:cubicBezTo>
                <a:cubicBezTo>
                  <a:pt x="5600764" y="430153"/>
                  <a:pt x="5617368" y="443910"/>
                  <a:pt x="5637529" y="460751"/>
                </a:cubicBezTo>
                <a:cubicBezTo>
                  <a:pt x="5657691" y="477592"/>
                  <a:pt x="5678801" y="495382"/>
                  <a:pt x="5700860" y="514120"/>
                </a:cubicBezTo>
                <a:cubicBezTo>
                  <a:pt x="5722919" y="532858"/>
                  <a:pt x="5742725" y="550292"/>
                  <a:pt x="5760278" y="566422"/>
                </a:cubicBezTo>
                <a:cubicBezTo>
                  <a:pt x="5756008" y="582076"/>
                  <a:pt x="5742014" y="589904"/>
                  <a:pt x="5718294" y="589904"/>
                </a:cubicBezTo>
                <a:lnTo>
                  <a:pt x="5384561" y="589904"/>
                </a:lnTo>
                <a:lnTo>
                  <a:pt x="5384561" y="1308604"/>
                </a:lnTo>
                <a:cubicBezTo>
                  <a:pt x="5384561" y="1315720"/>
                  <a:pt x="5375666" y="1325208"/>
                  <a:pt x="5357876" y="1337068"/>
                </a:cubicBezTo>
                <a:cubicBezTo>
                  <a:pt x="5340087" y="1348927"/>
                  <a:pt x="5317791" y="1359482"/>
                  <a:pt x="5290988" y="1368733"/>
                </a:cubicBezTo>
                <a:cubicBezTo>
                  <a:pt x="5264185" y="1377984"/>
                  <a:pt x="5237026" y="1382609"/>
                  <a:pt x="5209511" y="1382609"/>
                </a:cubicBezTo>
                <a:lnTo>
                  <a:pt x="5168951" y="1382609"/>
                </a:lnTo>
                <a:lnTo>
                  <a:pt x="5168951" y="589904"/>
                </a:lnTo>
                <a:lnTo>
                  <a:pt x="4868662" y="589904"/>
                </a:lnTo>
                <a:lnTo>
                  <a:pt x="4857277" y="549343"/>
                </a:lnTo>
                <a:lnTo>
                  <a:pt x="5168951" y="549343"/>
                </a:lnTo>
                <a:close/>
                <a:moveTo>
                  <a:pt x="3915850" y="9962"/>
                </a:moveTo>
                <a:lnTo>
                  <a:pt x="4085918" y="144452"/>
                </a:lnTo>
                <a:cubicBezTo>
                  <a:pt x="4075956" y="155837"/>
                  <a:pt x="4059115" y="162953"/>
                  <a:pt x="4035396" y="165799"/>
                </a:cubicBezTo>
                <a:lnTo>
                  <a:pt x="4035396" y="368601"/>
                </a:lnTo>
                <a:cubicBezTo>
                  <a:pt x="4035396" y="376666"/>
                  <a:pt x="4036582" y="382358"/>
                  <a:pt x="4038954" y="385679"/>
                </a:cubicBezTo>
                <a:cubicBezTo>
                  <a:pt x="4041326" y="389000"/>
                  <a:pt x="4046781" y="390660"/>
                  <a:pt x="4055320" y="390660"/>
                </a:cubicBezTo>
                <a:lnTo>
                  <a:pt x="4091611" y="390660"/>
                </a:lnTo>
                <a:cubicBezTo>
                  <a:pt x="4097778" y="390660"/>
                  <a:pt x="4104064" y="390660"/>
                  <a:pt x="4110468" y="390660"/>
                </a:cubicBezTo>
                <a:cubicBezTo>
                  <a:pt x="4116872" y="390660"/>
                  <a:pt x="4122446" y="390660"/>
                  <a:pt x="4127190" y="390660"/>
                </a:cubicBezTo>
                <a:cubicBezTo>
                  <a:pt x="4141422" y="390660"/>
                  <a:pt x="4154468" y="389711"/>
                  <a:pt x="4166328" y="387814"/>
                </a:cubicBezTo>
                <a:cubicBezTo>
                  <a:pt x="4171546" y="386865"/>
                  <a:pt x="4177950" y="385679"/>
                  <a:pt x="4185540" y="384256"/>
                </a:cubicBezTo>
                <a:cubicBezTo>
                  <a:pt x="4193130" y="382833"/>
                  <a:pt x="4199772" y="381409"/>
                  <a:pt x="4205464" y="379986"/>
                </a:cubicBezTo>
                <a:lnTo>
                  <a:pt x="4218985" y="379986"/>
                </a:lnTo>
                <a:lnTo>
                  <a:pt x="4227524" y="382833"/>
                </a:lnTo>
                <a:cubicBezTo>
                  <a:pt x="4249346" y="393744"/>
                  <a:pt x="4264289" y="405129"/>
                  <a:pt x="4272354" y="416989"/>
                </a:cubicBezTo>
                <a:cubicBezTo>
                  <a:pt x="4280418" y="428848"/>
                  <a:pt x="4284450" y="443792"/>
                  <a:pt x="4284450" y="461819"/>
                </a:cubicBezTo>
                <a:cubicBezTo>
                  <a:pt x="4284450" y="499770"/>
                  <a:pt x="4266779" y="528707"/>
                  <a:pt x="4231437" y="548632"/>
                </a:cubicBezTo>
                <a:cubicBezTo>
                  <a:pt x="4196095" y="568556"/>
                  <a:pt x="4139999" y="578518"/>
                  <a:pt x="4063148" y="578518"/>
                </a:cubicBezTo>
                <a:lnTo>
                  <a:pt x="4035396" y="578518"/>
                </a:lnTo>
                <a:lnTo>
                  <a:pt x="4211157" y="735779"/>
                </a:lnTo>
                <a:cubicBezTo>
                  <a:pt x="4206413" y="744318"/>
                  <a:pt x="4199653" y="750247"/>
                  <a:pt x="4190877" y="753568"/>
                </a:cubicBezTo>
                <a:cubicBezTo>
                  <a:pt x="4182101" y="756889"/>
                  <a:pt x="4168462" y="759735"/>
                  <a:pt x="4149961" y="762107"/>
                </a:cubicBezTo>
                <a:cubicBezTo>
                  <a:pt x="4095880" y="886872"/>
                  <a:pt x="4020216" y="995744"/>
                  <a:pt x="3922966" y="1088725"/>
                </a:cubicBezTo>
                <a:cubicBezTo>
                  <a:pt x="3980367" y="1109598"/>
                  <a:pt x="4040970" y="1126676"/>
                  <a:pt x="4104776" y="1139959"/>
                </a:cubicBezTo>
                <a:cubicBezTo>
                  <a:pt x="4168581" y="1153242"/>
                  <a:pt x="4233216" y="1164152"/>
                  <a:pt x="4298682" y="1172692"/>
                </a:cubicBezTo>
                <a:lnTo>
                  <a:pt x="4297259" y="1190481"/>
                </a:lnTo>
                <a:cubicBezTo>
                  <a:pt x="4249820" y="1202341"/>
                  <a:pt x="4210564" y="1225586"/>
                  <a:pt x="4179492" y="1260216"/>
                </a:cubicBezTo>
                <a:cubicBezTo>
                  <a:pt x="4148419" y="1294847"/>
                  <a:pt x="4126004" y="1339202"/>
                  <a:pt x="4112247" y="1393283"/>
                </a:cubicBezTo>
                <a:cubicBezTo>
                  <a:pt x="4042986" y="1370512"/>
                  <a:pt x="3979181" y="1344658"/>
                  <a:pt x="3920831" y="1315720"/>
                </a:cubicBezTo>
                <a:cubicBezTo>
                  <a:pt x="3862481" y="1286782"/>
                  <a:pt x="3809349" y="1251915"/>
                  <a:pt x="3761436" y="1211117"/>
                </a:cubicBezTo>
                <a:cubicBezTo>
                  <a:pt x="3692175" y="1253338"/>
                  <a:pt x="3614375" y="1289629"/>
                  <a:pt x="3528036" y="1319989"/>
                </a:cubicBezTo>
                <a:cubicBezTo>
                  <a:pt x="3441697" y="1350350"/>
                  <a:pt x="3345870" y="1374307"/>
                  <a:pt x="3240556" y="1391860"/>
                </a:cubicBezTo>
                <a:lnTo>
                  <a:pt x="3233440" y="1375493"/>
                </a:lnTo>
                <a:cubicBezTo>
                  <a:pt x="3408964" y="1310976"/>
                  <a:pt x="3553179" y="1222977"/>
                  <a:pt x="3666084" y="1111495"/>
                </a:cubicBezTo>
                <a:cubicBezTo>
                  <a:pt x="3628607" y="1063582"/>
                  <a:pt x="3595637" y="1007485"/>
                  <a:pt x="3567173" y="943206"/>
                </a:cubicBezTo>
                <a:cubicBezTo>
                  <a:pt x="3538710" y="878926"/>
                  <a:pt x="3514990" y="804565"/>
                  <a:pt x="3496015" y="720124"/>
                </a:cubicBezTo>
                <a:lnTo>
                  <a:pt x="3393547" y="720124"/>
                </a:lnTo>
                <a:lnTo>
                  <a:pt x="3380738" y="678852"/>
                </a:lnTo>
                <a:lnTo>
                  <a:pt x="3903753" y="678852"/>
                </a:lnTo>
                <a:lnTo>
                  <a:pt x="4010491" y="578518"/>
                </a:lnTo>
                <a:lnTo>
                  <a:pt x="3985585" y="578518"/>
                </a:lnTo>
                <a:cubicBezTo>
                  <a:pt x="3940992" y="578518"/>
                  <a:pt x="3908141" y="573656"/>
                  <a:pt x="3887030" y="563931"/>
                </a:cubicBezTo>
                <a:cubicBezTo>
                  <a:pt x="3865920" y="554206"/>
                  <a:pt x="3852281" y="537839"/>
                  <a:pt x="3846115" y="514832"/>
                </a:cubicBezTo>
                <a:cubicBezTo>
                  <a:pt x="3839947" y="491824"/>
                  <a:pt x="3836864" y="460158"/>
                  <a:pt x="3836864" y="419835"/>
                </a:cubicBezTo>
                <a:lnTo>
                  <a:pt x="3836864" y="154414"/>
                </a:lnTo>
                <a:lnTo>
                  <a:pt x="3682450" y="154414"/>
                </a:lnTo>
                <a:lnTo>
                  <a:pt x="3682450" y="226996"/>
                </a:lnTo>
                <a:cubicBezTo>
                  <a:pt x="3682450" y="259254"/>
                  <a:pt x="3678655" y="295782"/>
                  <a:pt x="3671064" y="336580"/>
                </a:cubicBezTo>
                <a:cubicBezTo>
                  <a:pt x="3663474" y="377377"/>
                  <a:pt x="3647463" y="419242"/>
                  <a:pt x="3623032" y="462174"/>
                </a:cubicBezTo>
                <a:cubicBezTo>
                  <a:pt x="3598602" y="505107"/>
                  <a:pt x="3561836" y="545904"/>
                  <a:pt x="3512737" y="584567"/>
                </a:cubicBezTo>
                <a:cubicBezTo>
                  <a:pt x="3463637" y="623230"/>
                  <a:pt x="3397816" y="656081"/>
                  <a:pt x="3315272" y="683121"/>
                </a:cubicBezTo>
                <a:lnTo>
                  <a:pt x="3306733" y="671736"/>
                </a:lnTo>
                <a:cubicBezTo>
                  <a:pt x="3359865" y="626669"/>
                  <a:pt x="3399002" y="578281"/>
                  <a:pt x="3424145" y="526573"/>
                </a:cubicBezTo>
                <a:cubicBezTo>
                  <a:pt x="3449287" y="474864"/>
                  <a:pt x="3465535" y="423393"/>
                  <a:pt x="3472888" y="372159"/>
                </a:cubicBezTo>
                <a:cubicBezTo>
                  <a:pt x="3480241" y="320925"/>
                  <a:pt x="3483918" y="273011"/>
                  <a:pt x="3483918" y="228419"/>
                </a:cubicBezTo>
                <a:lnTo>
                  <a:pt x="3483918" y="98910"/>
                </a:lnTo>
                <a:lnTo>
                  <a:pt x="3483918" y="36291"/>
                </a:lnTo>
                <a:lnTo>
                  <a:pt x="3711625" y="113854"/>
                </a:lnTo>
                <a:lnTo>
                  <a:pt x="3821209" y="113854"/>
                </a:lnTo>
                <a:close/>
                <a:moveTo>
                  <a:pt x="8205992" y="4270"/>
                </a:moveTo>
                <a:cubicBezTo>
                  <a:pt x="8272881" y="15655"/>
                  <a:pt x="8323166" y="32377"/>
                  <a:pt x="8356848" y="54436"/>
                </a:cubicBezTo>
                <a:cubicBezTo>
                  <a:pt x="8390530" y="76495"/>
                  <a:pt x="8411403" y="99978"/>
                  <a:pt x="8419467" y="124883"/>
                </a:cubicBezTo>
                <a:cubicBezTo>
                  <a:pt x="8427532" y="149789"/>
                  <a:pt x="8426346" y="172678"/>
                  <a:pt x="8415910" y="193551"/>
                </a:cubicBezTo>
                <a:cubicBezTo>
                  <a:pt x="8405473" y="214424"/>
                  <a:pt x="8389344" y="229605"/>
                  <a:pt x="8367522" y="239093"/>
                </a:cubicBezTo>
                <a:lnTo>
                  <a:pt x="8424449" y="239093"/>
                </a:lnTo>
                <a:lnTo>
                  <a:pt x="8503434" y="126662"/>
                </a:lnTo>
                <a:cubicBezTo>
                  <a:pt x="8503434" y="126662"/>
                  <a:pt x="8511618" y="133778"/>
                  <a:pt x="8527984" y="148010"/>
                </a:cubicBezTo>
                <a:cubicBezTo>
                  <a:pt x="8544351" y="162241"/>
                  <a:pt x="8563800" y="179438"/>
                  <a:pt x="8586334" y="199600"/>
                </a:cubicBezTo>
                <a:cubicBezTo>
                  <a:pt x="8608868" y="219761"/>
                  <a:pt x="8628673" y="238618"/>
                  <a:pt x="8645751" y="256171"/>
                </a:cubicBezTo>
                <a:cubicBezTo>
                  <a:pt x="8641956" y="271825"/>
                  <a:pt x="8628910" y="279653"/>
                  <a:pt x="8606614" y="279653"/>
                </a:cubicBezTo>
                <a:lnTo>
                  <a:pt x="8072214" y="279653"/>
                </a:lnTo>
                <a:lnTo>
                  <a:pt x="8060117" y="239093"/>
                </a:lnTo>
                <a:lnTo>
                  <a:pt x="8287824" y="239093"/>
                </a:lnTo>
                <a:cubicBezTo>
                  <a:pt x="8274067" y="233400"/>
                  <a:pt x="8260310" y="224624"/>
                  <a:pt x="8246552" y="212764"/>
                </a:cubicBezTo>
                <a:cubicBezTo>
                  <a:pt x="8248924" y="177185"/>
                  <a:pt x="8244773" y="141131"/>
                  <a:pt x="8234100" y="104603"/>
                </a:cubicBezTo>
                <a:cubicBezTo>
                  <a:pt x="8223426" y="68075"/>
                  <a:pt x="8210262" y="37003"/>
                  <a:pt x="8194607" y="11385"/>
                </a:cubicBezTo>
                <a:close/>
                <a:moveTo>
                  <a:pt x="6611332" y="2846"/>
                </a:moveTo>
                <a:lnTo>
                  <a:pt x="6871060" y="93218"/>
                </a:lnTo>
                <a:cubicBezTo>
                  <a:pt x="6868214" y="101757"/>
                  <a:pt x="6861690" y="108873"/>
                  <a:pt x="6851491" y="114565"/>
                </a:cubicBezTo>
                <a:cubicBezTo>
                  <a:pt x="6841292" y="120258"/>
                  <a:pt x="6827890" y="122393"/>
                  <a:pt x="6811286" y="120970"/>
                </a:cubicBezTo>
                <a:cubicBezTo>
                  <a:pt x="6792311" y="148484"/>
                  <a:pt x="6771912" y="174576"/>
                  <a:pt x="6750090" y="199244"/>
                </a:cubicBezTo>
                <a:lnTo>
                  <a:pt x="6936526" y="199244"/>
                </a:lnTo>
                <a:lnTo>
                  <a:pt x="7031166" y="78274"/>
                </a:lnTo>
                <a:cubicBezTo>
                  <a:pt x="7031166" y="78274"/>
                  <a:pt x="7041010" y="85865"/>
                  <a:pt x="7060697" y="101045"/>
                </a:cubicBezTo>
                <a:cubicBezTo>
                  <a:pt x="7080384" y="116226"/>
                  <a:pt x="7103629" y="134608"/>
                  <a:pt x="7130432" y="156193"/>
                </a:cubicBezTo>
                <a:cubicBezTo>
                  <a:pt x="7157235" y="177778"/>
                  <a:pt x="7181548" y="198058"/>
                  <a:pt x="7203370" y="217033"/>
                </a:cubicBezTo>
                <a:cubicBezTo>
                  <a:pt x="7199100" y="232688"/>
                  <a:pt x="7185580" y="240516"/>
                  <a:pt x="7162810" y="240516"/>
                </a:cubicBezTo>
                <a:lnTo>
                  <a:pt x="6809864" y="240516"/>
                </a:lnTo>
                <a:cubicBezTo>
                  <a:pt x="6865367" y="254747"/>
                  <a:pt x="6905216" y="274316"/>
                  <a:pt x="6929410" y="299221"/>
                </a:cubicBezTo>
                <a:cubicBezTo>
                  <a:pt x="6953604" y="324127"/>
                  <a:pt x="6965819" y="349625"/>
                  <a:pt x="6966056" y="375717"/>
                </a:cubicBezTo>
                <a:cubicBezTo>
                  <a:pt x="6966294" y="401808"/>
                  <a:pt x="6957992" y="424342"/>
                  <a:pt x="6941150" y="443317"/>
                </a:cubicBezTo>
                <a:cubicBezTo>
                  <a:pt x="6924310" y="462293"/>
                  <a:pt x="6902370" y="473441"/>
                  <a:pt x="6875329" y="476762"/>
                </a:cubicBezTo>
                <a:cubicBezTo>
                  <a:pt x="6848289" y="480083"/>
                  <a:pt x="6820062" y="470832"/>
                  <a:pt x="6790650" y="449010"/>
                </a:cubicBezTo>
                <a:cubicBezTo>
                  <a:pt x="6787804" y="412482"/>
                  <a:pt x="6778435" y="375835"/>
                  <a:pt x="6762543" y="339070"/>
                </a:cubicBezTo>
                <a:cubicBezTo>
                  <a:pt x="6746651" y="302305"/>
                  <a:pt x="6728506" y="270402"/>
                  <a:pt x="6708107" y="243362"/>
                </a:cubicBezTo>
                <a:cubicBezTo>
                  <a:pt x="6655450" y="291275"/>
                  <a:pt x="6598049" y="330175"/>
                  <a:pt x="6535904" y="360062"/>
                </a:cubicBezTo>
                <a:lnTo>
                  <a:pt x="6669681" y="392083"/>
                </a:lnTo>
                <a:cubicBezTo>
                  <a:pt x="6666835" y="402045"/>
                  <a:pt x="6660075" y="409873"/>
                  <a:pt x="6649401" y="415566"/>
                </a:cubicBezTo>
                <a:cubicBezTo>
                  <a:pt x="6638728" y="421258"/>
                  <a:pt x="6620344" y="425528"/>
                  <a:pt x="6594254" y="428374"/>
                </a:cubicBezTo>
                <a:cubicBezTo>
                  <a:pt x="6628410" y="466800"/>
                  <a:pt x="6670156" y="499414"/>
                  <a:pt x="6719492" y="526217"/>
                </a:cubicBezTo>
                <a:cubicBezTo>
                  <a:pt x="6768828" y="553020"/>
                  <a:pt x="6822198" y="575435"/>
                  <a:pt x="6879598" y="593462"/>
                </a:cubicBezTo>
                <a:cubicBezTo>
                  <a:pt x="6937000" y="611489"/>
                  <a:pt x="6995112" y="626195"/>
                  <a:pt x="7053937" y="637580"/>
                </a:cubicBezTo>
                <a:cubicBezTo>
                  <a:pt x="7112761" y="648965"/>
                  <a:pt x="7168976" y="658453"/>
                  <a:pt x="7222582" y="666043"/>
                </a:cubicBezTo>
                <a:lnTo>
                  <a:pt x="7222582" y="687391"/>
                </a:lnTo>
                <a:cubicBezTo>
                  <a:pt x="7193644" y="696879"/>
                  <a:pt x="7168858" y="712296"/>
                  <a:pt x="7148222" y="733644"/>
                </a:cubicBezTo>
                <a:cubicBezTo>
                  <a:pt x="7127586" y="754991"/>
                  <a:pt x="7110982" y="778948"/>
                  <a:pt x="7098411" y="805514"/>
                </a:cubicBezTo>
                <a:cubicBezTo>
                  <a:pt x="7085840" y="832080"/>
                  <a:pt x="7077656" y="857934"/>
                  <a:pt x="7073861" y="883077"/>
                </a:cubicBezTo>
                <a:cubicBezTo>
                  <a:pt x="6960956" y="838484"/>
                  <a:pt x="6860030" y="781557"/>
                  <a:pt x="6771082" y="712296"/>
                </a:cubicBezTo>
                <a:cubicBezTo>
                  <a:pt x="6682134" y="643035"/>
                  <a:pt x="6615838" y="553613"/>
                  <a:pt x="6572194" y="444029"/>
                </a:cubicBezTo>
                <a:cubicBezTo>
                  <a:pt x="6535192" y="499058"/>
                  <a:pt x="6488109" y="552546"/>
                  <a:pt x="6430945" y="604491"/>
                </a:cubicBezTo>
                <a:cubicBezTo>
                  <a:pt x="6373781" y="656437"/>
                  <a:pt x="6310094" y="705180"/>
                  <a:pt x="6239884" y="750722"/>
                </a:cubicBezTo>
                <a:cubicBezTo>
                  <a:pt x="6175367" y="792943"/>
                  <a:pt x="6106344" y="831250"/>
                  <a:pt x="6032813" y="865643"/>
                </a:cubicBezTo>
                <a:cubicBezTo>
                  <a:pt x="5959283" y="900036"/>
                  <a:pt x="5885041" y="928144"/>
                  <a:pt x="5810087" y="949966"/>
                </a:cubicBezTo>
                <a:lnTo>
                  <a:pt x="5802972" y="934311"/>
                </a:lnTo>
                <a:cubicBezTo>
                  <a:pt x="5868437" y="898257"/>
                  <a:pt x="5932480" y="855325"/>
                  <a:pt x="5995099" y="805514"/>
                </a:cubicBezTo>
                <a:cubicBezTo>
                  <a:pt x="6057719" y="755703"/>
                  <a:pt x="6115476" y="702571"/>
                  <a:pt x="6168370" y="646119"/>
                </a:cubicBezTo>
                <a:cubicBezTo>
                  <a:pt x="6221265" y="589667"/>
                  <a:pt x="6266094" y="533451"/>
                  <a:pt x="6302860" y="477473"/>
                </a:cubicBezTo>
                <a:cubicBezTo>
                  <a:pt x="6339625" y="421495"/>
                  <a:pt x="6364886" y="369075"/>
                  <a:pt x="6378643" y="320213"/>
                </a:cubicBezTo>
                <a:lnTo>
                  <a:pt x="6498190" y="349388"/>
                </a:lnTo>
                <a:cubicBezTo>
                  <a:pt x="6521909" y="305744"/>
                  <a:pt x="6543968" y="253324"/>
                  <a:pt x="6564367" y="192128"/>
                </a:cubicBezTo>
                <a:cubicBezTo>
                  <a:pt x="6584766" y="130932"/>
                  <a:pt x="6600421" y="67838"/>
                  <a:pt x="6611332" y="2846"/>
                </a:cubicBezTo>
                <a:close/>
                <a:moveTo>
                  <a:pt x="6020006" y="1423"/>
                </a:moveTo>
                <a:lnTo>
                  <a:pt x="6267637" y="91795"/>
                </a:lnTo>
                <a:cubicBezTo>
                  <a:pt x="6259098" y="112193"/>
                  <a:pt x="6239174" y="120970"/>
                  <a:pt x="6207864" y="118123"/>
                </a:cubicBezTo>
                <a:cubicBezTo>
                  <a:pt x="6192684" y="145638"/>
                  <a:pt x="6176317" y="172678"/>
                  <a:pt x="6158765" y="199244"/>
                </a:cubicBezTo>
                <a:lnTo>
                  <a:pt x="6313179" y="199244"/>
                </a:lnTo>
                <a:lnTo>
                  <a:pt x="6397146" y="83256"/>
                </a:lnTo>
                <a:cubicBezTo>
                  <a:pt x="6397146" y="83256"/>
                  <a:pt x="6405922" y="90609"/>
                  <a:pt x="6423474" y="105315"/>
                </a:cubicBezTo>
                <a:cubicBezTo>
                  <a:pt x="6441027" y="120021"/>
                  <a:pt x="6461663" y="137810"/>
                  <a:pt x="6485382" y="158683"/>
                </a:cubicBezTo>
                <a:cubicBezTo>
                  <a:pt x="6509102" y="179557"/>
                  <a:pt x="6530212" y="199007"/>
                  <a:pt x="6548713" y="217033"/>
                </a:cubicBezTo>
                <a:cubicBezTo>
                  <a:pt x="6545867" y="232688"/>
                  <a:pt x="6532821" y="240516"/>
                  <a:pt x="6509576" y="240516"/>
                </a:cubicBezTo>
                <a:lnTo>
                  <a:pt x="6145245" y="240516"/>
                </a:lnTo>
                <a:cubicBezTo>
                  <a:pt x="6196004" y="255222"/>
                  <a:pt x="6233956" y="273011"/>
                  <a:pt x="6259098" y="293885"/>
                </a:cubicBezTo>
                <a:cubicBezTo>
                  <a:pt x="6284241" y="314758"/>
                  <a:pt x="6299777" y="335987"/>
                  <a:pt x="6305707" y="357571"/>
                </a:cubicBezTo>
                <a:cubicBezTo>
                  <a:pt x="6311637" y="379156"/>
                  <a:pt x="6310095" y="399080"/>
                  <a:pt x="6301082" y="417344"/>
                </a:cubicBezTo>
                <a:cubicBezTo>
                  <a:pt x="6292068" y="435608"/>
                  <a:pt x="6278430" y="449603"/>
                  <a:pt x="6260166" y="459328"/>
                </a:cubicBezTo>
                <a:cubicBezTo>
                  <a:pt x="6241902" y="469053"/>
                  <a:pt x="6221384" y="472374"/>
                  <a:pt x="6198614" y="469290"/>
                </a:cubicBezTo>
                <a:cubicBezTo>
                  <a:pt x="6175843" y="466207"/>
                  <a:pt x="6153784" y="453991"/>
                  <a:pt x="6132436" y="432644"/>
                </a:cubicBezTo>
                <a:cubicBezTo>
                  <a:pt x="6135283" y="405603"/>
                  <a:pt x="6134215" y="377733"/>
                  <a:pt x="6129234" y="349032"/>
                </a:cubicBezTo>
                <a:cubicBezTo>
                  <a:pt x="6124253" y="320332"/>
                  <a:pt x="6117019" y="294359"/>
                  <a:pt x="6107531" y="271114"/>
                </a:cubicBezTo>
                <a:cubicBezTo>
                  <a:pt x="6066733" y="322822"/>
                  <a:pt x="6022496" y="368720"/>
                  <a:pt x="5974820" y="408805"/>
                </a:cubicBezTo>
                <a:cubicBezTo>
                  <a:pt x="5927144" y="448891"/>
                  <a:pt x="5877215" y="483640"/>
                  <a:pt x="5825032" y="513053"/>
                </a:cubicBezTo>
                <a:lnTo>
                  <a:pt x="5810088" y="499533"/>
                </a:lnTo>
                <a:cubicBezTo>
                  <a:pt x="5837603" y="460158"/>
                  <a:pt x="5864762" y="413787"/>
                  <a:pt x="5891565" y="360418"/>
                </a:cubicBezTo>
                <a:cubicBezTo>
                  <a:pt x="5918368" y="307049"/>
                  <a:pt x="5942918" y="249648"/>
                  <a:pt x="5965214" y="188214"/>
                </a:cubicBezTo>
                <a:cubicBezTo>
                  <a:pt x="5987510" y="126781"/>
                  <a:pt x="6005774" y="64517"/>
                  <a:pt x="6020006" y="1423"/>
                </a:cubicBezTo>
                <a:close/>
                <a:moveTo>
                  <a:pt x="684546" y="0"/>
                </a:moveTo>
                <a:lnTo>
                  <a:pt x="945697" y="22059"/>
                </a:lnTo>
                <a:cubicBezTo>
                  <a:pt x="944274" y="31547"/>
                  <a:pt x="939886" y="39612"/>
                  <a:pt x="932533" y="46253"/>
                </a:cubicBezTo>
                <a:cubicBezTo>
                  <a:pt x="925180" y="52895"/>
                  <a:pt x="913439" y="57401"/>
                  <a:pt x="897309" y="59773"/>
                </a:cubicBezTo>
                <a:lnTo>
                  <a:pt x="897309" y="335156"/>
                </a:lnTo>
                <a:cubicBezTo>
                  <a:pt x="926721" y="308116"/>
                  <a:pt x="955778" y="279416"/>
                  <a:pt x="984478" y="249055"/>
                </a:cubicBezTo>
                <a:cubicBezTo>
                  <a:pt x="1013179" y="218694"/>
                  <a:pt x="1039508" y="189400"/>
                  <a:pt x="1063464" y="161174"/>
                </a:cubicBezTo>
                <a:cubicBezTo>
                  <a:pt x="1087421" y="132948"/>
                  <a:pt x="1106990" y="108398"/>
                  <a:pt x="1122170" y="87525"/>
                </a:cubicBezTo>
                <a:lnTo>
                  <a:pt x="1310028" y="273960"/>
                </a:lnTo>
                <a:cubicBezTo>
                  <a:pt x="1304336" y="279653"/>
                  <a:pt x="1295678" y="283092"/>
                  <a:pt x="1284056" y="284278"/>
                </a:cubicBezTo>
                <a:cubicBezTo>
                  <a:pt x="1272433" y="285464"/>
                  <a:pt x="1259743" y="282025"/>
                  <a:pt x="1245986" y="273960"/>
                </a:cubicBezTo>
                <a:cubicBezTo>
                  <a:pt x="1222266" y="284397"/>
                  <a:pt x="1191668" y="296849"/>
                  <a:pt x="1154191" y="311318"/>
                </a:cubicBezTo>
                <a:cubicBezTo>
                  <a:pt x="1116715" y="325787"/>
                  <a:pt x="1075680" y="340256"/>
                  <a:pt x="1031087" y="354725"/>
                </a:cubicBezTo>
                <a:cubicBezTo>
                  <a:pt x="986495" y="369194"/>
                  <a:pt x="941902" y="382121"/>
                  <a:pt x="897309" y="393506"/>
                </a:cubicBezTo>
                <a:lnTo>
                  <a:pt x="897309" y="524438"/>
                </a:lnTo>
                <a:cubicBezTo>
                  <a:pt x="897309" y="536298"/>
                  <a:pt x="900393" y="544600"/>
                  <a:pt x="906560" y="549343"/>
                </a:cubicBezTo>
                <a:cubicBezTo>
                  <a:pt x="912727" y="554087"/>
                  <a:pt x="925298" y="556459"/>
                  <a:pt x="944274" y="556459"/>
                </a:cubicBezTo>
                <a:lnTo>
                  <a:pt x="1058128" y="556459"/>
                </a:lnTo>
                <a:cubicBezTo>
                  <a:pt x="1073782" y="556459"/>
                  <a:pt x="1089556" y="556222"/>
                  <a:pt x="1105448" y="555748"/>
                </a:cubicBezTo>
                <a:cubicBezTo>
                  <a:pt x="1121340" y="555273"/>
                  <a:pt x="1134030" y="554562"/>
                  <a:pt x="1143518" y="553613"/>
                </a:cubicBezTo>
                <a:cubicBezTo>
                  <a:pt x="1163442" y="553613"/>
                  <a:pt x="1179097" y="548869"/>
                  <a:pt x="1190482" y="539381"/>
                </a:cubicBezTo>
                <a:cubicBezTo>
                  <a:pt x="1199021" y="529893"/>
                  <a:pt x="1209814" y="513883"/>
                  <a:pt x="1222859" y="491349"/>
                </a:cubicBezTo>
                <a:cubicBezTo>
                  <a:pt x="1235905" y="468816"/>
                  <a:pt x="1248832" y="441894"/>
                  <a:pt x="1261641" y="410584"/>
                </a:cubicBezTo>
                <a:lnTo>
                  <a:pt x="1276584" y="410584"/>
                </a:lnTo>
                <a:lnTo>
                  <a:pt x="1282277" y="542228"/>
                </a:lnTo>
                <a:cubicBezTo>
                  <a:pt x="1309791" y="553613"/>
                  <a:pt x="1328530" y="565473"/>
                  <a:pt x="1338492" y="577807"/>
                </a:cubicBezTo>
                <a:cubicBezTo>
                  <a:pt x="1348454" y="590141"/>
                  <a:pt x="1353435" y="605321"/>
                  <a:pt x="1353435" y="623348"/>
                </a:cubicBezTo>
                <a:cubicBezTo>
                  <a:pt x="1353435" y="651812"/>
                  <a:pt x="1343473" y="674108"/>
                  <a:pt x="1323549" y="690237"/>
                </a:cubicBezTo>
                <a:cubicBezTo>
                  <a:pt x="1303624" y="706366"/>
                  <a:pt x="1270298" y="717752"/>
                  <a:pt x="1223571" y="724393"/>
                </a:cubicBezTo>
                <a:cubicBezTo>
                  <a:pt x="1176844" y="731035"/>
                  <a:pt x="1112920" y="734355"/>
                  <a:pt x="1031799" y="734355"/>
                </a:cubicBezTo>
                <a:lnTo>
                  <a:pt x="893040" y="734355"/>
                </a:lnTo>
                <a:cubicBezTo>
                  <a:pt x="837062" y="734355"/>
                  <a:pt x="794130" y="729612"/>
                  <a:pt x="764243" y="720124"/>
                </a:cubicBezTo>
                <a:cubicBezTo>
                  <a:pt x="734357" y="710636"/>
                  <a:pt x="713602" y="693795"/>
                  <a:pt x="701980" y="669601"/>
                </a:cubicBezTo>
                <a:cubicBezTo>
                  <a:pt x="690357" y="645407"/>
                  <a:pt x="684546" y="611014"/>
                  <a:pt x="684546" y="5664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chemeClr val="bg1"/>
              </a:solidFill>
              <a:cs typeface="思源黑体 CN Heavy" panose="020B0A00000000000000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嘉.1"/>
          <p:cNvSpPr/>
          <p:nvPr/>
        </p:nvSpPr>
        <p:spPr>
          <a:xfrm>
            <a:off x="5654957" y="-16169"/>
            <a:ext cx="6537043" cy="6868779"/>
          </a:xfrm>
          <a:custGeom>
            <a:avLst/>
            <a:gdLst>
              <a:gd name="connsiteX0" fmla="*/ 1143048 w 6255633"/>
              <a:gd name="connsiteY0" fmla="*/ 10779 h 6868779"/>
              <a:gd name="connsiteX1" fmla="*/ 6255633 w 6255633"/>
              <a:gd name="connsiteY1" fmla="*/ 10779 h 6868779"/>
              <a:gd name="connsiteX2" fmla="*/ 6255633 w 6255633"/>
              <a:gd name="connsiteY2" fmla="*/ 6868779 h 6868779"/>
              <a:gd name="connsiteX3" fmla="*/ 0 w 6255633"/>
              <a:gd name="connsiteY3" fmla="*/ 6868779 h 6868779"/>
              <a:gd name="connsiteX4" fmla="*/ 1301516 w 6255633"/>
              <a:gd name="connsiteY4" fmla="*/ 191464 h 6868779"/>
              <a:gd name="connsiteX5" fmla="*/ 1133594 w 6255633"/>
              <a:gd name="connsiteY5" fmla="*/ 0 h 6868779"/>
              <a:gd name="connsiteX6" fmla="*/ 1143048 w 6255633"/>
              <a:gd name="connsiteY6" fmla="*/ 10779 h 6868779"/>
              <a:gd name="connsiteX7" fmla="*/ 1133594 w 6255633"/>
              <a:gd name="connsiteY7" fmla="*/ 10779 h 68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633" h="6868779">
                <a:moveTo>
                  <a:pt x="1143048" y="10779"/>
                </a:moveTo>
                <a:lnTo>
                  <a:pt x="6255633" y="10779"/>
                </a:lnTo>
                <a:lnTo>
                  <a:pt x="6255633" y="6868779"/>
                </a:lnTo>
                <a:lnTo>
                  <a:pt x="0" y="6868779"/>
                </a:lnTo>
                <a:cubicBezTo>
                  <a:pt x="362553" y="4646742"/>
                  <a:pt x="3006246" y="2305215"/>
                  <a:pt x="1301516" y="191464"/>
                </a:cubicBezTo>
                <a:close/>
                <a:moveTo>
                  <a:pt x="1133594" y="0"/>
                </a:moveTo>
                <a:lnTo>
                  <a:pt x="1143048" y="10779"/>
                </a:lnTo>
                <a:lnTo>
                  <a:pt x="1133594" y="10779"/>
                </a:lnTo>
                <a:close/>
              </a:path>
            </a:pathLst>
          </a:custGeom>
          <a:gradFill>
            <a:gsLst>
              <a:gs pos="0">
                <a:srgbClr val="0D409B"/>
              </a:gs>
              <a:gs pos="100000">
                <a:srgbClr val="2552D3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"/>
          <p:cNvSpPr/>
          <p:nvPr/>
        </p:nvSpPr>
        <p:spPr>
          <a:xfrm>
            <a:off x="-1" y="-40114"/>
            <a:ext cx="9200673" cy="6858000"/>
          </a:xfrm>
          <a:prstGeom prst="roundRect">
            <a:avLst>
              <a:gd name="adj" fmla="val 0"/>
            </a:avLst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21" name="嘉.3"/>
          <p:cNvGrpSpPr/>
          <p:nvPr/>
        </p:nvGrpSpPr>
        <p:grpSpPr>
          <a:xfrm>
            <a:off x="-10320330" y="483441"/>
            <a:ext cx="22998395" cy="4948884"/>
            <a:chOff x="2324179" y="2761541"/>
            <a:chExt cx="7021475" cy="3706258"/>
          </a:xfrm>
          <a:noFill/>
        </p:grpSpPr>
        <p:sp>
          <p:nvSpPr>
            <p:cNvPr id="22" name="嘉.3-1"/>
            <p:cNvSpPr/>
            <p:nvPr/>
          </p:nvSpPr>
          <p:spPr>
            <a:xfrm>
              <a:off x="4130094" y="3104680"/>
              <a:ext cx="5215560" cy="3351010"/>
            </a:xfrm>
            <a:custGeom>
              <a:avLst/>
              <a:gdLst>
                <a:gd name="connsiteX0" fmla="*/ 5215561 w 5215560"/>
                <a:gd name="connsiteY0" fmla="*/ 0 h 3351010"/>
                <a:gd name="connsiteX1" fmla="*/ 4659584 w 5215560"/>
                <a:gd name="connsiteY1" fmla="*/ 821126 h 3351010"/>
                <a:gd name="connsiteX2" fmla="*/ 3957277 w 5215560"/>
                <a:gd name="connsiteY2" fmla="*/ 1337390 h 3351010"/>
                <a:gd name="connsiteX3" fmla="*/ 990873 w 5215560"/>
                <a:gd name="connsiteY3" fmla="*/ 1859156 h 3351010"/>
                <a:gd name="connsiteX4" fmla="*/ 438086 w 5215560"/>
                <a:gd name="connsiteY4" fmla="*/ 2154688 h 3351010"/>
                <a:gd name="connsiteX5" fmla="*/ 9620 w 5215560"/>
                <a:gd name="connsiteY5" fmla="*/ 3351010 h 33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5560" h="3351010">
                  <a:moveTo>
                    <a:pt x="5215561" y="0"/>
                  </a:moveTo>
                  <a:cubicBezTo>
                    <a:pt x="5119070" y="312039"/>
                    <a:pt x="4902644" y="583409"/>
                    <a:pt x="4659584" y="821126"/>
                  </a:cubicBezTo>
                  <a:cubicBezTo>
                    <a:pt x="4453605" y="1022640"/>
                    <a:pt x="4223224" y="1206928"/>
                    <a:pt x="3957277" y="1337390"/>
                  </a:cubicBezTo>
                  <a:cubicBezTo>
                    <a:pt x="3063105" y="1775903"/>
                    <a:pt x="1942779" y="1539143"/>
                    <a:pt x="990873" y="1859156"/>
                  </a:cubicBezTo>
                  <a:cubicBezTo>
                    <a:pt x="789279" y="1926938"/>
                    <a:pt x="595262" y="2020718"/>
                    <a:pt x="438086" y="2154688"/>
                  </a:cubicBezTo>
                  <a:cubicBezTo>
                    <a:pt x="88966" y="2452373"/>
                    <a:pt x="-37987" y="2919913"/>
                    <a:pt x="9620" y="335101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3" name="嘉.3-2"/>
            <p:cNvSpPr/>
            <p:nvPr/>
          </p:nvSpPr>
          <p:spPr>
            <a:xfrm>
              <a:off x="4000083" y="3078364"/>
              <a:ext cx="5325316" cy="3307150"/>
            </a:xfrm>
            <a:custGeom>
              <a:avLst/>
              <a:gdLst>
                <a:gd name="connsiteX0" fmla="*/ 0 w 5325316"/>
                <a:gd name="connsiteY0" fmla="*/ 3307151 h 3307150"/>
                <a:gd name="connsiteX1" fmla="*/ 538672 w 5325316"/>
                <a:gd name="connsiteY1" fmla="*/ 2175262 h 3307150"/>
                <a:gd name="connsiteX2" fmla="*/ 1105733 w 5325316"/>
                <a:gd name="connsiteY2" fmla="*/ 1843287 h 3307150"/>
                <a:gd name="connsiteX3" fmla="*/ 3923574 w 5325316"/>
                <a:gd name="connsiteY3" fmla="*/ 1327342 h 3307150"/>
                <a:gd name="connsiteX4" fmla="*/ 4776757 w 5325316"/>
                <a:gd name="connsiteY4" fmla="*/ 828941 h 3307150"/>
                <a:gd name="connsiteX5" fmla="*/ 5325317 w 5325316"/>
                <a:gd name="connsiteY5" fmla="*/ 0 h 330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5316" h="3307150">
                  <a:moveTo>
                    <a:pt x="0" y="3307151"/>
                  </a:moveTo>
                  <a:cubicBezTo>
                    <a:pt x="8453" y="2913454"/>
                    <a:pt x="171928" y="2484749"/>
                    <a:pt x="538672" y="2175262"/>
                  </a:cubicBezTo>
                  <a:cubicBezTo>
                    <a:pt x="705816" y="2034354"/>
                    <a:pt x="897122" y="1920160"/>
                    <a:pt x="1105733" y="1843287"/>
                  </a:cubicBezTo>
                  <a:cubicBezTo>
                    <a:pt x="2001180" y="1513146"/>
                    <a:pt x="3056196" y="1707004"/>
                    <a:pt x="3923574" y="1327342"/>
                  </a:cubicBezTo>
                  <a:cubicBezTo>
                    <a:pt x="4234177" y="1191378"/>
                    <a:pt x="4530347" y="1079338"/>
                    <a:pt x="4776757" y="828941"/>
                  </a:cubicBezTo>
                  <a:cubicBezTo>
                    <a:pt x="5015351" y="586439"/>
                    <a:pt x="5227072" y="312996"/>
                    <a:pt x="532531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4" name="嘉.3-3"/>
            <p:cNvSpPr/>
            <p:nvPr/>
          </p:nvSpPr>
          <p:spPr>
            <a:xfrm>
              <a:off x="3860371" y="3051889"/>
              <a:ext cx="5444694" cy="3263451"/>
            </a:xfrm>
            <a:custGeom>
              <a:avLst/>
              <a:gdLst>
                <a:gd name="connsiteX0" fmla="*/ 0 w 5444694"/>
                <a:gd name="connsiteY0" fmla="*/ 3263451 h 3263451"/>
                <a:gd name="connsiteX1" fmla="*/ 648799 w 5444694"/>
                <a:gd name="connsiteY1" fmla="*/ 2195916 h 3263451"/>
                <a:gd name="connsiteX2" fmla="*/ 1230214 w 5444694"/>
                <a:gd name="connsiteY2" fmla="*/ 1827418 h 3263451"/>
                <a:gd name="connsiteX3" fmla="*/ 3899491 w 5444694"/>
                <a:gd name="connsiteY3" fmla="*/ 1317215 h 3263451"/>
                <a:gd name="connsiteX4" fmla="*/ 4903550 w 5444694"/>
                <a:gd name="connsiteY4" fmla="*/ 836676 h 3263451"/>
                <a:gd name="connsiteX5" fmla="*/ 5444695 w 5444694"/>
                <a:gd name="connsiteY5" fmla="*/ 0 h 326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4694" h="3263451">
                  <a:moveTo>
                    <a:pt x="0" y="3263451"/>
                  </a:moveTo>
                  <a:cubicBezTo>
                    <a:pt x="64593" y="2907234"/>
                    <a:pt x="264591" y="2517285"/>
                    <a:pt x="648799" y="2195916"/>
                  </a:cubicBezTo>
                  <a:cubicBezTo>
                    <a:pt x="825911" y="2047991"/>
                    <a:pt x="1014346" y="1913861"/>
                    <a:pt x="1230214" y="1827418"/>
                  </a:cubicBezTo>
                  <a:cubicBezTo>
                    <a:pt x="2070000" y="1491217"/>
                    <a:pt x="3064729" y="1647993"/>
                    <a:pt x="3899491" y="1317215"/>
                  </a:cubicBezTo>
                  <a:cubicBezTo>
                    <a:pt x="4256027" y="1175908"/>
                    <a:pt x="4617109" y="1136434"/>
                    <a:pt x="4903550" y="836676"/>
                  </a:cubicBezTo>
                  <a:cubicBezTo>
                    <a:pt x="5138796" y="590506"/>
                    <a:pt x="5344615" y="313793"/>
                    <a:pt x="544469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5" name="嘉.3-4"/>
            <p:cNvSpPr/>
            <p:nvPr/>
          </p:nvSpPr>
          <p:spPr>
            <a:xfrm>
              <a:off x="3720739" y="3025414"/>
              <a:ext cx="5564070" cy="3219671"/>
            </a:xfrm>
            <a:custGeom>
              <a:avLst/>
              <a:gdLst>
                <a:gd name="connsiteX0" fmla="*/ 0 w 5564070"/>
                <a:gd name="connsiteY0" fmla="*/ 3219672 h 3219671"/>
                <a:gd name="connsiteX1" fmla="*/ 759005 w 5564070"/>
                <a:gd name="connsiteY1" fmla="*/ 2216569 h 3219671"/>
                <a:gd name="connsiteX2" fmla="*/ 1354694 w 5564070"/>
                <a:gd name="connsiteY2" fmla="*/ 1811628 h 3219671"/>
                <a:gd name="connsiteX3" fmla="*/ 3875408 w 5564070"/>
                <a:gd name="connsiteY3" fmla="*/ 1307167 h 3219671"/>
                <a:gd name="connsiteX4" fmla="*/ 5030343 w 5564070"/>
                <a:gd name="connsiteY4" fmla="*/ 844491 h 3219671"/>
                <a:gd name="connsiteX5" fmla="*/ 5564071 w 5564070"/>
                <a:gd name="connsiteY5" fmla="*/ 0 h 321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4070" h="3219671">
                  <a:moveTo>
                    <a:pt x="0" y="3219672"/>
                  </a:moveTo>
                  <a:cubicBezTo>
                    <a:pt x="120653" y="2900934"/>
                    <a:pt x="357174" y="2549741"/>
                    <a:pt x="759005" y="2216569"/>
                  </a:cubicBezTo>
                  <a:cubicBezTo>
                    <a:pt x="946165" y="2061706"/>
                    <a:pt x="1131570" y="1907880"/>
                    <a:pt x="1354694" y="1811628"/>
                  </a:cubicBezTo>
                  <a:cubicBezTo>
                    <a:pt x="2139696" y="1473034"/>
                    <a:pt x="3076929" y="1596159"/>
                    <a:pt x="3875408" y="1307167"/>
                  </a:cubicBezTo>
                  <a:cubicBezTo>
                    <a:pt x="4278754" y="1161155"/>
                    <a:pt x="4704189" y="1194010"/>
                    <a:pt x="5030343" y="844491"/>
                  </a:cubicBezTo>
                  <a:cubicBezTo>
                    <a:pt x="5262797" y="595370"/>
                    <a:pt x="5462158" y="314750"/>
                    <a:pt x="556407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6" name="嘉.3-5"/>
            <p:cNvSpPr/>
            <p:nvPr/>
          </p:nvSpPr>
          <p:spPr>
            <a:xfrm>
              <a:off x="3581107" y="2999178"/>
              <a:ext cx="5683527" cy="3175732"/>
            </a:xfrm>
            <a:custGeom>
              <a:avLst/>
              <a:gdLst>
                <a:gd name="connsiteX0" fmla="*/ 0 w 5683527"/>
                <a:gd name="connsiteY0" fmla="*/ 3175733 h 3175732"/>
                <a:gd name="connsiteX1" fmla="*/ 869212 w 5683527"/>
                <a:gd name="connsiteY1" fmla="*/ 2237064 h 3175732"/>
                <a:gd name="connsiteX2" fmla="*/ 1479255 w 5683527"/>
                <a:gd name="connsiteY2" fmla="*/ 1795680 h 3175732"/>
                <a:gd name="connsiteX3" fmla="*/ 3851405 w 5683527"/>
                <a:gd name="connsiteY3" fmla="*/ 1297039 h 3175732"/>
                <a:gd name="connsiteX4" fmla="*/ 5157216 w 5683527"/>
                <a:gd name="connsiteY4" fmla="*/ 852226 h 3175732"/>
                <a:gd name="connsiteX5" fmla="*/ 5683528 w 5683527"/>
                <a:gd name="connsiteY5" fmla="*/ 0 h 31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3527" h="3175732">
                  <a:moveTo>
                    <a:pt x="0" y="3175733"/>
                  </a:moveTo>
                  <a:cubicBezTo>
                    <a:pt x="176713" y="2894475"/>
                    <a:pt x="449837" y="2582037"/>
                    <a:pt x="869212" y="2237064"/>
                  </a:cubicBezTo>
                  <a:cubicBezTo>
                    <a:pt x="1066339" y="2075263"/>
                    <a:pt x="1248794" y="1902218"/>
                    <a:pt x="1479255" y="1795680"/>
                  </a:cubicBezTo>
                  <a:cubicBezTo>
                    <a:pt x="2210429" y="1457724"/>
                    <a:pt x="3091682" y="1549430"/>
                    <a:pt x="3851405" y="1297039"/>
                  </a:cubicBezTo>
                  <a:cubicBezTo>
                    <a:pt x="4302279" y="1147200"/>
                    <a:pt x="4791749" y="1251984"/>
                    <a:pt x="5157216" y="852226"/>
                  </a:cubicBezTo>
                  <a:cubicBezTo>
                    <a:pt x="5387358" y="600474"/>
                    <a:pt x="5579860" y="315627"/>
                    <a:pt x="5683528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7" name="嘉.3-6"/>
            <p:cNvSpPr/>
            <p:nvPr/>
          </p:nvSpPr>
          <p:spPr>
            <a:xfrm>
              <a:off x="3441395" y="2972703"/>
              <a:ext cx="5802904" cy="3131953"/>
            </a:xfrm>
            <a:custGeom>
              <a:avLst/>
              <a:gdLst>
                <a:gd name="connsiteX0" fmla="*/ 0 w 5802904"/>
                <a:gd name="connsiteY0" fmla="*/ 3131953 h 3131953"/>
                <a:gd name="connsiteX1" fmla="*/ 979418 w 5802904"/>
                <a:gd name="connsiteY1" fmla="*/ 2257718 h 3131953"/>
                <a:gd name="connsiteX2" fmla="*/ 1603815 w 5802904"/>
                <a:gd name="connsiteY2" fmla="*/ 1779890 h 3131953"/>
                <a:gd name="connsiteX3" fmla="*/ 3827402 w 5802904"/>
                <a:gd name="connsiteY3" fmla="*/ 1286991 h 3131953"/>
                <a:gd name="connsiteX4" fmla="*/ 5284010 w 5802904"/>
                <a:gd name="connsiteY4" fmla="*/ 860041 h 3131953"/>
                <a:gd name="connsiteX5" fmla="*/ 5802905 w 5802904"/>
                <a:gd name="connsiteY5" fmla="*/ 0 h 313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904" h="3131953">
                  <a:moveTo>
                    <a:pt x="0" y="3131953"/>
                  </a:moveTo>
                  <a:cubicBezTo>
                    <a:pt x="232853" y="2888175"/>
                    <a:pt x="542420" y="2614573"/>
                    <a:pt x="979418" y="2257718"/>
                  </a:cubicBezTo>
                  <a:cubicBezTo>
                    <a:pt x="1186594" y="2088899"/>
                    <a:pt x="1366098" y="1897114"/>
                    <a:pt x="1603815" y="1779890"/>
                  </a:cubicBezTo>
                  <a:cubicBezTo>
                    <a:pt x="2282040" y="1445284"/>
                    <a:pt x="3108030" y="1506846"/>
                    <a:pt x="3827402" y="1286991"/>
                  </a:cubicBezTo>
                  <a:cubicBezTo>
                    <a:pt x="4326442" y="1134441"/>
                    <a:pt x="4879786" y="1310436"/>
                    <a:pt x="5284010" y="860041"/>
                  </a:cubicBezTo>
                  <a:cubicBezTo>
                    <a:pt x="5512078" y="605976"/>
                    <a:pt x="5697404" y="316505"/>
                    <a:pt x="580290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8" name="嘉.3-7"/>
            <p:cNvSpPr/>
            <p:nvPr/>
          </p:nvSpPr>
          <p:spPr>
            <a:xfrm>
              <a:off x="3301763" y="2946308"/>
              <a:ext cx="5922202" cy="3088173"/>
            </a:xfrm>
            <a:custGeom>
              <a:avLst/>
              <a:gdLst>
                <a:gd name="connsiteX0" fmla="*/ 0 w 5922202"/>
                <a:gd name="connsiteY0" fmla="*/ 3088173 h 3088173"/>
                <a:gd name="connsiteX1" fmla="*/ 1089625 w 5922202"/>
                <a:gd name="connsiteY1" fmla="*/ 2278371 h 3088173"/>
                <a:gd name="connsiteX2" fmla="*/ 1728296 w 5922202"/>
                <a:gd name="connsiteY2" fmla="*/ 1764021 h 3088173"/>
                <a:gd name="connsiteX3" fmla="*/ 3803319 w 5922202"/>
                <a:gd name="connsiteY3" fmla="*/ 1276864 h 3088173"/>
                <a:gd name="connsiteX4" fmla="*/ 5410803 w 5922202"/>
                <a:gd name="connsiteY4" fmla="*/ 867776 h 3088173"/>
                <a:gd name="connsiteX5" fmla="*/ 5922202 w 5922202"/>
                <a:gd name="connsiteY5" fmla="*/ 0 h 308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2202" h="3088173">
                  <a:moveTo>
                    <a:pt x="0" y="3088173"/>
                  </a:moveTo>
                  <a:cubicBezTo>
                    <a:pt x="288913" y="2881875"/>
                    <a:pt x="635083" y="2647028"/>
                    <a:pt x="1089625" y="2278371"/>
                  </a:cubicBezTo>
                  <a:cubicBezTo>
                    <a:pt x="1306768" y="2102615"/>
                    <a:pt x="1483561" y="1892569"/>
                    <a:pt x="1728296" y="1764021"/>
                  </a:cubicBezTo>
                  <a:cubicBezTo>
                    <a:pt x="2354527" y="1435236"/>
                    <a:pt x="3125414" y="1467214"/>
                    <a:pt x="3803319" y="1276864"/>
                  </a:cubicBezTo>
                  <a:cubicBezTo>
                    <a:pt x="4351082" y="1123037"/>
                    <a:pt x="4968063" y="1369128"/>
                    <a:pt x="5410803" y="867776"/>
                  </a:cubicBezTo>
                  <a:cubicBezTo>
                    <a:pt x="5637037" y="611638"/>
                    <a:pt x="5815026" y="317382"/>
                    <a:pt x="5922202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3-8"/>
            <p:cNvSpPr/>
            <p:nvPr/>
          </p:nvSpPr>
          <p:spPr>
            <a:xfrm>
              <a:off x="3162131" y="2919992"/>
              <a:ext cx="6041658" cy="3044313"/>
            </a:xfrm>
            <a:custGeom>
              <a:avLst/>
              <a:gdLst>
                <a:gd name="connsiteX0" fmla="*/ 0 w 6041658"/>
                <a:gd name="connsiteY0" fmla="*/ 3044314 h 3044313"/>
                <a:gd name="connsiteX1" fmla="*/ 1199831 w 6041658"/>
                <a:gd name="connsiteY1" fmla="*/ 2298945 h 3044313"/>
                <a:gd name="connsiteX2" fmla="*/ 1852856 w 6041658"/>
                <a:gd name="connsiteY2" fmla="*/ 1748152 h 3044313"/>
                <a:gd name="connsiteX3" fmla="*/ 3779317 w 6041658"/>
                <a:gd name="connsiteY3" fmla="*/ 1266816 h 3044313"/>
                <a:gd name="connsiteX4" fmla="*/ 5537676 w 6041658"/>
                <a:gd name="connsiteY4" fmla="*/ 875591 h 3044313"/>
                <a:gd name="connsiteX5" fmla="*/ 6041659 w 6041658"/>
                <a:gd name="connsiteY5" fmla="*/ 0 h 30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1658" h="3044313">
                  <a:moveTo>
                    <a:pt x="0" y="3044314"/>
                  </a:moveTo>
                  <a:cubicBezTo>
                    <a:pt x="344973" y="2875496"/>
                    <a:pt x="727746" y="2679405"/>
                    <a:pt x="1199831" y="2298945"/>
                  </a:cubicBezTo>
                  <a:cubicBezTo>
                    <a:pt x="1426943" y="2116251"/>
                    <a:pt x="1601343" y="1888502"/>
                    <a:pt x="1852856" y="1748152"/>
                  </a:cubicBezTo>
                  <a:cubicBezTo>
                    <a:pt x="2428051" y="1427182"/>
                    <a:pt x="3143596" y="1430052"/>
                    <a:pt x="3779317" y="1266816"/>
                  </a:cubicBezTo>
                  <a:cubicBezTo>
                    <a:pt x="4376282" y="1113548"/>
                    <a:pt x="5056978" y="1428298"/>
                    <a:pt x="5537676" y="875591"/>
                  </a:cubicBezTo>
                  <a:cubicBezTo>
                    <a:pt x="5762156" y="617459"/>
                    <a:pt x="5932649" y="318259"/>
                    <a:pt x="6041659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3-9"/>
            <p:cNvSpPr/>
            <p:nvPr/>
          </p:nvSpPr>
          <p:spPr>
            <a:xfrm>
              <a:off x="3022419" y="2893517"/>
              <a:ext cx="6160955" cy="3000534"/>
            </a:xfrm>
            <a:custGeom>
              <a:avLst/>
              <a:gdLst>
                <a:gd name="connsiteX0" fmla="*/ 0 w 6160955"/>
                <a:gd name="connsiteY0" fmla="*/ 3000535 h 3000534"/>
                <a:gd name="connsiteX1" fmla="*/ 1309958 w 6160955"/>
                <a:gd name="connsiteY1" fmla="*/ 2319599 h 3000534"/>
                <a:gd name="connsiteX2" fmla="*/ 1977257 w 6160955"/>
                <a:gd name="connsiteY2" fmla="*/ 1732363 h 3000534"/>
                <a:gd name="connsiteX3" fmla="*/ 3755154 w 6160955"/>
                <a:gd name="connsiteY3" fmla="*/ 1256768 h 3000534"/>
                <a:gd name="connsiteX4" fmla="*/ 5664389 w 6160955"/>
                <a:gd name="connsiteY4" fmla="*/ 883326 h 3000534"/>
                <a:gd name="connsiteX5" fmla="*/ 6160956 w 6160955"/>
                <a:gd name="connsiteY5" fmla="*/ 0 h 300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0955" h="3000534">
                  <a:moveTo>
                    <a:pt x="0" y="3000535"/>
                  </a:moveTo>
                  <a:cubicBezTo>
                    <a:pt x="401113" y="2869196"/>
                    <a:pt x="820328" y="2711860"/>
                    <a:pt x="1309958" y="2319599"/>
                  </a:cubicBezTo>
                  <a:cubicBezTo>
                    <a:pt x="1547117" y="2129888"/>
                    <a:pt x="1719364" y="1885312"/>
                    <a:pt x="1977257" y="1732363"/>
                  </a:cubicBezTo>
                  <a:cubicBezTo>
                    <a:pt x="2502373" y="1420882"/>
                    <a:pt x="3162017" y="1394806"/>
                    <a:pt x="3755154" y="1256768"/>
                  </a:cubicBezTo>
                  <a:cubicBezTo>
                    <a:pt x="4401879" y="1106291"/>
                    <a:pt x="5146132" y="1487867"/>
                    <a:pt x="5664389" y="883326"/>
                  </a:cubicBezTo>
                  <a:cubicBezTo>
                    <a:pt x="5887354" y="623281"/>
                    <a:pt x="6050192" y="319136"/>
                    <a:pt x="6160956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1" name="嘉.3-10"/>
            <p:cNvSpPr/>
            <p:nvPr/>
          </p:nvSpPr>
          <p:spPr>
            <a:xfrm>
              <a:off x="2872698" y="3511045"/>
              <a:ext cx="6280413" cy="2956754"/>
            </a:xfrm>
            <a:custGeom>
              <a:avLst/>
              <a:gdLst>
                <a:gd name="connsiteX0" fmla="*/ 0 w 6280413"/>
                <a:gd name="connsiteY0" fmla="*/ 2956755 h 2956754"/>
                <a:gd name="connsiteX1" fmla="*/ 1420164 w 6280413"/>
                <a:gd name="connsiteY1" fmla="*/ 2340253 h 2956754"/>
                <a:gd name="connsiteX2" fmla="*/ 2101818 w 6280413"/>
                <a:gd name="connsiteY2" fmla="*/ 1716573 h 2956754"/>
                <a:gd name="connsiteX3" fmla="*/ 3731151 w 6280413"/>
                <a:gd name="connsiteY3" fmla="*/ 1246721 h 2956754"/>
                <a:gd name="connsiteX4" fmla="*/ 5791262 w 6280413"/>
                <a:gd name="connsiteY4" fmla="*/ 891141 h 2956754"/>
                <a:gd name="connsiteX5" fmla="*/ 6280413 w 6280413"/>
                <a:gd name="connsiteY5" fmla="*/ 0 h 29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0413" h="2956754">
                  <a:moveTo>
                    <a:pt x="0" y="2956755"/>
                  </a:moveTo>
                  <a:cubicBezTo>
                    <a:pt x="457174" y="2862896"/>
                    <a:pt x="912991" y="2744396"/>
                    <a:pt x="1420164" y="2340253"/>
                  </a:cubicBezTo>
                  <a:cubicBezTo>
                    <a:pt x="1667292" y="2143603"/>
                    <a:pt x="1838024" y="1882999"/>
                    <a:pt x="2101818" y="1716573"/>
                  </a:cubicBezTo>
                  <a:cubicBezTo>
                    <a:pt x="2577811" y="1416177"/>
                    <a:pt x="3180677" y="1361153"/>
                    <a:pt x="3731151" y="1246721"/>
                  </a:cubicBezTo>
                  <a:cubicBezTo>
                    <a:pt x="4428115" y="1101905"/>
                    <a:pt x="5235924" y="1547755"/>
                    <a:pt x="5791262" y="891141"/>
                  </a:cubicBezTo>
                  <a:cubicBezTo>
                    <a:pt x="6012792" y="629261"/>
                    <a:pt x="6167815" y="320093"/>
                    <a:pt x="6280413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嘉.3-11"/>
            <p:cNvSpPr/>
            <p:nvPr/>
          </p:nvSpPr>
          <p:spPr>
            <a:xfrm>
              <a:off x="2743155" y="2840727"/>
              <a:ext cx="6399869" cy="2912895"/>
            </a:xfrm>
            <a:custGeom>
              <a:avLst/>
              <a:gdLst>
                <a:gd name="connsiteX0" fmla="*/ 0 w 6399869"/>
                <a:gd name="connsiteY0" fmla="*/ 2912896 h 2912895"/>
                <a:gd name="connsiteX1" fmla="*/ 1530371 w 6399869"/>
                <a:gd name="connsiteY1" fmla="*/ 2360747 h 2912895"/>
                <a:gd name="connsiteX2" fmla="*/ 2226378 w 6399869"/>
                <a:gd name="connsiteY2" fmla="*/ 1700624 h 2912895"/>
                <a:gd name="connsiteX3" fmla="*/ 3707148 w 6399869"/>
                <a:gd name="connsiteY3" fmla="*/ 1236593 h 2912895"/>
                <a:gd name="connsiteX4" fmla="*/ 5918135 w 6399869"/>
                <a:gd name="connsiteY4" fmla="*/ 898877 h 2912895"/>
                <a:gd name="connsiteX5" fmla="*/ 6399870 w 6399869"/>
                <a:gd name="connsiteY5" fmla="*/ 0 h 291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869" h="2912895">
                  <a:moveTo>
                    <a:pt x="0" y="2912896"/>
                  </a:moveTo>
                  <a:cubicBezTo>
                    <a:pt x="513234" y="2856517"/>
                    <a:pt x="1005574" y="2776772"/>
                    <a:pt x="1530371" y="2360747"/>
                  </a:cubicBezTo>
                  <a:cubicBezTo>
                    <a:pt x="1787546" y="2157160"/>
                    <a:pt x="1957560" y="1881564"/>
                    <a:pt x="2226378" y="1700624"/>
                  </a:cubicBezTo>
                  <a:cubicBezTo>
                    <a:pt x="2654286" y="1412429"/>
                    <a:pt x="3199417" y="1328618"/>
                    <a:pt x="3707148" y="1236593"/>
                  </a:cubicBezTo>
                  <a:cubicBezTo>
                    <a:pt x="4454830" y="1101028"/>
                    <a:pt x="5326115" y="1607882"/>
                    <a:pt x="5918135" y="898877"/>
                  </a:cubicBezTo>
                  <a:cubicBezTo>
                    <a:pt x="6138309" y="635242"/>
                    <a:pt x="6285437" y="320891"/>
                    <a:pt x="6399870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3-12"/>
            <p:cNvSpPr/>
            <p:nvPr/>
          </p:nvSpPr>
          <p:spPr>
            <a:xfrm>
              <a:off x="2603522" y="2814252"/>
              <a:ext cx="6519246" cy="2869195"/>
            </a:xfrm>
            <a:custGeom>
              <a:avLst/>
              <a:gdLst>
                <a:gd name="connsiteX0" fmla="*/ 0 w 6519246"/>
                <a:gd name="connsiteY0" fmla="*/ 2869196 h 2869195"/>
                <a:gd name="connsiteX1" fmla="*/ 1640577 w 6519246"/>
                <a:gd name="connsiteY1" fmla="*/ 2381480 h 2869195"/>
                <a:gd name="connsiteX2" fmla="*/ 2350859 w 6519246"/>
                <a:gd name="connsiteY2" fmla="*/ 1684835 h 2869195"/>
                <a:gd name="connsiteX3" fmla="*/ 3683065 w 6519246"/>
                <a:gd name="connsiteY3" fmla="*/ 1226545 h 2869195"/>
                <a:gd name="connsiteX4" fmla="*/ 6044929 w 6519246"/>
                <a:gd name="connsiteY4" fmla="*/ 906691 h 2869195"/>
                <a:gd name="connsiteX5" fmla="*/ 6519247 w 6519246"/>
                <a:gd name="connsiteY5" fmla="*/ 0 h 286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19246" h="2869195">
                  <a:moveTo>
                    <a:pt x="0" y="2869196"/>
                  </a:moveTo>
                  <a:cubicBezTo>
                    <a:pt x="569374" y="2850297"/>
                    <a:pt x="1098237" y="2809308"/>
                    <a:pt x="1640577" y="2381480"/>
                  </a:cubicBezTo>
                  <a:cubicBezTo>
                    <a:pt x="1907720" y="2170876"/>
                    <a:pt x="2078134" y="1881724"/>
                    <a:pt x="2350859" y="1684835"/>
                  </a:cubicBezTo>
                  <a:cubicBezTo>
                    <a:pt x="2731797" y="1409798"/>
                    <a:pt x="3217678" y="1297358"/>
                    <a:pt x="3683065" y="1226545"/>
                  </a:cubicBezTo>
                  <a:cubicBezTo>
                    <a:pt x="4481863" y="1104935"/>
                    <a:pt x="5416704" y="1668488"/>
                    <a:pt x="6044929" y="906691"/>
                  </a:cubicBezTo>
                  <a:cubicBezTo>
                    <a:pt x="6263747" y="641303"/>
                    <a:pt x="6403060" y="321847"/>
                    <a:pt x="651924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4" name="嘉.3-13"/>
            <p:cNvSpPr/>
            <p:nvPr/>
          </p:nvSpPr>
          <p:spPr>
            <a:xfrm>
              <a:off x="2463811" y="2788016"/>
              <a:ext cx="6638703" cy="2830883"/>
            </a:xfrm>
            <a:custGeom>
              <a:avLst/>
              <a:gdLst>
                <a:gd name="connsiteX0" fmla="*/ 0 w 6638703"/>
                <a:gd name="connsiteY0" fmla="*/ 2825257 h 2830883"/>
                <a:gd name="connsiteX1" fmla="*/ 1750784 w 6638703"/>
                <a:gd name="connsiteY1" fmla="*/ 2401975 h 2830883"/>
                <a:gd name="connsiteX2" fmla="*/ 2475419 w 6638703"/>
                <a:gd name="connsiteY2" fmla="*/ 1668887 h 2830883"/>
                <a:gd name="connsiteX3" fmla="*/ 3659062 w 6638703"/>
                <a:gd name="connsiteY3" fmla="*/ 1216418 h 2830883"/>
                <a:gd name="connsiteX4" fmla="*/ 6171801 w 6638703"/>
                <a:gd name="connsiteY4" fmla="*/ 914427 h 2830883"/>
                <a:gd name="connsiteX5" fmla="*/ 6638704 w 6638703"/>
                <a:gd name="connsiteY5" fmla="*/ 0 h 283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03" h="2830883">
                  <a:moveTo>
                    <a:pt x="0" y="2825257"/>
                  </a:moveTo>
                  <a:cubicBezTo>
                    <a:pt x="625434" y="2843837"/>
                    <a:pt x="1190900" y="2841605"/>
                    <a:pt x="1750784" y="2401975"/>
                  </a:cubicBezTo>
                  <a:cubicBezTo>
                    <a:pt x="2027895" y="2184433"/>
                    <a:pt x="2200302" y="1883318"/>
                    <a:pt x="2475419" y="1668887"/>
                  </a:cubicBezTo>
                  <a:cubicBezTo>
                    <a:pt x="2810584" y="1407645"/>
                    <a:pt x="3235541" y="1266896"/>
                    <a:pt x="3659062" y="1216418"/>
                  </a:cubicBezTo>
                  <a:cubicBezTo>
                    <a:pt x="4509295" y="1114983"/>
                    <a:pt x="5507772" y="1729332"/>
                    <a:pt x="6171801" y="914427"/>
                  </a:cubicBezTo>
                  <a:cubicBezTo>
                    <a:pt x="6389424" y="647363"/>
                    <a:pt x="6520682" y="322725"/>
                    <a:pt x="6638704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5" name="嘉.3-14"/>
            <p:cNvSpPr/>
            <p:nvPr/>
          </p:nvSpPr>
          <p:spPr>
            <a:xfrm>
              <a:off x="2324179" y="2761541"/>
              <a:ext cx="6758000" cy="2814046"/>
            </a:xfrm>
            <a:custGeom>
              <a:avLst/>
              <a:gdLst>
                <a:gd name="connsiteX0" fmla="*/ 0 w 6758000"/>
                <a:gd name="connsiteY0" fmla="*/ 2781477 h 2814046"/>
                <a:gd name="connsiteX1" fmla="*/ 1860990 w 6758000"/>
                <a:gd name="connsiteY1" fmla="*/ 2422628 h 2814046"/>
                <a:gd name="connsiteX2" fmla="*/ 2599900 w 6758000"/>
                <a:gd name="connsiteY2" fmla="*/ 1653097 h 2814046"/>
                <a:gd name="connsiteX3" fmla="*/ 3634980 w 6758000"/>
                <a:gd name="connsiteY3" fmla="*/ 1206370 h 2814046"/>
                <a:gd name="connsiteX4" fmla="*/ 6298515 w 6758000"/>
                <a:gd name="connsiteY4" fmla="*/ 922242 h 2814046"/>
                <a:gd name="connsiteX5" fmla="*/ 6758001 w 6758000"/>
                <a:gd name="connsiteY5" fmla="*/ 0 h 281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8000" h="2814046">
                  <a:moveTo>
                    <a:pt x="0" y="2781477"/>
                  </a:moveTo>
                  <a:cubicBezTo>
                    <a:pt x="681494" y="2837538"/>
                    <a:pt x="1283483" y="2874140"/>
                    <a:pt x="1860990" y="2422628"/>
                  </a:cubicBezTo>
                  <a:cubicBezTo>
                    <a:pt x="2148149" y="2198149"/>
                    <a:pt x="2324623" y="1887146"/>
                    <a:pt x="2599900" y="1653097"/>
                  </a:cubicBezTo>
                  <a:cubicBezTo>
                    <a:pt x="2890567" y="1405970"/>
                    <a:pt x="3252367" y="1237391"/>
                    <a:pt x="3634980" y="1206370"/>
                  </a:cubicBezTo>
                  <a:cubicBezTo>
                    <a:pt x="4536647" y="1133245"/>
                    <a:pt x="5599238" y="1790576"/>
                    <a:pt x="6298515" y="922242"/>
                  </a:cubicBezTo>
                  <a:cubicBezTo>
                    <a:pt x="6514941" y="653504"/>
                    <a:pt x="6638226" y="323602"/>
                    <a:pt x="675800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18" name="嘉.4"/>
          <p:cNvSpPr/>
          <p:nvPr/>
        </p:nvSpPr>
        <p:spPr>
          <a:xfrm>
            <a:off x="5845215" y="-40114"/>
            <a:ext cx="6346785" cy="6898114"/>
          </a:xfrm>
          <a:custGeom>
            <a:avLst/>
            <a:gdLst>
              <a:gd name="connsiteX0" fmla="*/ 1159704 w 6346785"/>
              <a:gd name="connsiteY0" fmla="*/ 23206 h 6898114"/>
              <a:gd name="connsiteX1" fmla="*/ 6346785 w 6346785"/>
              <a:gd name="connsiteY1" fmla="*/ 23206 h 6898114"/>
              <a:gd name="connsiteX2" fmla="*/ 6346785 w 6346785"/>
              <a:gd name="connsiteY2" fmla="*/ 6898114 h 6898114"/>
              <a:gd name="connsiteX3" fmla="*/ 0 w 6346785"/>
              <a:gd name="connsiteY3" fmla="*/ 6898114 h 6898114"/>
              <a:gd name="connsiteX4" fmla="*/ 1320481 w 6346785"/>
              <a:gd name="connsiteY4" fmla="*/ 204337 h 6898114"/>
              <a:gd name="connsiteX5" fmla="*/ 1139105 w 6346785"/>
              <a:gd name="connsiteY5" fmla="*/ 0 h 6898114"/>
              <a:gd name="connsiteX6" fmla="*/ 1159704 w 6346785"/>
              <a:gd name="connsiteY6" fmla="*/ 23206 h 6898114"/>
              <a:gd name="connsiteX7" fmla="*/ 1136852 w 6346785"/>
              <a:gd name="connsiteY7" fmla="*/ 23206 h 6898114"/>
              <a:gd name="connsiteX8" fmla="*/ 1136852 w 6346785"/>
              <a:gd name="connsiteY8" fmla="*/ 46 h 689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6785" h="6898114">
                <a:moveTo>
                  <a:pt x="1159704" y="23206"/>
                </a:moveTo>
                <a:lnTo>
                  <a:pt x="6346785" y="23206"/>
                </a:lnTo>
                <a:lnTo>
                  <a:pt x="6346785" y="6898114"/>
                </a:lnTo>
                <a:lnTo>
                  <a:pt x="0" y="6898114"/>
                </a:lnTo>
                <a:cubicBezTo>
                  <a:pt x="367836" y="4670599"/>
                  <a:pt x="3050051" y="2323299"/>
                  <a:pt x="1320481" y="204337"/>
                </a:cubicBezTo>
                <a:close/>
                <a:moveTo>
                  <a:pt x="1139105" y="0"/>
                </a:moveTo>
                <a:lnTo>
                  <a:pt x="1159704" y="23206"/>
                </a:lnTo>
                <a:lnTo>
                  <a:pt x="1136852" y="23206"/>
                </a:lnTo>
                <a:lnTo>
                  <a:pt x="1136852" y="46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5"/>
          <p:cNvSpPr/>
          <p:nvPr/>
        </p:nvSpPr>
        <p:spPr>
          <a:xfrm>
            <a:off x="736219" y="1928140"/>
            <a:ext cx="1281786" cy="1281786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6"/>
          <p:cNvSpPr txBox="1"/>
          <p:nvPr/>
        </p:nvSpPr>
        <p:spPr>
          <a:xfrm>
            <a:off x="2212398" y="2128555"/>
            <a:ext cx="465836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比率分析</a:t>
            </a:r>
          </a:p>
        </p:txBody>
      </p:sp>
      <p:sp>
        <p:nvSpPr>
          <p:cNvPr id="16" name="嘉.7"/>
          <p:cNvSpPr txBox="1"/>
          <p:nvPr/>
        </p:nvSpPr>
        <p:spPr>
          <a:xfrm>
            <a:off x="832686" y="2067000"/>
            <a:ext cx="158432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</a:p>
        </p:txBody>
      </p:sp>
      <p:pic>
        <p:nvPicPr>
          <p:cNvPr id="20" name="嘉.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  <a:noFill/>
        </p:spPr>
      </p:pic>
      <p:grpSp>
        <p:nvGrpSpPr>
          <p:cNvPr id="3" name="嘉.9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4" name="嘉.9-1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5" name="嘉.9-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嘉.1"/>
          <p:cNvSpPr/>
          <p:nvPr>
            <p:custDataLst>
              <p:tags r:id="rId1"/>
            </p:custDataLst>
          </p:nvPr>
        </p:nvSpPr>
        <p:spPr>
          <a:xfrm>
            <a:off x="0" y="1159455"/>
            <a:ext cx="12192000" cy="3054858"/>
          </a:xfrm>
          <a:custGeom>
            <a:avLst/>
            <a:gdLst>
              <a:gd name="connsiteX0" fmla="*/ 0 w 12192000"/>
              <a:gd name="connsiteY0" fmla="*/ 0 h 2380493"/>
              <a:gd name="connsiteX1" fmla="*/ 12192000 w 12192000"/>
              <a:gd name="connsiteY1" fmla="*/ 0 h 2380493"/>
              <a:gd name="connsiteX2" fmla="*/ 12192000 w 12192000"/>
              <a:gd name="connsiteY2" fmla="*/ 2380493 h 2380493"/>
              <a:gd name="connsiteX3" fmla="*/ 0 w 12192000"/>
              <a:gd name="connsiteY3" fmla="*/ 2380493 h 2380493"/>
              <a:gd name="connsiteX4" fmla="*/ 0 w 12192000"/>
              <a:gd name="connsiteY4" fmla="*/ 0 h 2380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380493">
                <a:moveTo>
                  <a:pt x="0" y="0"/>
                </a:moveTo>
                <a:lnTo>
                  <a:pt x="12192000" y="0"/>
                </a:lnTo>
                <a:lnTo>
                  <a:pt x="12192000" y="2380493"/>
                </a:lnTo>
                <a:lnTo>
                  <a:pt x="0" y="238049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9000">
                <a:srgbClr val="1154C9"/>
              </a:gs>
              <a:gs pos="17000">
                <a:srgbClr val="0D409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27" name="嘉.2"/>
          <p:cNvSpPr txBox="1"/>
          <p:nvPr/>
        </p:nvSpPr>
        <p:spPr>
          <a:xfrm>
            <a:off x="432494" y="244754"/>
            <a:ext cx="3096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40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荣誉奖项</a:t>
            </a:r>
          </a:p>
        </p:txBody>
      </p:sp>
      <p:sp>
        <p:nvSpPr>
          <p:cNvPr id="7" name="嘉.3"/>
          <p:cNvSpPr/>
          <p:nvPr/>
        </p:nvSpPr>
        <p:spPr>
          <a:xfrm>
            <a:off x="6421" y="1154253"/>
            <a:ext cx="12192001" cy="3060060"/>
          </a:xfrm>
          <a:prstGeom prst="roundRect">
            <a:avLst>
              <a:gd name="adj" fmla="val 0"/>
            </a:avLst>
          </a:prstGeom>
          <a:blipFill dpi="0" rotWithShape="1">
            <a:blip r:embed="rId4" cstate="email">
              <a:alphaModFix amt="1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嘉.4"/>
          <p:cNvSpPr/>
          <p:nvPr/>
        </p:nvSpPr>
        <p:spPr>
          <a:xfrm>
            <a:off x="658813" y="3744227"/>
            <a:ext cx="10874376" cy="2725845"/>
          </a:xfrm>
          <a:prstGeom prst="roundRect">
            <a:avLst>
              <a:gd name="adj" fmla="val 4267"/>
            </a:avLst>
          </a:prstGeom>
          <a:solidFill>
            <a:schemeClr val="bg1"/>
          </a:solidFill>
          <a:ln>
            <a:noFill/>
          </a:ln>
          <a:effectLst>
            <a:outerShdw blurRad="457200" dist="292100" dir="5400000" sx="95000" sy="95000" algn="t" rotWithShape="0">
              <a:srgbClr val="0D409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6" name="嘉.5"/>
          <p:cNvSpPr txBox="1"/>
          <p:nvPr/>
        </p:nvSpPr>
        <p:spPr>
          <a:xfrm>
            <a:off x="1115258" y="4054580"/>
            <a:ext cx="35189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全国高等职业院校国际影响力</a:t>
            </a:r>
          </a:p>
        </p:txBody>
      </p:sp>
      <p:sp>
        <p:nvSpPr>
          <p:cNvPr id="17" name="嘉.6"/>
          <p:cNvSpPr txBox="1"/>
          <p:nvPr/>
        </p:nvSpPr>
        <p:spPr>
          <a:xfrm>
            <a:off x="1115258" y="4381150"/>
            <a:ext cx="10199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50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强</a:t>
            </a:r>
          </a:p>
        </p:txBody>
      </p:sp>
      <p:sp>
        <p:nvSpPr>
          <p:cNvPr id="20" name="嘉.7"/>
          <p:cNvSpPr txBox="1"/>
          <p:nvPr/>
        </p:nvSpPr>
        <p:spPr>
          <a:xfrm>
            <a:off x="5091509" y="4376425"/>
            <a:ext cx="1789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先进集体</a:t>
            </a:r>
          </a:p>
        </p:txBody>
      </p:sp>
      <p:sp>
        <p:nvSpPr>
          <p:cNvPr id="22" name="嘉.8"/>
          <p:cNvSpPr txBox="1"/>
          <p:nvPr/>
        </p:nvSpPr>
        <p:spPr>
          <a:xfrm>
            <a:off x="1115258" y="5234616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全国精神文明建设工作</a:t>
            </a:r>
          </a:p>
        </p:txBody>
      </p:sp>
      <p:sp>
        <p:nvSpPr>
          <p:cNvPr id="23" name="嘉.9"/>
          <p:cNvSpPr txBox="1"/>
          <p:nvPr/>
        </p:nvSpPr>
        <p:spPr>
          <a:xfrm>
            <a:off x="1115258" y="5551560"/>
            <a:ext cx="16298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先进单位</a:t>
            </a:r>
          </a:p>
        </p:txBody>
      </p:sp>
      <p:sp>
        <p:nvSpPr>
          <p:cNvPr id="26" name="嘉.10"/>
          <p:cNvSpPr txBox="1"/>
          <p:nvPr/>
        </p:nvSpPr>
        <p:spPr>
          <a:xfrm>
            <a:off x="5116631" y="4051645"/>
            <a:ext cx="249299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全国外经贸职业教育</a:t>
            </a:r>
          </a:p>
        </p:txBody>
      </p:sp>
      <p:sp>
        <p:nvSpPr>
          <p:cNvPr id="28" name="嘉.11"/>
          <p:cNvSpPr txBox="1"/>
          <p:nvPr/>
        </p:nvSpPr>
        <p:spPr>
          <a:xfrm>
            <a:off x="5132669" y="5198855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自治区示范性</a:t>
            </a:r>
          </a:p>
        </p:txBody>
      </p:sp>
      <p:sp>
        <p:nvSpPr>
          <p:cNvPr id="29" name="嘉.12"/>
          <p:cNvSpPr txBox="1"/>
          <p:nvPr/>
        </p:nvSpPr>
        <p:spPr>
          <a:xfrm>
            <a:off x="5093192" y="5602771"/>
            <a:ext cx="17124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高职院校</a:t>
            </a:r>
          </a:p>
        </p:txBody>
      </p:sp>
      <p:sp>
        <p:nvSpPr>
          <p:cNvPr id="368" name="嘉.13"/>
          <p:cNvSpPr txBox="1"/>
          <p:nvPr/>
        </p:nvSpPr>
        <p:spPr>
          <a:xfrm>
            <a:off x="8823277" y="5410819"/>
            <a:ext cx="1019982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……</a:t>
            </a:r>
          </a:p>
        </p:txBody>
      </p:sp>
      <p:sp>
        <p:nvSpPr>
          <p:cNvPr id="8" name="嘉.14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9" name="嘉.15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10" name="嘉.15-1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11" name="嘉.15-2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38" name="嘉.16"/>
          <p:cNvSpPr txBox="1"/>
          <p:nvPr/>
        </p:nvSpPr>
        <p:spPr>
          <a:xfrm>
            <a:off x="5283395" y="2314644"/>
            <a:ext cx="1625209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获得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</a:t>
            </a:r>
          </a:p>
        </p:txBody>
      </p:sp>
      <p:sp>
        <p:nvSpPr>
          <p:cNvPr id="39" name="嘉.17"/>
          <p:cNvSpPr txBox="1"/>
          <p:nvPr/>
        </p:nvSpPr>
        <p:spPr>
          <a:xfrm>
            <a:off x="5105985" y="2627410"/>
            <a:ext cx="1980029" cy="43056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2"/>
                    </a:gs>
                    <a:gs pos="95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省级荣誉与奖项</a:t>
            </a:r>
          </a:p>
        </p:txBody>
      </p:sp>
      <p:sp>
        <p:nvSpPr>
          <p:cNvPr id="35" name="嘉.18"/>
          <p:cNvSpPr txBox="1"/>
          <p:nvPr/>
        </p:nvSpPr>
        <p:spPr>
          <a:xfrm>
            <a:off x="1601742" y="2314644"/>
            <a:ext cx="176487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获得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</a:t>
            </a:r>
          </a:p>
        </p:txBody>
      </p:sp>
      <p:sp>
        <p:nvSpPr>
          <p:cNvPr id="36" name="嘉.19"/>
          <p:cNvSpPr txBox="1"/>
          <p:nvPr/>
        </p:nvSpPr>
        <p:spPr>
          <a:xfrm>
            <a:off x="1365921" y="2627410"/>
            <a:ext cx="2236510" cy="43056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2"/>
                    </a:gs>
                    <a:gs pos="95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国家级荣誉与奖项</a:t>
            </a:r>
          </a:p>
        </p:txBody>
      </p:sp>
      <p:sp>
        <p:nvSpPr>
          <p:cNvPr id="41" name="嘉.20"/>
          <p:cNvSpPr txBox="1"/>
          <p:nvPr/>
        </p:nvSpPr>
        <p:spPr>
          <a:xfrm>
            <a:off x="8823277" y="2314633"/>
            <a:ext cx="176487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获得</a:t>
            </a:r>
            <a:r>
              <a:rPr lang="en-US" altLang="zh-CN" sz="18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3</a:t>
            </a:r>
            <a:r>
              <a:rPr lang="zh-CN" altLang="en-US" sz="18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2" name="嘉.21"/>
          <p:cNvSpPr txBox="1"/>
          <p:nvPr/>
        </p:nvSpPr>
        <p:spPr>
          <a:xfrm>
            <a:off x="8587458" y="2627399"/>
            <a:ext cx="2236510" cy="43056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accent2"/>
                    </a:gs>
                    <a:gs pos="95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专业类荣誉与奖项</a:t>
            </a:r>
          </a:p>
        </p:txBody>
      </p:sp>
      <p:grpSp>
        <p:nvGrpSpPr>
          <p:cNvPr id="254" name="嘉.22"/>
          <p:cNvGrpSpPr/>
          <p:nvPr/>
        </p:nvGrpSpPr>
        <p:grpSpPr>
          <a:xfrm>
            <a:off x="2387051" y="1509798"/>
            <a:ext cx="7417899" cy="523220"/>
            <a:chOff x="2365011" y="1509798"/>
            <a:chExt cx="7417899" cy="523220"/>
          </a:xfrm>
        </p:grpSpPr>
        <p:sp>
          <p:nvSpPr>
            <p:cNvPr id="239" name="嘉.22-1"/>
            <p:cNvSpPr txBox="1"/>
            <p:nvPr/>
          </p:nvSpPr>
          <p:spPr>
            <a:xfrm>
              <a:off x="4118936" y="1509798"/>
              <a:ext cx="391004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</a:rPr>
                <a:t>2024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</a:rPr>
                <a:t>年部分荣誉和奖项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endParaRPr>
            </a:p>
          </p:txBody>
        </p:sp>
        <p:sp>
          <p:nvSpPr>
            <p:cNvPr id="243" name="嘉.22-2"/>
            <p:cNvSpPr/>
            <p:nvPr/>
          </p:nvSpPr>
          <p:spPr>
            <a:xfrm>
              <a:off x="2365011" y="1641924"/>
              <a:ext cx="1738153" cy="166634"/>
            </a:xfrm>
            <a:custGeom>
              <a:avLst/>
              <a:gdLst>
                <a:gd name="connsiteX0" fmla="*/ 0 w 1943100"/>
                <a:gd name="connsiteY0" fmla="*/ 209550 h 285750"/>
                <a:gd name="connsiteX1" fmla="*/ 1206500 w 1943100"/>
                <a:gd name="connsiteY1" fmla="*/ 209550 h 285750"/>
                <a:gd name="connsiteX2" fmla="*/ 1352550 w 1943100"/>
                <a:gd name="connsiteY2" fmla="*/ 0 h 285750"/>
                <a:gd name="connsiteX3" fmla="*/ 1435100 w 1943100"/>
                <a:gd name="connsiteY3" fmla="*/ 285750 h 285750"/>
                <a:gd name="connsiteX4" fmla="*/ 1473200 w 1943100"/>
                <a:gd name="connsiteY4" fmla="*/ 127000 h 285750"/>
                <a:gd name="connsiteX5" fmla="*/ 1943100 w 1943100"/>
                <a:gd name="connsiteY5" fmla="*/ 127000 h 285750"/>
                <a:gd name="connsiteX0-1" fmla="*/ 0 w 1943100"/>
                <a:gd name="connsiteY0-2" fmla="*/ 206375 h 282575"/>
                <a:gd name="connsiteX1-3" fmla="*/ 1206500 w 1943100"/>
                <a:gd name="connsiteY1-4" fmla="*/ 206375 h 282575"/>
                <a:gd name="connsiteX2-5" fmla="*/ 1312995 w 1943100"/>
                <a:gd name="connsiteY2-6" fmla="*/ 0 h 282575"/>
                <a:gd name="connsiteX3-7" fmla="*/ 1435100 w 1943100"/>
                <a:gd name="connsiteY3-8" fmla="*/ 282575 h 282575"/>
                <a:gd name="connsiteX4-9" fmla="*/ 1473200 w 1943100"/>
                <a:gd name="connsiteY4-10" fmla="*/ 123825 h 282575"/>
                <a:gd name="connsiteX5-11" fmla="*/ 1943100 w 1943100"/>
                <a:gd name="connsiteY5-12" fmla="*/ 123825 h 282575"/>
                <a:gd name="connsiteX0-13" fmla="*/ 0 w 1943100"/>
                <a:gd name="connsiteY0-14" fmla="*/ 206375 h 282575"/>
                <a:gd name="connsiteX1-15" fmla="*/ 1206500 w 1943100"/>
                <a:gd name="connsiteY1-16" fmla="*/ 206375 h 282575"/>
                <a:gd name="connsiteX2-17" fmla="*/ 1312995 w 1943100"/>
                <a:gd name="connsiteY2-18" fmla="*/ 0 h 282575"/>
                <a:gd name="connsiteX3-19" fmla="*/ 1415323 w 1943100"/>
                <a:gd name="connsiteY3-20" fmla="*/ 282575 h 282575"/>
                <a:gd name="connsiteX4-21" fmla="*/ 1473200 w 1943100"/>
                <a:gd name="connsiteY4-22" fmla="*/ 123825 h 282575"/>
                <a:gd name="connsiteX5-23" fmla="*/ 1943100 w 1943100"/>
                <a:gd name="connsiteY5-24" fmla="*/ 123825 h 282575"/>
                <a:gd name="connsiteX0-25" fmla="*/ 0 w 1943100"/>
                <a:gd name="connsiteY0-26" fmla="*/ 206375 h 282575"/>
                <a:gd name="connsiteX1-27" fmla="*/ 1246054 w 1943100"/>
                <a:gd name="connsiteY1-28" fmla="*/ 206375 h 282575"/>
                <a:gd name="connsiteX2-29" fmla="*/ 1312995 w 1943100"/>
                <a:gd name="connsiteY2-30" fmla="*/ 0 h 282575"/>
                <a:gd name="connsiteX3-31" fmla="*/ 1415323 w 1943100"/>
                <a:gd name="connsiteY3-32" fmla="*/ 282575 h 282575"/>
                <a:gd name="connsiteX4-33" fmla="*/ 1473200 w 1943100"/>
                <a:gd name="connsiteY4-34" fmla="*/ 123825 h 282575"/>
                <a:gd name="connsiteX5-35" fmla="*/ 1943100 w 1943100"/>
                <a:gd name="connsiteY5-36" fmla="*/ 123825 h 282575"/>
                <a:gd name="connsiteX0-37" fmla="*/ 0 w 1943100"/>
                <a:gd name="connsiteY0-38" fmla="*/ 206375 h 282575"/>
                <a:gd name="connsiteX1-39" fmla="*/ 1246054 w 1943100"/>
                <a:gd name="connsiteY1-40" fmla="*/ 206375 h 282575"/>
                <a:gd name="connsiteX2-41" fmla="*/ 1324862 w 1943100"/>
                <a:gd name="connsiteY2-42" fmla="*/ 0 h 282575"/>
                <a:gd name="connsiteX3-43" fmla="*/ 1415323 w 1943100"/>
                <a:gd name="connsiteY3-44" fmla="*/ 282575 h 282575"/>
                <a:gd name="connsiteX4-45" fmla="*/ 1473200 w 1943100"/>
                <a:gd name="connsiteY4-46" fmla="*/ 123825 h 282575"/>
                <a:gd name="connsiteX5-47" fmla="*/ 1943100 w 1943100"/>
                <a:gd name="connsiteY5-48" fmla="*/ 123825 h 282575"/>
                <a:gd name="connsiteX0-49" fmla="*/ 0 w 1943100"/>
                <a:gd name="connsiteY0-50" fmla="*/ 206375 h 282575"/>
                <a:gd name="connsiteX1-51" fmla="*/ 1246054 w 1943100"/>
                <a:gd name="connsiteY1-52" fmla="*/ 206375 h 282575"/>
                <a:gd name="connsiteX2-53" fmla="*/ 1324862 w 1943100"/>
                <a:gd name="connsiteY2-54" fmla="*/ 0 h 282575"/>
                <a:gd name="connsiteX3-55" fmla="*/ 1415323 w 1943100"/>
                <a:gd name="connsiteY3-56" fmla="*/ 282575 h 282575"/>
                <a:gd name="connsiteX4-57" fmla="*/ 1473200 w 1943100"/>
                <a:gd name="connsiteY4-58" fmla="*/ 123825 h 282575"/>
                <a:gd name="connsiteX5-59" fmla="*/ 1728520 w 1943100"/>
                <a:gd name="connsiteY5-60" fmla="*/ 117335 h 282575"/>
                <a:gd name="connsiteX6" fmla="*/ 1943100 w 1943100"/>
                <a:gd name="connsiteY6" fmla="*/ 123825 h 282575"/>
                <a:gd name="connsiteX0-61" fmla="*/ 0 w 1943100"/>
                <a:gd name="connsiteY0-62" fmla="*/ 206375 h 282575"/>
                <a:gd name="connsiteX1-63" fmla="*/ 1246054 w 1943100"/>
                <a:gd name="connsiteY1-64" fmla="*/ 206375 h 282575"/>
                <a:gd name="connsiteX2-65" fmla="*/ 1324862 w 1943100"/>
                <a:gd name="connsiteY2-66" fmla="*/ 0 h 282575"/>
                <a:gd name="connsiteX3-67" fmla="*/ 1415323 w 1943100"/>
                <a:gd name="connsiteY3-68" fmla="*/ 282575 h 282575"/>
                <a:gd name="connsiteX4-69" fmla="*/ 1473200 w 1943100"/>
                <a:gd name="connsiteY4-70" fmla="*/ 123825 h 282575"/>
                <a:gd name="connsiteX5-71" fmla="*/ 1724565 w 1943100"/>
                <a:gd name="connsiteY5-72" fmla="*/ 122719 h 282575"/>
                <a:gd name="connsiteX6-73" fmla="*/ 1943100 w 1943100"/>
                <a:gd name="connsiteY6-74" fmla="*/ 123825 h 282575"/>
                <a:gd name="connsiteX0-75" fmla="*/ 0 w 1724565"/>
                <a:gd name="connsiteY0-76" fmla="*/ 206375 h 282575"/>
                <a:gd name="connsiteX1-77" fmla="*/ 1246054 w 1724565"/>
                <a:gd name="connsiteY1-78" fmla="*/ 206375 h 282575"/>
                <a:gd name="connsiteX2-79" fmla="*/ 1324862 w 1724565"/>
                <a:gd name="connsiteY2-80" fmla="*/ 0 h 282575"/>
                <a:gd name="connsiteX3-81" fmla="*/ 1415323 w 1724565"/>
                <a:gd name="connsiteY3-82" fmla="*/ 282575 h 282575"/>
                <a:gd name="connsiteX4-83" fmla="*/ 1473200 w 1724565"/>
                <a:gd name="connsiteY4-84" fmla="*/ 123825 h 282575"/>
                <a:gd name="connsiteX5-85" fmla="*/ 1724565 w 1724565"/>
                <a:gd name="connsiteY5-86" fmla="*/ 122719 h 282575"/>
                <a:gd name="connsiteX0-87" fmla="*/ 0 w 2711494"/>
                <a:gd name="connsiteY0-88" fmla="*/ 227911 h 282575"/>
                <a:gd name="connsiteX1-89" fmla="*/ 2232983 w 2711494"/>
                <a:gd name="connsiteY1-90" fmla="*/ 206375 h 282575"/>
                <a:gd name="connsiteX2-91" fmla="*/ 2311791 w 2711494"/>
                <a:gd name="connsiteY2-92" fmla="*/ 0 h 282575"/>
                <a:gd name="connsiteX3-93" fmla="*/ 2402252 w 2711494"/>
                <a:gd name="connsiteY3-94" fmla="*/ 282575 h 282575"/>
                <a:gd name="connsiteX4-95" fmla="*/ 2460129 w 2711494"/>
                <a:gd name="connsiteY4-96" fmla="*/ 123825 h 282575"/>
                <a:gd name="connsiteX5-97" fmla="*/ 2711494 w 2711494"/>
                <a:gd name="connsiteY5-98" fmla="*/ 122719 h 282575"/>
                <a:gd name="connsiteX0-99" fmla="*/ 0 w 2553213"/>
                <a:gd name="connsiteY0-100" fmla="*/ 217143 h 282575"/>
                <a:gd name="connsiteX1-101" fmla="*/ 2074702 w 2553213"/>
                <a:gd name="connsiteY1-102" fmla="*/ 206375 h 282575"/>
                <a:gd name="connsiteX2-103" fmla="*/ 2153510 w 2553213"/>
                <a:gd name="connsiteY2-104" fmla="*/ 0 h 282575"/>
                <a:gd name="connsiteX3-105" fmla="*/ 2243971 w 2553213"/>
                <a:gd name="connsiteY3-106" fmla="*/ 282575 h 282575"/>
                <a:gd name="connsiteX4-107" fmla="*/ 2301848 w 2553213"/>
                <a:gd name="connsiteY4-108" fmla="*/ 123825 h 282575"/>
                <a:gd name="connsiteX5-109" fmla="*/ 2553213 w 2553213"/>
                <a:gd name="connsiteY5-110" fmla="*/ 122719 h 282575"/>
                <a:gd name="connsiteX0-111" fmla="*/ 0 w 2548558"/>
                <a:gd name="connsiteY0-112" fmla="*/ 200991 h 282575"/>
                <a:gd name="connsiteX1-113" fmla="*/ 2070047 w 2548558"/>
                <a:gd name="connsiteY1-114" fmla="*/ 206375 h 282575"/>
                <a:gd name="connsiteX2-115" fmla="*/ 2148855 w 2548558"/>
                <a:gd name="connsiteY2-116" fmla="*/ 0 h 282575"/>
                <a:gd name="connsiteX3-117" fmla="*/ 2239316 w 2548558"/>
                <a:gd name="connsiteY3-118" fmla="*/ 282575 h 282575"/>
                <a:gd name="connsiteX4-119" fmla="*/ 2297193 w 2548558"/>
                <a:gd name="connsiteY4-120" fmla="*/ 123825 h 282575"/>
                <a:gd name="connsiteX5-121" fmla="*/ 2548558 w 2548558"/>
                <a:gd name="connsiteY5-122" fmla="*/ 122719 h 282575"/>
                <a:gd name="connsiteX0-123" fmla="*/ 0 w 2548558"/>
                <a:gd name="connsiteY0-124" fmla="*/ 200991 h 282575"/>
                <a:gd name="connsiteX1-125" fmla="*/ 2070047 w 2548558"/>
                <a:gd name="connsiteY1-126" fmla="*/ 206375 h 282575"/>
                <a:gd name="connsiteX2-127" fmla="*/ 2148855 w 2548558"/>
                <a:gd name="connsiteY2-128" fmla="*/ 0 h 282575"/>
                <a:gd name="connsiteX3-129" fmla="*/ 2239316 w 2548558"/>
                <a:gd name="connsiteY3-130" fmla="*/ 282575 h 282575"/>
                <a:gd name="connsiteX4-131" fmla="*/ 2297193 w 2548558"/>
                <a:gd name="connsiteY4-132" fmla="*/ 123825 h 282575"/>
                <a:gd name="connsiteX5-133" fmla="*/ 2548558 w 2548558"/>
                <a:gd name="connsiteY5-134" fmla="*/ 122719 h 282575"/>
                <a:gd name="connsiteX0-135" fmla="*/ 0 w 2548558"/>
                <a:gd name="connsiteY0-136" fmla="*/ 200991 h 282575"/>
                <a:gd name="connsiteX1-137" fmla="*/ 2070047 w 2548558"/>
                <a:gd name="connsiteY1-138" fmla="*/ 206375 h 282575"/>
                <a:gd name="connsiteX2-139" fmla="*/ 2148855 w 2548558"/>
                <a:gd name="connsiteY2-140" fmla="*/ 0 h 282575"/>
                <a:gd name="connsiteX3-141" fmla="*/ 2239316 w 2548558"/>
                <a:gd name="connsiteY3-142" fmla="*/ 282575 h 282575"/>
                <a:gd name="connsiteX4-143" fmla="*/ 2297193 w 2548558"/>
                <a:gd name="connsiteY4-144" fmla="*/ 123825 h 282575"/>
                <a:gd name="connsiteX5-145" fmla="*/ 2548558 w 2548558"/>
                <a:gd name="connsiteY5-146" fmla="*/ 122719 h 2825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48558" h="282575">
                  <a:moveTo>
                    <a:pt x="0" y="200991"/>
                  </a:moveTo>
                  <a:lnTo>
                    <a:pt x="2070047" y="206375"/>
                  </a:lnTo>
                  <a:lnTo>
                    <a:pt x="2148855" y="0"/>
                  </a:lnTo>
                  <a:lnTo>
                    <a:pt x="2239316" y="282575"/>
                  </a:lnTo>
                  <a:lnTo>
                    <a:pt x="2297193" y="123825"/>
                  </a:lnTo>
                  <a:lnTo>
                    <a:pt x="2548558" y="122719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37000">
                    <a:schemeClr val="accent1">
                      <a:lumMod val="0"/>
                      <a:lumOff val="100000"/>
                      <a:alpha val="40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44" name="嘉.22-3"/>
            <p:cNvSpPr/>
            <p:nvPr/>
          </p:nvSpPr>
          <p:spPr>
            <a:xfrm flipH="1">
              <a:off x="8044757" y="1641924"/>
              <a:ext cx="1738153" cy="166634"/>
            </a:xfrm>
            <a:custGeom>
              <a:avLst/>
              <a:gdLst>
                <a:gd name="connsiteX0" fmla="*/ 0 w 1943100"/>
                <a:gd name="connsiteY0" fmla="*/ 209550 h 285750"/>
                <a:gd name="connsiteX1" fmla="*/ 1206500 w 1943100"/>
                <a:gd name="connsiteY1" fmla="*/ 209550 h 285750"/>
                <a:gd name="connsiteX2" fmla="*/ 1352550 w 1943100"/>
                <a:gd name="connsiteY2" fmla="*/ 0 h 285750"/>
                <a:gd name="connsiteX3" fmla="*/ 1435100 w 1943100"/>
                <a:gd name="connsiteY3" fmla="*/ 285750 h 285750"/>
                <a:gd name="connsiteX4" fmla="*/ 1473200 w 1943100"/>
                <a:gd name="connsiteY4" fmla="*/ 127000 h 285750"/>
                <a:gd name="connsiteX5" fmla="*/ 1943100 w 1943100"/>
                <a:gd name="connsiteY5" fmla="*/ 127000 h 285750"/>
                <a:gd name="connsiteX0-1" fmla="*/ 0 w 1943100"/>
                <a:gd name="connsiteY0-2" fmla="*/ 206375 h 282575"/>
                <a:gd name="connsiteX1-3" fmla="*/ 1206500 w 1943100"/>
                <a:gd name="connsiteY1-4" fmla="*/ 206375 h 282575"/>
                <a:gd name="connsiteX2-5" fmla="*/ 1312995 w 1943100"/>
                <a:gd name="connsiteY2-6" fmla="*/ 0 h 282575"/>
                <a:gd name="connsiteX3-7" fmla="*/ 1435100 w 1943100"/>
                <a:gd name="connsiteY3-8" fmla="*/ 282575 h 282575"/>
                <a:gd name="connsiteX4-9" fmla="*/ 1473200 w 1943100"/>
                <a:gd name="connsiteY4-10" fmla="*/ 123825 h 282575"/>
                <a:gd name="connsiteX5-11" fmla="*/ 1943100 w 1943100"/>
                <a:gd name="connsiteY5-12" fmla="*/ 123825 h 282575"/>
                <a:gd name="connsiteX0-13" fmla="*/ 0 w 1943100"/>
                <a:gd name="connsiteY0-14" fmla="*/ 206375 h 282575"/>
                <a:gd name="connsiteX1-15" fmla="*/ 1206500 w 1943100"/>
                <a:gd name="connsiteY1-16" fmla="*/ 206375 h 282575"/>
                <a:gd name="connsiteX2-17" fmla="*/ 1312995 w 1943100"/>
                <a:gd name="connsiteY2-18" fmla="*/ 0 h 282575"/>
                <a:gd name="connsiteX3-19" fmla="*/ 1415323 w 1943100"/>
                <a:gd name="connsiteY3-20" fmla="*/ 282575 h 282575"/>
                <a:gd name="connsiteX4-21" fmla="*/ 1473200 w 1943100"/>
                <a:gd name="connsiteY4-22" fmla="*/ 123825 h 282575"/>
                <a:gd name="connsiteX5-23" fmla="*/ 1943100 w 1943100"/>
                <a:gd name="connsiteY5-24" fmla="*/ 123825 h 282575"/>
                <a:gd name="connsiteX0-25" fmla="*/ 0 w 1943100"/>
                <a:gd name="connsiteY0-26" fmla="*/ 206375 h 282575"/>
                <a:gd name="connsiteX1-27" fmla="*/ 1246054 w 1943100"/>
                <a:gd name="connsiteY1-28" fmla="*/ 206375 h 282575"/>
                <a:gd name="connsiteX2-29" fmla="*/ 1312995 w 1943100"/>
                <a:gd name="connsiteY2-30" fmla="*/ 0 h 282575"/>
                <a:gd name="connsiteX3-31" fmla="*/ 1415323 w 1943100"/>
                <a:gd name="connsiteY3-32" fmla="*/ 282575 h 282575"/>
                <a:gd name="connsiteX4-33" fmla="*/ 1473200 w 1943100"/>
                <a:gd name="connsiteY4-34" fmla="*/ 123825 h 282575"/>
                <a:gd name="connsiteX5-35" fmla="*/ 1943100 w 1943100"/>
                <a:gd name="connsiteY5-36" fmla="*/ 123825 h 282575"/>
                <a:gd name="connsiteX0-37" fmla="*/ 0 w 1943100"/>
                <a:gd name="connsiteY0-38" fmla="*/ 206375 h 282575"/>
                <a:gd name="connsiteX1-39" fmla="*/ 1246054 w 1943100"/>
                <a:gd name="connsiteY1-40" fmla="*/ 206375 h 282575"/>
                <a:gd name="connsiteX2-41" fmla="*/ 1324862 w 1943100"/>
                <a:gd name="connsiteY2-42" fmla="*/ 0 h 282575"/>
                <a:gd name="connsiteX3-43" fmla="*/ 1415323 w 1943100"/>
                <a:gd name="connsiteY3-44" fmla="*/ 282575 h 282575"/>
                <a:gd name="connsiteX4-45" fmla="*/ 1473200 w 1943100"/>
                <a:gd name="connsiteY4-46" fmla="*/ 123825 h 282575"/>
                <a:gd name="connsiteX5-47" fmla="*/ 1943100 w 1943100"/>
                <a:gd name="connsiteY5-48" fmla="*/ 123825 h 282575"/>
                <a:gd name="connsiteX0-49" fmla="*/ 0 w 1943100"/>
                <a:gd name="connsiteY0-50" fmla="*/ 206375 h 282575"/>
                <a:gd name="connsiteX1-51" fmla="*/ 1246054 w 1943100"/>
                <a:gd name="connsiteY1-52" fmla="*/ 206375 h 282575"/>
                <a:gd name="connsiteX2-53" fmla="*/ 1324862 w 1943100"/>
                <a:gd name="connsiteY2-54" fmla="*/ 0 h 282575"/>
                <a:gd name="connsiteX3-55" fmla="*/ 1415323 w 1943100"/>
                <a:gd name="connsiteY3-56" fmla="*/ 282575 h 282575"/>
                <a:gd name="connsiteX4-57" fmla="*/ 1473200 w 1943100"/>
                <a:gd name="connsiteY4-58" fmla="*/ 123825 h 282575"/>
                <a:gd name="connsiteX5-59" fmla="*/ 1728520 w 1943100"/>
                <a:gd name="connsiteY5-60" fmla="*/ 117335 h 282575"/>
                <a:gd name="connsiteX6" fmla="*/ 1943100 w 1943100"/>
                <a:gd name="connsiteY6" fmla="*/ 123825 h 282575"/>
                <a:gd name="connsiteX0-61" fmla="*/ 0 w 1943100"/>
                <a:gd name="connsiteY0-62" fmla="*/ 206375 h 282575"/>
                <a:gd name="connsiteX1-63" fmla="*/ 1246054 w 1943100"/>
                <a:gd name="connsiteY1-64" fmla="*/ 206375 h 282575"/>
                <a:gd name="connsiteX2-65" fmla="*/ 1324862 w 1943100"/>
                <a:gd name="connsiteY2-66" fmla="*/ 0 h 282575"/>
                <a:gd name="connsiteX3-67" fmla="*/ 1415323 w 1943100"/>
                <a:gd name="connsiteY3-68" fmla="*/ 282575 h 282575"/>
                <a:gd name="connsiteX4-69" fmla="*/ 1473200 w 1943100"/>
                <a:gd name="connsiteY4-70" fmla="*/ 123825 h 282575"/>
                <a:gd name="connsiteX5-71" fmla="*/ 1724565 w 1943100"/>
                <a:gd name="connsiteY5-72" fmla="*/ 122719 h 282575"/>
                <a:gd name="connsiteX6-73" fmla="*/ 1943100 w 1943100"/>
                <a:gd name="connsiteY6-74" fmla="*/ 123825 h 282575"/>
                <a:gd name="connsiteX0-75" fmla="*/ 0 w 1724565"/>
                <a:gd name="connsiteY0-76" fmla="*/ 206375 h 282575"/>
                <a:gd name="connsiteX1-77" fmla="*/ 1246054 w 1724565"/>
                <a:gd name="connsiteY1-78" fmla="*/ 206375 h 282575"/>
                <a:gd name="connsiteX2-79" fmla="*/ 1324862 w 1724565"/>
                <a:gd name="connsiteY2-80" fmla="*/ 0 h 282575"/>
                <a:gd name="connsiteX3-81" fmla="*/ 1415323 w 1724565"/>
                <a:gd name="connsiteY3-82" fmla="*/ 282575 h 282575"/>
                <a:gd name="connsiteX4-83" fmla="*/ 1473200 w 1724565"/>
                <a:gd name="connsiteY4-84" fmla="*/ 123825 h 282575"/>
                <a:gd name="connsiteX5-85" fmla="*/ 1724565 w 1724565"/>
                <a:gd name="connsiteY5-86" fmla="*/ 122719 h 282575"/>
                <a:gd name="connsiteX0-87" fmla="*/ 0 w 2711494"/>
                <a:gd name="connsiteY0-88" fmla="*/ 227911 h 282575"/>
                <a:gd name="connsiteX1-89" fmla="*/ 2232983 w 2711494"/>
                <a:gd name="connsiteY1-90" fmla="*/ 206375 h 282575"/>
                <a:gd name="connsiteX2-91" fmla="*/ 2311791 w 2711494"/>
                <a:gd name="connsiteY2-92" fmla="*/ 0 h 282575"/>
                <a:gd name="connsiteX3-93" fmla="*/ 2402252 w 2711494"/>
                <a:gd name="connsiteY3-94" fmla="*/ 282575 h 282575"/>
                <a:gd name="connsiteX4-95" fmla="*/ 2460129 w 2711494"/>
                <a:gd name="connsiteY4-96" fmla="*/ 123825 h 282575"/>
                <a:gd name="connsiteX5-97" fmla="*/ 2711494 w 2711494"/>
                <a:gd name="connsiteY5-98" fmla="*/ 122719 h 282575"/>
                <a:gd name="connsiteX0-99" fmla="*/ 0 w 2553213"/>
                <a:gd name="connsiteY0-100" fmla="*/ 217143 h 282575"/>
                <a:gd name="connsiteX1-101" fmla="*/ 2074702 w 2553213"/>
                <a:gd name="connsiteY1-102" fmla="*/ 206375 h 282575"/>
                <a:gd name="connsiteX2-103" fmla="*/ 2153510 w 2553213"/>
                <a:gd name="connsiteY2-104" fmla="*/ 0 h 282575"/>
                <a:gd name="connsiteX3-105" fmla="*/ 2243971 w 2553213"/>
                <a:gd name="connsiteY3-106" fmla="*/ 282575 h 282575"/>
                <a:gd name="connsiteX4-107" fmla="*/ 2301848 w 2553213"/>
                <a:gd name="connsiteY4-108" fmla="*/ 123825 h 282575"/>
                <a:gd name="connsiteX5-109" fmla="*/ 2553213 w 2553213"/>
                <a:gd name="connsiteY5-110" fmla="*/ 122719 h 282575"/>
                <a:gd name="connsiteX0-111" fmla="*/ 0 w 2548558"/>
                <a:gd name="connsiteY0-112" fmla="*/ 200991 h 282575"/>
                <a:gd name="connsiteX1-113" fmla="*/ 2070047 w 2548558"/>
                <a:gd name="connsiteY1-114" fmla="*/ 206375 h 282575"/>
                <a:gd name="connsiteX2-115" fmla="*/ 2148855 w 2548558"/>
                <a:gd name="connsiteY2-116" fmla="*/ 0 h 282575"/>
                <a:gd name="connsiteX3-117" fmla="*/ 2239316 w 2548558"/>
                <a:gd name="connsiteY3-118" fmla="*/ 282575 h 282575"/>
                <a:gd name="connsiteX4-119" fmla="*/ 2297193 w 2548558"/>
                <a:gd name="connsiteY4-120" fmla="*/ 123825 h 282575"/>
                <a:gd name="connsiteX5-121" fmla="*/ 2548558 w 2548558"/>
                <a:gd name="connsiteY5-122" fmla="*/ 122719 h 282575"/>
                <a:gd name="connsiteX0-123" fmla="*/ 0 w 2548558"/>
                <a:gd name="connsiteY0-124" fmla="*/ 200991 h 282575"/>
                <a:gd name="connsiteX1-125" fmla="*/ 2070047 w 2548558"/>
                <a:gd name="connsiteY1-126" fmla="*/ 206375 h 282575"/>
                <a:gd name="connsiteX2-127" fmla="*/ 2148855 w 2548558"/>
                <a:gd name="connsiteY2-128" fmla="*/ 0 h 282575"/>
                <a:gd name="connsiteX3-129" fmla="*/ 2239316 w 2548558"/>
                <a:gd name="connsiteY3-130" fmla="*/ 282575 h 282575"/>
                <a:gd name="connsiteX4-131" fmla="*/ 2297193 w 2548558"/>
                <a:gd name="connsiteY4-132" fmla="*/ 123825 h 282575"/>
                <a:gd name="connsiteX5-133" fmla="*/ 2548558 w 2548558"/>
                <a:gd name="connsiteY5-134" fmla="*/ 122719 h 282575"/>
                <a:gd name="connsiteX0-135" fmla="*/ 0 w 2548558"/>
                <a:gd name="connsiteY0-136" fmla="*/ 200991 h 282575"/>
                <a:gd name="connsiteX1-137" fmla="*/ 2070047 w 2548558"/>
                <a:gd name="connsiteY1-138" fmla="*/ 206375 h 282575"/>
                <a:gd name="connsiteX2-139" fmla="*/ 2148855 w 2548558"/>
                <a:gd name="connsiteY2-140" fmla="*/ 0 h 282575"/>
                <a:gd name="connsiteX3-141" fmla="*/ 2239316 w 2548558"/>
                <a:gd name="connsiteY3-142" fmla="*/ 282575 h 282575"/>
                <a:gd name="connsiteX4-143" fmla="*/ 2297193 w 2548558"/>
                <a:gd name="connsiteY4-144" fmla="*/ 123825 h 282575"/>
                <a:gd name="connsiteX5-145" fmla="*/ 2548558 w 2548558"/>
                <a:gd name="connsiteY5-146" fmla="*/ 122719 h 2825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48558" h="282575">
                  <a:moveTo>
                    <a:pt x="0" y="200991"/>
                  </a:moveTo>
                  <a:lnTo>
                    <a:pt x="2070047" y="206375"/>
                  </a:lnTo>
                  <a:lnTo>
                    <a:pt x="2148855" y="0"/>
                  </a:lnTo>
                  <a:lnTo>
                    <a:pt x="2239316" y="282575"/>
                  </a:lnTo>
                  <a:lnTo>
                    <a:pt x="2297193" y="123825"/>
                  </a:lnTo>
                  <a:lnTo>
                    <a:pt x="2548558" y="122719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37000">
                    <a:schemeClr val="accent1">
                      <a:lumMod val="0"/>
                      <a:lumOff val="100000"/>
                      <a:alpha val="40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12" name="嘉.23"/>
          <p:cNvGrpSpPr/>
          <p:nvPr/>
        </p:nvGrpSpPr>
        <p:grpSpPr>
          <a:xfrm flipH="1">
            <a:off x="11739056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13" name="嘉.23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3" name="嘉.23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28" name="嘉.23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129" name="嘉.24"/>
          <p:cNvGrpSpPr/>
          <p:nvPr/>
        </p:nvGrpSpPr>
        <p:grpSpPr>
          <a:xfrm flipH="1">
            <a:off x="94925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130" name="嘉.24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31" name="嘉.24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32" name="嘉.24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134" name="嘉.25"/>
          <p:cNvGrpSpPr/>
          <p:nvPr/>
        </p:nvGrpSpPr>
        <p:grpSpPr>
          <a:xfrm flipH="1">
            <a:off x="801869" y="186740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135" name="嘉.25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36" name="嘉.25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37" name="嘉.25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354" name="嘉.26"/>
          <p:cNvGrpSpPr/>
          <p:nvPr/>
        </p:nvGrpSpPr>
        <p:grpSpPr>
          <a:xfrm>
            <a:off x="1178170" y="2296148"/>
            <a:ext cx="2683957" cy="878544"/>
            <a:chOff x="1178170" y="2296148"/>
            <a:chExt cx="2683957" cy="878544"/>
          </a:xfrm>
        </p:grpSpPr>
        <p:grpSp>
          <p:nvGrpSpPr>
            <p:cNvPr id="178" name="组合 177"/>
            <p:cNvGrpSpPr/>
            <p:nvPr/>
          </p:nvGrpSpPr>
          <p:grpSpPr>
            <a:xfrm rot="1400763">
              <a:off x="1178170" y="2308199"/>
              <a:ext cx="531472" cy="866493"/>
              <a:chOff x="2824725" y="-860665"/>
              <a:chExt cx="1202182" cy="1589750"/>
            </a:xfrm>
          </p:grpSpPr>
          <p:sp>
            <p:nvSpPr>
              <p:cNvPr id="139" name="嘉.26-1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0" name="嘉.26-2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1" name="嘉.26-3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2" name="嘉.26-4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3" name="嘉.26-5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4" name="嘉.26-6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5" name="嘉.26-7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6" name="嘉.26-8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7" name="嘉.26-9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8" name="嘉.26-10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49" name="嘉.26-11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0" name="嘉.26-12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1" name="嘉.26-13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2" name="嘉.26-14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3" name="嘉.26-15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4" name="嘉.26-16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5" name="嘉.26-17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6" name="嘉.26-18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157" name="嘉.26-19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  <p:grpSp>
          <p:nvGrpSpPr>
            <p:cNvPr id="334" name="组合 333"/>
            <p:cNvGrpSpPr/>
            <p:nvPr/>
          </p:nvGrpSpPr>
          <p:grpSpPr>
            <a:xfrm rot="20199237" flipH="1">
              <a:off x="3330655" y="2296148"/>
              <a:ext cx="531472" cy="866493"/>
              <a:chOff x="2824725" y="-860665"/>
              <a:chExt cx="1202182" cy="1589750"/>
            </a:xfrm>
          </p:grpSpPr>
          <p:sp>
            <p:nvSpPr>
              <p:cNvPr id="335" name="嘉.26-20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36" name="嘉.26-21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37" name="嘉.26-22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38" name="嘉.26-23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39" name="嘉.26-24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0" name="嘉.26-25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1" name="嘉.26-26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2" name="嘉.26-27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3" name="嘉.26-28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4" name="嘉.26-29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5" name="嘉.26-30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6" name="嘉.26-31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7" name="嘉.26-32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8" name="嘉.26-33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49" name="嘉.26-34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50" name="嘉.26-35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51" name="嘉.26-36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52" name="嘉.26-37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53" name="嘉.26-38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355" name="嘉.27"/>
          <p:cNvGrpSpPr/>
          <p:nvPr/>
        </p:nvGrpSpPr>
        <p:grpSpPr>
          <a:xfrm>
            <a:off x="4777896" y="2296148"/>
            <a:ext cx="2683957" cy="878544"/>
            <a:chOff x="1178170" y="2296148"/>
            <a:chExt cx="2683957" cy="878544"/>
          </a:xfrm>
        </p:grpSpPr>
        <p:grpSp>
          <p:nvGrpSpPr>
            <p:cNvPr id="356" name="组合 355"/>
            <p:cNvGrpSpPr/>
            <p:nvPr/>
          </p:nvGrpSpPr>
          <p:grpSpPr>
            <a:xfrm rot="1400763">
              <a:off x="1178170" y="2308199"/>
              <a:ext cx="531472" cy="866493"/>
              <a:chOff x="2824725" y="-860665"/>
              <a:chExt cx="1202182" cy="1589750"/>
            </a:xfrm>
          </p:grpSpPr>
          <p:sp>
            <p:nvSpPr>
              <p:cNvPr id="378" name="嘉.27-1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9" name="嘉.27-2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0" name="嘉.27-3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1" name="嘉.27-4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2" name="嘉.27-5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3" name="嘉.27-6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4" name="嘉.27-7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5" name="嘉.27-8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6" name="嘉.27-9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7" name="嘉.27-10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8" name="嘉.27-11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89" name="嘉.27-12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0" name="嘉.27-13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1" name="嘉.27-14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2" name="嘉.27-15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3" name="嘉.27-16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4" name="嘉.27-17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5" name="嘉.27-18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96" name="嘉.27-19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 rot="20199237" flipH="1">
              <a:off x="3330655" y="2296148"/>
              <a:ext cx="531472" cy="866493"/>
              <a:chOff x="2824725" y="-860665"/>
              <a:chExt cx="1202182" cy="1589750"/>
            </a:xfrm>
          </p:grpSpPr>
          <p:sp>
            <p:nvSpPr>
              <p:cNvPr id="358" name="嘉.27-20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59" name="嘉.27-21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0" name="嘉.27-22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1" name="嘉.27-23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2" name="嘉.27-24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3" name="嘉.27-25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4" name="嘉.27-26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5" name="嘉.27-27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6" name="嘉.27-28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7" name="嘉.27-29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69" name="嘉.27-30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0" name="嘉.27-31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1" name="嘉.27-32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2" name="嘉.27-33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3" name="嘉.27-34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4" name="嘉.27-35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5" name="嘉.27-36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6" name="嘉.27-37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377" name="嘉.27-38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397" name="嘉.28"/>
          <p:cNvGrpSpPr/>
          <p:nvPr/>
        </p:nvGrpSpPr>
        <p:grpSpPr>
          <a:xfrm>
            <a:off x="8400771" y="2296148"/>
            <a:ext cx="2683957" cy="878544"/>
            <a:chOff x="1178170" y="2296148"/>
            <a:chExt cx="2683957" cy="878544"/>
          </a:xfrm>
        </p:grpSpPr>
        <p:grpSp>
          <p:nvGrpSpPr>
            <p:cNvPr id="398" name="组合 397"/>
            <p:cNvGrpSpPr/>
            <p:nvPr/>
          </p:nvGrpSpPr>
          <p:grpSpPr>
            <a:xfrm rot="1400763">
              <a:off x="1178170" y="2308199"/>
              <a:ext cx="531472" cy="866493"/>
              <a:chOff x="2824725" y="-860665"/>
              <a:chExt cx="1202182" cy="1589750"/>
            </a:xfrm>
          </p:grpSpPr>
          <p:sp>
            <p:nvSpPr>
              <p:cNvPr id="419" name="嘉.28-1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0" name="嘉.28-2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1" name="嘉.28-3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2" name="嘉.28-4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3" name="嘉.28-5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4" name="嘉.28-6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5" name="嘉.28-7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6" name="嘉.28-8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7" name="嘉.28-9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8" name="嘉.28-10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29" name="嘉.28-11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0" name="嘉.28-12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1" name="嘉.28-13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2" name="嘉.28-14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3" name="嘉.28-15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4" name="嘉.28-16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5" name="嘉.28-17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6" name="嘉.28-18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37" name="嘉.28-19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  <p:grpSp>
          <p:nvGrpSpPr>
            <p:cNvPr id="399" name="组合 398"/>
            <p:cNvGrpSpPr/>
            <p:nvPr/>
          </p:nvGrpSpPr>
          <p:grpSpPr>
            <a:xfrm rot="20199237" flipH="1">
              <a:off x="3330655" y="2296148"/>
              <a:ext cx="531472" cy="866493"/>
              <a:chOff x="2824725" y="-860665"/>
              <a:chExt cx="1202182" cy="1589750"/>
            </a:xfrm>
          </p:grpSpPr>
          <p:sp>
            <p:nvSpPr>
              <p:cNvPr id="400" name="嘉.28-20"/>
              <p:cNvSpPr/>
              <p:nvPr/>
            </p:nvSpPr>
            <p:spPr bwMode="auto">
              <a:xfrm>
                <a:off x="3251816" y="144563"/>
                <a:ext cx="169481" cy="245722"/>
              </a:xfrm>
              <a:custGeom>
                <a:avLst/>
                <a:gdLst>
                  <a:gd name="T0" fmla="*/ 56 w 67"/>
                  <a:gd name="T1" fmla="*/ 118 h 118"/>
                  <a:gd name="T2" fmla="*/ 26 w 67"/>
                  <a:gd name="T3" fmla="*/ 0 h 118"/>
                  <a:gd name="T4" fmla="*/ 56 w 67"/>
                  <a:gd name="T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118">
                    <a:moveTo>
                      <a:pt x="56" y="118"/>
                    </a:moveTo>
                    <a:cubicBezTo>
                      <a:pt x="67" y="88"/>
                      <a:pt x="62" y="35"/>
                      <a:pt x="26" y="0"/>
                    </a:cubicBezTo>
                    <a:cubicBezTo>
                      <a:pt x="0" y="45"/>
                      <a:pt x="28" y="97"/>
                      <a:pt x="56" y="11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1" name="嘉.28-21"/>
              <p:cNvSpPr/>
              <p:nvPr/>
            </p:nvSpPr>
            <p:spPr bwMode="auto">
              <a:xfrm>
                <a:off x="3123010" y="4948"/>
                <a:ext cx="155923" cy="247585"/>
              </a:xfrm>
              <a:custGeom>
                <a:avLst/>
                <a:gdLst>
                  <a:gd name="T0" fmla="*/ 34 w 62"/>
                  <a:gd name="T1" fmla="*/ 0 h 119"/>
                  <a:gd name="T2" fmla="*/ 45 w 62"/>
                  <a:gd name="T3" fmla="*/ 119 h 119"/>
                  <a:gd name="T4" fmla="*/ 34 w 62"/>
                  <a:gd name="T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119">
                    <a:moveTo>
                      <a:pt x="34" y="0"/>
                    </a:moveTo>
                    <a:cubicBezTo>
                      <a:pt x="20" y="14"/>
                      <a:pt x="0" y="72"/>
                      <a:pt x="45" y="119"/>
                    </a:cubicBezTo>
                    <a:cubicBezTo>
                      <a:pt x="59" y="85"/>
                      <a:pt x="62" y="33"/>
                      <a:pt x="34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2" name="嘉.28-22"/>
              <p:cNvSpPr/>
              <p:nvPr/>
            </p:nvSpPr>
            <p:spPr bwMode="auto">
              <a:xfrm>
                <a:off x="2949011" y="-860665"/>
                <a:ext cx="158182" cy="336938"/>
              </a:xfrm>
              <a:custGeom>
                <a:avLst/>
                <a:gdLst>
                  <a:gd name="T0" fmla="*/ 63 w 63"/>
                  <a:gd name="T1" fmla="*/ 0 h 162"/>
                  <a:gd name="T2" fmla="*/ 16 w 63"/>
                  <a:gd name="T3" fmla="*/ 162 h 162"/>
                  <a:gd name="T4" fmla="*/ 63 w 63"/>
                  <a:gd name="T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62">
                    <a:moveTo>
                      <a:pt x="63" y="0"/>
                    </a:moveTo>
                    <a:cubicBezTo>
                      <a:pt x="7" y="59"/>
                      <a:pt x="0" y="105"/>
                      <a:pt x="16" y="162"/>
                    </a:cubicBezTo>
                    <a:cubicBezTo>
                      <a:pt x="41" y="138"/>
                      <a:pt x="61" y="69"/>
                      <a:pt x="63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3" name="嘉.28-23"/>
              <p:cNvSpPr/>
              <p:nvPr/>
            </p:nvSpPr>
            <p:spPr bwMode="auto">
              <a:xfrm>
                <a:off x="3050699" y="-142113"/>
                <a:ext cx="142364" cy="221523"/>
              </a:xfrm>
              <a:custGeom>
                <a:avLst/>
                <a:gdLst>
                  <a:gd name="T0" fmla="*/ 31 w 57"/>
                  <a:gd name="T1" fmla="*/ 0 h 106"/>
                  <a:gd name="T2" fmla="*/ 22 w 57"/>
                  <a:gd name="T3" fmla="*/ 106 h 106"/>
                  <a:gd name="T4" fmla="*/ 31 w 57"/>
                  <a:gd name="T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106">
                    <a:moveTo>
                      <a:pt x="31" y="0"/>
                    </a:moveTo>
                    <a:cubicBezTo>
                      <a:pt x="0" y="18"/>
                      <a:pt x="4" y="76"/>
                      <a:pt x="22" y="106"/>
                    </a:cubicBezTo>
                    <a:cubicBezTo>
                      <a:pt x="42" y="78"/>
                      <a:pt x="57" y="43"/>
                      <a:pt x="31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4" name="嘉.28-24"/>
              <p:cNvSpPr/>
              <p:nvPr/>
            </p:nvSpPr>
            <p:spPr bwMode="auto">
              <a:xfrm>
                <a:off x="2980648" y="-287313"/>
                <a:ext cx="169481" cy="193600"/>
              </a:xfrm>
              <a:custGeom>
                <a:avLst/>
                <a:gdLst>
                  <a:gd name="T0" fmla="*/ 52 w 67"/>
                  <a:gd name="T1" fmla="*/ 0 h 93"/>
                  <a:gd name="T2" fmla="*/ 15 w 67"/>
                  <a:gd name="T3" fmla="*/ 93 h 93"/>
                  <a:gd name="T4" fmla="*/ 52 w 67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93">
                    <a:moveTo>
                      <a:pt x="52" y="0"/>
                    </a:moveTo>
                    <a:cubicBezTo>
                      <a:pt x="34" y="6"/>
                      <a:pt x="0" y="42"/>
                      <a:pt x="15" y="93"/>
                    </a:cubicBezTo>
                    <a:cubicBezTo>
                      <a:pt x="39" y="74"/>
                      <a:pt x="67" y="34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5" name="嘉.28-25"/>
              <p:cNvSpPr/>
              <p:nvPr/>
            </p:nvSpPr>
            <p:spPr bwMode="auto">
              <a:xfrm>
                <a:off x="2978387" y="-452990"/>
                <a:ext cx="158182" cy="195462"/>
              </a:xfrm>
              <a:custGeom>
                <a:avLst/>
                <a:gdLst>
                  <a:gd name="T0" fmla="*/ 52 w 62"/>
                  <a:gd name="T1" fmla="*/ 0 h 93"/>
                  <a:gd name="T2" fmla="*/ 7 w 62"/>
                  <a:gd name="T3" fmla="*/ 93 h 93"/>
                  <a:gd name="T4" fmla="*/ 52 w 62"/>
                  <a:gd name="T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93">
                    <a:moveTo>
                      <a:pt x="52" y="0"/>
                    </a:moveTo>
                    <a:cubicBezTo>
                      <a:pt x="38" y="4"/>
                      <a:pt x="0" y="36"/>
                      <a:pt x="7" y="93"/>
                    </a:cubicBezTo>
                    <a:cubicBezTo>
                      <a:pt x="32" y="79"/>
                      <a:pt x="62" y="51"/>
                      <a:pt x="5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6" name="嘉.28-26"/>
              <p:cNvSpPr/>
              <p:nvPr/>
            </p:nvSpPr>
            <p:spPr bwMode="auto">
              <a:xfrm>
                <a:off x="2989687" y="-613082"/>
                <a:ext cx="153662" cy="197323"/>
              </a:xfrm>
              <a:custGeom>
                <a:avLst/>
                <a:gdLst>
                  <a:gd name="T0" fmla="*/ 1 w 61"/>
                  <a:gd name="T1" fmla="*/ 94 h 94"/>
                  <a:gd name="T2" fmla="*/ 55 w 61"/>
                  <a:gd name="T3" fmla="*/ 0 h 94"/>
                  <a:gd name="T4" fmla="*/ 1 w 61"/>
                  <a:gd name="T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94">
                    <a:moveTo>
                      <a:pt x="1" y="94"/>
                    </a:moveTo>
                    <a:cubicBezTo>
                      <a:pt x="25" y="83"/>
                      <a:pt x="61" y="38"/>
                      <a:pt x="55" y="0"/>
                    </a:cubicBezTo>
                    <a:cubicBezTo>
                      <a:pt x="30" y="7"/>
                      <a:pt x="0" y="52"/>
                      <a:pt x="1" y="9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7" name="嘉.28-27"/>
              <p:cNvSpPr/>
              <p:nvPr/>
            </p:nvSpPr>
            <p:spPr bwMode="auto">
              <a:xfrm>
                <a:off x="3102673" y="312101"/>
                <a:ext cx="307324" cy="152646"/>
              </a:xfrm>
              <a:custGeom>
                <a:avLst/>
                <a:gdLst>
                  <a:gd name="T0" fmla="*/ 121 w 121"/>
                  <a:gd name="T1" fmla="*/ 46 h 73"/>
                  <a:gd name="T2" fmla="*/ 0 w 121"/>
                  <a:gd name="T3" fmla="*/ 11 h 73"/>
                  <a:gd name="T4" fmla="*/ 121 w 121"/>
                  <a:gd name="T5" fmla="*/ 4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1" h="73">
                    <a:moveTo>
                      <a:pt x="121" y="46"/>
                    </a:moveTo>
                    <a:cubicBezTo>
                      <a:pt x="85" y="12"/>
                      <a:pt x="27" y="0"/>
                      <a:pt x="0" y="11"/>
                    </a:cubicBezTo>
                    <a:cubicBezTo>
                      <a:pt x="37" y="73"/>
                      <a:pt x="95" y="62"/>
                      <a:pt x="121" y="46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8" name="嘉.28-28"/>
              <p:cNvSpPr/>
              <p:nvPr/>
            </p:nvSpPr>
            <p:spPr bwMode="auto">
              <a:xfrm>
                <a:off x="3434854" y="295347"/>
                <a:ext cx="151403" cy="199185"/>
              </a:xfrm>
              <a:custGeom>
                <a:avLst/>
                <a:gdLst>
                  <a:gd name="T0" fmla="*/ 57 w 60"/>
                  <a:gd name="T1" fmla="*/ 95 h 95"/>
                  <a:gd name="T2" fmla="*/ 10 w 60"/>
                  <a:gd name="T3" fmla="*/ 0 h 95"/>
                  <a:gd name="T4" fmla="*/ 57 w 60"/>
                  <a:gd name="T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5">
                    <a:moveTo>
                      <a:pt x="57" y="95"/>
                    </a:moveTo>
                    <a:cubicBezTo>
                      <a:pt x="60" y="64"/>
                      <a:pt x="48" y="10"/>
                      <a:pt x="10" y="0"/>
                    </a:cubicBezTo>
                    <a:cubicBezTo>
                      <a:pt x="1" y="17"/>
                      <a:pt x="0" y="66"/>
                      <a:pt x="57" y="9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09" name="嘉.28-29"/>
              <p:cNvSpPr/>
              <p:nvPr/>
            </p:nvSpPr>
            <p:spPr bwMode="auto">
              <a:xfrm>
                <a:off x="3287972" y="449855"/>
                <a:ext cx="323143" cy="148923"/>
              </a:xfrm>
              <a:custGeom>
                <a:avLst/>
                <a:gdLst>
                  <a:gd name="T0" fmla="*/ 128 w 128"/>
                  <a:gd name="T1" fmla="*/ 32 h 71"/>
                  <a:gd name="T2" fmla="*/ 0 w 128"/>
                  <a:gd name="T3" fmla="*/ 20 h 71"/>
                  <a:gd name="T4" fmla="*/ 128 w 128"/>
                  <a:gd name="T5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" h="71">
                    <a:moveTo>
                      <a:pt x="128" y="32"/>
                    </a:moveTo>
                    <a:cubicBezTo>
                      <a:pt x="102" y="18"/>
                      <a:pt x="39" y="0"/>
                      <a:pt x="0" y="20"/>
                    </a:cubicBezTo>
                    <a:cubicBezTo>
                      <a:pt x="55" y="71"/>
                      <a:pt x="114" y="43"/>
                      <a:pt x="128" y="32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0" name="嘉.28-30"/>
              <p:cNvSpPr/>
              <p:nvPr/>
            </p:nvSpPr>
            <p:spPr bwMode="auto">
              <a:xfrm>
                <a:off x="3602075" y="394009"/>
                <a:ext cx="178520" cy="174984"/>
              </a:xfrm>
              <a:custGeom>
                <a:avLst/>
                <a:gdLst>
                  <a:gd name="T0" fmla="*/ 71 w 71"/>
                  <a:gd name="T1" fmla="*/ 84 h 84"/>
                  <a:gd name="T2" fmla="*/ 5 w 71"/>
                  <a:gd name="T3" fmla="*/ 0 h 84"/>
                  <a:gd name="T4" fmla="*/ 71 w 71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84">
                    <a:moveTo>
                      <a:pt x="71" y="84"/>
                    </a:moveTo>
                    <a:cubicBezTo>
                      <a:pt x="68" y="52"/>
                      <a:pt x="51" y="10"/>
                      <a:pt x="5" y="0"/>
                    </a:cubicBezTo>
                    <a:cubicBezTo>
                      <a:pt x="0" y="17"/>
                      <a:pt x="6" y="65"/>
                      <a:pt x="71" y="84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1" name="嘉.28-31"/>
              <p:cNvSpPr/>
              <p:nvPr/>
            </p:nvSpPr>
            <p:spPr bwMode="auto">
              <a:xfrm>
                <a:off x="3455192" y="548516"/>
                <a:ext cx="359299" cy="156369"/>
              </a:xfrm>
              <a:custGeom>
                <a:avLst/>
                <a:gdLst>
                  <a:gd name="T0" fmla="*/ 142 w 142"/>
                  <a:gd name="T1" fmla="*/ 17 h 75"/>
                  <a:gd name="T2" fmla="*/ 0 w 142"/>
                  <a:gd name="T3" fmla="*/ 27 h 75"/>
                  <a:gd name="T4" fmla="*/ 142 w 142"/>
                  <a:gd name="T5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75">
                    <a:moveTo>
                      <a:pt x="142" y="17"/>
                    </a:moveTo>
                    <a:cubicBezTo>
                      <a:pt x="113" y="9"/>
                      <a:pt x="34" y="0"/>
                      <a:pt x="0" y="27"/>
                    </a:cubicBezTo>
                    <a:cubicBezTo>
                      <a:pt x="68" y="75"/>
                      <a:pt x="131" y="31"/>
                      <a:pt x="142" y="1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2" name="嘉.28-32"/>
              <p:cNvSpPr/>
              <p:nvPr/>
            </p:nvSpPr>
            <p:spPr bwMode="auto">
              <a:xfrm>
                <a:off x="3807711" y="474054"/>
                <a:ext cx="219195" cy="139616"/>
              </a:xfrm>
              <a:custGeom>
                <a:avLst/>
                <a:gdLst>
                  <a:gd name="T0" fmla="*/ 86 w 86"/>
                  <a:gd name="T1" fmla="*/ 67 h 67"/>
                  <a:gd name="T2" fmla="*/ 3 w 86"/>
                  <a:gd name="T3" fmla="*/ 0 h 67"/>
                  <a:gd name="T4" fmla="*/ 86 w 86"/>
                  <a:gd name="T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7">
                    <a:moveTo>
                      <a:pt x="86" y="67"/>
                    </a:moveTo>
                    <a:cubicBezTo>
                      <a:pt x="78" y="26"/>
                      <a:pt x="36" y="7"/>
                      <a:pt x="3" y="0"/>
                    </a:cubicBezTo>
                    <a:cubicBezTo>
                      <a:pt x="0" y="40"/>
                      <a:pt x="41" y="63"/>
                      <a:pt x="86" y="67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3" name="嘉.28-33"/>
              <p:cNvSpPr/>
              <p:nvPr/>
            </p:nvSpPr>
            <p:spPr bwMode="auto">
              <a:xfrm>
                <a:off x="3726361" y="608085"/>
                <a:ext cx="300546" cy="121000"/>
              </a:xfrm>
              <a:custGeom>
                <a:avLst/>
                <a:gdLst>
                  <a:gd name="T0" fmla="*/ 0 w 119"/>
                  <a:gd name="T1" fmla="*/ 25 h 58"/>
                  <a:gd name="T2" fmla="*/ 119 w 119"/>
                  <a:gd name="T3" fmla="*/ 7 h 58"/>
                  <a:gd name="T4" fmla="*/ 0 w 119"/>
                  <a:gd name="T5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58">
                    <a:moveTo>
                      <a:pt x="0" y="25"/>
                    </a:moveTo>
                    <a:cubicBezTo>
                      <a:pt x="85" y="58"/>
                      <a:pt x="119" y="27"/>
                      <a:pt x="119" y="7"/>
                    </a:cubicBezTo>
                    <a:cubicBezTo>
                      <a:pt x="89" y="5"/>
                      <a:pt x="18" y="0"/>
                      <a:pt x="0" y="2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4" name="嘉.28-34"/>
              <p:cNvSpPr/>
              <p:nvPr/>
            </p:nvSpPr>
            <p:spPr bwMode="auto">
              <a:xfrm>
                <a:off x="2973868" y="137117"/>
                <a:ext cx="271168" cy="148923"/>
              </a:xfrm>
              <a:custGeom>
                <a:avLst/>
                <a:gdLst>
                  <a:gd name="T0" fmla="*/ 3 w 107"/>
                  <a:gd name="T1" fmla="*/ 1 h 71"/>
                  <a:gd name="T2" fmla="*/ 107 w 107"/>
                  <a:gd name="T3" fmla="*/ 68 h 71"/>
                  <a:gd name="T4" fmla="*/ 3 w 107"/>
                  <a:gd name="T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7" h="71">
                    <a:moveTo>
                      <a:pt x="3" y="1"/>
                    </a:moveTo>
                    <a:cubicBezTo>
                      <a:pt x="0" y="71"/>
                      <a:pt x="73" y="67"/>
                      <a:pt x="107" y="68"/>
                    </a:cubicBezTo>
                    <a:cubicBezTo>
                      <a:pt x="96" y="53"/>
                      <a:pt x="36" y="0"/>
                      <a:pt x="3" y="1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5" name="嘉.28-35"/>
              <p:cNvSpPr/>
              <p:nvPr/>
            </p:nvSpPr>
            <p:spPr bwMode="auto">
              <a:xfrm>
                <a:off x="2881219" y="-62068"/>
                <a:ext cx="235013" cy="178707"/>
              </a:xfrm>
              <a:custGeom>
                <a:avLst/>
                <a:gdLst>
                  <a:gd name="T0" fmla="*/ 2 w 93"/>
                  <a:gd name="T1" fmla="*/ 0 h 86"/>
                  <a:gd name="T2" fmla="*/ 93 w 93"/>
                  <a:gd name="T3" fmla="*/ 85 h 86"/>
                  <a:gd name="T4" fmla="*/ 2 w 93"/>
                  <a:gd name="T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86">
                    <a:moveTo>
                      <a:pt x="2" y="0"/>
                    </a:moveTo>
                    <a:cubicBezTo>
                      <a:pt x="0" y="57"/>
                      <a:pt x="47" y="86"/>
                      <a:pt x="93" y="85"/>
                    </a:cubicBezTo>
                    <a:cubicBezTo>
                      <a:pt x="79" y="58"/>
                      <a:pt x="42" y="5"/>
                      <a:pt x="2" y="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6" name="嘉.28-36"/>
              <p:cNvSpPr/>
              <p:nvPr/>
            </p:nvSpPr>
            <p:spPr bwMode="auto">
              <a:xfrm>
                <a:off x="2842803" y="-251944"/>
                <a:ext cx="176259" cy="188016"/>
              </a:xfrm>
              <a:custGeom>
                <a:avLst/>
                <a:gdLst>
                  <a:gd name="T0" fmla="*/ 70 w 70"/>
                  <a:gd name="T1" fmla="*/ 90 h 90"/>
                  <a:gd name="T2" fmla="*/ 15 w 70"/>
                  <a:gd name="T3" fmla="*/ 0 h 90"/>
                  <a:gd name="T4" fmla="*/ 70 w 70"/>
                  <a:gd name="T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90">
                    <a:moveTo>
                      <a:pt x="70" y="90"/>
                    </a:moveTo>
                    <a:cubicBezTo>
                      <a:pt x="64" y="65"/>
                      <a:pt x="55" y="22"/>
                      <a:pt x="15" y="0"/>
                    </a:cubicBezTo>
                    <a:cubicBezTo>
                      <a:pt x="0" y="51"/>
                      <a:pt x="44" y="86"/>
                      <a:pt x="70" y="90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7" name="嘉.28-37"/>
              <p:cNvSpPr/>
              <p:nvPr/>
            </p:nvSpPr>
            <p:spPr bwMode="auto">
              <a:xfrm>
                <a:off x="2824725" y="-415759"/>
                <a:ext cx="164962" cy="182430"/>
              </a:xfrm>
              <a:custGeom>
                <a:avLst/>
                <a:gdLst>
                  <a:gd name="T0" fmla="*/ 65 w 65"/>
                  <a:gd name="T1" fmla="*/ 88 h 88"/>
                  <a:gd name="T2" fmla="*/ 20 w 65"/>
                  <a:gd name="T3" fmla="*/ 0 h 88"/>
                  <a:gd name="T4" fmla="*/ 65 w 6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88">
                    <a:moveTo>
                      <a:pt x="65" y="88"/>
                    </a:moveTo>
                    <a:cubicBezTo>
                      <a:pt x="63" y="61"/>
                      <a:pt x="46" y="8"/>
                      <a:pt x="20" y="0"/>
                    </a:cubicBezTo>
                    <a:cubicBezTo>
                      <a:pt x="0" y="62"/>
                      <a:pt x="47" y="83"/>
                      <a:pt x="65" y="88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  <p:sp>
            <p:nvSpPr>
              <p:cNvPr id="418" name="嘉.28-38"/>
              <p:cNvSpPr/>
              <p:nvPr/>
            </p:nvSpPr>
            <p:spPr bwMode="auto">
              <a:xfrm>
                <a:off x="2851842" y="-614943"/>
                <a:ext cx="142364" cy="240138"/>
              </a:xfrm>
              <a:custGeom>
                <a:avLst/>
                <a:gdLst>
                  <a:gd name="T0" fmla="*/ 51 w 56"/>
                  <a:gd name="T1" fmla="*/ 115 h 115"/>
                  <a:gd name="T2" fmla="*/ 23 w 56"/>
                  <a:gd name="T3" fmla="*/ 0 h 115"/>
                  <a:gd name="T4" fmla="*/ 51 w 56"/>
                  <a:gd name="T5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15">
                    <a:moveTo>
                      <a:pt x="51" y="115"/>
                    </a:moveTo>
                    <a:cubicBezTo>
                      <a:pt x="53" y="90"/>
                      <a:pt x="56" y="33"/>
                      <a:pt x="23" y="0"/>
                    </a:cubicBezTo>
                    <a:cubicBezTo>
                      <a:pt x="0" y="77"/>
                      <a:pt x="39" y="108"/>
                      <a:pt x="51" y="115"/>
                    </a:cubicBezTo>
                    <a:close/>
                  </a:path>
                </a:pathLst>
              </a:custGeom>
              <a:solidFill>
                <a:srgbClr val="F8B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Heavy" panose="02020900000000000000" pitchFamily="18" charset="-122"/>
                  <a:sym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2" name="嘉.29"/>
          <p:cNvSpPr txBox="1"/>
          <p:nvPr/>
        </p:nvSpPr>
        <p:spPr>
          <a:xfrm>
            <a:off x="8163244" y="4376425"/>
            <a:ext cx="1789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409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绿色学校</a:t>
            </a:r>
          </a:p>
        </p:txBody>
      </p:sp>
      <p:sp>
        <p:nvSpPr>
          <p:cNvPr id="3" name="嘉.30"/>
          <p:cNvSpPr txBox="1"/>
          <p:nvPr/>
        </p:nvSpPr>
        <p:spPr>
          <a:xfrm>
            <a:off x="8188366" y="4051645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广西壮族自治区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嘉.1"/>
          <p:cNvSpPr/>
          <p:nvPr/>
        </p:nvSpPr>
        <p:spPr>
          <a:xfrm>
            <a:off x="4796282" y="4128184"/>
            <a:ext cx="7395719" cy="2729816"/>
          </a:xfrm>
          <a:custGeom>
            <a:avLst/>
            <a:gdLst>
              <a:gd name="connsiteX0" fmla="*/ 0 w 7395719"/>
              <a:gd name="connsiteY0" fmla="*/ 0 h 2729816"/>
              <a:gd name="connsiteX1" fmla="*/ 7395719 w 7395719"/>
              <a:gd name="connsiteY1" fmla="*/ 0 h 2729816"/>
              <a:gd name="connsiteX2" fmla="*/ 7395719 w 7395719"/>
              <a:gd name="connsiteY2" fmla="*/ 2729816 h 2729816"/>
              <a:gd name="connsiteX3" fmla="*/ 0 w 7395719"/>
              <a:gd name="connsiteY3" fmla="*/ 2729816 h 272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5719" h="2729816">
                <a:moveTo>
                  <a:pt x="0" y="0"/>
                </a:moveTo>
                <a:lnTo>
                  <a:pt x="7395719" y="0"/>
                </a:lnTo>
                <a:lnTo>
                  <a:pt x="7395719" y="2729816"/>
                </a:lnTo>
                <a:lnTo>
                  <a:pt x="0" y="2729816"/>
                </a:lnTo>
                <a:close/>
              </a:path>
            </a:pathLst>
          </a:cu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8" name="嘉.2"/>
          <p:cNvSpPr/>
          <p:nvPr/>
        </p:nvSpPr>
        <p:spPr>
          <a:xfrm>
            <a:off x="0" y="2081480"/>
            <a:ext cx="12192000" cy="4776520"/>
          </a:xfrm>
          <a:custGeom>
            <a:avLst/>
            <a:gdLst>
              <a:gd name="connsiteX0" fmla="*/ 12192000 w 12192000"/>
              <a:gd name="connsiteY0" fmla="*/ 0 h 4776520"/>
              <a:gd name="connsiteX1" fmla="*/ 12192000 w 12192000"/>
              <a:gd name="connsiteY1" fmla="*/ 4776520 h 4776520"/>
              <a:gd name="connsiteX2" fmla="*/ 0 w 12192000"/>
              <a:gd name="connsiteY2" fmla="*/ 4776520 h 4776520"/>
              <a:gd name="connsiteX3" fmla="*/ 0 w 12192000"/>
              <a:gd name="connsiteY3" fmla="*/ 3747327 h 4776520"/>
              <a:gd name="connsiteX4" fmla="*/ 206575 w 12192000"/>
              <a:gd name="connsiteY4" fmla="*/ 3711242 h 4776520"/>
              <a:gd name="connsiteX5" fmla="*/ 4809262 w 12192000"/>
              <a:gd name="connsiteY5" fmla="*/ 3087994 h 4776520"/>
              <a:gd name="connsiteX6" fmla="*/ 10374244 w 12192000"/>
              <a:gd name="connsiteY6" fmla="*/ 247180 h 4776520"/>
              <a:gd name="connsiteX7" fmla="*/ 12076154 w 12192000"/>
              <a:gd name="connsiteY7" fmla="*/ 2902 h 477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776520">
                <a:moveTo>
                  <a:pt x="12192000" y="0"/>
                </a:moveTo>
                <a:lnTo>
                  <a:pt x="12192000" y="4776520"/>
                </a:lnTo>
                <a:lnTo>
                  <a:pt x="0" y="4776520"/>
                </a:lnTo>
                <a:lnTo>
                  <a:pt x="0" y="3747327"/>
                </a:lnTo>
                <a:lnTo>
                  <a:pt x="206575" y="3711242"/>
                </a:lnTo>
                <a:cubicBezTo>
                  <a:pt x="1434135" y="3522149"/>
                  <a:pt x="3404984" y="3561702"/>
                  <a:pt x="4809262" y="3087994"/>
                </a:cubicBezTo>
                <a:cubicBezTo>
                  <a:pt x="6652826" y="2466103"/>
                  <a:pt x="8653149" y="725102"/>
                  <a:pt x="10374244" y="247180"/>
                </a:cubicBezTo>
                <a:cubicBezTo>
                  <a:pt x="10912086" y="97829"/>
                  <a:pt x="11498724" y="26459"/>
                  <a:pt x="12076154" y="2902"/>
                </a:cubicBezTo>
                <a:close/>
              </a:path>
            </a:pathLst>
          </a:custGeom>
          <a:gradFill>
            <a:gsLst>
              <a:gs pos="7000">
                <a:schemeClr val="accent1">
                  <a:alpha val="14000"/>
                </a:schemeClr>
              </a:gs>
              <a:gs pos="87000">
                <a:schemeClr val="accent1">
                  <a:alpha val="5000"/>
                </a:schemeClr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嘉.3"/>
          <p:cNvSpPr/>
          <p:nvPr/>
        </p:nvSpPr>
        <p:spPr>
          <a:xfrm>
            <a:off x="-28639" y="2078747"/>
            <a:ext cx="12329725" cy="3755061"/>
          </a:xfrm>
          <a:custGeom>
            <a:avLst/>
            <a:gdLst>
              <a:gd name="connsiteX0" fmla="*/ 12192000 w 12192000"/>
              <a:gd name="connsiteY0" fmla="*/ 0 h 5395567"/>
              <a:gd name="connsiteX1" fmla="*/ 12192000 w 12192000"/>
              <a:gd name="connsiteY1" fmla="*/ 5395567 h 5395567"/>
              <a:gd name="connsiteX2" fmla="*/ 0 w 12192000"/>
              <a:gd name="connsiteY2" fmla="*/ 5395567 h 5395567"/>
              <a:gd name="connsiteX3" fmla="*/ 0 w 12192000"/>
              <a:gd name="connsiteY3" fmla="*/ 4079065 h 5395567"/>
              <a:gd name="connsiteX4" fmla="*/ 79033 w 12192000"/>
              <a:gd name="connsiteY4" fmla="*/ 4058611 h 5395567"/>
              <a:gd name="connsiteX5" fmla="*/ 4831883 w 12192000"/>
              <a:gd name="connsiteY5" fmla="*/ 3340573 h 5395567"/>
              <a:gd name="connsiteX6" fmla="*/ 10299032 w 12192000"/>
              <a:gd name="connsiteY6" fmla="*/ 270114 h 5395567"/>
              <a:gd name="connsiteX7" fmla="*/ 11971022 w 12192000"/>
              <a:gd name="connsiteY7" fmla="*/ 6089 h 5395567"/>
              <a:gd name="connsiteX0-1" fmla="*/ 12192000 w 12281832"/>
              <a:gd name="connsiteY0-2" fmla="*/ 5395567 h 5494399"/>
              <a:gd name="connsiteX1-3" fmla="*/ 0 w 12281832"/>
              <a:gd name="connsiteY1-4" fmla="*/ 5395567 h 5494399"/>
              <a:gd name="connsiteX2-5" fmla="*/ 0 w 12281832"/>
              <a:gd name="connsiteY2-6" fmla="*/ 4079065 h 5494399"/>
              <a:gd name="connsiteX3-7" fmla="*/ 79033 w 12281832"/>
              <a:gd name="connsiteY3-8" fmla="*/ 4058611 h 5494399"/>
              <a:gd name="connsiteX4-9" fmla="*/ 4831883 w 12281832"/>
              <a:gd name="connsiteY4-10" fmla="*/ 3340573 h 5494399"/>
              <a:gd name="connsiteX5-11" fmla="*/ 10299032 w 12281832"/>
              <a:gd name="connsiteY5-12" fmla="*/ 270114 h 5494399"/>
              <a:gd name="connsiteX6-13" fmla="*/ 11971022 w 12281832"/>
              <a:gd name="connsiteY6-14" fmla="*/ 6089 h 5494399"/>
              <a:gd name="connsiteX7-15" fmla="*/ 12192000 w 12281832"/>
              <a:gd name="connsiteY7-16" fmla="*/ 0 h 5494399"/>
              <a:gd name="connsiteX8" fmla="*/ 12281832 w 12281832"/>
              <a:gd name="connsiteY8" fmla="*/ 5494399 h 5494399"/>
              <a:gd name="connsiteX0-17" fmla="*/ 12192000 w 12192000"/>
              <a:gd name="connsiteY0-18" fmla="*/ 5395567 h 5395567"/>
              <a:gd name="connsiteX1-19" fmla="*/ 0 w 12192000"/>
              <a:gd name="connsiteY1-20" fmla="*/ 5395567 h 5395567"/>
              <a:gd name="connsiteX2-21" fmla="*/ 0 w 12192000"/>
              <a:gd name="connsiteY2-22" fmla="*/ 4079065 h 5395567"/>
              <a:gd name="connsiteX3-23" fmla="*/ 79033 w 12192000"/>
              <a:gd name="connsiteY3-24" fmla="*/ 4058611 h 5395567"/>
              <a:gd name="connsiteX4-25" fmla="*/ 4831883 w 12192000"/>
              <a:gd name="connsiteY4-26" fmla="*/ 3340573 h 5395567"/>
              <a:gd name="connsiteX5-27" fmla="*/ 10299032 w 12192000"/>
              <a:gd name="connsiteY5-28" fmla="*/ 270114 h 5395567"/>
              <a:gd name="connsiteX6-29" fmla="*/ 11971022 w 12192000"/>
              <a:gd name="connsiteY6-30" fmla="*/ 6089 h 5395567"/>
              <a:gd name="connsiteX7-31" fmla="*/ 12192000 w 12192000"/>
              <a:gd name="connsiteY7-32" fmla="*/ 0 h 5395567"/>
              <a:gd name="connsiteX0-33" fmla="*/ 0 w 12192000"/>
              <a:gd name="connsiteY0-34" fmla="*/ 5395567 h 5395567"/>
              <a:gd name="connsiteX1-35" fmla="*/ 0 w 12192000"/>
              <a:gd name="connsiteY1-36" fmla="*/ 4079065 h 5395567"/>
              <a:gd name="connsiteX2-37" fmla="*/ 79033 w 12192000"/>
              <a:gd name="connsiteY2-38" fmla="*/ 4058611 h 5395567"/>
              <a:gd name="connsiteX3-39" fmla="*/ 4831883 w 12192000"/>
              <a:gd name="connsiteY3-40" fmla="*/ 3340573 h 5395567"/>
              <a:gd name="connsiteX4-41" fmla="*/ 10299032 w 12192000"/>
              <a:gd name="connsiteY4-42" fmla="*/ 270114 h 5395567"/>
              <a:gd name="connsiteX5-43" fmla="*/ 11971022 w 12192000"/>
              <a:gd name="connsiteY5-44" fmla="*/ 6089 h 5395567"/>
              <a:gd name="connsiteX6-45" fmla="*/ 12192000 w 12192000"/>
              <a:gd name="connsiteY6-46" fmla="*/ 0 h 5395567"/>
              <a:gd name="connsiteX0-47" fmla="*/ 0 w 12192000"/>
              <a:gd name="connsiteY0-48" fmla="*/ 4079065 h 4079065"/>
              <a:gd name="connsiteX1-49" fmla="*/ 79033 w 12192000"/>
              <a:gd name="connsiteY1-50" fmla="*/ 4058611 h 4079065"/>
              <a:gd name="connsiteX2-51" fmla="*/ 4831883 w 12192000"/>
              <a:gd name="connsiteY2-52" fmla="*/ 3340573 h 4079065"/>
              <a:gd name="connsiteX3-53" fmla="*/ 10299032 w 12192000"/>
              <a:gd name="connsiteY3-54" fmla="*/ 270114 h 4079065"/>
              <a:gd name="connsiteX4-55" fmla="*/ 11971022 w 12192000"/>
              <a:gd name="connsiteY4-56" fmla="*/ 6089 h 4079065"/>
              <a:gd name="connsiteX5-57" fmla="*/ 12192000 w 12192000"/>
              <a:gd name="connsiteY5-58" fmla="*/ 0 h 4079065"/>
              <a:gd name="connsiteX0-59" fmla="*/ 0 w 12112967"/>
              <a:gd name="connsiteY0-60" fmla="*/ 4058611 h 4058611"/>
              <a:gd name="connsiteX1-61" fmla="*/ 4752850 w 12112967"/>
              <a:gd name="connsiteY1-62" fmla="*/ 3340573 h 4058611"/>
              <a:gd name="connsiteX2-63" fmla="*/ 10219999 w 12112967"/>
              <a:gd name="connsiteY2-64" fmla="*/ 270114 h 4058611"/>
              <a:gd name="connsiteX3-65" fmla="*/ 11891989 w 12112967"/>
              <a:gd name="connsiteY3-66" fmla="*/ 6089 h 4058611"/>
              <a:gd name="connsiteX4-67" fmla="*/ 12112967 w 12112967"/>
              <a:gd name="connsiteY4-68" fmla="*/ 0 h 40586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12967" h="4058611">
                <a:moveTo>
                  <a:pt x="0" y="4058611"/>
                </a:moveTo>
                <a:cubicBezTo>
                  <a:pt x="1176424" y="3801658"/>
                  <a:pt x="3281287" y="3886707"/>
                  <a:pt x="4752850" y="3340573"/>
                </a:cubicBezTo>
                <a:cubicBezTo>
                  <a:pt x="6564004" y="2668409"/>
                  <a:pt x="8529161" y="786670"/>
                  <a:pt x="10219999" y="270114"/>
                </a:cubicBezTo>
                <a:cubicBezTo>
                  <a:pt x="10748386" y="108690"/>
                  <a:pt x="11324711" y="31550"/>
                  <a:pt x="11891989" y="6089"/>
                </a:cubicBezTo>
                <a:lnTo>
                  <a:pt x="12112967" y="0"/>
                </a:lnTo>
              </a:path>
            </a:pathLst>
          </a:custGeom>
          <a:noFill/>
          <a:ln w="38100">
            <a:gradFill>
              <a:gsLst>
                <a:gs pos="0">
                  <a:srgbClr val="0038A9"/>
                </a:gs>
                <a:gs pos="20000">
                  <a:srgbClr val="0038A9">
                    <a:alpha val="43000"/>
                  </a:srgbClr>
                </a:gs>
                <a:gs pos="100000">
                  <a:srgbClr val="0038A9">
                    <a:alpha val="0"/>
                  </a:srgbClr>
                </a:gs>
                <a:gs pos="83000">
                  <a:srgbClr val="0038A9"/>
                </a:gs>
              </a:gsLst>
              <a:lin ang="0" scaled="0"/>
            </a:gradFill>
          </a:ln>
          <a:effectLst>
            <a:outerShdw blurRad="114300" dist="762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3" name="嘉.4"/>
          <p:cNvSpPr/>
          <p:nvPr/>
        </p:nvSpPr>
        <p:spPr>
          <a:xfrm>
            <a:off x="701214" y="1205698"/>
            <a:ext cx="3362786" cy="5299877"/>
          </a:xfrm>
          <a:prstGeom prst="roundRect">
            <a:avLst>
              <a:gd name="adj" fmla="val 3286"/>
            </a:avLst>
          </a:prstGeom>
          <a:gradFill>
            <a:gsLst>
              <a:gs pos="6000">
                <a:srgbClr val="0038A9"/>
              </a:gs>
              <a:gs pos="78000">
                <a:srgbClr val="007FDE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2700000" sx="95000" sy="95000" algn="t" rotWithShape="0">
              <a:srgbClr val="007FDE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2" name="嘉.5"/>
          <p:cNvSpPr txBox="1"/>
          <p:nvPr/>
        </p:nvSpPr>
        <p:spPr>
          <a:xfrm>
            <a:off x="1434467" y="2378252"/>
            <a:ext cx="2400415" cy="11855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项目的社会认可度进一步提高，其影响力和教育贡献得到了更广泛的认可和赞誉，成为行业的标杆</a:t>
            </a:r>
          </a:p>
        </p:txBody>
      </p:sp>
      <p:sp>
        <p:nvSpPr>
          <p:cNvPr id="63" name="嘉.6"/>
          <p:cNvSpPr txBox="1"/>
          <p:nvPr/>
        </p:nvSpPr>
        <p:spPr>
          <a:xfrm>
            <a:off x="1434467" y="3788992"/>
            <a:ext cx="2400415" cy="11855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成果质量显著提升，项目获得了更多高端奖项，体现了其卓越的教育价值和社会认可度</a:t>
            </a:r>
          </a:p>
        </p:txBody>
      </p:sp>
      <p:sp>
        <p:nvSpPr>
          <p:cNvPr id="64" name="嘉.7"/>
          <p:cNvSpPr txBox="1"/>
          <p:nvPr/>
        </p:nvSpPr>
        <p:spPr>
          <a:xfrm>
            <a:off x="1434467" y="5194761"/>
            <a:ext cx="2400415" cy="11855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成果数量显著增长，项目获得了多项行业认可，影响力逐步扩大，为未来的发展奠定了基础</a:t>
            </a:r>
          </a:p>
        </p:txBody>
      </p:sp>
      <p:cxnSp>
        <p:nvCxnSpPr>
          <p:cNvPr id="65" name="嘉.8"/>
          <p:cNvCxnSpPr/>
          <p:nvPr/>
        </p:nvCxnSpPr>
        <p:spPr>
          <a:xfrm>
            <a:off x="1030159" y="3536391"/>
            <a:ext cx="2704897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嘉.9"/>
          <p:cNvCxnSpPr/>
          <p:nvPr/>
        </p:nvCxnSpPr>
        <p:spPr>
          <a:xfrm>
            <a:off x="1030159" y="4942161"/>
            <a:ext cx="2704897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嘉.10"/>
          <p:cNvSpPr txBox="1"/>
          <p:nvPr/>
        </p:nvSpPr>
        <p:spPr>
          <a:xfrm>
            <a:off x="955830" y="1535872"/>
            <a:ext cx="31368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请在此处输入你想输入的文字内容</a:t>
            </a:r>
          </a:p>
        </p:txBody>
      </p:sp>
      <p:sp>
        <p:nvSpPr>
          <p:cNvPr id="44" name="嘉.11"/>
          <p:cNvSpPr/>
          <p:nvPr/>
        </p:nvSpPr>
        <p:spPr>
          <a:xfrm>
            <a:off x="1000404" y="2558276"/>
            <a:ext cx="382067" cy="350226"/>
          </a:xfrm>
          <a:custGeom>
            <a:avLst/>
            <a:gdLst>
              <a:gd name="connsiteX0" fmla="*/ 186894 w 607995"/>
              <a:gd name="connsiteY0" fmla="*/ 428615 h 557326"/>
              <a:gd name="connsiteX1" fmla="*/ 304806 w 607995"/>
              <a:gd name="connsiteY1" fmla="*/ 428615 h 557326"/>
              <a:gd name="connsiteX2" fmla="*/ 322484 w 607995"/>
              <a:gd name="connsiteY2" fmla="*/ 446292 h 557326"/>
              <a:gd name="connsiteX3" fmla="*/ 304806 w 607995"/>
              <a:gd name="connsiteY3" fmla="*/ 463968 h 557326"/>
              <a:gd name="connsiteX4" fmla="*/ 186894 w 607995"/>
              <a:gd name="connsiteY4" fmla="*/ 463968 h 557326"/>
              <a:gd name="connsiteX5" fmla="*/ 169216 w 607995"/>
              <a:gd name="connsiteY5" fmla="*/ 446292 h 557326"/>
              <a:gd name="connsiteX6" fmla="*/ 186894 w 607995"/>
              <a:gd name="connsiteY6" fmla="*/ 428615 h 557326"/>
              <a:gd name="connsiteX7" fmla="*/ 94243 w 607995"/>
              <a:gd name="connsiteY7" fmla="*/ 298492 h 557326"/>
              <a:gd name="connsiteX8" fmla="*/ 352012 w 607995"/>
              <a:gd name="connsiteY8" fmla="*/ 298492 h 557326"/>
              <a:gd name="connsiteX9" fmla="*/ 369692 w 607995"/>
              <a:gd name="connsiteY9" fmla="*/ 316169 h 557326"/>
              <a:gd name="connsiteX10" fmla="*/ 352012 w 607995"/>
              <a:gd name="connsiteY10" fmla="*/ 333845 h 557326"/>
              <a:gd name="connsiteX11" fmla="*/ 94243 w 607995"/>
              <a:gd name="connsiteY11" fmla="*/ 333845 h 557326"/>
              <a:gd name="connsiteX12" fmla="*/ 76563 w 607995"/>
              <a:gd name="connsiteY12" fmla="*/ 316169 h 557326"/>
              <a:gd name="connsiteX13" fmla="*/ 94243 w 607995"/>
              <a:gd name="connsiteY13" fmla="*/ 298492 h 557326"/>
              <a:gd name="connsiteX14" fmla="*/ 94243 w 607995"/>
              <a:gd name="connsiteY14" fmla="*/ 215366 h 557326"/>
              <a:gd name="connsiteX15" fmla="*/ 352012 w 607995"/>
              <a:gd name="connsiteY15" fmla="*/ 215366 h 557326"/>
              <a:gd name="connsiteX16" fmla="*/ 369692 w 607995"/>
              <a:gd name="connsiteY16" fmla="*/ 233008 h 557326"/>
              <a:gd name="connsiteX17" fmla="*/ 352012 w 607995"/>
              <a:gd name="connsiteY17" fmla="*/ 250649 h 557326"/>
              <a:gd name="connsiteX18" fmla="*/ 94243 w 607995"/>
              <a:gd name="connsiteY18" fmla="*/ 250649 h 557326"/>
              <a:gd name="connsiteX19" fmla="*/ 76563 w 607995"/>
              <a:gd name="connsiteY19" fmla="*/ 233008 h 557326"/>
              <a:gd name="connsiteX20" fmla="*/ 94243 w 607995"/>
              <a:gd name="connsiteY20" fmla="*/ 215366 h 557326"/>
              <a:gd name="connsiteX21" fmla="*/ 516588 w 607995"/>
              <a:gd name="connsiteY21" fmla="*/ 148467 h 557326"/>
              <a:gd name="connsiteX22" fmla="*/ 373209 w 607995"/>
              <a:gd name="connsiteY22" fmla="*/ 390322 h 557326"/>
              <a:gd name="connsiteX23" fmla="*/ 370027 w 607995"/>
              <a:gd name="connsiteY23" fmla="*/ 402503 h 557326"/>
              <a:gd name="connsiteX24" fmla="*/ 370557 w 607995"/>
              <a:gd name="connsiteY24" fmla="*/ 416273 h 557326"/>
              <a:gd name="connsiteX25" fmla="*/ 382402 w 607995"/>
              <a:gd name="connsiteY25" fmla="*/ 409388 h 557326"/>
              <a:gd name="connsiteX26" fmla="*/ 392126 w 607995"/>
              <a:gd name="connsiteY26" fmla="*/ 399679 h 557326"/>
              <a:gd name="connsiteX27" fmla="*/ 534974 w 607995"/>
              <a:gd name="connsiteY27" fmla="*/ 158706 h 557326"/>
              <a:gd name="connsiteX28" fmla="*/ 551769 w 607995"/>
              <a:gd name="connsiteY28" fmla="*/ 88974 h 557326"/>
              <a:gd name="connsiteX29" fmla="*/ 534620 w 607995"/>
              <a:gd name="connsiteY29" fmla="*/ 117926 h 557326"/>
              <a:gd name="connsiteX30" fmla="*/ 553007 w 607995"/>
              <a:gd name="connsiteY30" fmla="*/ 128342 h 557326"/>
              <a:gd name="connsiteX31" fmla="*/ 570156 w 607995"/>
              <a:gd name="connsiteY31" fmla="*/ 99390 h 557326"/>
              <a:gd name="connsiteX32" fmla="*/ 316989 w 607995"/>
              <a:gd name="connsiteY32" fmla="*/ 55433 h 557326"/>
              <a:gd name="connsiteX33" fmla="*/ 316989 w 607995"/>
              <a:gd name="connsiteY33" fmla="*/ 126577 h 557326"/>
              <a:gd name="connsiteX34" fmla="*/ 322823 w 607995"/>
              <a:gd name="connsiteY34" fmla="*/ 132402 h 557326"/>
              <a:gd name="connsiteX35" fmla="*/ 394601 w 607995"/>
              <a:gd name="connsiteY35" fmla="*/ 132402 h 557326"/>
              <a:gd name="connsiteX36" fmla="*/ 41193 w 607995"/>
              <a:gd name="connsiteY36" fmla="*/ 35307 h 557326"/>
              <a:gd name="connsiteX37" fmla="*/ 35359 w 607995"/>
              <a:gd name="connsiteY37" fmla="*/ 41133 h 557326"/>
              <a:gd name="connsiteX38" fmla="*/ 35359 w 607995"/>
              <a:gd name="connsiteY38" fmla="*/ 516193 h 557326"/>
              <a:gd name="connsiteX39" fmla="*/ 41193 w 607995"/>
              <a:gd name="connsiteY39" fmla="*/ 522019 h 557326"/>
              <a:gd name="connsiteX40" fmla="*/ 403440 w 607995"/>
              <a:gd name="connsiteY40" fmla="*/ 522019 h 557326"/>
              <a:gd name="connsiteX41" fmla="*/ 409275 w 607995"/>
              <a:gd name="connsiteY41" fmla="*/ 516193 h 557326"/>
              <a:gd name="connsiteX42" fmla="*/ 409275 w 607995"/>
              <a:gd name="connsiteY42" fmla="*/ 433221 h 557326"/>
              <a:gd name="connsiteX43" fmla="*/ 400081 w 607995"/>
              <a:gd name="connsiteY43" fmla="*/ 439929 h 557326"/>
              <a:gd name="connsiteX44" fmla="*/ 372855 w 607995"/>
              <a:gd name="connsiteY44" fmla="*/ 455641 h 557326"/>
              <a:gd name="connsiteX45" fmla="*/ 359419 w 607995"/>
              <a:gd name="connsiteY45" fmla="*/ 459348 h 557326"/>
              <a:gd name="connsiteX46" fmla="*/ 335729 w 607995"/>
              <a:gd name="connsiteY46" fmla="*/ 435163 h 557326"/>
              <a:gd name="connsiteX47" fmla="*/ 334668 w 607995"/>
              <a:gd name="connsiteY47" fmla="*/ 403739 h 557326"/>
              <a:gd name="connsiteX48" fmla="*/ 342801 w 607995"/>
              <a:gd name="connsiteY48" fmla="*/ 372316 h 557326"/>
              <a:gd name="connsiteX49" fmla="*/ 409451 w 607995"/>
              <a:gd name="connsiteY49" fmla="*/ 259862 h 557326"/>
              <a:gd name="connsiteX50" fmla="*/ 409275 w 607995"/>
              <a:gd name="connsiteY50" fmla="*/ 259509 h 557326"/>
              <a:gd name="connsiteX51" fmla="*/ 409275 w 607995"/>
              <a:gd name="connsiteY51" fmla="*/ 167710 h 557326"/>
              <a:gd name="connsiteX52" fmla="*/ 322823 w 607995"/>
              <a:gd name="connsiteY52" fmla="*/ 167710 h 557326"/>
              <a:gd name="connsiteX53" fmla="*/ 281630 w 607995"/>
              <a:gd name="connsiteY53" fmla="*/ 126577 h 557326"/>
              <a:gd name="connsiteX54" fmla="*/ 281630 w 607995"/>
              <a:gd name="connsiteY54" fmla="*/ 35307 h 557326"/>
              <a:gd name="connsiteX55" fmla="*/ 280216 w 607995"/>
              <a:gd name="connsiteY55" fmla="*/ 35307 h 557326"/>
              <a:gd name="connsiteX56" fmla="*/ 41193 w 607995"/>
              <a:gd name="connsiteY56" fmla="*/ 0 h 557326"/>
              <a:gd name="connsiteX57" fmla="*/ 280216 w 607995"/>
              <a:gd name="connsiteY57" fmla="*/ 0 h 557326"/>
              <a:gd name="connsiteX58" fmla="*/ 333077 w 607995"/>
              <a:gd name="connsiteY58" fmla="*/ 21714 h 557326"/>
              <a:gd name="connsiteX59" fmla="*/ 422711 w 607995"/>
              <a:gd name="connsiteY59" fmla="*/ 110512 h 557326"/>
              <a:gd name="connsiteX60" fmla="*/ 444633 w 607995"/>
              <a:gd name="connsiteY60" fmla="*/ 163296 h 557326"/>
              <a:gd name="connsiteX61" fmla="*/ 444633 w 607995"/>
              <a:gd name="connsiteY61" fmla="*/ 200193 h 557326"/>
              <a:gd name="connsiteX62" fmla="*/ 524013 w 607995"/>
              <a:gd name="connsiteY62" fmla="*/ 66378 h 557326"/>
              <a:gd name="connsiteX63" fmla="*/ 549825 w 607995"/>
              <a:gd name="connsiteY63" fmla="*/ 51902 h 557326"/>
              <a:gd name="connsiteX64" fmla="*/ 564145 w 607995"/>
              <a:gd name="connsiteY64" fmla="*/ 55609 h 557326"/>
              <a:gd name="connsiteX65" fmla="*/ 592962 w 607995"/>
              <a:gd name="connsiteY65" fmla="*/ 71497 h 557326"/>
              <a:gd name="connsiteX66" fmla="*/ 606929 w 607995"/>
              <a:gd name="connsiteY66" fmla="*/ 89328 h 557326"/>
              <a:gd name="connsiteX67" fmla="*/ 603923 w 607995"/>
              <a:gd name="connsiteY67" fmla="*/ 111748 h 557326"/>
              <a:gd name="connsiteX68" fmla="*/ 444633 w 607995"/>
              <a:gd name="connsiteY68" fmla="*/ 380436 h 557326"/>
              <a:gd name="connsiteX69" fmla="*/ 444633 w 607995"/>
              <a:gd name="connsiteY69" fmla="*/ 516193 h 557326"/>
              <a:gd name="connsiteX70" fmla="*/ 403440 w 607995"/>
              <a:gd name="connsiteY70" fmla="*/ 557326 h 557326"/>
              <a:gd name="connsiteX71" fmla="*/ 41193 w 607995"/>
              <a:gd name="connsiteY71" fmla="*/ 557326 h 557326"/>
              <a:gd name="connsiteX72" fmla="*/ 0 w 607995"/>
              <a:gd name="connsiteY72" fmla="*/ 516193 h 557326"/>
              <a:gd name="connsiteX73" fmla="*/ 0 w 607995"/>
              <a:gd name="connsiteY73" fmla="*/ 41133 h 557326"/>
              <a:gd name="connsiteX74" fmla="*/ 41193 w 607995"/>
              <a:gd name="connsiteY74" fmla="*/ 0 h 557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7995" h="557326">
                <a:moveTo>
                  <a:pt x="186894" y="428615"/>
                </a:moveTo>
                <a:lnTo>
                  <a:pt x="304806" y="428615"/>
                </a:lnTo>
                <a:cubicBezTo>
                  <a:pt x="314529" y="428615"/>
                  <a:pt x="322484" y="436569"/>
                  <a:pt x="322484" y="446292"/>
                </a:cubicBezTo>
                <a:cubicBezTo>
                  <a:pt x="322484" y="456014"/>
                  <a:pt x="314529" y="463968"/>
                  <a:pt x="304806" y="463968"/>
                </a:cubicBezTo>
                <a:lnTo>
                  <a:pt x="186894" y="463968"/>
                </a:lnTo>
                <a:cubicBezTo>
                  <a:pt x="177171" y="463968"/>
                  <a:pt x="169216" y="456014"/>
                  <a:pt x="169216" y="446292"/>
                </a:cubicBezTo>
                <a:cubicBezTo>
                  <a:pt x="169216" y="436569"/>
                  <a:pt x="177171" y="428615"/>
                  <a:pt x="186894" y="428615"/>
                </a:cubicBezTo>
                <a:close/>
                <a:moveTo>
                  <a:pt x="94243" y="298492"/>
                </a:moveTo>
                <a:lnTo>
                  <a:pt x="352012" y="298492"/>
                </a:lnTo>
                <a:cubicBezTo>
                  <a:pt x="361736" y="298492"/>
                  <a:pt x="369692" y="306446"/>
                  <a:pt x="369692" y="316169"/>
                </a:cubicBezTo>
                <a:cubicBezTo>
                  <a:pt x="369692" y="325891"/>
                  <a:pt x="361736" y="333845"/>
                  <a:pt x="352012" y="333845"/>
                </a:cubicBezTo>
                <a:lnTo>
                  <a:pt x="94243" y="333845"/>
                </a:lnTo>
                <a:cubicBezTo>
                  <a:pt x="84519" y="333845"/>
                  <a:pt x="76563" y="325891"/>
                  <a:pt x="76563" y="316169"/>
                </a:cubicBezTo>
                <a:cubicBezTo>
                  <a:pt x="76563" y="306446"/>
                  <a:pt x="84519" y="298492"/>
                  <a:pt x="94243" y="298492"/>
                </a:cubicBezTo>
                <a:close/>
                <a:moveTo>
                  <a:pt x="94243" y="215366"/>
                </a:moveTo>
                <a:lnTo>
                  <a:pt x="352012" y="215366"/>
                </a:lnTo>
                <a:cubicBezTo>
                  <a:pt x="361736" y="215366"/>
                  <a:pt x="369692" y="223305"/>
                  <a:pt x="369692" y="233008"/>
                </a:cubicBezTo>
                <a:cubicBezTo>
                  <a:pt x="369692" y="242887"/>
                  <a:pt x="361736" y="250649"/>
                  <a:pt x="352012" y="250649"/>
                </a:cubicBezTo>
                <a:lnTo>
                  <a:pt x="94243" y="250649"/>
                </a:lnTo>
                <a:cubicBezTo>
                  <a:pt x="84519" y="250649"/>
                  <a:pt x="76563" y="242887"/>
                  <a:pt x="76563" y="233008"/>
                </a:cubicBezTo>
                <a:cubicBezTo>
                  <a:pt x="76563" y="223305"/>
                  <a:pt x="84519" y="215366"/>
                  <a:pt x="94243" y="215366"/>
                </a:cubicBezTo>
                <a:close/>
                <a:moveTo>
                  <a:pt x="516588" y="148467"/>
                </a:moveTo>
                <a:lnTo>
                  <a:pt x="373209" y="390322"/>
                </a:lnTo>
                <a:cubicBezTo>
                  <a:pt x="371618" y="392970"/>
                  <a:pt x="369850" y="399502"/>
                  <a:pt x="370027" y="402503"/>
                </a:cubicBezTo>
                <a:lnTo>
                  <a:pt x="370557" y="416273"/>
                </a:lnTo>
                <a:lnTo>
                  <a:pt x="382402" y="409388"/>
                </a:lnTo>
                <a:cubicBezTo>
                  <a:pt x="385408" y="407623"/>
                  <a:pt x="390358" y="402680"/>
                  <a:pt x="392126" y="399679"/>
                </a:cubicBezTo>
                <a:lnTo>
                  <a:pt x="534974" y="158706"/>
                </a:lnTo>
                <a:close/>
                <a:moveTo>
                  <a:pt x="551769" y="88974"/>
                </a:moveTo>
                <a:lnTo>
                  <a:pt x="534620" y="117926"/>
                </a:lnTo>
                <a:lnTo>
                  <a:pt x="553007" y="128342"/>
                </a:lnTo>
                <a:lnTo>
                  <a:pt x="570156" y="99390"/>
                </a:lnTo>
                <a:close/>
                <a:moveTo>
                  <a:pt x="316989" y="55433"/>
                </a:moveTo>
                <a:lnTo>
                  <a:pt x="316989" y="126577"/>
                </a:lnTo>
                <a:cubicBezTo>
                  <a:pt x="316989" y="129754"/>
                  <a:pt x="319641" y="132402"/>
                  <a:pt x="322823" y="132402"/>
                </a:cubicBezTo>
                <a:lnTo>
                  <a:pt x="394601" y="132402"/>
                </a:lnTo>
                <a:close/>
                <a:moveTo>
                  <a:pt x="41193" y="35307"/>
                </a:moveTo>
                <a:cubicBezTo>
                  <a:pt x="38010" y="35307"/>
                  <a:pt x="35359" y="37955"/>
                  <a:pt x="35359" y="41133"/>
                </a:cubicBezTo>
                <a:lnTo>
                  <a:pt x="35359" y="516193"/>
                </a:lnTo>
                <a:cubicBezTo>
                  <a:pt x="35359" y="519371"/>
                  <a:pt x="38010" y="522019"/>
                  <a:pt x="41193" y="522019"/>
                </a:cubicBezTo>
                <a:lnTo>
                  <a:pt x="403440" y="522019"/>
                </a:lnTo>
                <a:cubicBezTo>
                  <a:pt x="406623" y="522019"/>
                  <a:pt x="409275" y="519371"/>
                  <a:pt x="409275" y="516193"/>
                </a:cubicBezTo>
                <a:lnTo>
                  <a:pt x="409275" y="433221"/>
                </a:lnTo>
                <a:cubicBezTo>
                  <a:pt x="406269" y="435869"/>
                  <a:pt x="403087" y="438340"/>
                  <a:pt x="400081" y="439929"/>
                </a:cubicBezTo>
                <a:lnTo>
                  <a:pt x="372855" y="455641"/>
                </a:lnTo>
                <a:cubicBezTo>
                  <a:pt x="368612" y="458112"/>
                  <a:pt x="364016" y="459348"/>
                  <a:pt x="359419" y="459348"/>
                </a:cubicBezTo>
                <a:cubicBezTo>
                  <a:pt x="346336" y="459348"/>
                  <a:pt x="336083" y="448933"/>
                  <a:pt x="335729" y="435163"/>
                </a:cubicBezTo>
                <a:lnTo>
                  <a:pt x="334668" y="403739"/>
                </a:lnTo>
                <a:cubicBezTo>
                  <a:pt x="334315" y="394030"/>
                  <a:pt x="337674" y="380789"/>
                  <a:pt x="342801" y="372316"/>
                </a:cubicBezTo>
                <a:lnTo>
                  <a:pt x="409451" y="259862"/>
                </a:lnTo>
                <a:cubicBezTo>
                  <a:pt x="409451" y="259685"/>
                  <a:pt x="409275" y="259685"/>
                  <a:pt x="409275" y="259509"/>
                </a:cubicBezTo>
                <a:lnTo>
                  <a:pt x="409275" y="167710"/>
                </a:lnTo>
                <a:lnTo>
                  <a:pt x="322823" y="167710"/>
                </a:lnTo>
                <a:cubicBezTo>
                  <a:pt x="300194" y="167710"/>
                  <a:pt x="281630" y="149173"/>
                  <a:pt x="281630" y="126577"/>
                </a:cubicBezTo>
                <a:lnTo>
                  <a:pt x="281630" y="35307"/>
                </a:lnTo>
                <a:cubicBezTo>
                  <a:pt x="281100" y="35307"/>
                  <a:pt x="280746" y="35307"/>
                  <a:pt x="280216" y="35307"/>
                </a:cubicBezTo>
                <a:close/>
                <a:moveTo>
                  <a:pt x="41193" y="0"/>
                </a:moveTo>
                <a:lnTo>
                  <a:pt x="280216" y="0"/>
                </a:lnTo>
                <a:cubicBezTo>
                  <a:pt x="297895" y="0"/>
                  <a:pt x="320525" y="9356"/>
                  <a:pt x="333077" y="21714"/>
                </a:cubicBezTo>
                <a:lnTo>
                  <a:pt x="422711" y="110512"/>
                </a:lnTo>
                <a:cubicBezTo>
                  <a:pt x="435263" y="123046"/>
                  <a:pt x="444633" y="145643"/>
                  <a:pt x="444633" y="163296"/>
                </a:cubicBezTo>
                <a:lnTo>
                  <a:pt x="444633" y="200193"/>
                </a:lnTo>
                <a:lnTo>
                  <a:pt x="524013" y="66378"/>
                </a:lnTo>
                <a:cubicBezTo>
                  <a:pt x="529317" y="57374"/>
                  <a:pt x="539217" y="51902"/>
                  <a:pt x="549825" y="51902"/>
                </a:cubicBezTo>
                <a:cubicBezTo>
                  <a:pt x="554775" y="51902"/>
                  <a:pt x="559725" y="53138"/>
                  <a:pt x="564145" y="55609"/>
                </a:cubicBezTo>
                <a:lnTo>
                  <a:pt x="592962" y="71497"/>
                </a:lnTo>
                <a:cubicBezTo>
                  <a:pt x="599857" y="75381"/>
                  <a:pt x="604807" y="81736"/>
                  <a:pt x="606929" y="89328"/>
                </a:cubicBezTo>
                <a:cubicBezTo>
                  <a:pt x="609050" y="97095"/>
                  <a:pt x="607989" y="105039"/>
                  <a:pt x="603923" y="111748"/>
                </a:cubicBezTo>
                <a:lnTo>
                  <a:pt x="444633" y="380436"/>
                </a:lnTo>
                <a:lnTo>
                  <a:pt x="444633" y="516193"/>
                </a:lnTo>
                <a:cubicBezTo>
                  <a:pt x="444633" y="538966"/>
                  <a:pt x="426247" y="557326"/>
                  <a:pt x="403440" y="557326"/>
                </a:cubicBezTo>
                <a:lnTo>
                  <a:pt x="41193" y="557326"/>
                </a:lnTo>
                <a:cubicBezTo>
                  <a:pt x="18563" y="557326"/>
                  <a:pt x="0" y="538966"/>
                  <a:pt x="0" y="516193"/>
                </a:cubicBezTo>
                <a:lnTo>
                  <a:pt x="0" y="41133"/>
                </a:lnTo>
                <a:cubicBezTo>
                  <a:pt x="0" y="18360"/>
                  <a:pt x="18563" y="0"/>
                  <a:pt x="41193" y="0"/>
                </a:cubicBezTo>
                <a:close/>
              </a:path>
            </a:pathLst>
          </a:cu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36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27" name="嘉.12"/>
          <p:cNvGrpSpPr/>
          <p:nvPr/>
        </p:nvGrpSpPr>
        <p:grpSpPr>
          <a:xfrm>
            <a:off x="955830" y="5214546"/>
            <a:ext cx="382067" cy="458086"/>
            <a:chOff x="-4376736" y="4349841"/>
            <a:chExt cx="4572000" cy="5481680"/>
          </a:xfrm>
          <a:gradFill>
            <a:gsLst>
              <a:gs pos="82000">
                <a:schemeClr val="accent1">
                  <a:lumMod val="60000"/>
                  <a:lumOff val="40000"/>
                </a:schemeClr>
              </a:gs>
              <a:gs pos="36000">
                <a:schemeClr val="bg1"/>
              </a:gs>
            </a:gsLst>
            <a:path path="circle">
              <a:fillToRect r="100000" b="100000"/>
            </a:path>
          </a:gradFill>
        </p:grpSpPr>
        <p:sp>
          <p:nvSpPr>
            <p:cNvPr id="28" name="嘉.12-1"/>
            <p:cNvSpPr/>
            <p:nvPr/>
          </p:nvSpPr>
          <p:spPr>
            <a:xfrm>
              <a:off x="-4376736" y="5266428"/>
              <a:ext cx="4572000" cy="4565093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12-2"/>
            <p:cNvSpPr/>
            <p:nvPr/>
          </p:nvSpPr>
          <p:spPr>
            <a:xfrm>
              <a:off x="-3843336" y="65586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12-3"/>
            <p:cNvSpPr/>
            <p:nvPr/>
          </p:nvSpPr>
          <p:spPr>
            <a:xfrm>
              <a:off x="-3843336" y="68634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嘉.12-4"/>
            <p:cNvSpPr/>
            <p:nvPr/>
          </p:nvSpPr>
          <p:spPr>
            <a:xfrm>
              <a:off x="-3843336" y="71682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12-5"/>
            <p:cNvSpPr/>
            <p:nvPr/>
          </p:nvSpPr>
          <p:spPr>
            <a:xfrm>
              <a:off x="-3843336" y="74730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6" name="嘉.12-6"/>
            <p:cNvSpPr/>
            <p:nvPr/>
          </p:nvSpPr>
          <p:spPr>
            <a:xfrm>
              <a:off x="-3843336" y="77778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7" name="嘉.12-7"/>
            <p:cNvSpPr/>
            <p:nvPr/>
          </p:nvSpPr>
          <p:spPr>
            <a:xfrm>
              <a:off x="-3843336" y="80826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8" name="嘉.12-8"/>
            <p:cNvSpPr/>
            <p:nvPr/>
          </p:nvSpPr>
          <p:spPr>
            <a:xfrm>
              <a:off x="-2700336" y="7244405"/>
              <a:ext cx="304800" cy="304339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9" name="嘉.12-9"/>
            <p:cNvSpPr/>
            <p:nvPr/>
          </p:nvSpPr>
          <p:spPr>
            <a:xfrm>
              <a:off x="-2509838" y="4806407"/>
              <a:ext cx="838200" cy="836933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0" name="嘉.12-10"/>
            <p:cNvSpPr/>
            <p:nvPr/>
          </p:nvSpPr>
          <p:spPr>
            <a:xfrm>
              <a:off x="-2928936" y="4349841"/>
              <a:ext cx="1676400" cy="1673867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1" name="嘉.12-11"/>
            <p:cNvSpPr/>
            <p:nvPr/>
          </p:nvSpPr>
          <p:spPr>
            <a:xfrm>
              <a:off x="-3805236" y="5111265"/>
              <a:ext cx="914400" cy="913018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2" name="嘉.12-12"/>
            <p:cNvSpPr/>
            <p:nvPr/>
          </p:nvSpPr>
          <p:spPr>
            <a:xfrm>
              <a:off x="-1366836" y="5111380"/>
              <a:ext cx="1066800" cy="1065188"/>
            </a:xfrm>
            <a:custGeom>
              <a:avLst/>
              <a:gdLst>
                <a:gd name="connsiteX0" fmla="*/ 303255 w 607639"/>
                <a:gd name="connsiteY0" fmla="*/ 423040 h 606722"/>
                <a:gd name="connsiteX1" fmla="*/ 315357 w 607639"/>
                <a:gd name="connsiteY1" fmla="*/ 435139 h 606722"/>
                <a:gd name="connsiteX2" fmla="*/ 315357 w 607639"/>
                <a:gd name="connsiteY2" fmla="*/ 439943 h 606722"/>
                <a:gd name="connsiteX3" fmla="*/ 303255 w 607639"/>
                <a:gd name="connsiteY3" fmla="*/ 452042 h 606722"/>
                <a:gd name="connsiteX4" fmla="*/ 291153 w 607639"/>
                <a:gd name="connsiteY4" fmla="*/ 439943 h 606722"/>
                <a:gd name="connsiteX5" fmla="*/ 291153 w 607639"/>
                <a:gd name="connsiteY5" fmla="*/ 435139 h 606722"/>
                <a:gd name="connsiteX6" fmla="*/ 303255 w 607639"/>
                <a:gd name="connsiteY6" fmla="*/ 423040 h 606722"/>
                <a:gd name="connsiteX7" fmla="*/ 303241 w 607639"/>
                <a:gd name="connsiteY7" fmla="*/ 401252 h 606722"/>
                <a:gd name="connsiteX8" fmla="*/ 266304 w 607639"/>
                <a:gd name="connsiteY8" fmla="*/ 438134 h 606722"/>
                <a:gd name="connsiteX9" fmla="*/ 303152 w 607639"/>
                <a:gd name="connsiteY9" fmla="*/ 498655 h 606722"/>
                <a:gd name="connsiteX10" fmla="*/ 340089 w 607639"/>
                <a:gd name="connsiteY10" fmla="*/ 438134 h 606722"/>
                <a:gd name="connsiteX11" fmla="*/ 303241 w 607639"/>
                <a:gd name="connsiteY11" fmla="*/ 401252 h 606722"/>
                <a:gd name="connsiteX12" fmla="*/ 479204 w 607639"/>
                <a:gd name="connsiteY12" fmla="*/ 314870 h 606722"/>
                <a:gd name="connsiteX13" fmla="*/ 429895 w 607639"/>
                <a:gd name="connsiteY13" fmla="*/ 513496 h 606722"/>
                <a:gd name="connsiteX14" fmla="*/ 385482 w 607639"/>
                <a:gd name="connsiteY14" fmla="*/ 570374 h 606722"/>
                <a:gd name="connsiteX15" fmla="*/ 583163 w 607639"/>
                <a:gd name="connsiteY15" fmla="*/ 314870 h 606722"/>
                <a:gd name="connsiteX16" fmla="*/ 152644 w 607639"/>
                <a:gd name="connsiteY16" fmla="*/ 314870 h 606722"/>
                <a:gd name="connsiteX17" fmla="*/ 198838 w 607639"/>
                <a:gd name="connsiteY17" fmla="*/ 501677 h 606722"/>
                <a:gd name="connsiteX18" fmla="*/ 291670 w 607639"/>
                <a:gd name="connsiteY18" fmla="*/ 579172 h 606722"/>
                <a:gd name="connsiteX19" fmla="*/ 291670 w 607639"/>
                <a:gd name="connsiteY19" fmla="*/ 520962 h 606722"/>
                <a:gd name="connsiteX20" fmla="*/ 242094 w 607639"/>
                <a:gd name="connsiteY20" fmla="*/ 438134 h 606722"/>
                <a:gd name="connsiteX21" fmla="*/ 291670 w 607639"/>
                <a:gd name="connsiteY21" fmla="*/ 378146 h 606722"/>
                <a:gd name="connsiteX22" fmla="*/ 291670 w 607639"/>
                <a:gd name="connsiteY22" fmla="*/ 314870 h 606722"/>
                <a:gd name="connsiteX23" fmla="*/ 24476 w 607639"/>
                <a:gd name="connsiteY23" fmla="*/ 314870 h 606722"/>
                <a:gd name="connsiteX24" fmla="*/ 222068 w 607639"/>
                <a:gd name="connsiteY24" fmla="*/ 570374 h 606722"/>
                <a:gd name="connsiteX25" fmla="*/ 177744 w 607639"/>
                <a:gd name="connsiteY25" fmla="*/ 513496 h 606722"/>
                <a:gd name="connsiteX26" fmla="*/ 128435 w 607639"/>
                <a:gd name="connsiteY26" fmla="*/ 314870 h 606722"/>
                <a:gd name="connsiteX27" fmla="*/ 347381 w 607639"/>
                <a:gd name="connsiteY27" fmla="*/ 290730 h 606722"/>
                <a:gd name="connsiteX28" fmla="*/ 354603 w 607639"/>
                <a:gd name="connsiteY28" fmla="*/ 290730 h 606722"/>
                <a:gd name="connsiteX29" fmla="*/ 366728 w 607639"/>
                <a:gd name="connsiteY29" fmla="*/ 302797 h 606722"/>
                <a:gd name="connsiteX30" fmla="*/ 354603 w 607639"/>
                <a:gd name="connsiteY30" fmla="*/ 314863 h 606722"/>
                <a:gd name="connsiteX31" fmla="*/ 347381 w 607639"/>
                <a:gd name="connsiteY31" fmla="*/ 314863 h 606722"/>
                <a:gd name="connsiteX32" fmla="*/ 335256 w 607639"/>
                <a:gd name="connsiteY32" fmla="*/ 302797 h 606722"/>
                <a:gd name="connsiteX33" fmla="*/ 347381 w 607639"/>
                <a:gd name="connsiteY33" fmla="*/ 290730 h 606722"/>
                <a:gd name="connsiteX34" fmla="*/ 544095 w 607639"/>
                <a:gd name="connsiteY34" fmla="*/ 148681 h 606722"/>
                <a:gd name="connsiteX35" fmla="*/ 556197 w 607639"/>
                <a:gd name="connsiteY35" fmla="*/ 160780 h 606722"/>
                <a:gd name="connsiteX36" fmla="*/ 556197 w 607639"/>
                <a:gd name="connsiteY36" fmla="*/ 165584 h 606722"/>
                <a:gd name="connsiteX37" fmla="*/ 544095 w 607639"/>
                <a:gd name="connsiteY37" fmla="*/ 177683 h 606722"/>
                <a:gd name="connsiteX38" fmla="*/ 531993 w 607639"/>
                <a:gd name="connsiteY38" fmla="*/ 165584 h 606722"/>
                <a:gd name="connsiteX39" fmla="*/ 531993 w 607639"/>
                <a:gd name="connsiteY39" fmla="*/ 160780 h 606722"/>
                <a:gd name="connsiteX40" fmla="*/ 544095 w 607639"/>
                <a:gd name="connsiteY40" fmla="*/ 148681 h 606722"/>
                <a:gd name="connsiteX41" fmla="*/ 219635 w 607639"/>
                <a:gd name="connsiteY41" fmla="*/ 136615 h 606722"/>
                <a:gd name="connsiteX42" fmla="*/ 231737 w 607639"/>
                <a:gd name="connsiteY42" fmla="*/ 148685 h 606722"/>
                <a:gd name="connsiteX43" fmla="*/ 231737 w 607639"/>
                <a:gd name="connsiteY43" fmla="*/ 153477 h 606722"/>
                <a:gd name="connsiteX44" fmla="*/ 219635 w 607639"/>
                <a:gd name="connsiteY44" fmla="*/ 165547 h 606722"/>
                <a:gd name="connsiteX45" fmla="*/ 207533 w 607639"/>
                <a:gd name="connsiteY45" fmla="*/ 153477 h 606722"/>
                <a:gd name="connsiteX46" fmla="*/ 207533 w 607639"/>
                <a:gd name="connsiteY46" fmla="*/ 148685 h 606722"/>
                <a:gd name="connsiteX47" fmla="*/ 219635 w 607639"/>
                <a:gd name="connsiteY47" fmla="*/ 136615 h 606722"/>
                <a:gd name="connsiteX48" fmla="*/ 544089 w 607639"/>
                <a:gd name="connsiteY48" fmla="*/ 126908 h 606722"/>
                <a:gd name="connsiteX49" fmla="*/ 507152 w 607639"/>
                <a:gd name="connsiteY49" fmla="*/ 163789 h 606722"/>
                <a:gd name="connsiteX50" fmla="*/ 544089 w 607639"/>
                <a:gd name="connsiteY50" fmla="*/ 224310 h 606722"/>
                <a:gd name="connsiteX51" fmla="*/ 580937 w 607639"/>
                <a:gd name="connsiteY51" fmla="*/ 163789 h 606722"/>
                <a:gd name="connsiteX52" fmla="*/ 544089 w 607639"/>
                <a:gd name="connsiteY52" fmla="*/ 126908 h 606722"/>
                <a:gd name="connsiteX53" fmla="*/ 219665 w 607639"/>
                <a:gd name="connsiteY53" fmla="*/ 114821 h 606722"/>
                <a:gd name="connsiteX54" fmla="*/ 182728 w 607639"/>
                <a:gd name="connsiteY54" fmla="*/ 151703 h 606722"/>
                <a:gd name="connsiteX55" fmla="*/ 219665 w 607639"/>
                <a:gd name="connsiteY55" fmla="*/ 212224 h 606722"/>
                <a:gd name="connsiteX56" fmla="*/ 256602 w 607639"/>
                <a:gd name="connsiteY56" fmla="*/ 151703 h 606722"/>
                <a:gd name="connsiteX57" fmla="*/ 219665 w 607639"/>
                <a:gd name="connsiteY57" fmla="*/ 114821 h 606722"/>
                <a:gd name="connsiteX58" fmla="*/ 385482 w 607639"/>
                <a:gd name="connsiteY58" fmla="*/ 36348 h 606722"/>
                <a:gd name="connsiteX59" fmla="*/ 429895 w 607639"/>
                <a:gd name="connsiteY59" fmla="*/ 93137 h 606722"/>
                <a:gd name="connsiteX60" fmla="*/ 479115 w 607639"/>
                <a:gd name="connsiteY60" fmla="*/ 290697 h 606722"/>
                <a:gd name="connsiteX61" fmla="*/ 583074 w 607639"/>
                <a:gd name="connsiteY61" fmla="*/ 290697 h 606722"/>
                <a:gd name="connsiteX62" fmla="*/ 573372 w 607639"/>
                <a:gd name="connsiteY62" fmla="*/ 229020 h 606722"/>
                <a:gd name="connsiteX63" fmla="*/ 551744 w 607639"/>
                <a:gd name="connsiteY63" fmla="*/ 249816 h 606722"/>
                <a:gd name="connsiteX64" fmla="*/ 544089 w 607639"/>
                <a:gd name="connsiteY64" fmla="*/ 252571 h 606722"/>
                <a:gd name="connsiteX65" fmla="*/ 536435 w 607639"/>
                <a:gd name="connsiteY65" fmla="*/ 249816 h 606722"/>
                <a:gd name="connsiteX66" fmla="*/ 482943 w 607639"/>
                <a:gd name="connsiteY66" fmla="*/ 163789 h 606722"/>
                <a:gd name="connsiteX67" fmla="*/ 509021 w 607639"/>
                <a:gd name="connsiteY67" fmla="*/ 113755 h 606722"/>
                <a:gd name="connsiteX68" fmla="*/ 385482 w 607639"/>
                <a:gd name="connsiteY68" fmla="*/ 36348 h 606722"/>
                <a:gd name="connsiteX69" fmla="*/ 222068 w 607639"/>
                <a:gd name="connsiteY69" fmla="*/ 36348 h 606722"/>
                <a:gd name="connsiteX70" fmla="*/ 24476 w 607639"/>
                <a:gd name="connsiteY70" fmla="*/ 290697 h 606722"/>
                <a:gd name="connsiteX71" fmla="*/ 128435 w 607639"/>
                <a:gd name="connsiteY71" fmla="*/ 290697 h 606722"/>
                <a:gd name="connsiteX72" fmla="*/ 177744 w 607639"/>
                <a:gd name="connsiteY72" fmla="*/ 93137 h 606722"/>
                <a:gd name="connsiteX73" fmla="*/ 222068 w 607639"/>
                <a:gd name="connsiteY73" fmla="*/ 36348 h 606722"/>
                <a:gd name="connsiteX74" fmla="*/ 315880 w 607639"/>
                <a:gd name="connsiteY74" fmla="*/ 27461 h 606722"/>
                <a:gd name="connsiteX75" fmla="*/ 315880 w 607639"/>
                <a:gd name="connsiteY75" fmla="*/ 378413 h 606722"/>
                <a:gd name="connsiteX76" fmla="*/ 364299 w 607639"/>
                <a:gd name="connsiteY76" fmla="*/ 438134 h 606722"/>
                <a:gd name="connsiteX77" fmla="*/ 315880 w 607639"/>
                <a:gd name="connsiteY77" fmla="*/ 519895 h 606722"/>
                <a:gd name="connsiteX78" fmla="*/ 315880 w 607639"/>
                <a:gd name="connsiteY78" fmla="*/ 579172 h 606722"/>
                <a:gd name="connsiteX79" fmla="*/ 408801 w 607639"/>
                <a:gd name="connsiteY79" fmla="*/ 501677 h 606722"/>
                <a:gd name="connsiteX80" fmla="*/ 454995 w 607639"/>
                <a:gd name="connsiteY80" fmla="*/ 314870 h 606722"/>
                <a:gd name="connsiteX81" fmla="*/ 398210 w 607639"/>
                <a:gd name="connsiteY81" fmla="*/ 314870 h 606722"/>
                <a:gd name="connsiteX82" fmla="*/ 386105 w 607639"/>
                <a:gd name="connsiteY82" fmla="*/ 302783 h 606722"/>
                <a:gd name="connsiteX83" fmla="*/ 398210 w 607639"/>
                <a:gd name="connsiteY83" fmla="*/ 290697 h 606722"/>
                <a:gd name="connsiteX84" fmla="*/ 454906 w 607639"/>
                <a:gd name="connsiteY84" fmla="*/ 290697 h 606722"/>
                <a:gd name="connsiteX85" fmla="*/ 408801 w 607639"/>
                <a:gd name="connsiteY85" fmla="*/ 105045 h 606722"/>
                <a:gd name="connsiteX86" fmla="*/ 315880 w 607639"/>
                <a:gd name="connsiteY86" fmla="*/ 27461 h 606722"/>
                <a:gd name="connsiteX87" fmla="*/ 291670 w 607639"/>
                <a:gd name="connsiteY87" fmla="*/ 27461 h 606722"/>
                <a:gd name="connsiteX88" fmla="*/ 206670 w 607639"/>
                <a:gd name="connsiteY88" fmla="*/ 92070 h 606722"/>
                <a:gd name="connsiteX89" fmla="*/ 219665 w 607639"/>
                <a:gd name="connsiteY89" fmla="*/ 90648 h 606722"/>
                <a:gd name="connsiteX90" fmla="*/ 280812 w 607639"/>
                <a:gd name="connsiteY90" fmla="*/ 151703 h 606722"/>
                <a:gd name="connsiteX91" fmla="*/ 227319 w 607639"/>
                <a:gd name="connsiteY91" fmla="*/ 237730 h 606722"/>
                <a:gd name="connsiteX92" fmla="*/ 219665 w 607639"/>
                <a:gd name="connsiteY92" fmla="*/ 240485 h 606722"/>
                <a:gd name="connsiteX93" fmla="*/ 212011 w 607639"/>
                <a:gd name="connsiteY93" fmla="*/ 237730 h 606722"/>
                <a:gd name="connsiteX94" fmla="*/ 167330 w 607639"/>
                <a:gd name="connsiteY94" fmla="*/ 184318 h 606722"/>
                <a:gd name="connsiteX95" fmla="*/ 152644 w 607639"/>
                <a:gd name="connsiteY95" fmla="*/ 290697 h 606722"/>
                <a:gd name="connsiteX96" fmla="*/ 291670 w 607639"/>
                <a:gd name="connsiteY96" fmla="*/ 290697 h 606722"/>
                <a:gd name="connsiteX97" fmla="*/ 303775 w 607639"/>
                <a:gd name="connsiteY97" fmla="*/ 0 h 606722"/>
                <a:gd name="connsiteX98" fmla="*/ 532608 w 607639"/>
                <a:gd name="connsiteY98" fmla="*/ 103801 h 606722"/>
                <a:gd name="connsiteX99" fmla="*/ 544089 w 607639"/>
                <a:gd name="connsiteY99" fmla="*/ 102735 h 606722"/>
                <a:gd name="connsiteX100" fmla="*/ 605147 w 607639"/>
                <a:gd name="connsiteY100" fmla="*/ 163789 h 606722"/>
                <a:gd name="connsiteX101" fmla="*/ 591351 w 607639"/>
                <a:gd name="connsiteY101" fmla="*/ 205292 h 606722"/>
                <a:gd name="connsiteX102" fmla="*/ 607639 w 607639"/>
                <a:gd name="connsiteY102" fmla="*/ 303317 h 606722"/>
                <a:gd name="connsiteX103" fmla="*/ 518634 w 607639"/>
                <a:gd name="connsiteY103" fmla="*/ 517851 h 606722"/>
                <a:gd name="connsiteX104" fmla="*/ 303775 w 607639"/>
                <a:gd name="connsiteY104" fmla="*/ 606722 h 606722"/>
                <a:gd name="connsiteX105" fmla="*/ 89005 w 607639"/>
                <a:gd name="connsiteY105" fmla="*/ 517851 h 606722"/>
                <a:gd name="connsiteX106" fmla="*/ 0 w 607639"/>
                <a:gd name="connsiteY106" fmla="*/ 303317 h 606722"/>
                <a:gd name="connsiteX107" fmla="*/ 89005 w 607639"/>
                <a:gd name="connsiteY107" fmla="*/ 88871 h 606722"/>
                <a:gd name="connsiteX108" fmla="*/ 303775 w 607639"/>
                <a:gd name="connsiteY10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639" h="606722">
                  <a:moveTo>
                    <a:pt x="303255" y="423040"/>
                  </a:moveTo>
                  <a:cubicBezTo>
                    <a:pt x="309929" y="423040"/>
                    <a:pt x="315357" y="428467"/>
                    <a:pt x="315357" y="435139"/>
                  </a:cubicBezTo>
                  <a:lnTo>
                    <a:pt x="315357" y="439943"/>
                  </a:lnTo>
                  <a:cubicBezTo>
                    <a:pt x="315357" y="446615"/>
                    <a:pt x="309929" y="452042"/>
                    <a:pt x="303255" y="452042"/>
                  </a:cubicBezTo>
                  <a:cubicBezTo>
                    <a:pt x="296492" y="452042"/>
                    <a:pt x="291153" y="446615"/>
                    <a:pt x="291153" y="439943"/>
                  </a:cubicBezTo>
                  <a:lnTo>
                    <a:pt x="291153" y="435139"/>
                  </a:lnTo>
                  <a:cubicBezTo>
                    <a:pt x="291153" y="428467"/>
                    <a:pt x="296492" y="423040"/>
                    <a:pt x="303255" y="423040"/>
                  </a:cubicBezTo>
                  <a:close/>
                  <a:moveTo>
                    <a:pt x="303241" y="401252"/>
                  </a:moveTo>
                  <a:cubicBezTo>
                    <a:pt x="282859" y="401252"/>
                    <a:pt x="266304" y="417782"/>
                    <a:pt x="266304" y="438134"/>
                  </a:cubicBezTo>
                  <a:cubicBezTo>
                    <a:pt x="266304" y="459285"/>
                    <a:pt x="288555" y="484880"/>
                    <a:pt x="303152" y="498655"/>
                  </a:cubicBezTo>
                  <a:cubicBezTo>
                    <a:pt x="317838" y="484791"/>
                    <a:pt x="340089" y="459196"/>
                    <a:pt x="340089" y="438134"/>
                  </a:cubicBezTo>
                  <a:cubicBezTo>
                    <a:pt x="340089" y="417782"/>
                    <a:pt x="323534" y="401252"/>
                    <a:pt x="303241" y="401252"/>
                  </a:cubicBezTo>
                  <a:close/>
                  <a:moveTo>
                    <a:pt x="479204" y="314870"/>
                  </a:moveTo>
                  <a:cubicBezTo>
                    <a:pt x="477602" y="389699"/>
                    <a:pt x="460246" y="459907"/>
                    <a:pt x="429895" y="513496"/>
                  </a:cubicBezTo>
                  <a:cubicBezTo>
                    <a:pt x="416723" y="536692"/>
                    <a:pt x="401770" y="555799"/>
                    <a:pt x="385482" y="570374"/>
                  </a:cubicBezTo>
                  <a:cubicBezTo>
                    <a:pt x="496471" y="536425"/>
                    <a:pt x="578267" y="435379"/>
                    <a:pt x="583163" y="314870"/>
                  </a:cubicBezTo>
                  <a:close/>
                  <a:moveTo>
                    <a:pt x="152644" y="314870"/>
                  </a:moveTo>
                  <a:cubicBezTo>
                    <a:pt x="154246" y="385611"/>
                    <a:pt x="170445" y="451553"/>
                    <a:pt x="198838" y="501677"/>
                  </a:cubicBezTo>
                  <a:cubicBezTo>
                    <a:pt x="224471" y="547001"/>
                    <a:pt x="257047" y="574017"/>
                    <a:pt x="291670" y="579172"/>
                  </a:cubicBezTo>
                  <a:lnTo>
                    <a:pt x="291670" y="520962"/>
                  </a:lnTo>
                  <a:cubicBezTo>
                    <a:pt x="278854" y="509675"/>
                    <a:pt x="242094" y="474215"/>
                    <a:pt x="242094" y="438134"/>
                  </a:cubicBezTo>
                  <a:cubicBezTo>
                    <a:pt x="242094" y="408362"/>
                    <a:pt x="263456" y="383567"/>
                    <a:pt x="291670" y="378146"/>
                  </a:cubicBezTo>
                  <a:lnTo>
                    <a:pt x="291670" y="314870"/>
                  </a:lnTo>
                  <a:close/>
                  <a:moveTo>
                    <a:pt x="24476" y="314870"/>
                  </a:moveTo>
                  <a:cubicBezTo>
                    <a:pt x="29372" y="435379"/>
                    <a:pt x="111168" y="536425"/>
                    <a:pt x="222068" y="570374"/>
                  </a:cubicBezTo>
                  <a:cubicBezTo>
                    <a:pt x="205780" y="555799"/>
                    <a:pt x="190827" y="536692"/>
                    <a:pt x="177744" y="513496"/>
                  </a:cubicBezTo>
                  <a:cubicBezTo>
                    <a:pt x="147393" y="459907"/>
                    <a:pt x="130037" y="389699"/>
                    <a:pt x="128435" y="314870"/>
                  </a:cubicBezTo>
                  <a:close/>
                  <a:moveTo>
                    <a:pt x="347381" y="290730"/>
                  </a:moveTo>
                  <a:lnTo>
                    <a:pt x="354603" y="290730"/>
                  </a:lnTo>
                  <a:cubicBezTo>
                    <a:pt x="361379" y="290730"/>
                    <a:pt x="366728" y="296053"/>
                    <a:pt x="366728" y="302797"/>
                  </a:cubicBezTo>
                  <a:cubicBezTo>
                    <a:pt x="366728" y="309451"/>
                    <a:pt x="361379" y="314863"/>
                    <a:pt x="354603" y="314863"/>
                  </a:cubicBezTo>
                  <a:lnTo>
                    <a:pt x="347381" y="314863"/>
                  </a:lnTo>
                  <a:cubicBezTo>
                    <a:pt x="340695" y="314863"/>
                    <a:pt x="335256" y="309451"/>
                    <a:pt x="335256" y="302797"/>
                  </a:cubicBezTo>
                  <a:cubicBezTo>
                    <a:pt x="335256" y="296053"/>
                    <a:pt x="340695" y="290730"/>
                    <a:pt x="347381" y="290730"/>
                  </a:cubicBezTo>
                  <a:close/>
                  <a:moveTo>
                    <a:pt x="544095" y="148681"/>
                  </a:moveTo>
                  <a:cubicBezTo>
                    <a:pt x="550769" y="148681"/>
                    <a:pt x="556197" y="154108"/>
                    <a:pt x="556197" y="160780"/>
                  </a:cubicBezTo>
                  <a:lnTo>
                    <a:pt x="556197" y="165584"/>
                  </a:lnTo>
                  <a:cubicBezTo>
                    <a:pt x="556197" y="172256"/>
                    <a:pt x="550769" y="177683"/>
                    <a:pt x="544095" y="177683"/>
                  </a:cubicBezTo>
                  <a:cubicBezTo>
                    <a:pt x="537421" y="177683"/>
                    <a:pt x="531993" y="172256"/>
                    <a:pt x="531993" y="165584"/>
                  </a:cubicBezTo>
                  <a:lnTo>
                    <a:pt x="531993" y="160780"/>
                  </a:lnTo>
                  <a:cubicBezTo>
                    <a:pt x="531993" y="154108"/>
                    <a:pt x="537421" y="148681"/>
                    <a:pt x="544095" y="148681"/>
                  </a:cubicBezTo>
                  <a:close/>
                  <a:moveTo>
                    <a:pt x="219635" y="136615"/>
                  </a:moveTo>
                  <a:cubicBezTo>
                    <a:pt x="226309" y="136615"/>
                    <a:pt x="231737" y="142029"/>
                    <a:pt x="231737" y="148685"/>
                  </a:cubicBezTo>
                  <a:lnTo>
                    <a:pt x="231737" y="153477"/>
                  </a:lnTo>
                  <a:cubicBezTo>
                    <a:pt x="231737" y="160133"/>
                    <a:pt x="226309" y="165547"/>
                    <a:pt x="219635" y="165547"/>
                  </a:cubicBezTo>
                  <a:cubicBezTo>
                    <a:pt x="212961" y="165547"/>
                    <a:pt x="207533" y="160133"/>
                    <a:pt x="207533" y="153477"/>
                  </a:cubicBezTo>
                  <a:lnTo>
                    <a:pt x="207533" y="148685"/>
                  </a:lnTo>
                  <a:cubicBezTo>
                    <a:pt x="207533" y="142029"/>
                    <a:pt x="212961" y="136615"/>
                    <a:pt x="219635" y="136615"/>
                  </a:cubicBezTo>
                  <a:close/>
                  <a:moveTo>
                    <a:pt x="544089" y="126908"/>
                  </a:moveTo>
                  <a:cubicBezTo>
                    <a:pt x="523707" y="126908"/>
                    <a:pt x="507152" y="143438"/>
                    <a:pt x="507152" y="163789"/>
                  </a:cubicBezTo>
                  <a:cubicBezTo>
                    <a:pt x="507152" y="184940"/>
                    <a:pt x="529403" y="210535"/>
                    <a:pt x="544089" y="224310"/>
                  </a:cubicBezTo>
                  <a:cubicBezTo>
                    <a:pt x="558686" y="210446"/>
                    <a:pt x="580937" y="184852"/>
                    <a:pt x="580937" y="163789"/>
                  </a:cubicBezTo>
                  <a:cubicBezTo>
                    <a:pt x="580937" y="143438"/>
                    <a:pt x="564382" y="126908"/>
                    <a:pt x="544089" y="126908"/>
                  </a:cubicBezTo>
                  <a:close/>
                  <a:moveTo>
                    <a:pt x="219665" y="114821"/>
                  </a:moveTo>
                  <a:cubicBezTo>
                    <a:pt x="199372" y="114821"/>
                    <a:pt x="182728" y="131351"/>
                    <a:pt x="182728" y="151703"/>
                  </a:cubicBezTo>
                  <a:cubicBezTo>
                    <a:pt x="182728" y="172854"/>
                    <a:pt x="205068" y="198449"/>
                    <a:pt x="219665" y="212224"/>
                  </a:cubicBezTo>
                  <a:cubicBezTo>
                    <a:pt x="234262" y="198360"/>
                    <a:pt x="256602" y="172765"/>
                    <a:pt x="256602" y="151703"/>
                  </a:cubicBezTo>
                  <a:cubicBezTo>
                    <a:pt x="256602" y="131351"/>
                    <a:pt x="240047" y="114821"/>
                    <a:pt x="219665" y="114821"/>
                  </a:cubicBezTo>
                  <a:close/>
                  <a:moveTo>
                    <a:pt x="385482" y="36348"/>
                  </a:moveTo>
                  <a:cubicBezTo>
                    <a:pt x="401770" y="50923"/>
                    <a:pt x="416723" y="69941"/>
                    <a:pt x="429895" y="93137"/>
                  </a:cubicBezTo>
                  <a:cubicBezTo>
                    <a:pt x="460068" y="146459"/>
                    <a:pt x="477335" y="216223"/>
                    <a:pt x="479115" y="290697"/>
                  </a:cubicBezTo>
                  <a:lnTo>
                    <a:pt x="583074" y="290697"/>
                  </a:lnTo>
                  <a:cubicBezTo>
                    <a:pt x="582184" y="269723"/>
                    <a:pt x="578890" y="249016"/>
                    <a:pt x="573372" y="229020"/>
                  </a:cubicBezTo>
                  <a:cubicBezTo>
                    <a:pt x="563225" y="240307"/>
                    <a:pt x="553969" y="248039"/>
                    <a:pt x="551744" y="249816"/>
                  </a:cubicBezTo>
                  <a:cubicBezTo>
                    <a:pt x="549519" y="251683"/>
                    <a:pt x="546759" y="252571"/>
                    <a:pt x="544089" y="252571"/>
                  </a:cubicBezTo>
                  <a:cubicBezTo>
                    <a:pt x="541330" y="252571"/>
                    <a:pt x="538660" y="251683"/>
                    <a:pt x="536435" y="249816"/>
                  </a:cubicBezTo>
                  <a:cubicBezTo>
                    <a:pt x="530916" y="245373"/>
                    <a:pt x="482943" y="205025"/>
                    <a:pt x="482943" y="163789"/>
                  </a:cubicBezTo>
                  <a:cubicBezTo>
                    <a:pt x="482943" y="143082"/>
                    <a:pt x="493267" y="124864"/>
                    <a:pt x="509021" y="113755"/>
                  </a:cubicBezTo>
                  <a:cubicBezTo>
                    <a:pt x="475110" y="77140"/>
                    <a:pt x="432388" y="50568"/>
                    <a:pt x="385482" y="36348"/>
                  </a:cubicBezTo>
                  <a:close/>
                  <a:moveTo>
                    <a:pt x="222068" y="36348"/>
                  </a:moveTo>
                  <a:cubicBezTo>
                    <a:pt x="111524" y="70119"/>
                    <a:pt x="29906" y="170632"/>
                    <a:pt x="24476" y="290697"/>
                  </a:cubicBezTo>
                  <a:lnTo>
                    <a:pt x="128435" y="290697"/>
                  </a:lnTo>
                  <a:cubicBezTo>
                    <a:pt x="130215" y="216223"/>
                    <a:pt x="147571" y="146459"/>
                    <a:pt x="177744" y="93137"/>
                  </a:cubicBezTo>
                  <a:cubicBezTo>
                    <a:pt x="190827" y="69941"/>
                    <a:pt x="205780" y="50923"/>
                    <a:pt x="222068" y="36348"/>
                  </a:cubicBezTo>
                  <a:close/>
                  <a:moveTo>
                    <a:pt x="315880" y="27461"/>
                  </a:moveTo>
                  <a:lnTo>
                    <a:pt x="315880" y="378413"/>
                  </a:lnTo>
                  <a:cubicBezTo>
                    <a:pt x="343560" y="384278"/>
                    <a:pt x="364299" y="408806"/>
                    <a:pt x="364299" y="438134"/>
                  </a:cubicBezTo>
                  <a:cubicBezTo>
                    <a:pt x="364299" y="473149"/>
                    <a:pt x="329676" y="507542"/>
                    <a:pt x="315880" y="519895"/>
                  </a:cubicBezTo>
                  <a:lnTo>
                    <a:pt x="315880" y="579172"/>
                  </a:lnTo>
                  <a:cubicBezTo>
                    <a:pt x="350503" y="574017"/>
                    <a:pt x="383168" y="547001"/>
                    <a:pt x="408801" y="501677"/>
                  </a:cubicBezTo>
                  <a:cubicBezTo>
                    <a:pt x="437105" y="451553"/>
                    <a:pt x="453393" y="385611"/>
                    <a:pt x="454995" y="314870"/>
                  </a:cubicBezTo>
                  <a:lnTo>
                    <a:pt x="398210" y="314870"/>
                  </a:lnTo>
                  <a:cubicBezTo>
                    <a:pt x="391534" y="314870"/>
                    <a:pt x="386105" y="309449"/>
                    <a:pt x="386105" y="302783"/>
                  </a:cubicBezTo>
                  <a:cubicBezTo>
                    <a:pt x="386105" y="296029"/>
                    <a:pt x="391534" y="290697"/>
                    <a:pt x="398210" y="290697"/>
                  </a:cubicBezTo>
                  <a:lnTo>
                    <a:pt x="454906" y="290697"/>
                  </a:lnTo>
                  <a:cubicBezTo>
                    <a:pt x="453215" y="220311"/>
                    <a:pt x="437016" y="154813"/>
                    <a:pt x="408801" y="105045"/>
                  </a:cubicBezTo>
                  <a:cubicBezTo>
                    <a:pt x="383168" y="59721"/>
                    <a:pt x="350503" y="32616"/>
                    <a:pt x="315880" y="27461"/>
                  </a:cubicBezTo>
                  <a:close/>
                  <a:moveTo>
                    <a:pt x="291670" y="27461"/>
                  </a:moveTo>
                  <a:cubicBezTo>
                    <a:pt x="260518" y="32082"/>
                    <a:pt x="230969" y="54567"/>
                    <a:pt x="206670" y="92070"/>
                  </a:cubicBezTo>
                  <a:cubicBezTo>
                    <a:pt x="210853" y="91093"/>
                    <a:pt x="215215" y="90648"/>
                    <a:pt x="219665" y="90648"/>
                  </a:cubicBezTo>
                  <a:cubicBezTo>
                    <a:pt x="253398" y="90648"/>
                    <a:pt x="280812" y="118021"/>
                    <a:pt x="280812" y="151703"/>
                  </a:cubicBezTo>
                  <a:cubicBezTo>
                    <a:pt x="280812" y="192939"/>
                    <a:pt x="232838" y="233286"/>
                    <a:pt x="227319" y="237730"/>
                  </a:cubicBezTo>
                  <a:cubicBezTo>
                    <a:pt x="225094" y="239596"/>
                    <a:pt x="222424" y="240485"/>
                    <a:pt x="219665" y="240485"/>
                  </a:cubicBezTo>
                  <a:cubicBezTo>
                    <a:pt x="216995" y="240485"/>
                    <a:pt x="214236" y="239596"/>
                    <a:pt x="212011" y="237730"/>
                  </a:cubicBezTo>
                  <a:cubicBezTo>
                    <a:pt x="208005" y="234530"/>
                    <a:pt x="181482" y="212135"/>
                    <a:pt x="167330" y="184318"/>
                  </a:cubicBezTo>
                  <a:cubicBezTo>
                    <a:pt x="158607" y="217289"/>
                    <a:pt x="153623" y="253282"/>
                    <a:pt x="152644" y="290697"/>
                  </a:cubicBezTo>
                  <a:lnTo>
                    <a:pt x="291670" y="290697"/>
                  </a:lnTo>
                  <a:close/>
                  <a:moveTo>
                    <a:pt x="303775" y="0"/>
                  </a:moveTo>
                  <a:cubicBezTo>
                    <a:pt x="391801" y="0"/>
                    <a:pt x="474843" y="37770"/>
                    <a:pt x="532608" y="103801"/>
                  </a:cubicBezTo>
                  <a:cubicBezTo>
                    <a:pt x="536346" y="103090"/>
                    <a:pt x="540173" y="102735"/>
                    <a:pt x="544089" y="102735"/>
                  </a:cubicBezTo>
                  <a:cubicBezTo>
                    <a:pt x="577733" y="102735"/>
                    <a:pt x="605147" y="130107"/>
                    <a:pt x="605147" y="163789"/>
                  </a:cubicBezTo>
                  <a:cubicBezTo>
                    <a:pt x="605147" y="178186"/>
                    <a:pt x="599272" y="192583"/>
                    <a:pt x="591351" y="205292"/>
                  </a:cubicBezTo>
                  <a:cubicBezTo>
                    <a:pt x="602121" y="236841"/>
                    <a:pt x="607639" y="269723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26" name="嘉.13"/>
          <p:cNvSpPr/>
          <p:nvPr/>
        </p:nvSpPr>
        <p:spPr>
          <a:xfrm>
            <a:off x="935581" y="3859343"/>
            <a:ext cx="431712" cy="431059"/>
          </a:xfrm>
          <a:custGeom>
            <a:avLst/>
            <a:gdLst>
              <a:gd name="connsiteX0" fmla="*/ 396874 w 607639"/>
              <a:gd name="connsiteY0" fmla="*/ 488524 h 606722"/>
              <a:gd name="connsiteX1" fmla="*/ 388775 w 607639"/>
              <a:gd name="connsiteY1" fmla="*/ 513763 h 606722"/>
              <a:gd name="connsiteX2" fmla="*/ 354864 w 607639"/>
              <a:gd name="connsiteY2" fmla="*/ 577839 h 606722"/>
              <a:gd name="connsiteX3" fmla="*/ 470304 w 607639"/>
              <a:gd name="connsiteY3" fmla="*/ 527449 h 606722"/>
              <a:gd name="connsiteX4" fmla="*/ 396874 w 607639"/>
              <a:gd name="connsiteY4" fmla="*/ 488524 h 606722"/>
              <a:gd name="connsiteX5" fmla="*/ 210675 w 607639"/>
              <a:gd name="connsiteY5" fmla="*/ 488524 h 606722"/>
              <a:gd name="connsiteX6" fmla="*/ 137246 w 607639"/>
              <a:gd name="connsiteY6" fmla="*/ 527449 h 606722"/>
              <a:gd name="connsiteX7" fmla="*/ 252686 w 607639"/>
              <a:gd name="connsiteY7" fmla="*/ 577839 h 606722"/>
              <a:gd name="connsiteX8" fmla="*/ 218775 w 607639"/>
              <a:gd name="connsiteY8" fmla="*/ 513763 h 606722"/>
              <a:gd name="connsiteX9" fmla="*/ 210675 w 607639"/>
              <a:gd name="connsiteY9" fmla="*/ 488524 h 606722"/>
              <a:gd name="connsiteX10" fmla="*/ 303775 w 607639"/>
              <a:gd name="connsiteY10" fmla="*/ 472527 h 606722"/>
              <a:gd name="connsiteX11" fmla="*/ 233995 w 607639"/>
              <a:gd name="connsiteY11" fmla="*/ 481414 h 606722"/>
              <a:gd name="connsiteX12" fmla="*/ 303775 w 607639"/>
              <a:gd name="connsiteY12" fmla="*/ 582549 h 606722"/>
              <a:gd name="connsiteX13" fmla="*/ 373644 w 607639"/>
              <a:gd name="connsiteY13" fmla="*/ 481414 h 606722"/>
              <a:gd name="connsiteX14" fmla="*/ 303775 w 607639"/>
              <a:gd name="connsiteY14" fmla="*/ 472527 h 606722"/>
              <a:gd name="connsiteX15" fmla="*/ 211921 w 607639"/>
              <a:gd name="connsiteY15" fmla="*/ 315403 h 606722"/>
              <a:gd name="connsiteX16" fmla="*/ 227942 w 607639"/>
              <a:gd name="connsiteY16" fmla="*/ 458041 h 606722"/>
              <a:gd name="connsiteX17" fmla="*/ 303775 w 607639"/>
              <a:gd name="connsiteY17" fmla="*/ 448354 h 606722"/>
              <a:gd name="connsiteX18" fmla="*/ 379696 w 607639"/>
              <a:gd name="connsiteY18" fmla="*/ 458041 h 606722"/>
              <a:gd name="connsiteX19" fmla="*/ 395717 w 607639"/>
              <a:gd name="connsiteY19" fmla="*/ 315403 h 606722"/>
              <a:gd name="connsiteX20" fmla="*/ 24476 w 607639"/>
              <a:gd name="connsiteY20" fmla="*/ 315403 h 606722"/>
              <a:gd name="connsiteX21" fmla="*/ 118021 w 607639"/>
              <a:gd name="connsiteY21" fmla="*/ 511719 h 606722"/>
              <a:gd name="connsiteX22" fmla="*/ 204623 w 607639"/>
              <a:gd name="connsiteY22" fmla="*/ 465062 h 606722"/>
              <a:gd name="connsiteX23" fmla="*/ 187712 w 607639"/>
              <a:gd name="connsiteY23" fmla="*/ 315403 h 606722"/>
              <a:gd name="connsiteX24" fmla="*/ 544709 w 607639"/>
              <a:gd name="connsiteY24" fmla="*/ 291224 h 606722"/>
              <a:gd name="connsiteX25" fmla="*/ 550749 w 607639"/>
              <a:gd name="connsiteY25" fmla="*/ 291224 h 606722"/>
              <a:gd name="connsiteX26" fmla="*/ 562830 w 607639"/>
              <a:gd name="connsiteY26" fmla="*/ 303326 h 606722"/>
              <a:gd name="connsiteX27" fmla="*/ 550749 w 607639"/>
              <a:gd name="connsiteY27" fmla="*/ 315428 h 606722"/>
              <a:gd name="connsiteX28" fmla="*/ 544709 w 607639"/>
              <a:gd name="connsiteY28" fmla="*/ 315428 h 606722"/>
              <a:gd name="connsiteX29" fmla="*/ 532628 w 607639"/>
              <a:gd name="connsiteY29" fmla="*/ 303326 h 606722"/>
              <a:gd name="connsiteX30" fmla="*/ 544709 w 607639"/>
              <a:gd name="connsiteY30" fmla="*/ 291224 h 606722"/>
              <a:gd name="connsiteX31" fmla="*/ 228209 w 607639"/>
              <a:gd name="connsiteY31" fmla="*/ 149925 h 606722"/>
              <a:gd name="connsiteX32" fmla="*/ 211921 w 607639"/>
              <a:gd name="connsiteY32" fmla="*/ 291230 h 606722"/>
              <a:gd name="connsiteX33" fmla="*/ 395717 w 607639"/>
              <a:gd name="connsiteY33" fmla="*/ 291230 h 606722"/>
              <a:gd name="connsiteX34" fmla="*/ 379429 w 607639"/>
              <a:gd name="connsiteY34" fmla="*/ 149925 h 606722"/>
              <a:gd name="connsiteX35" fmla="*/ 303775 w 607639"/>
              <a:gd name="connsiteY35" fmla="*/ 159523 h 606722"/>
              <a:gd name="connsiteX36" fmla="*/ 228209 w 607639"/>
              <a:gd name="connsiteY36" fmla="*/ 149925 h 606722"/>
              <a:gd name="connsiteX37" fmla="*/ 490330 w 607639"/>
              <a:gd name="connsiteY37" fmla="*/ 95625 h 606722"/>
              <a:gd name="connsiteX38" fmla="*/ 402749 w 607639"/>
              <a:gd name="connsiteY38" fmla="*/ 142993 h 606722"/>
              <a:gd name="connsiteX39" fmla="*/ 419927 w 607639"/>
              <a:gd name="connsiteY39" fmla="*/ 291230 h 606722"/>
              <a:gd name="connsiteX40" fmla="*/ 499853 w 607639"/>
              <a:gd name="connsiteY40" fmla="*/ 291230 h 606722"/>
              <a:gd name="connsiteX41" fmla="*/ 511958 w 607639"/>
              <a:gd name="connsiteY41" fmla="*/ 303317 h 606722"/>
              <a:gd name="connsiteX42" fmla="*/ 499853 w 607639"/>
              <a:gd name="connsiteY42" fmla="*/ 315403 h 606722"/>
              <a:gd name="connsiteX43" fmla="*/ 419927 w 607639"/>
              <a:gd name="connsiteY43" fmla="*/ 315403 h 606722"/>
              <a:gd name="connsiteX44" fmla="*/ 403016 w 607639"/>
              <a:gd name="connsiteY44" fmla="*/ 465062 h 606722"/>
              <a:gd name="connsiteX45" fmla="*/ 489618 w 607639"/>
              <a:gd name="connsiteY45" fmla="*/ 511719 h 606722"/>
              <a:gd name="connsiteX46" fmla="*/ 583430 w 607639"/>
              <a:gd name="connsiteY46" fmla="*/ 303317 h 606722"/>
              <a:gd name="connsiteX47" fmla="*/ 490330 w 607639"/>
              <a:gd name="connsiteY47" fmla="*/ 95625 h 606722"/>
              <a:gd name="connsiteX48" fmla="*/ 117220 w 607639"/>
              <a:gd name="connsiteY48" fmla="*/ 95625 h 606722"/>
              <a:gd name="connsiteX49" fmla="*/ 24476 w 607639"/>
              <a:gd name="connsiteY49" fmla="*/ 291230 h 606722"/>
              <a:gd name="connsiteX50" fmla="*/ 187712 w 607639"/>
              <a:gd name="connsiteY50" fmla="*/ 291230 h 606722"/>
              <a:gd name="connsiteX51" fmla="*/ 204890 w 607639"/>
              <a:gd name="connsiteY51" fmla="*/ 142993 h 606722"/>
              <a:gd name="connsiteX52" fmla="*/ 117220 w 607639"/>
              <a:gd name="connsiteY52" fmla="*/ 95625 h 606722"/>
              <a:gd name="connsiteX53" fmla="*/ 352461 w 607639"/>
              <a:gd name="connsiteY53" fmla="*/ 28439 h 606722"/>
              <a:gd name="connsiteX54" fmla="*/ 388775 w 607639"/>
              <a:gd name="connsiteY54" fmla="*/ 95359 h 606722"/>
              <a:gd name="connsiteX55" fmla="*/ 396607 w 607639"/>
              <a:gd name="connsiteY55" fmla="*/ 119531 h 606722"/>
              <a:gd name="connsiteX56" fmla="*/ 471194 w 607639"/>
              <a:gd name="connsiteY56" fmla="*/ 79806 h 606722"/>
              <a:gd name="connsiteX57" fmla="*/ 352461 w 607639"/>
              <a:gd name="connsiteY57" fmla="*/ 28439 h 606722"/>
              <a:gd name="connsiteX58" fmla="*/ 255089 w 607639"/>
              <a:gd name="connsiteY58" fmla="*/ 28439 h 606722"/>
              <a:gd name="connsiteX59" fmla="*/ 136445 w 607639"/>
              <a:gd name="connsiteY59" fmla="*/ 79806 h 606722"/>
              <a:gd name="connsiteX60" fmla="*/ 211031 w 607639"/>
              <a:gd name="connsiteY60" fmla="*/ 119531 h 606722"/>
              <a:gd name="connsiteX61" fmla="*/ 218775 w 607639"/>
              <a:gd name="connsiteY61" fmla="*/ 95359 h 606722"/>
              <a:gd name="connsiteX62" fmla="*/ 255089 w 607639"/>
              <a:gd name="connsiteY62" fmla="*/ 28439 h 606722"/>
              <a:gd name="connsiteX63" fmla="*/ 303775 w 607639"/>
              <a:gd name="connsiteY63" fmla="*/ 26572 h 606722"/>
              <a:gd name="connsiteX64" fmla="*/ 234262 w 607639"/>
              <a:gd name="connsiteY64" fmla="*/ 126552 h 606722"/>
              <a:gd name="connsiteX65" fmla="*/ 303775 w 607639"/>
              <a:gd name="connsiteY65" fmla="*/ 135350 h 606722"/>
              <a:gd name="connsiteX66" fmla="*/ 373288 w 607639"/>
              <a:gd name="connsiteY66" fmla="*/ 126552 h 606722"/>
              <a:gd name="connsiteX67" fmla="*/ 303775 w 607639"/>
              <a:gd name="connsiteY67" fmla="*/ 26572 h 606722"/>
              <a:gd name="connsiteX68" fmla="*/ 303775 w 607639"/>
              <a:gd name="connsiteY68" fmla="*/ 0 h 606722"/>
              <a:gd name="connsiteX69" fmla="*/ 518634 w 607639"/>
              <a:gd name="connsiteY69" fmla="*/ 88871 h 606722"/>
              <a:gd name="connsiteX70" fmla="*/ 607639 w 607639"/>
              <a:gd name="connsiteY70" fmla="*/ 303317 h 606722"/>
              <a:gd name="connsiteX71" fmla="*/ 518634 w 607639"/>
              <a:gd name="connsiteY71" fmla="*/ 517851 h 606722"/>
              <a:gd name="connsiteX72" fmla="*/ 303775 w 607639"/>
              <a:gd name="connsiteY72" fmla="*/ 606722 h 606722"/>
              <a:gd name="connsiteX73" fmla="*/ 89005 w 607639"/>
              <a:gd name="connsiteY73" fmla="*/ 517851 h 606722"/>
              <a:gd name="connsiteX74" fmla="*/ 0 w 607639"/>
              <a:gd name="connsiteY74" fmla="*/ 303317 h 606722"/>
              <a:gd name="connsiteX75" fmla="*/ 89005 w 607639"/>
              <a:gd name="connsiteY75" fmla="*/ 88871 h 606722"/>
              <a:gd name="connsiteX76" fmla="*/ 303775 w 607639"/>
              <a:gd name="connsiteY7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7639" h="606722">
                <a:moveTo>
                  <a:pt x="396874" y="488524"/>
                </a:moveTo>
                <a:cubicBezTo>
                  <a:pt x="394382" y="497233"/>
                  <a:pt x="391712" y="505676"/>
                  <a:pt x="388775" y="513763"/>
                </a:cubicBezTo>
                <a:cubicBezTo>
                  <a:pt x="379073" y="540780"/>
                  <a:pt x="367592" y="562286"/>
                  <a:pt x="354864" y="577839"/>
                </a:cubicBezTo>
                <a:cubicBezTo>
                  <a:pt x="397497" y="569929"/>
                  <a:pt x="436838" y="552333"/>
                  <a:pt x="470304" y="527449"/>
                </a:cubicBezTo>
                <a:cubicBezTo>
                  <a:pt x="447874" y="510830"/>
                  <a:pt x="423042" y="497766"/>
                  <a:pt x="396874" y="488524"/>
                </a:cubicBezTo>
                <a:close/>
                <a:moveTo>
                  <a:pt x="210675" y="488524"/>
                </a:moveTo>
                <a:cubicBezTo>
                  <a:pt x="184508" y="497766"/>
                  <a:pt x="159764" y="510830"/>
                  <a:pt x="137246" y="527449"/>
                </a:cubicBezTo>
                <a:cubicBezTo>
                  <a:pt x="170801" y="552333"/>
                  <a:pt x="210052" y="569929"/>
                  <a:pt x="252686" y="577839"/>
                </a:cubicBezTo>
                <a:cubicBezTo>
                  <a:pt x="239958" y="562286"/>
                  <a:pt x="228476" y="540780"/>
                  <a:pt x="218775" y="513763"/>
                </a:cubicBezTo>
                <a:cubicBezTo>
                  <a:pt x="215927" y="505676"/>
                  <a:pt x="213257" y="497233"/>
                  <a:pt x="210675" y="488524"/>
                </a:cubicBezTo>
                <a:close/>
                <a:moveTo>
                  <a:pt x="303775" y="472527"/>
                </a:moveTo>
                <a:cubicBezTo>
                  <a:pt x="280099" y="472527"/>
                  <a:pt x="256602" y="475548"/>
                  <a:pt x="233995" y="481414"/>
                </a:cubicBezTo>
                <a:cubicBezTo>
                  <a:pt x="252063" y="544690"/>
                  <a:pt x="278764" y="582549"/>
                  <a:pt x="303775" y="582549"/>
                </a:cubicBezTo>
                <a:cubicBezTo>
                  <a:pt x="328874" y="582549"/>
                  <a:pt x="355487" y="544690"/>
                  <a:pt x="373644" y="481414"/>
                </a:cubicBezTo>
                <a:cubicBezTo>
                  <a:pt x="350948" y="475548"/>
                  <a:pt x="327539" y="472527"/>
                  <a:pt x="303775" y="472527"/>
                </a:cubicBezTo>
                <a:close/>
                <a:moveTo>
                  <a:pt x="211921" y="315403"/>
                </a:moveTo>
                <a:cubicBezTo>
                  <a:pt x="212633" y="369525"/>
                  <a:pt x="218597" y="417871"/>
                  <a:pt x="227942" y="458041"/>
                </a:cubicBezTo>
                <a:cubicBezTo>
                  <a:pt x="252597" y="451642"/>
                  <a:pt x="278052" y="448354"/>
                  <a:pt x="303775" y="448354"/>
                </a:cubicBezTo>
                <a:cubicBezTo>
                  <a:pt x="329586" y="448354"/>
                  <a:pt x="355042" y="451642"/>
                  <a:pt x="379696" y="458041"/>
                </a:cubicBezTo>
                <a:cubicBezTo>
                  <a:pt x="388953" y="417871"/>
                  <a:pt x="395005" y="369525"/>
                  <a:pt x="395717" y="315403"/>
                </a:cubicBezTo>
                <a:close/>
                <a:moveTo>
                  <a:pt x="24476" y="315403"/>
                </a:moveTo>
                <a:cubicBezTo>
                  <a:pt x="27859" y="393343"/>
                  <a:pt x="63283" y="463107"/>
                  <a:pt x="118021" y="511719"/>
                </a:cubicBezTo>
                <a:cubicBezTo>
                  <a:pt x="144188" y="491456"/>
                  <a:pt x="173560" y="475726"/>
                  <a:pt x="204623" y="465062"/>
                </a:cubicBezTo>
                <a:cubicBezTo>
                  <a:pt x="194298" y="420537"/>
                  <a:pt x="188424" y="369170"/>
                  <a:pt x="187712" y="315403"/>
                </a:cubicBezTo>
                <a:close/>
                <a:moveTo>
                  <a:pt x="544709" y="291224"/>
                </a:moveTo>
                <a:lnTo>
                  <a:pt x="550749" y="291224"/>
                </a:lnTo>
                <a:cubicBezTo>
                  <a:pt x="557412" y="291224"/>
                  <a:pt x="562830" y="296652"/>
                  <a:pt x="562830" y="303326"/>
                </a:cubicBezTo>
                <a:cubicBezTo>
                  <a:pt x="562830" y="310000"/>
                  <a:pt x="557412" y="315428"/>
                  <a:pt x="550749" y="315428"/>
                </a:cubicBezTo>
                <a:lnTo>
                  <a:pt x="544709" y="315428"/>
                </a:lnTo>
                <a:cubicBezTo>
                  <a:pt x="537958" y="315428"/>
                  <a:pt x="532628" y="310000"/>
                  <a:pt x="532628" y="303326"/>
                </a:cubicBezTo>
                <a:cubicBezTo>
                  <a:pt x="532628" y="296652"/>
                  <a:pt x="537958" y="291224"/>
                  <a:pt x="544709" y="291224"/>
                </a:cubicBezTo>
                <a:close/>
                <a:moveTo>
                  <a:pt x="228209" y="149925"/>
                </a:moveTo>
                <a:cubicBezTo>
                  <a:pt x="218864" y="189739"/>
                  <a:pt x="212811" y="237641"/>
                  <a:pt x="211921" y="291230"/>
                </a:cubicBezTo>
                <a:lnTo>
                  <a:pt x="395717" y="291230"/>
                </a:lnTo>
                <a:cubicBezTo>
                  <a:pt x="394827" y="237641"/>
                  <a:pt x="388775" y="189739"/>
                  <a:pt x="379429" y="149925"/>
                </a:cubicBezTo>
                <a:cubicBezTo>
                  <a:pt x="354864" y="156235"/>
                  <a:pt x="329497" y="159523"/>
                  <a:pt x="303775" y="159523"/>
                </a:cubicBezTo>
                <a:cubicBezTo>
                  <a:pt x="278141" y="159523"/>
                  <a:pt x="252775" y="156235"/>
                  <a:pt x="228209" y="149925"/>
                </a:cubicBezTo>
                <a:close/>
                <a:moveTo>
                  <a:pt x="490330" y="95625"/>
                </a:moveTo>
                <a:cubicBezTo>
                  <a:pt x="463895" y="116154"/>
                  <a:pt x="434168" y="132151"/>
                  <a:pt x="402749" y="142993"/>
                </a:cubicBezTo>
                <a:cubicBezTo>
                  <a:pt x="413073" y="187073"/>
                  <a:pt x="419037" y="237908"/>
                  <a:pt x="419927" y="291230"/>
                </a:cubicBezTo>
                <a:lnTo>
                  <a:pt x="499853" y="291230"/>
                </a:lnTo>
                <a:cubicBezTo>
                  <a:pt x="506529" y="291230"/>
                  <a:pt x="511958" y="296651"/>
                  <a:pt x="511958" y="303317"/>
                </a:cubicBezTo>
                <a:cubicBezTo>
                  <a:pt x="511958" y="309982"/>
                  <a:pt x="506529" y="315403"/>
                  <a:pt x="499853" y="315403"/>
                </a:cubicBezTo>
                <a:lnTo>
                  <a:pt x="419927" y="315403"/>
                </a:lnTo>
                <a:cubicBezTo>
                  <a:pt x="419215" y="369170"/>
                  <a:pt x="413340" y="420537"/>
                  <a:pt x="403016" y="465062"/>
                </a:cubicBezTo>
                <a:cubicBezTo>
                  <a:pt x="434079" y="475726"/>
                  <a:pt x="463361" y="491456"/>
                  <a:pt x="489618" y="511719"/>
                </a:cubicBezTo>
                <a:cubicBezTo>
                  <a:pt x="547116" y="460618"/>
                  <a:pt x="583430" y="386144"/>
                  <a:pt x="583430" y="303317"/>
                </a:cubicBezTo>
                <a:cubicBezTo>
                  <a:pt x="583430" y="220933"/>
                  <a:pt x="547472" y="146726"/>
                  <a:pt x="490330" y="95625"/>
                </a:cubicBezTo>
                <a:close/>
                <a:moveTo>
                  <a:pt x="117220" y="95625"/>
                </a:moveTo>
                <a:cubicBezTo>
                  <a:pt x="63016" y="144238"/>
                  <a:pt x="27770" y="213735"/>
                  <a:pt x="24476" y="291230"/>
                </a:cubicBezTo>
                <a:lnTo>
                  <a:pt x="187712" y="291230"/>
                </a:lnTo>
                <a:cubicBezTo>
                  <a:pt x="188602" y="237908"/>
                  <a:pt x="194476" y="187073"/>
                  <a:pt x="204890" y="142993"/>
                </a:cubicBezTo>
                <a:cubicBezTo>
                  <a:pt x="173382" y="132151"/>
                  <a:pt x="143743" y="116154"/>
                  <a:pt x="117220" y="95625"/>
                </a:cubicBezTo>
                <a:close/>
                <a:moveTo>
                  <a:pt x="352461" y="28439"/>
                </a:moveTo>
                <a:cubicBezTo>
                  <a:pt x="366168" y="44080"/>
                  <a:pt x="378450" y="66653"/>
                  <a:pt x="388775" y="95359"/>
                </a:cubicBezTo>
                <a:cubicBezTo>
                  <a:pt x="391534" y="103090"/>
                  <a:pt x="394115" y="111178"/>
                  <a:pt x="396607" y="119531"/>
                </a:cubicBezTo>
                <a:cubicBezTo>
                  <a:pt x="423220" y="110200"/>
                  <a:pt x="448408" y="96780"/>
                  <a:pt x="471194" y="79806"/>
                </a:cubicBezTo>
                <a:cubicBezTo>
                  <a:pt x="436838" y="54122"/>
                  <a:pt x="396429" y="36170"/>
                  <a:pt x="352461" y="28439"/>
                </a:cubicBezTo>
                <a:close/>
                <a:moveTo>
                  <a:pt x="255089" y="28439"/>
                </a:moveTo>
                <a:cubicBezTo>
                  <a:pt x="211209" y="36170"/>
                  <a:pt x="170801" y="54122"/>
                  <a:pt x="136445" y="79806"/>
                </a:cubicBezTo>
                <a:cubicBezTo>
                  <a:pt x="159230" y="96780"/>
                  <a:pt x="184419" y="110200"/>
                  <a:pt x="211031" y="119531"/>
                </a:cubicBezTo>
                <a:cubicBezTo>
                  <a:pt x="213435" y="111178"/>
                  <a:pt x="216016" y="103090"/>
                  <a:pt x="218775" y="95359"/>
                </a:cubicBezTo>
                <a:cubicBezTo>
                  <a:pt x="229099" y="66653"/>
                  <a:pt x="241471" y="44080"/>
                  <a:pt x="255089" y="28439"/>
                </a:cubicBezTo>
                <a:close/>
                <a:moveTo>
                  <a:pt x="303775" y="26572"/>
                </a:moveTo>
                <a:cubicBezTo>
                  <a:pt x="278942" y="26572"/>
                  <a:pt x="252419" y="63898"/>
                  <a:pt x="234262" y="126552"/>
                </a:cubicBezTo>
                <a:cubicBezTo>
                  <a:pt x="256869" y="132329"/>
                  <a:pt x="280188" y="135350"/>
                  <a:pt x="303775" y="135350"/>
                </a:cubicBezTo>
                <a:cubicBezTo>
                  <a:pt x="327361" y="135350"/>
                  <a:pt x="350770" y="132329"/>
                  <a:pt x="373288" y="126552"/>
                </a:cubicBezTo>
                <a:cubicBezTo>
                  <a:pt x="355220" y="63898"/>
                  <a:pt x="328696" y="26572"/>
                  <a:pt x="303775" y="26572"/>
                </a:cubicBezTo>
                <a:close/>
                <a:moveTo>
                  <a:pt x="303775" y="0"/>
                </a:moveTo>
                <a:cubicBezTo>
                  <a:pt x="384948" y="0"/>
                  <a:pt x="461225" y="31549"/>
                  <a:pt x="518634" y="88871"/>
                </a:cubicBezTo>
                <a:cubicBezTo>
                  <a:pt x="576042" y="146104"/>
                  <a:pt x="607639" y="222355"/>
                  <a:pt x="607639" y="303317"/>
                </a:cubicBezTo>
                <a:cubicBezTo>
                  <a:pt x="607639" y="384367"/>
                  <a:pt x="576042" y="460529"/>
                  <a:pt x="518634" y="517851"/>
                </a:cubicBezTo>
                <a:cubicBezTo>
                  <a:pt x="461225" y="575173"/>
                  <a:pt x="384948" y="606722"/>
                  <a:pt x="303775" y="606722"/>
                </a:cubicBezTo>
                <a:cubicBezTo>
                  <a:pt x="222691" y="606722"/>
                  <a:pt x="146325" y="575173"/>
                  <a:pt x="89005" y="517851"/>
                </a:cubicBezTo>
                <a:cubicBezTo>
                  <a:pt x="31597" y="460529"/>
                  <a:pt x="0" y="384367"/>
                  <a:pt x="0" y="303317"/>
                </a:cubicBezTo>
                <a:cubicBezTo>
                  <a:pt x="0" y="222355"/>
                  <a:pt x="31597" y="146104"/>
                  <a:pt x="89005" y="88871"/>
                </a:cubicBezTo>
                <a:cubicBezTo>
                  <a:pt x="146325" y="31549"/>
                  <a:pt x="222691" y="0"/>
                  <a:pt x="303775" y="0"/>
                </a:cubicBezTo>
                <a:close/>
              </a:path>
            </a:pathLst>
          </a:custGeom>
          <a:gradFill>
            <a:gsLst>
              <a:gs pos="82000">
                <a:schemeClr val="accent1">
                  <a:lumMod val="60000"/>
                  <a:lumOff val="40000"/>
                </a:schemeClr>
              </a:gs>
              <a:gs pos="36000">
                <a:schemeClr val="bg1"/>
              </a:gs>
            </a:gsLst>
            <a:path path="circle">
              <a:fillToRect r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4" name="嘉.14"/>
          <p:cNvSpPr txBox="1"/>
          <p:nvPr/>
        </p:nvSpPr>
        <p:spPr>
          <a:xfrm>
            <a:off x="9600787" y="2716141"/>
            <a:ext cx="2170081" cy="1185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项目的社会认可度进一步提高，其影响力和教育贡献得到了更广泛的认可和赞誉，成为行业的标杆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3" name="嘉.15"/>
          <p:cNvSpPr txBox="1"/>
          <p:nvPr/>
        </p:nvSpPr>
        <p:spPr>
          <a:xfrm>
            <a:off x="7280275" y="3982720"/>
            <a:ext cx="2080260" cy="1209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成果质量显著提升，项目获得了更多高端奖项，体现了其卓越的教育价值和社会认可度</a:t>
            </a:r>
          </a:p>
        </p:txBody>
      </p:sp>
      <p:sp>
        <p:nvSpPr>
          <p:cNvPr id="20" name="嘉.16"/>
          <p:cNvSpPr txBox="1"/>
          <p:nvPr/>
        </p:nvSpPr>
        <p:spPr>
          <a:xfrm>
            <a:off x="4676740" y="5239237"/>
            <a:ext cx="2241417" cy="11855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成果数量显著增长，项目获得了多项行业认可，影响力逐步扩大，为未来的发展奠定了基础</a:t>
            </a:r>
          </a:p>
        </p:txBody>
      </p:sp>
      <p:sp>
        <p:nvSpPr>
          <p:cNvPr id="34" name="嘉.17"/>
          <p:cNvSpPr txBox="1"/>
          <p:nvPr/>
        </p:nvSpPr>
        <p:spPr>
          <a:xfrm>
            <a:off x="7280463" y="2600774"/>
            <a:ext cx="1245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en-US" altLang="zh-CN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2020</a:t>
            </a:r>
            <a:endParaRPr lang="zh-CN" altLang="en-US" dirty="0">
              <a:solidFill>
                <a:srgbClr val="0038A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35" name="嘉.18"/>
          <p:cNvSpPr txBox="1"/>
          <p:nvPr/>
        </p:nvSpPr>
        <p:spPr>
          <a:xfrm>
            <a:off x="7280462" y="2926898"/>
            <a:ext cx="1484159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13" name="嘉.19"/>
          <p:cNvSpPr/>
          <p:nvPr/>
        </p:nvSpPr>
        <p:spPr>
          <a:xfrm>
            <a:off x="5009989" y="4982983"/>
            <a:ext cx="146829" cy="146829"/>
          </a:xfrm>
          <a:prstGeom prst="ellipse">
            <a:avLst/>
          </a:prstGeom>
          <a:gradFill>
            <a:gsLst>
              <a:gs pos="6000">
                <a:schemeClr val="accent2">
                  <a:lumMod val="60000"/>
                  <a:lumOff val="40000"/>
                </a:schemeClr>
              </a:gs>
              <a:gs pos="78000">
                <a:schemeClr val="accent2"/>
              </a:gs>
            </a:gsLst>
            <a:lin ang="27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143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4" name="嘉.20"/>
          <p:cNvSpPr/>
          <p:nvPr/>
        </p:nvSpPr>
        <p:spPr>
          <a:xfrm>
            <a:off x="7448670" y="3684959"/>
            <a:ext cx="146829" cy="146829"/>
          </a:xfrm>
          <a:prstGeom prst="ellipse">
            <a:avLst/>
          </a:prstGeom>
          <a:gradFill>
            <a:gsLst>
              <a:gs pos="6000">
                <a:schemeClr val="accent2">
                  <a:lumMod val="60000"/>
                  <a:lumOff val="40000"/>
                </a:schemeClr>
              </a:gs>
              <a:gs pos="78000">
                <a:schemeClr val="accent2"/>
              </a:gs>
            </a:gsLst>
            <a:lin ang="27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143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1"/>
          <p:cNvSpPr txBox="1"/>
          <p:nvPr/>
        </p:nvSpPr>
        <p:spPr>
          <a:xfrm>
            <a:off x="9600787" y="1540293"/>
            <a:ext cx="1245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en-US" altLang="zh-CN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2023</a:t>
            </a:r>
            <a:endParaRPr lang="zh-CN" altLang="en-US" dirty="0">
              <a:solidFill>
                <a:srgbClr val="0038A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3" name="嘉.22"/>
          <p:cNvSpPr txBox="1"/>
          <p:nvPr/>
        </p:nvSpPr>
        <p:spPr>
          <a:xfrm>
            <a:off x="9600786" y="1866417"/>
            <a:ext cx="1484159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4" name="嘉.23"/>
          <p:cNvSpPr/>
          <p:nvPr/>
        </p:nvSpPr>
        <p:spPr>
          <a:xfrm>
            <a:off x="9798062" y="2404229"/>
            <a:ext cx="146829" cy="146829"/>
          </a:xfrm>
          <a:prstGeom prst="ellipse">
            <a:avLst/>
          </a:prstGeom>
          <a:gradFill>
            <a:gsLst>
              <a:gs pos="6000">
                <a:schemeClr val="accent2">
                  <a:lumMod val="60000"/>
                  <a:lumOff val="40000"/>
                </a:schemeClr>
              </a:gs>
              <a:gs pos="78000">
                <a:schemeClr val="accent2"/>
              </a:gs>
            </a:gsLst>
            <a:lin ang="27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143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嘉.24"/>
          <p:cNvSpPr txBox="1"/>
          <p:nvPr/>
        </p:nvSpPr>
        <p:spPr>
          <a:xfrm>
            <a:off x="432494" y="244754"/>
            <a:ext cx="3096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40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成果效益</a:t>
            </a:r>
          </a:p>
        </p:txBody>
      </p:sp>
      <p:sp>
        <p:nvSpPr>
          <p:cNvPr id="8" name="嘉.25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5" name="嘉.26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16" name="嘉.26-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17" name="嘉.26-2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31" name="嘉.27"/>
          <p:cNvSpPr txBox="1"/>
          <p:nvPr/>
        </p:nvSpPr>
        <p:spPr>
          <a:xfrm>
            <a:off x="4676741" y="4073696"/>
            <a:ext cx="12453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</a:t>
            </a:r>
            <a:r>
              <a:rPr lang="en-US" altLang="zh-CN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18</a:t>
            </a:r>
            <a:endParaRPr lang="zh-CN" altLang="en-US" dirty="0">
              <a:solidFill>
                <a:srgbClr val="0038A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43" name="嘉.28"/>
          <p:cNvSpPr txBox="1"/>
          <p:nvPr/>
        </p:nvSpPr>
        <p:spPr>
          <a:xfrm>
            <a:off x="4676740" y="4399820"/>
            <a:ext cx="1621581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添加标题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嘉.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74814"/>
              <a:gd name="connsiteY0" fmla="*/ 0 h 5735715"/>
              <a:gd name="connsiteX1" fmla="*/ 12174814 w 12174814"/>
              <a:gd name="connsiteY1" fmla="*/ 0 h 5735715"/>
              <a:gd name="connsiteX2" fmla="*/ 12174814 w 12174814"/>
              <a:gd name="connsiteY2" fmla="*/ 5735715 h 5735715"/>
              <a:gd name="connsiteX3" fmla="*/ 0 w 12174814"/>
              <a:gd name="connsiteY3" fmla="*/ 5735715 h 573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4814" h="5735715">
                <a:moveTo>
                  <a:pt x="0" y="0"/>
                </a:moveTo>
                <a:lnTo>
                  <a:pt x="12174814" y="0"/>
                </a:lnTo>
                <a:lnTo>
                  <a:pt x="12174814" y="5735715"/>
                </a:lnTo>
                <a:lnTo>
                  <a:pt x="0" y="5735715"/>
                </a:lnTo>
                <a:close/>
              </a:path>
            </a:pathLst>
          </a:custGeom>
        </p:spPr>
      </p:pic>
      <p:sp>
        <p:nvSpPr>
          <p:cNvPr id="21" name="嘉.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5000">
                <a:srgbClr val="0F52C8">
                  <a:alpha val="68000"/>
                </a:srgbClr>
              </a:gs>
              <a:gs pos="100000">
                <a:srgbClr val="0040C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2" name="嘉.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9108" y="2884042"/>
            <a:ext cx="5609096" cy="246455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3" name="嘉.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0593" y="2213814"/>
            <a:ext cx="8392224" cy="3196487"/>
          </a:xfrm>
          <a:prstGeom prst="rect">
            <a:avLst/>
          </a:prstGeom>
        </p:spPr>
      </p:pic>
      <p:pic>
        <p:nvPicPr>
          <p:cNvPr id="25" name="嘉.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47343" y="-190755"/>
            <a:ext cx="4578723" cy="201182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6" name="嘉.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16462" y="626381"/>
            <a:ext cx="6153357" cy="270369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8" name="嘉.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2485" y="3547523"/>
            <a:ext cx="3956611" cy="1507021"/>
          </a:xfrm>
          <a:prstGeom prst="rect">
            <a:avLst/>
          </a:prstGeom>
        </p:spPr>
      </p:pic>
      <p:pic>
        <p:nvPicPr>
          <p:cNvPr id="2059" name="嘉.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3642159" y="94289"/>
            <a:ext cx="3295655" cy="1971798"/>
          </a:xfrm>
          <a:prstGeom prst="rect">
            <a:avLst/>
          </a:prstGeom>
        </p:spPr>
      </p:pic>
      <p:pic>
        <p:nvPicPr>
          <p:cNvPr id="2060" name="嘉.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939971" y="3144795"/>
            <a:ext cx="3711039" cy="1238224"/>
          </a:xfrm>
          <a:prstGeom prst="rect">
            <a:avLst/>
          </a:prstGeom>
        </p:spPr>
      </p:pic>
      <p:pic>
        <p:nvPicPr>
          <p:cNvPr id="2048" name="嘉.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2759" y="4734623"/>
            <a:ext cx="1233238" cy="5418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5" name="嘉.1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76241" y="4609222"/>
            <a:ext cx="1804034" cy="7926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49" name="嘉.12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87205" y="478495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4" name="嘉.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438" y="475218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2" name="嘉.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804053" y="4131777"/>
            <a:ext cx="3711039" cy="1238224"/>
          </a:xfrm>
          <a:prstGeom prst="rect">
            <a:avLst/>
          </a:prstGeom>
        </p:spPr>
      </p:pic>
      <p:grpSp>
        <p:nvGrpSpPr>
          <p:cNvPr id="2" name="嘉.15"/>
          <p:cNvGrpSpPr/>
          <p:nvPr/>
        </p:nvGrpSpPr>
        <p:grpSpPr>
          <a:xfrm>
            <a:off x="-2468880" y="-3162992"/>
            <a:ext cx="17129760" cy="17129758"/>
            <a:chOff x="-1668801" y="-3056642"/>
            <a:chExt cx="15529601" cy="15529600"/>
          </a:xfrm>
        </p:grpSpPr>
        <p:sp>
          <p:nvSpPr>
            <p:cNvPr id="13" name="嘉.15-1"/>
            <p:cNvSpPr/>
            <p:nvPr/>
          </p:nvSpPr>
          <p:spPr>
            <a:xfrm rot="9275816">
              <a:off x="-1668800" y="-3056642"/>
              <a:ext cx="15529600" cy="15529600"/>
            </a:xfrm>
            <a:custGeom>
              <a:avLst/>
              <a:gdLst>
                <a:gd name="connsiteX0" fmla="*/ 9467334 w 9587523"/>
                <a:gd name="connsiteY0" fmla="*/ 5860473 h 9587523"/>
                <a:gd name="connsiteX1" fmla="*/ 6873697 w 9587523"/>
                <a:gd name="connsiteY1" fmla="*/ 9112792 h 9587523"/>
                <a:gd name="connsiteX2" fmla="*/ 4793762 w 9587523"/>
                <a:gd name="connsiteY2" fmla="*/ 4793762 h 9587523"/>
                <a:gd name="connsiteX3" fmla="*/ 9467334 w 9587523"/>
                <a:gd name="connsiteY3" fmla="*/ 5860473 h 958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87523" h="9587523">
                  <a:moveTo>
                    <a:pt x="9467334" y="5860473"/>
                  </a:moveTo>
                  <a:cubicBezTo>
                    <a:pt x="9142707" y="7282757"/>
                    <a:pt x="8188084" y="8479816"/>
                    <a:pt x="6873697" y="9112792"/>
                  </a:cubicBezTo>
                  <a:lnTo>
                    <a:pt x="4793762" y="4793762"/>
                  </a:lnTo>
                  <a:lnTo>
                    <a:pt x="9467334" y="5860473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40C0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  <a:ln>
              <a:gradFill>
                <a:gsLst>
                  <a:gs pos="0">
                    <a:schemeClr val="bg1">
                      <a:alpha val="43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5958" tIns="5789409" rIns="995648" bIns="213702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65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4" name="嘉.15-2"/>
            <p:cNvSpPr/>
            <p:nvPr/>
          </p:nvSpPr>
          <p:spPr>
            <a:xfrm rot="9275816">
              <a:off x="-1668801" y="-3056642"/>
              <a:ext cx="15529600" cy="15529600"/>
            </a:xfrm>
            <a:custGeom>
              <a:avLst/>
              <a:gdLst>
                <a:gd name="connsiteX0" fmla="*/ 6873592 w 9587523"/>
                <a:gd name="connsiteY0" fmla="*/ 9112842 h 9587523"/>
                <a:gd name="connsiteX1" fmla="*/ 2713825 w 9587523"/>
                <a:gd name="connsiteY1" fmla="*/ 9112791 h 9587523"/>
                <a:gd name="connsiteX2" fmla="*/ 4793762 w 9587523"/>
                <a:gd name="connsiteY2" fmla="*/ 4793762 h 9587523"/>
                <a:gd name="connsiteX3" fmla="*/ 6873592 w 9587523"/>
                <a:gd name="connsiteY3" fmla="*/ 9112842 h 958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87523" h="9587523">
                  <a:moveTo>
                    <a:pt x="6873592" y="9112842"/>
                  </a:moveTo>
                  <a:cubicBezTo>
                    <a:pt x="5559226" y="9745768"/>
                    <a:pt x="4028176" y="9745750"/>
                    <a:pt x="2713825" y="9112791"/>
                  </a:cubicBezTo>
                  <a:lnTo>
                    <a:pt x="4793762" y="4793762"/>
                  </a:lnTo>
                  <a:lnTo>
                    <a:pt x="6873592" y="9112842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40C0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chemeClr val="bg1">
                      <a:alpha val="43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5958" tIns="5789409" rIns="995648" bIns="213702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65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5" name="嘉.15-3"/>
            <p:cNvSpPr/>
            <p:nvPr/>
          </p:nvSpPr>
          <p:spPr>
            <a:xfrm rot="9275816">
              <a:off x="-1668801" y="-3056642"/>
              <a:ext cx="15529600" cy="15529600"/>
            </a:xfrm>
            <a:custGeom>
              <a:avLst/>
              <a:gdLst>
                <a:gd name="connsiteX0" fmla="*/ 2713825 w 9587523"/>
                <a:gd name="connsiteY0" fmla="*/ 9112791 h 9587523"/>
                <a:gd name="connsiteX1" fmla="*/ 120188 w 9587523"/>
                <a:gd name="connsiteY1" fmla="*/ 5860470 h 9587523"/>
                <a:gd name="connsiteX2" fmla="*/ 4793762 w 9587523"/>
                <a:gd name="connsiteY2" fmla="*/ 4793762 h 9587523"/>
                <a:gd name="connsiteX3" fmla="*/ 2713825 w 9587523"/>
                <a:gd name="connsiteY3" fmla="*/ 9112791 h 958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87523" h="9587523">
                  <a:moveTo>
                    <a:pt x="2713825" y="9112791"/>
                  </a:moveTo>
                  <a:cubicBezTo>
                    <a:pt x="1399437" y="8479815"/>
                    <a:pt x="444814" y="7282754"/>
                    <a:pt x="120188" y="5860470"/>
                  </a:cubicBezTo>
                  <a:lnTo>
                    <a:pt x="4793762" y="4793762"/>
                  </a:lnTo>
                  <a:lnTo>
                    <a:pt x="2713825" y="9112791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40C0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chemeClr val="bg1">
                      <a:alpha val="43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5958" tIns="5789409" rIns="995648" bIns="213702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6500" b="0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6" name="嘉.15-4"/>
            <p:cNvSpPr/>
            <p:nvPr/>
          </p:nvSpPr>
          <p:spPr>
            <a:xfrm rot="9275816">
              <a:off x="-1668801" y="-3056642"/>
              <a:ext cx="15529600" cy="15529600"/>
            </a:xfrm>
            <a:custGeom>
              <a:avLst/>
              <a:gdLst>
                <a:gd name="connsiteX0" fmla="*/ 120189 w 9587523"/>
                <a:gd name="connsiteY0" fmla="*/ 5860470 h 9587523"/>
                <a:gd name="connsiteX1" fmla="*/ 1045847 w 9587523"/>
                <a:gd name="connsiteY1" fmla="*/ 1804901 h 9587523"/>
                <a:gd name="connsiteX2" fmla="*/ 4793762 w 9587523"/>
                <a:gd name="connsiteY2" fmla="*/ 4793762 h 9587523"/>
                <a:gd name="connsiteX3" fmla="*/ 120189 w 9587523"/>
                <a:gd name="connsiteY3" fmla="*/ 5860470 h 958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87523" h="9587523">
                  <a:moveTo>
                    <a:pt x="120189" y="5860470"/>
                  </a:moveTo>
                  <a:cubicBezTo>
                    <a:pt x="-204436" y="4438189"/>
                    <a:pt x="136264" y="2945483"/>
                    <a:pt x="1045847" y="1804901"/>
                  </a:cubicBezTo>
                  <a:lnTo>
                    <a:pt x="4793762" y="4793762"/>
                  </a:lnTo>
                  <a:lnTo>
                    <a:pt x="120189" y="586047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40C0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chemeClr val="bg1">
                      <a:alpha val="43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5958" tIns="5789409" rIns="995648" bIns="213702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6500" b="0" i="0" u="none" strike="noStrike" kern="1200" cap="none" spc="0" normalizeH="0" baseline="0" noProof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pic>
        <p:nvPicPr>
          <p:cNvPr id="9" name="嘉.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1247775"/>
            <a:ext cx="12192000" cy="5610225"/>
          </a:xfrm>
          <a:prstGeom prst="rect">
            <a:avLst/>
          </a:prstGeom>
        </p:spPr>
      </p:pic>
      <p:pic>
        <p:nvPicPr>
          <p:cNvPr id="29" name="嘉.1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90363" y="5089346"/>
            <a:ext cx="4282751" cy="1507021"/>
          </a:xfrm>
          <a:prstGeom prst="rect">
            <a:avLst/>
          </a:prstGeom>
        </p:spPr>
      </p:pic>
      <p:pic>
        <p:nvPicPr>
          <p:cNvPr id="2061" name="嘉.1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8282801" y="4862758"/>
            <a:ext cx="5263118" cy="1516796"/>
          </a:xfrm>
          <a:prstGeom prst="rect">
            <a:avLst/>
          </a:prstGeom>
        </p:spPr>
      </p:pic>
      <p:pic>
        <p:nvPicPr>
          <p:cNvPr id="3" name="嘉.19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7860" flipH="1">
            <a:off x="-634067" y="4324550"/>
            <a:ext cx="5263118" cy="1516796"/>
          </a:xfrm>
          <a:prstGeom prst="rect">
            <a:avLst/>
          </a:prstGeom>
        </p:spPr>
      </p:pic>
      <p:sp>
        <p:nvSpPr>
          <p:cNvPr id="4" name="嘉.20"/>
          <p:cNvSpPr txBox="1"/>
          <p:nvPr/>
        </p:nvSpPr>
        <p:spPr>
          <a:xfrm>
            <a:off x="2917960" y="1600038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产出效益</a:t>
            </a:r>
          </a:p>
        </p:txBody>
      </p:sp>
      <p:sp>
        <p:nvSpPr>
          <p:cNvPr id="6" name="嘉.21"/>
          <p:cNvSpPr txBox="1"/>
          <p:nvPr/>
        </p:nvSpPr>
        <p:spPr>
          <a:xfrm>
            <a:off x="6228948" y="1600037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质量控制</a:t>
            </a:r>
          </a:p>
        </p:txBody>
      </p:sp>
      <p:sp>
        <p:nvSpPr>
          <p:cNvPr id="10" name="嘉.22"/>
          <p:cNvSpPr txBox="1"/>
          <p:nvPr/>
        </p:nvSpPr>
        <p:spPr>
          <a:xfrm>
            <a:off x="8659572" y="3103080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改进方向</a:t>
            </a:r>
          </a:p>
        </p:txBody>
      </p:sp>
      <p:sp>
        <p:nvSpPr>
          <p:cNvPr id="11" name="嘉.23"/>
          <p:cNvSpPr txBox="1"/>
          <p:nvPr/>
        </p:nvSpPr>
        <p:spPr>
          <a:xfrm>
            <a:off x="3048776" y="2121867"/>
            <a:ext cx="2874248" cy="84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通过精确计算项目产出与投入的比率，评估了项目的经济效益，结果显示项目具有良好的投资回报</a:t>
            </a:r>
          </a:p>
        </p:txBody>
      </p:sp>
      <p:sp>
        <p:nvSpPr>
          <p:cNvPr id="17" name="嘉.24"/>
          <p:cNvSpPr txBox="1"/>
          <p:nvPr/>
        </p:nvSpPr>
        <p:spPr>
          <a:xfrm>
            <a:off x="6451081" y="2121867"/>
            <a:ext cx="269214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项目通过严格的质量控制流程，确保了成果的高质量和高效率，提高了项目的竞争力和市场地位</a:t>
            </a:r>
          </a:p>
        </p:txBody>
      </p:sp>
      <p:sp>
        <p:nvSpPr>
          <p:cNvPr id="18" name="嘉.25"/>
          <p:cNvSpPr txBox="1"/>
          <p:nvPr/>
        </p:nvSpPr>
        <p:spPr>
          <a:xfrm>
            <a:off x="8848806" y="3657636"/>
            <a:ext cx="2692145" cy="110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针对未来的发展，项目提出了资源利用的改进方向和策略，旨在进一步提高效率和效益，实现可持续发展</a:t>
            </a:r>
          </a:p>
        </p:txBody>
      </p:sp>
      <p:sp>
        <p:nvSpPr>
          <p:cNvPr id="19" name="嘉.26"/>
          <p:cNvSpPr txBox="1"/>
          <p:nvPr/>
        </p:nvSpPr>
        <p:spPr>
          <a:xfrm>
            <a:off x="369012" y="3103080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AFA"/>
                </a:soli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投入分析</a:t>
            </a:r>
          </a:p>
        </p:txBody>
      </p:sp>
      <p:sp>
        <p:nvSpPr>
          <p:cNvPr id="24" name="嘉.27"/>
          <p:cNvSpPr txBox="1"/>
          <p:nvPr/>
        </p:nvSpPr>
        <p:spPr>
          <a:xfrm>
            <a:off x="558246" y="3657636"/>
            <a:ext cx="2692145" cy="110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项目在人力、物力等方面的投入得到了合理配置和有效利用，为成果的产出奠定了坚实的基础，确保了项目的可持续性</a:t>
            </a:r>
          </a:p>
        </p:txBody>
      </p:sp>
      <p:sp>
        <p:nvSpPr>
          <p:cNvPr id="8" name="嘉.28"/>
          <p:cNvSpPr/>
          <p:nvPr/>
        </p:nvSpPr>
        <p:spPr>
          <a:xfrm>
            <a:off x="2" y="5889826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A8C9F2"/>
              </a:gs>
              <a:gs pos="0">
                <a:srgbClr val="004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0" name="嘉.29"/>
          <p:cNvSpPr/>
          <p:nvPr/>
        </p:nvSpPr>
        <p:spPr>
          <a:xfrm>
            <a:off x="-2" y="5951535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4B87FF"/>
              </a:gs>
              <a:gs pos="0">
                <a:srgbClr val="0036A2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7" name="嘉.30"/>
          <p:cNvSpPr/>
          <p:nvPr/>
        </p:nvSpPr>
        <p:spPr>
          <a:xfrm>
            <a:off x="-2" y="6007648"/>
            <a:ext cx="12192000" cy="912006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040C0"/>
              </a:gs>
              <a:gs pos="0">
                <a:srgbClr val="0036A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5" name="嘉.31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7" name="嘉.31-1"/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31" name="嘉.31-2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32" name="嘉.32"/>
          <p:cNvSpPr txBox="1"/>
          <p:nvPr/>
        </p:nvSpPr>
        <p:spPr>
          <a:xfrm>
            <a:off x="7827147" y="6204768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2000" b="0">
                <a:gradFill>
                  <a:gsLst>
                    <a:gs pos="75000">
                      <a:schemeClr val="accent1">
                        <a:lumMod val="84000"/>
                      </a:schemeClr>
                    </a:gs>
                    <a:gs pos="14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砺志</a:t>
            </a:r>
          </a:p>
        </p:txBody>
      </p:sp>
      <p:sp>
        <p:nvSpPr>
          <p:cNvPr id="33" name="嘉.33"/>
          <p:cNvSpPr txBox="1"/>
          <p:nvPr/>
        </p:nvSpPr>
        <p:spPr>
          <a:xfrm>
            <a:off x="889453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笃学</a:t>
            </a:r>
          </a:p>
        </p:txBody>
      </p:sp>
      <p:sp>
        <p:nvSpPr>
          <p:cNvPr id="34" name="嘉.34"/>
          <p:cNvSpPr txBox="1"/>
          <p:nvPr/>
        </p:nvSpPr>
        <p:spPr>
          <a:xfrm>
            <a:off x="996192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诚信</a:t>
            </a:r>
          </a:p>
        </p:txBody>
      </p:sp>
      <p:sp>
        <p:nvSpPr>
          <p:cNvPr id="35" name="嘉.35"/>
          <p:cNvSpPr txBox="1"/>
          <p:nvPr/>
        </p:nvSpPr>
        <p:spPr>
          <a:xfrm>
            <a:off x="1102931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</a:t>
            </a:r>
          </a:p>
        </p:txBody>
      </p:sp>
      <p:sp>
        <p:nvSpPr>
          <p:cNvPr id="2050" name="嘉.36"/>
          <p:cNvSpPr txBox="1"/>
          <p:nvPr/>
        </p:nvSpPr>
        <p:spPr>
          <a:xfrm>
            <a:off x="422478" y="228874"/>
            <a:ext cx="3101306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资源利用</a:t>
            </a:r>
          </a:p>
        </p:txBody>
      </p:sp>
      <p:sp>
        <p:nvSpPr>
          <p:cNvPr id="2051" name="嘉.37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嘉.1"/>
          <p:cNvSpPr/>
          <p:nvPr/>
        </p:nvSpPr>
        <p:spPr>
          <a:xfrm flipH="1">
            <a:off x="-3119" y="1843110"/>
            <a:ext cx="12192000" cy="2515518"/>
          </a:xfrm>
          <a:prstGeom prst="rect">
            <a:avLst/>
          </a:prstGeom>
          <a:gradFill flip="none" rotWithShape="1">
            <a:gsLst>
              <a:gs pos="100000">
                <a:srgbClr val="002776"/>
              </a:gs>
              <a:gs pos="0">
                <a:srgbClr val="0045D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cxnSp>
        <p:nvCxnSpPr>
          <p:cNvPr id="53" name="嘉.2"/>
          <p:cNvCxnSpPr/>
          <p:nvPr/>
        </p:nvCxnSpPr>
        <p:spPr>
          <a:xfrm>
            <a:off x="3119" y="1846024"/>
            <a:ext cx="12185762" cy="0"/>
          </a:xfrm>
          <a:prstGeom prst="line">
            <a:avLst/>
          </a:prstGeom>
          <a:ln w="50800">
            <a:solidFill>
              <a:schemeClr val="bg1"/>
            </a:solidFill>
          </a:ln>
          <a:effectLst>
            <a:outerShdw blurRad="88900" dist="508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嘉.4"/>
          <p:cNvSpPr/>
          <p:nvPr/>
        </p:nvSpPr>
        <p:spPr>
          <a:xfrm>
            <a:off x="0" y="4358833"/>
            <a:ext cx="12192000" cy="2499167"/>
          </a:xfrm>
          <a:prstGeom prst="rect">
            <a:avLst/>
          </a:prstGeom>
          <a:gradFill flip="none" rotWithShape="1">
            <a:gsLst>
              <a:gs pos="1000">
                <a:srgbClr val="3B7CFF"/>
              </a:gs>
              <a:gs pos="100000">
                <a:srgbClr val="297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cxnSp>
        <p:nvCxnSpPr>
          <p:cNvPr id="43" name="嘉.5"/>
          <p:cNvCxnSpPr/>
          <p:nvPr/>
        </p:nvCxnSpPr>
        <p:spPr>
          <a:xfrm>
            <a:off x="3119" y="4342686"/>
            <a:ext cx="12185762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嘉.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582" y="4344298"/>
            <a:ext cx="6064418" cy="2513702"/>
          </a:xfrm>
          <a:prstGeom prst="rect">
            <a:avLst/>
          </a:prstGeom>
        </p:spPr>
      </p:pic>
      <p:sp>
        <p:nvSpPr>
          <p:cNvPr id="25" name="嘉.12"/>
          <p:cNvSpPr txBox="1"/>
          <p:nvPr/>
        </p:nvSpPr>
        <p:spPr>
          <a:xfrm>
            <a:off x="590557" y="492892"/>
            <a:ext cx="4499604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效益与成本分析</a:t>
            </a:r>
          </a:p>
        </p:txBody>
      </p:sp>
      <p:sp>
        <p:nvSpPr>
          <p:cNvPr id="26" name="嘉.13"/>
          <p:cNvSpPr txBox="1"/>
          <p:nvPr/>
        </p:nvSpPr>
        <p:spPr>
          <a:xfrm>
            <a:off x="659731" y="1282262"/>
            <a:ext cx="8686919" cy="3452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00277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通过优化资源配置和提高运营效率，项目实现了成本的有效控制与收益的最大化</a:t>
            </a:r>
          </a:p>
        </p:txBody>
      </p:sp>
      <p:grpSp>
        <p:nvGrpSpPr>
          <p:cNvPr id="27" name="嘉.14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35" name="嘉.14-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37" name="嘉.14-2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65" name="嘉.27"/>
          <p:cNvSpPr txBox="1"/>
          <p:nvPr/>
        </p:nvSpPr>
        <p:spPr>
          <a:xfrm>
            <a:off x="683560" y="4696860"/>
            <a:ext cx="3453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效益评估</a:t>
            </a:r>
          </a:p>
        </p:txBody>
      </p:sp>
      <p:sp>
        <p:nvSpPr>
          <p:cNvPr id="66" name="嘉.28"/>
          <p:cNvSpPr/>
          <p:nvPr/>
        </p:nvSpPr>
        <p:spPr>
          <a:xfrm>
            <a:off x="491332" y="502565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67" name="嘉.29"/>
          <p:cNvGrpSpPr/>
          <p:nvPr/>
        </p:nvGrpSpPr>
        <p:grpSpPr>
          <a:xfrm flipH="1">
            <a:off x="11438397" y="2048934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68" name="嘉.29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69" name="嘉.29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70" name="嘉.29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71" name="嘉.30"/>
          <p:cNvGrpSpPr/>
          <p:nvPr/>
        </p:nvGrpSpPr>
        <p:grpSpPr>
          <a:xfrm flipH="1">
            <a:off x="91919" y="1469296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72" name="嘉.30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73" name="嘉.30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74" name="嘉.30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79" name="嘉.32"/>
          <p:cNvGrpSpPr/>
          <p:nvPr/>
        </p:nvGrpSpPr>
        <p:grpSpPr>
          <a:xfrm flipH="1">
            <a:off x="91919" y="4525180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80" name="嘉.32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1" name="嘉.32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2" name="嘉.32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86" name="嘉.33"/>
          <p:cNvSpPr/>
          <p:nvPr/>
        </p:nvSpPr>
        <p:spPr>
          <a:xfrm flipH="1">
            <a:off x="54530" y="5922775"/>
            <a:ext cx="141936" cy="141936"/>
          </a:xfrm>
          <a:prstGeom prst="ellipse">
            <a:avLst/>
          </a:prstGeom>
          <a:solidFill>
            <a:srgbClr val="F3F3F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87" name="嘉.34"/>
          <p:cNvGrpSpPr/>
          <p:nvPr/>
        </p:nvGrpSpPr>
        <p:grpSpPr>
          <a:xfrm flipH="1">
            <a:off x="10955702" y="3498647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88" name="嘉.34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9" name="嘉.34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90" name="嘉.34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pic>
        <p:nvPicPr>
          <p:cNvPr id="2" name="嘉.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7981" y="1676160"/>
            <a:ext cx="6754019" cy="2625304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437981" y="1883357"/>
            <a:ext cx="6757417" cy="243502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3BB1"/>
              </a:gs>
              <a:gs pos="100000">
                <a:srgbClr val="003BB1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 CN Heavy" panose="02020900000000000000" pitchFamily="18" charset="-122"/>
            </a:endParaRPr>
          </a:p>
        </p:txBody>
      </p:sp>
      <p:sp>
        <p:nvSpPr>
          <p:cNvPr id="41" name="嘉.6"/>
          <p:cNvSpPr txBox="1"/>
          <p:nvPr/>
        </p:nvSpPr>
        <p:spPr>
          <a:xfrm>
            <a:off x="686958" y="2933600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成本控制</a:t>
            </a:r>
          </a:p>
        </p:txBody>
      </p:sp>
      <p:sp>
        <p:nvSpPr>
          <p:cNvPr id="64" name="嘉.26"/>
          <p:cNvSpPr txBox="1"/>
          <p:nvPr/>
        </p:nvSpPr>
        <p:spPr>
          <a:xfrm>
            <a:off x="683560" y="2288302"/>
            <a:ext cx="3453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效益评估</a:t>
            </a:r>
          </a:p>
        </p:txBody>
      </p:sp>
      <p:grpSp>
        <p:nvGrpSpPr>
          <p:cNvPr id="75" name="嘉.31"/>
          <p:cNvGrpSpPr/>
          <p:nvPr/>
        </p:nvGrpSpPr>
        <p:grpSpPr>
          <a:xfrm flipH="1">
            <a:off x="115748" y="196807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76" name="嘉.31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77" name="嘉.31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78" name="嘉.31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4" name="嘉.6"/>
          <p:cNvSpPr txBox="1"/>
          <p:nvPr/>
        </p:nvSpPr>
        <p:spPr>
          <a:xfrm>
            <a:off x="2712542" y="2945048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精确预算</a:t>
            </a:r>
          </a:p>
        </p:txBody>
      </p:sp>
      <p:sp>
        <p:nvSpPr>
          <p:cNvPr id="5" name="嘉.6"/>
          <p:cNvSpPr txBox="1"/>
          <p:nvPr/>
        </p:nvSpPr>
        <p:spPr>
          <a:xfrm>
            <a:off x="686958" y="3511034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降低浪费</a:t>
            </a:r>
          </a:p>
        </p:txBody>
      </p:sp>
      <p:sp>
        <p:nvSpPr>
          <p:cNvPr id="6" name="嘉.6"/>
          <p:cNvSpPr txBox="1"/>
          <p:nvPr/>
        </p:nvSpPr>
        <p:spPr>
          <a:xfrm>
            <a:off x="2712542" y="3522482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提高效益</a:t>
            </a:r>
          </a:p>
        </p:txBody>
      </p:sp>
      <p:sp>
        <p:nvSpPr>
          <p:cNvPr id="7" name="嘉.6"/>
          <p:cNvSpPr txBox="1"/>
          <p:nvPr/>
        </p:nvSpPr>
        <p:spPr>
          <a:xfrm>
            <a:off x="4738126" y="2956861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节约开支</a:t>
            </a:r>
          </a:p>
        </p:txBody>
      </p:sp>
      <p:sp>
        <p:nvSpPr>
          <p:cNvPr id="8" name="嘉.6"/>
          <p:cNvSpPr txBox="1"/>
          <p:nvPr/>
        </p:nvSpPr>
        <p:spPr>
          <a:xfrm>
            <a:off x="686958" y="5305696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收益增长</a:t>
            </a:r>
          </a:p>
        </p:txBody>
      </p:sp>
      <p:sp>
        <p:nvSpPr>
          <p:cNvPr id="9" name="嘉.6"/>
          <p:cNvSpPr txBox="1"/>
          <p:nvPr/>
        </p:nvSpPr>
        <p:spPr>
          <a:xfrm>
            <a:off x="2712542" y="5317144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投资回报</a:t>
            </a:r>
          </a:p>
        </p:txBody>
      </p:sp>
      <p:sp>
        <p:nvSpPr>
          <p:cNvPr id="10" name="嘉.6"/>
          <p:cNvSpPr txBox="1"/>
          <p:nvPr/>
        </p:nvSpPr>
        <p:spPr>
          <a:xfrm>
            <a:off x="686958" y="5883130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收入增加</a:t>
            </a:r>
          </a:p>
        </p:txBody>
      </p:sp>
      <p:sp>
        <p:nvSpPr>
          <p:cNvPr id="11" name="嘉.6"/>
          <p:cNvSpPr txBox="1"/>
          <p:nvPr/>
        </p:nvSpPr>
        <p:spPr>
          <a:xfrm>
            <a:off x="2712542" y="5894578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经济贡献</a:t>
            </a:r>
          </a:p>
        </p:txBody>
      </p:sp>
      <p:sp>
        <p:nvSpPr>
          <p:cNvPr id="12" name="嘉.6"/>
          <p:cNvSpPr txBox="1"/>
          <p:nvPr/>
        </p:nvSpPr>
        <p:spPr>
          <a:xfrm>
            <a:off x="4738126" y="5328957"/>
            <a:ext cx="1710802" cy="374234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alpha val="44000"/>
              </a:schemeClr>
            </a:solidFill>
          </a:ln>
        </p:spPr>
        <p:txBody>
          <a:bodyPr wrap="square" anchor="ctr" anchorCtr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利润提升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嘉.1"/>
          <p:cNvSpPr/>
          <p:nvPr/>
        </p:nvSpPr>
        <p:spPr>
          <a:xfrm>
            <a:off x="5654957" y="-16169"/>
            <a:ext cx="6537043" cy="6868779"/>
          </a:xfrm>
          <a:custGeom>
            <a:avLst/>
            <a:gdLst>
              <a:gd name="connsiteX0" fmla="*/ 1143048 w 6255633"/>
              <a:gd name="connsiteY0" fmla="*/ 10779 h 6868779"/>
              <a:gd name="connsiteX1" fmla="*/ 6255633 w 6255633"/>
              <a:gd name="connsiteY1" fmla="*/ 10779 h 6868779"/>
              <a:gd name="connsiteX2" fmla="*/ 6255633 w 6255633"/>
              <a:gd name="connsiteY2" fmla="*/ 6868779 h 6868779"/>
              <a:gd name="connsiteX3" fmla="*/ 0 w 6255633"/>
              <a:gd name="connsiteY3" fmla="*/ 6868779 h 6868779"/>
              <a:gd name="connsiteX4" fmla="*/ 1301516 w 6255633"/>
              <a:gd name="connsiteY4" fmla="*/ 191464 h 6868779"/>
              <a:gd name="connsiteX5" fmla="*/ 1133594 w 6255633"/>
              <a:gd name="connsiteY5" fmla="*/ 0 h 6868779"/>
              <a:gd name="connsiteX6" fmla="*/ 1143048 w 6255633"/>
              <a:gd name="connsiteY6" fmla="*/ 10779 h 6868779"/>
              <a:gd name="connsiteX7" fmla="*/ 1133594 w 6255633"/>
              <a:gd name="connsiteY7" fmla="*/ 10779 h 68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633" h="6868779">
                <a:moveTo>
                  <a:pt x="1143048" y="10779"/>
                </a:moveTo>
                <a:lnTo>
                  <a:pt x="6255633" y="10779"/>
                </a:lnTo>
                <a:lnTo>
                  <a:pt x="6255633" y="6868779"/>
                </a:lnTo>
                <a:lnTo>
                  <a:pt x="0" y="6868779"/>
                </a:lnTo>
                <a:cubicBezTo>
                  <a:pt x="362553" y="4646742"/>
                  <a:pt x="3006246" y="2305215"/>
                  <a:pt x="1301516" y="191464"/>
                </a:cubicBezTo>
                <a:close/>
                <a:moveTo>
                  <a:pt x="1133594" y="0"/>
                </a:moveTo>
                <a:lnTo>
                  <a:pt x="1143048" y="10779"/>
                </a:lnTo>
                <a:lnTo>
                  <a:pt x="1133594" y="10779"/>
                </a:lnTo>
                <a:close/>
              </a:path>
            </a:pathLst>
          </a:custGeom>
          <a:gradFill>
            <a:gsLst>
              <a:gs pos="0">
                <a:srgbClr val="0D409B"/>
              </a:gs>
              <a:gs pos="100000">
                <a:srgbClr val="2552D3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"/>
          <p:cNvSpPr/>
          <p:nvPr/>
        </p:nvSpPr>
        <p:spPr>
          <a:xfrm>
            <a:off x="-1" y="-40114"/>
            <a:ext cx="9200673" cy="6858000"/>
          </a:xfrm>
          <a:prstGeom prst="roundRect">
            <a:avLst>
              <a:gd name="adj" fmla="val 0"/>
            </a:avLst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21" name="嘉.3"/>
          <p:cNvGrpSpPr/>
          <p:nvPr/>
        </p:nvGrpSpPr>
        <p:grpSpPr>
          <a:xfrm>
            <a:off x="-10320330" y="483441"/>
            <a:ext cx="22998395" cy="4948884"/>
            <a:chOff x="2324179" y="2761541"/>
            <a:chExt cx="7021475" cy="3706258"/>
          </a:xfrm>
          <a:noFill/>
        </p:grpSpPr>
        <p:sp>
          <p:nvSpPr>
            <p:cNvPr id="22" name="嘉.3-1"/>
            <p:cNvSpPr/>
            <p:nvPr/>
          </p:nvSpPr>
          <p:spPr>
            <a:xfrm>
              <a:off x="4130094" y="3104680"/>
              <a:ext cx="5215560" cy="3351010"/>
            </a:xfrm>
            <a:custGeom>
              <a:avLst/>
              <a:gdLst>
                <a:gd name="connsiteX0" fmla="*/ 5215561 w 5215560"/>
                <a:gd name="connsiteY0" fmla="*/ 0 h 3351010"/>
                <a:gd name="connsiteX1" fmla="*/ 4659584 w 5215560"/>
                <a:gd name="connsiteY1" fmla="*/ 821126 h 3351010"/>
                <a:gd name="connsiteX2" fmla="*/ 3957277 w 5215560"/>
                <a:gd name="connsiteY2" fmla="*/ 1337390 h 3351010"/>
                <a:gd name="connsiteX3" fmla="*/ 990873 w 5215560"/>
                <a:gd name="connsiteY3" fmla="*/ 1859156 h 3351010"/>
                <a:gd name="connsiteX4" fmla="*/ 438086 w 5215560"/>
                <a:gd name="connsiteY4" fmla="*/ 2154688 h 3351010"/>
                <a:gd name="connsiteX5" fmla="*/ 9620 w 5215560"/>
                <a:gd name="connsiteY5" fmla="*/ 3351010 h 33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5560" h="3351010">
                  <a:moveTo>
                    <a:pt x="5215561" y="0"/>
                  </a:moveTo>
                  <a:cubicBezTo>
                    <a:pt x="5119070" y="312039"/>
                    <a:pt x="4902644" y="583409"/>
                    <a:pt x="4659584" y="821126"/>
                  </a:cubicBezTo>
                  <a:cubicBezTo>
                    <a:pt x="4453605" y="1022640"/>
                    <a:pt x="4223224" y="1206928"/>
                    <a:pt x="3957277" y="1337390"/>
                  </a:cubicBezTo>
                  <a:cubicBezTo>
                    <a:pt x="3063105" y="1775903"/>
                    <a:pt x="1942779" y="1539143"/>
                    <a:pt x="990873" y="1859156"/>
                  </a:cubicBezTo>
                  <a:cubicBezTo>
                    <a:pt x="789279" y="1926938"/>
                    <a:pt x="595262" y="2020718"/>
                    <a:pt x="438086" y="2154688"/>
                  </a:cubicBezTo>
                  <a:cubicBezTo>
                    <a:pt x="88966" y="2452373"/>
                    <a:pt x="-37987" y="2919913"/>
                    <a:pt x="9620" y="335101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3" name="嘉.3-2"/>
            <p:cNvSpPr/>
            <p:nvPr/>
          </p:nvSpPr>
          <p:spPr>
            <a:xfrm>
              <a:off x="4000083" y="3078364"/>
              <a:ext cx="5325316" cy="3307150"/>
            </a:xfrm>
            <a:custGeom>
              <a:avLst/>
              <a:gdLst>
                <a:gd name="connsiteX0" fmla="*/ 0 w 5325316"/>
                <a:gd name="connsiteY0" fmla="*/ 3307151 h 3307150"/>
                <a:gd name="connsiteX1" fmla="*/ 538672 w 5325316"/>
                <a:gd name="connsiteY1" fmla="*/ 2175262 h 3307150"/>
                <a:gd name="connsiteX2" fmla="*/ 1105733 w 5325316"/>
                <a:gd name="connsiteY2" fmla="*/ 1843287 h 3307150"/>
                <a:gd name="connsiteX3" fmla="*/ 3923574 w 5325316"/>
                <a:gd name="connsiteY3" fmla="*/ 1327342 h 3307150"/>
                <a:gd name="connsiteX4" fmla="*/ 4776757 w 5325316"/>
                <a:gd name="connsiteY4" fmla="*/ 828941 h 3307150"/>
                <a:gd name="connsiteX5" fmla="*/ 5325317 w 5325316"/>
                <a:gd name="connsiteY5" fmla="*/ 0 h 330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5316" h="3307150">
                  <a:moveTo>
                    <a:pt x="0" y="3307151"/>
                  </a:moveTo>
                  <a:cubicBezTo>
                    <a:pt x="8453" y="2913454"/>
                    <a:pt x="171928" y="2484749"/>
                    <a:pt x="538672" y="2175262"/>
                  </a:cubicBezTo>
                  <a:cubicBezTo>
                    <a:pt x="705816" y="2034354"/>
                    <a:pt x="897122" y="1920160"/>
                    <a:pt x="1105733" y="1843287"/>
                  </a:cubicBezTo>
                  <a:cubicBezTo>
                    <a:pt x="2001180" y="1513146"/>
                    <a:pt x="3056196" y="1707004"/>
                    <a:pt x="3923574" y="1327342"/>
                  </a:cubicBezTo>
                  <a:cubicBezTo>
                    <a:pt x="4234177" y="1191378"/>
                    <a:pt x="4530347" y="1079338"/>
                    <a:pt x="4776757" y="828941"/>
                  </a:cubicBezTo>
                  <a:cubicBezTo>
                    <a:pt x="5015351" y="586439"/>
                    <a:pt x="5227072" y="312996"/>
                    <a:pt x="532531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4" name="嘉.3-3"/>
            <p:cNvSpPr/>
            <p:nvPr/>
          </p:nvSpPr>
          <p:spPr>
            <a:xfrm>
              <a:off x="3860371" y="3051889"/>
              <a:ext cx="5444694" cy="3263451"/>
            </a:xfrm>
            <a:custGeom>
              <a:avLst/>
              <a:gdLst>
                <a:gd name="connsiteX0" fmla="*/ 0 w 5444694"/>
                <a:gd name="connsiteY0" fmla="*/ 3263451 h 3263451"/>
                <a:gd name="connsiteX1" fmla="*/ 648799 w 5444694"/>
                <a:gd name="connsiteY1" fmla="*/ 2195916 h 3263451"/>
                <a:gd name="connsiteX2" fmla="*/ 1230214 w 5444694"/>
                <a:gd name="connsiteY2" fmla="*/ 1827418 h 3263451"/>
                <a:gd name="connsiteX3" fmla="*/ 3899491 w 5444694"/>
                <a:gd name="connsiteY3" fmla="*/ 1317215 h 3263451"/>
                <a:gd name="connsiteX4" fmla="*/ 4903550 w 5444694"/>
                <a:gd name="connsiteY4" fmla="*/ 836676 h 3263451"/>
                <a:gd name="connsiteX5" fmla="*/ 5444695 w 5444694"/>
                <a:gd name="connsiteY5" fmla="*/ 0 h 326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4694" h="3263451">
                  <a:moveTo>
                    <a:pt x="0" y="3263451"/>
                  </a:moveTo>
                  <a:cubicBezTo>
                    <a:pt x="64593" y="2907234"/>
                    <a:pt x="264591" y="2517285"/>
                    <a:pt x="648799" y="2195916"/>
                  </a:cubicBezTo>
                  <a:cubicBezTo>
                    <a:pt x="825911" y="2047991"/>
                    <a:pt x="1014346" y="1913861"/>
                    <a:pt x="1230214" y="1827418"/>
                  </a:cubicBezTo>
                  <a:cubicBezTo>
                    <a:pt x="2070000" y="1491217"/>
                    <a:pt x="3064729" y="1647993"/>
                    <a:pt x="3899491" y="1317215"/>
                  </a:cubicBezTo>
                  <a:cubicBezTo>
                    <a:pt x="4256027" y="1175908"/>
                    <a:pt x="4617109" y="1136434"/>
                    <a:pt x="4903550" y="836676"/>
                  </a:cubicBezTo>
                  <a:cubicBezTo>
                    <a:pt x="5138796" y="590506"/>
                    <a:pt x="5344615" y="313793"/>
                    <a:pt x="544469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5" name="嘉.3-4"/>
            <p:cNvSpPr/>
            <p:nvPr/>
          </p:nvSpPr>
          <p:spPr>
            <a:xfrm>
              <a:off x="3720739" y="3025414"/>
              <a:ext cx="5564070" cy="3219671"/>
            </a:xfrm>
            <a:custGeom>
              <a:avLst/>
              <a:gdLst>
                <a:gd name="connsiteX0" fmla="*/ 0 w 5564070"/>
                <a:gd name="connsiteY0" fmla="*/ 3219672 h 3219671"/>
                <a:gd name="connsiteX1" fmla="*/ 759005 w 5564070"/>
                <a:gd name="connsiteY1" fmla="*/ 2216569 h 3219671"/>
                <a:gd name="connsiteX2" fmla="*/ 1354694 w 5564070"/>
                <a:gd name="connsiteY2" fmla="*/ 1811628 h 3219671"/>
                <a:gd name="connsiteX3" fmla="*/ 3875408 w 5564070"/>
                <a:gd name="connsiteY3" fmla="*/ 1307167 h 3219671"/>
                <a:gd name="connsiteX4" fmla="*/ 5030343 w 5564070"/>
                <a:gd name="connsiteY4" fmla="*/ 844491 h 3219671"/>
                <a:gd name="connsiteX5" fmla="*/ 5564071 w 5564070"/>
                <a:gd name="connsiteY5" fmla="*/ 0 h 321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4070" h="3219671">
                  <a:moveTo>
                    <a:pt x="0" y="3219672"/>
                  </a:moveTo>
                  <a:cubicBezTo>
                    <a:pt x="120653" y="2900934"/>
                    <a:pt x="357174" y="2549741"/>
                    <a:pt x="759005" y="2216569"/>
                  </a:cubicBezTo>
                  <a:cubicBezTo>
                    <a:pt x="946165" y="2061706"/>
                    <a:pt x="1131570" y="1907880"/>
                    <a:pt x="1354694" y="1811628"/>
                  </a:cubicBezTo>
                  <a:cubicBezTo>
                    <a:pt x="2139696" y="1473034"/>
                    <a:pt x="3076929" y="1596159"/>
                    <a:pt x="3875408" y="1307167"/>
                  </a:cubicBezTo>
                  <a:cubicBezTo>
                    <a:pt x="4278754" y="1161155"/>
                    <a:pt x="4704189" y="1194010"/>
                    <a:pt x="5030343" y="844491"/>
                  </a:cubicBezTo>
                  <a:cubicBezTo>
                    <a:pt x="5262797" y="595370"/>
                    <a:pt x="5462158" y="314750"/>
                    <a:pt x="556407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6" name="嘉.3-5"/>
            <p:cNvSpPr/>
            <p:nvPr/>
          </p:nvSpPr>
          <p:spPr>
            <a:xfrm>
              <a:off x="3581107" y="2999178"/>
              <a:ext cx="5683527" cy="3175732"/>
            </a:xfrm>
            <a:custGeom>
              <a:avLst/>
              <a:gdLst>
                <a:gd name="connsiteX0" fmla="*/ 0 w 5683527"/>
                <a:gd name="connsiteY0" fmla="*/ 3175733 h 3175732"/>
                <a:gd name="connsiteX1" fmla="*/ 869212 w 5683527"/>
                <a:gd name="connsiteY1" fmla="*/ 2237064 h 3175732"/>
                <a:gd name="connsiteX2" fmla="*/ 1479255 w 5683527"/>
                <a:gd name="connsiteY2" fmla="*/ 1795680 h 3175732"/>
                <a:gd name="connsiteX3" fmla="*/ 3851405 w 5683527"/>
                <a:gd name="connsiteY3" fmla="*/ 1297039 h 3175732"/>
                <a:gd name="connsiteX4" fmla="*/ 5157216 w 5683527"/>
                <a:gd name="connsiteY4" fmla="*/ 852226 h 3175732"/>
                <a:gd name="connsiteX5" fmla="*/ 5683528 w 5683527"/>
                <a:gd name="connsiteY5" fmla="*/ 0 h 31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3527" h="3175732">
                  <a:moveTo>
                    <a:pt x="0" y="3175733"/>
                  </a:moveTo>
                  <a:cubicBezTo>
                    <a:pt x="176713" y="2894475"/>
                    <a:pt x="449837" y="2582037"/>
                    <a:pt x="869212" y="2237064"/>
                  </a:cubicBezTo>
                  <a:cubicBezTo>
                    <a:pt x="1066339" y="2075263"/>
                    <a:pt x="1248794" y="1902218"/>
                    <a:pt x="1479255" y="1795680"/>
                  </a:cubicBezTo>
                  <a:cubicBezTo>
                    <a:pt x="2210429" y="1457724"/>
                    <a:pt x="3091682" y="1549430"/>
                    <a:pt x="3851405" y="1297039"/>
                  </a:cubicBezTo>
                  <a:cubicBezTo>
                    <a:pt x="4302279" y="1147200"/>
                    <a:pt x="4791749" y="1251984"/>
                    <a:pt x="5157216" y="852226"/>
                  </a:cubicBezTo>
                  <a:cubicBezTo>
                    <a:pt x="5387358" y="600474"/>
                    <a:pt x="5579860" y="315627"/>
                    <a:pt x="5683528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7" name="嘉.3-6"/>
            <p:cNvSpPr/>
            <p:nvPr/>
          </p:nvSpPr>
          <p:spPr>
            <a:xfrm>
              <a:off x="3441395" y="2972703"/>
              <a:ext cx="5802904" cy="3131953"/>
            </a:xfrm>
            <a:custGeom>
              <a:avLst/>
              <a:gdLst>
                <a:gd name="connsiteX0" fmla="*/ 0 w 5802904"/>
                <a:gd name="connsiteY0" fmla="*/ 3131953 h 3131953"/>
                <a:gd name="connsiteX1" fmla="*/ 979418 w 5802904"/>
                <a:gd name="connsiteY1" fmla="*/ 2257718 h 3131953"/>
                <a:gd name="connsiteX2" fmla="*/ 1603815 w 5802904"/>
                <a:gd name="connsiteY2" fmla="*/ 1779890 h 3131953"/>
                <a:gd name="connsiteX3" fmla="*/ 3827402 w 5802904"/>
                <a:gd name="connsiteY3" fmla="*/ 1286991 h 3131953"/>
                <a:gd name="connsiteX4" fmla="*/ 5284010 w 5802904"/>
                <a:gd name="connsiteY4" fmla="*/ 860041 h 3131953"/>
                <a:gd name="connsiteX5" fmla="*/ 5802905 w 5802904"/>
                <a:gd name="connsiteY5" fmla="*/ 0 h 313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904" h="3131953">
                  <a:moveTo>
                    <a:pt x="0" y="3131953"/>
                  </a:moveTo>
                  <a:cubicBezTo>
                    <a:pt x="232853" y="2888175"/>
                    <a:pt x="542420" y="2614573"/>
                    <a:pt x="979418" y="2257718"/>
                  </a:cubicBezTo>
                  <a:cubicBezTo>
                    <a:pt x="1186594" y="2088899"/>
                    <a:pt x="1366098" y="1897114"/>
                    <a:pt x="1603815" y="1779890"/>
                  </a:cubicBezTo>
                  <a:cubicBezTo>
                    <a:pt x="2282040" y="1445284"/>
                    <a:pt x="3108030" y="1506846"/>
                    <a:pt x="3827402" y="1286991"/>
                  </a:cubicBezTo>
                  <a:cubicBezTo>
                    <a:pt x="4326442" y="1134441"/>
                    <a:pt x="4879786" y="1310436"/>
                    <a:pt x="5284010" y="860041"/>
                  </a:cubicBezTo>
                  <a:cubicBezTo>
                    <a:pt x="5512078" y="605976"/>
                    <a:pt x="5697404" y="316505"/>
                    <a:pt x="580290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8" name="嘉.3-7"/>
            <p:cNvSpPr/>
            <p:nvPr/>
          </p:nvSpPr>
          <p:spPr>
            <a:xfrm>
              <a:off x="3301763" y="2946308"/>
              <a:ext cx="5922202" cy="3088173"/>
            </a:xfrm>
            <a:custGeom>
              <a:avLst/>
              <a:gdLst>
                <a:gd name="connsiteX0" fmla="*/ 0 w 5922202"/>
                <a:gd name="connsiteY0" fmla="*/ 3088173 h 3088173"/>
                <a:gd name="connsiteX1" fmla="*/ 1089625 w 5922202"/>
                <a:gd name="connsiteY1" fmla="*/ 2278371 h 3088173"/>
                <a:gd name="connsiteX2" fmla="*/ 1728296 w 5922202"/>
                <a:gd name="connsiteY2" fmla="*/ 1764021 h 3088173"/>
                <a:gd name="connsiteX3" fmla="*/ 3803319 w 5922202"/>
                <a:gd name="connsiteY3" fmla="*/ 1276864 h 3088173"/>
                <a:gd name="connsiteX4" fmla="*/ 5410803 w 5922202"/>
                <a:gd name="connsiteY4" fmla="*/ 867776 h 3088173"/>
                <a:gd name="connsiteX5" fmla="*/ 5922202 w 5922202"/>
                <a:gd name="connsiteY5" fmla="*/ 0 h 308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2202" h="3088173">
                  <a:moveTo>
                    <a:pt x="0" y="3088173"/>
                  </a:moveTo>
                  <a:cubicBezTo>
                    <a:pt x="288913" y="2881875"/>
                    <a:pt x="635083" y="2647028"/>
                    <a:pt x="1089625" y="2278371"/>
                  </a:cubicBezTo>
                  <a:cubicBezTo>
                    <a:pt x="1306768" y="2102615"/>
                    <a:pt x="1483561" y="1892569"/>
                    <a:pt x="1728296" y="1764021"/>
                  </a:cubicBezTo>
                  <a:cubicBezTo>
                    <a:pt x="2354527" y="1435236"/>
                    <a:pt x="3125414" y="1467214"/>
                    <a:pt x="3803319" y="1276864"/>
                  </a:cubicBezTo>
                  <a:cubicBezTo>
                    <a:pt x="4351082" y="1123037"/>
                    <a:pt x="4968063" y="1369128"/>
                    <a:pt x="5410803" y="867776"/>
                  </a:cubicBezTo>
                  <a:cubicBezTo>
                    <a:pt x="5637037" y="611638"/>
                    <a:pt x="5815026" y="317382"/>
                    <a:pt x="5922202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3-8"/>
            <p:cNvSpPr/>
            <p:nvPr/>
          </p:nvSpPr>
          <p:spPr>
            <a:xfrm>
              <a:off x="3162131" y="2919992"/>
              <a:ext cx="6041658" cy="3044313"/>
            </a:xfrm>
            <a:custGeom>
              <a:avLst/>
              <a:gdLst>
                <a:gd name="connsiteX0" fmla="*/ 0 w 6041658"/>
                <a:gd name="connsiteY0" fmla="*/ 3044314 h 3044313"/>
                <a:gd name="connsiteX1" fmla="*/ 1199831 w 6041658"/>
                <a:gd name="connsiteY1" fmla="*/ 2298945 h 3044313"/>
                <a:gd name="connsiteX2" fmla="*/ 1852856 w 6041658"/>
                <a:gd name="connsiteY2" fmla="*/ 1748152 h 3044313"/>
                <a:gd name="connsiteX3" fmla="*/ 3779317 w 6041658"/>
                <a:gd name="connsiteY3" fmla="*/ 1266816 h 3044313"/>
                <a:gd name="connsiteX4" fmla="*/ 5537676 w 6041658"/>
                <a:gd name="connsiteY4" fmla="*/ 875591 h 3044313"/>
                <a:gd name="connsiteX5" fmla="*/ 6041659 w 6041658"/>
                <a:gd name="connsiteY5" fmla="*/ 0 h 30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1658" h="3044313">
                  <a:moveTo>
                    <a:pt x="0" y="3044314"/>
                  </a:moveTo>
                  <a:cubicBezTo>
                    <a:pt x="344973" y="2875496"/>
                    <a:pt x="727746" y="2679405"/>
                    <a:pt x="1199831" y="2298945"/>
                  </a:cubicBezTo>
                  <a:cubicBezTo>
                    <a:pt x="1426943" y="2116251"/>
                    <a:pt x="1601343" y="1888502"/>
                    <a:pt x="1852856" y="1748152"/>
                  </a:cubicBezTo>
                  <a:cubicBezTo>
                    <a:pt x="2428051" y="1427182"/>
                    <a:pt x="3143596" y="1430052"/>
                    <a:pt x="3779317" y="1266816"/>
                  </a:cubicBezTo>
                  <a:cubicBezTo>
                    <a:pt x="4376282" y="1113548"/>
                    <a:pt x="5056978" y="1428298"/>
                    <a:pt x="5537676" y="875591"/>
                  </a:cubicBezTo>
                  <a:cubicBezTo>
                    <a:pt x="5762156" y="617459"/>
                    <a:pt x="5932649" y="318259"/>
                    <a:pt x="6041659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3-9"/>
            <p:cNvSpPr/>
            <p:nvPr/>
          </p:nvSpPr>
          <p:spPr>
            <a:xfrm>
              <a:off x="3022419" y="2893517"/>
              <a:ext cx="6160955" cy="3000534"/>
            </a:xfrm>
            <a:custGeom>
              <a:avLst/>
              <a:gdLst>
                <a:gd name="connsiteX0" fmla="*/ 0 w 6160955"/>
                <a:gd name="connsiteY0" fmla="*/ 3000535 h 3000534"/>
                <a:gd name="connsiteX1" fmla="*/ 1309958 w 6160955"/>
                <a:gd name="connsiteY1" fmla="*/ 2319599 h 3000534"/>
                <a:gd name="connsiteX2" fmla="*/ 1977257 w 6160955"/>
                <a:gd name="connsiteY2" fmla="*/ 1732363 h 3000534"/>
                <a:gd name="connsiteX3" fmla="*/ 3755154 w 6160955"/>
                <a:gd name="connsiteY3" fmla="*/ 1256768 h 3000534"/>
                <a:gd name="connsiteX4" fmla="*/ 5664389 w 6160955"/>
                <a:gd name="connsiteY4" fmla="*/ 883326 h 3000534"/>
                <a:gd name="connsiteX5" fmla="*/ 6160956 w 6160955"/>
                <a:gd name="connsiteY5" fmla="*/ 0 h 300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0955" h="3000534">
                  <a:moveTo>
                    <a:pt x="0" y="3000535"/>
                  </a:moveTo>
                  <a:cubicBezTo>
                    <a:pt x="401113" y="2869196"/>
                    <a:pt x="820328" y="2711860"/>
                    <a:pt x="1309958" y="2319599"/>
                  </a:cubicBezTo>
                  <a:cubicBezTo>
                    <a:pt x="1547117" y="2129888"/>
                    <a:pt x="1719364" y="1885312"/>
                    <a:pt x="1977257" y="1732363"/>
                  </a:cubicBezTo>
                  <a:cubicBezTo>
                    <a:pt x="2502373" y="1420882"/>
                    <a:pt x="3162017" y="1394806"/>
                    <a:pt x="3755154" y="1256768"/>
                  </a:cubicBezTo>
                  <a:cubicBezTo>
                    <a:pt x="4401879" y="1106291"/>
                    <a:pt x="5146132" y="1487867"/>
                    <a:pt x="5664389" y="883326"/>
                  </a:cubicBezTo>
                  <a:cubicBezTo>
                    <a:pt x="5887354" y="623281"/>
                    <a:pt x="6050192" y="319136"/>
                    <a:pt x="6160956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1" name="嘉.3-10"/>
            <p:cNvSpPr/>
            <p:nvPr/>
          </p:nvSpPr>
          <p:spPr>
            <a:xfrm>
              <a:off x="2872698" y="3511045"/>
              <a:ext cx="6280413" cy="2956754"/>
            </a:xfrm>
            <a:custGeom>
              <a:avLst/>
              <a:gdLst>
                <a:gd name="connsiteX0" fmla="*/ 0 w 6280413"/>
                <a:gd name="connsiteY0" fmla="*/ 2956755 h 2956754"/>
                <a:gd name="connsiteX1" fmla="*/ 1420164 w 6280413"/>
                <a:gd name="connsiteY1" fmla="*/ 2340253 h 2956754"/>
                <a:gd name="connsiteX2" fmla="*/ 2101818 w 6280413"/>
                <a:gd name="connsiteY2" fmla="*/ 1716573 h 2956754"/>
                <a:gd name="connsiteX3" fmla="*/ 3731151 w 6280413"/>
                <a:gd name="connsiteY3" fmla="*/ 1246721 h 2956754"/>
                <a:gd name="connsiteX4" fmla="*/ 5791262 w 6280413"/>
                <a:gd name="connsiteY4" fmla="*/ 891141 h 2956754"/>
                <a:gd name="connsiteX5" fmla="*/ 6280413 w 6280413"/>
                <a:gd name="connsiteY5" fmla="*/ 0 h 29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0413" h="2956754">
                  <a:moveTo>
                    <a:pt x="0" y="2956755"/>
                  </a:moveTo>
                  <a:cubicBezTo>
                    <a:pt x="457174" y="2862896"/>
                    <a:pt x="912991" y="2744396"/>
                    <a:pt x="1420164" y="2340253"/>
                  </a:cubicBezTo>
                  <a:cubicBezTo>
                    <a:pt x="1667292" y="2143603"/>
                    <a:pt x="1838024" y="1882999"/>
                    <a:pt x="2101818" y="1716573"/>
                  </a:cubicBezTo>
                  <a:cubicBezTo>
                    <a:pt x="2577811" y="1416177"/>
                    <a:pt x="3180677" y="1361153"/>
                    <a:pt x="3731151" y="1246721"/>
                  </a:cubicBezTo>
                  <a:cubicBezTo>
                    <a:pt x="4428115" y="1101905"/>
                    <a:pt x="5235924" y="1547755"/>
                    <a:pt x="5791262" y="891141"/>
                  </a:cubicBezTo>
                  <a:cubicBezTo>
                    <a:pt x="6012792" y="629261"/>
                    <a:pt x="6167815" y="320093"/>
                    <a:pt x="6280413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嘉.3-11"/>
            <p:cNvSpPr/>
            <p:nvPr/>
          </p:nvSpPr>
          <p:spPr>
            <a:xfrm>
              <a:off x="2743155" y="2840727"/>
              <a:ext cx="6399869" cy="2912895"/>
            </a:xfrm>
            <a:custGeom>
              <a:avLst/>
              <a:gdLst>
                <a:gd name="connsiteX0" fmla="*/ 0 w 6399869"/>
                <a:gd name="connsiteY0" fmla="*/ 2912896 h 2912895"/>
                <a:gd name="connsiteX1" fmla="*/ 1530371 w 6399869"/>
                <a:gd name="connsiteY1" fmla="*/ 2360747 h 2912895"/>
                <a:gd name="connsiteX2" fmla="*/ 2226378 w 6399869"/>
                <a:gd name="connsiteY2" fmla="*/ 1700624 h 2912895"/>
                <a:gd name="connsiteX3" fmla="*/ 3707148 w 6399869"/>
                <a:gd name="connsiteY3" fmla="*/ 1236593 h 2912895"/>
                <a:gd name="connsiteX4" fmla="*/ 5918135 w 6399869"/>
                <a:gd name="connsiteY4" fmla="*/ 898877 h 2912895"/>
                <a:gd name="connsiteX5" fmla="*/ 6399870 w 6399869"/>
                <a:gd name="connsiteY5" fmla="*/ 0 h 291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869" h="2912895">
                  <a:moveTo>
                    <a:pt x="0" y="2912896"/>
                  </a:moveTo>
                  <a:cubicBezTo>
                    <a:pt x="513234" y="2856517"/>
                    <a:pt x="1005574" y="2776772"/>
                    <a:pt x="1530371" y="2360747"/>
                  </a:cubicBezTo>
                  <a:cubicBezTo>
                    <a:pt x="1787546" y="2157160"/>
                    <a:pt x="1957560" y="1881564"/>
                    <a:pt x="2226378" y="1700624"/>
                  </a:cubicBezTo>
                  <a:cubicBezTo>
                    <a:pt x="2654286" y="1412429"/>
                    <a:pt x="3199417" y="1328618"/>
                    <a:pt x="3707148" y="1236593"/>
                  </a:cubicBezTo>
                  <a:cubicBezTo>
                    <a:pt x="4454830" y="1101028"/>
                    <a:pt x="5326115" y="1607882"/>
                    <a:pt x="5918135" y="898877"/>
                  </a:cubicBezTo>
                  <a:cubicBezTo>
                    <a:pt x="6138309" y="635242"/>
                    <a:pt x="6285437" y="320891"/>
                    <a:pt x="6399870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3-12"/>
            <p:cNvSpPr/>
            <p:nvPr/>
          </p:nvSpPr>
          <p:spPr>
            <a:xfrm>
              <a:off x="2603522" y="2814252"/>
              <a:ext cx="6519246" cy="2869195"/>
            </a:xfrm>
            <a:custGeom>
              <a:avLst/>
              <a:gdLst>
                <a:gd name="connsiteX0" fmla="*/ 0 w 6519246"/>
                <a:gd name="connsiteY0" fmla="*/ 2869196 h 2869195"/>
                <a:gd name="connsiteX1" fmla="*/ 1640577 w 6519246"/>
                <a:gd name="connsiteY1" fmla="*/ 2381480 h 2869195"/>
                <a:gd name="connsiteX2" fmla="*/ 2350859 w 6519246"/>
                <a:gd name="connsiteY2" fmla="*/ 1684835 h 2869195"/>
                <a:gd name="connsiteX3" fmla="*/ 3683065 w 6519246"/>
                <a:gd name="connsiteY3" fmla="*/ 1226545 h 2869195"/>
                <a:gd name="connsiteX4" fmla="*/ 6044929 w 6519246"/>
                <a:gd name="connsiteY4" fmla="*/ 906691 h 2869195"/>
                <a:gd name="connsiteX5" fmla="*/ 6519247 w 6519246"/>
                <a:gd name="connsiteY5" fmla="*/ 0 h 286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19246" h="2869195">
                  <a:moveTo>
                    <a:pt x="0" y="2869196"/>
                  </a:moveTo>
                  <a:cubicBezTo>
                    <a:pt x="569374" y="2850297"/>
                    <a:pt x="1098237" y="2809308"/>
                    <a:pt x="1640577" y="2381480"/>
                  </a:cubicBezTo>
                  <a:cubicBezTo>
                    <a:pt x="1907720" y="2170876"/>
                    <a:pt x="2078134" y="1881724"/>
                    <a:pt x="2350859" y="1684835"/>
                  </a:cubicBezTo>
                  <a:cubicBezTo>
                    <a:pt x="2731797" y="1409798"/>
                    <a:pt x="3217678" y="1297358"/>
                    <a:pt x="3683065" y="1226545"/>
                  </a:cubicBezTo>
                  <a:cubicBezTo>
                    <a:pt x="4481863" y="1104935"/>
                    <a:pt x="5416704" y="1668488"/>
                    <a:pt x="6044929" y="906691"/>
                  </a:cubicBezTo>
                  <a:cubicBezTo>
                    <a:pt x="6263747" y="641303"/>
                    <a:pt x="6403060" y="321847"/>
                    <a:pt x="651924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4" name="嘉.3-13"/>
            <p:cNvSpPr/>
            <p:nvPr/>
          </p:nvSpPr>
          <p:spPr>
            <a:xfrm>
              <a:off x="2463811" y="2788016"/>
              <a:ext cx="6638703" cy="2830883"/>
            </a:xfrm>
            <a:custGeom>
              <a:avLst/>
              <a:gdLst>
                <a:gd name="connsiteX0" fmla="*/ 0 w 6638703"/>
                <a:gd name="connsiteY0" fmla="*/ 2825257 h 2830883"/>
                <a:gd name="connsiteX1" fmla="*/ 1750784 w 6638703"/>
                <a:gd name="connsiteY1" fmla="*/ 2401975 h 2830883"/>
                <a:gd name="connsiteX2" fmla="*/ 2475419 w 6638703"/>
                <a:gd name="connsiteY2" fmla="*/ 1668887 h 2830883"/>
                <a:gd name="connsiteX3" fmla="*/ 3659062 w 6638703"/>
                <a:gd name="connsiteY3" fmla="*/ 1216418 h 2830883"/>
                <a:gd name="connsiteX4" fmla="*/ 6171801 w 6638703"/>
                <a:gd name="connsiteY4" fmla="*/ 914427 h 2830883"/>
                <a:gd name="connsiteX5" fmla="*/ 6638704 w 6638703"/>
                <a:gd name="connsiteY5" fmla="*/ 0 h 283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03" h="2830883">
                  <a:moveTo>
                    <a:pt x="0" y="2825257"/>
                  </a:moveTo>
                  <a:cubicBezTo>
                    <a:pt x="625434" y="2843837"/>
                    <a:pt x="1190900" y="2841605"/>
                    <a:pt x="1750784" y="2401975"/>
                  </a:cubicBezTo>
                  <a:cubicBezTo>
                    <a:pt x="2027895" y="2184433"/>
                    <a:pt x="2200302" y="1883318"/>
                    <a:pt x="2475419" y="1668887"/>
                  </a:cubicBezTo>
                  <a:cubicBezTo>
                    <a:pt x="2810584" y="1407645"/>
                    <a:pt x="3235541" y="1266896"/>
                    <a:pt x="3659062" y="1216418"/>
                  </a:cubicBezTo>
                  <a:cubicBezTo>
                    <a:pt x="4509295" y="1114983"/>
                    <a:pt x="5507772" y="1729332"/>
                    <a:pt x="6171801" y="914427"/>
                  </a:cubicBezTo>
                  <a:cubicBezTo>
                    <a:pt x="6389424" y="647363"/>
                    <a:pt x="6520682" y="322725"/>
                    <a:pt x="6638704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5" name="嘉.3-14"/>
            <p:cNvSpPr/>
            <p:nvPr/>
          </p:nvSpPr>
          <p:spPr>
            <a:xfrm>
              <a:off x="2324179" y="2761541"/>
              <a:ext cx="6758000" cy="2814046"/>
            </a:xfrm>
            <a:custGeom>
              <a:avLst/>
              <a:gdLst>
                <a:gd name="connsiteX0" fmla="*/ 0 w 6758000"/>
                <a:gd name="connsiteY0" fmla="*/ 2781477 h 2814046"/>
                <a:gd name="connsiteX1" fmla="*/ 1860990 w 6758000"/>
                <a:gd name="connsiteY1" fmla="*/ 2422628 h 2814046"/>
                <a:gd name="connsiteX2" fmla="*/ 2599900 w 6758000"/>
                <a:gd name="connsiteY2" fmla="*/ 1653097 h 2814046"/>
                <a:gd name="connsiteX3" fmla="*/ 3634980 w 6758000"/>
                <a:gd name="connsiteY3" fmla="*/ 1206370 h 2814046"/>
                <a:gd name="connsiteX4" fmla="*/ 6298515 w 6758000"/>
                <a:gd name="connsiteY4" fmla="*/ 922242 h 2814046"/>
                <a:gd name="connsiteX5" fmla="*/ 6758001 w 6758000"/>
                <a:gd name="connsiteY5" fmla="*/ 0 h 281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8000" h="2814046">
                  <a:moveTo>
                    <a:pt x="0" y="2781477"/>
                  </a:moveTo>
                  <a:cubicBezTo>
                    <a:pt x="681494" y="2837538"/>
                    <a:pt x="1283483" y="2874140"/>
                    <a:pt x="1860990" y="2422628"/>
                  </a:cubicBezTo>
                  <a:cubicBezTo>
                    <a:pt x="2148149" y="2198149"/>
                    <a:pt x="2324623" y="1887146"/>
                    <a:pt x="2599900" y="1653097"/>
                  </a:cubicBezTo>
                  <a:cubicBezTo>
                    <a:pt x="2890567" y="1405970"/>
                    <a:pt x="3252367" y="1237391"/>
                    <a:pt x="3634980" y="1206370"/>
                  </a:cubicBezTo>
                  <a:cubicBezTo>
                    <a:pt x="4536647" y="1133245"/>
                    <a:pt x="5599238" y="1790576"/>
                    <a:pt x="6298515" y="922242"/>
                  </a:cubicBezTo>
                  <a:cubicBezTo>
                    <a:pt x="6514941" y="653504"/>
                    <a:pt x="6638226" y="323602"/>
                    <a:pt x="675800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18" name="嘉.4"/>
          <p:cNvSpPr/>
          <p:nvPr/>
        </p:nvSpPr>
        <p:spPr>
          <a:xfrm>
            <a:off x="5845215" y="-40114"/>
            <a:ext cx="6346785" cy="6898114"/>
          </a:xfrm>
          <a:custGeom>
            <a:avLst/>
            <a:gdLst>
              <a:gd name="connsiteX0" fmla="*/ 1159704 w 6346785"/>
              <a:gd name="connsiteY0" fmla="*/ 23206 h 6898114"/>
              <a:gd name="connsiteX1" fmla="*/ 6346785 w 6346785"/>
              <a:gd name="connsiteY1" fmla="*/ 23206 h 6898114"/>
              <a:gd name="connsiteX2" fmla="*/ 6346785 w 6346785"/>
              <a:gd name="connsiteY2" fmla="*/ 6898114 h 6898114"/>
              <a:gd name="connsiteX3" fmla="*/ 0 w 6346785"/>
              <a:gd name="connsiteY3" fmla="*/ 6898114 h 6898114"/>
              <a:gd name="connsiteX4" fmla="*/ 1320481 w 6346785"/>
              <a:gd name="connsiteY4" fmla="*/ 204337 h 6898114"/>
              <a:gd name="connsiteX5" fmla="*/ 1139105 w 6346785"/>
              <a:gd name="connsiteY5" fmla="*/ 0 h 6898114"/>
              <a:gd name="connsiteX6" fmla="*/ 1159704 w 6346785"/>
              <a:gd name="connsiteY6" fmla="*/ 23206 h 6898114"/>
              <a:gd name="connsiteX7" fmla="*/ 1136852 w 6346785"/>
              <a:gd name="connsiteY7" fmla="*/ 23206 h 6898114"/>
              <a:gd name="connsiteX8" fmla="*/ 1136852 w 6346785"/>
              <a:gd name="connsiteY8" fmla="*/ 46 h 689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6785" h="6898114">
                <a:moveTo>
                  <a:pt x="1159704" y="23206"/>
                </a:moveTo>
                <a:lnTo>
                  <a:pt x="6346785" y="23206"/>
                </a:lnTo>
                <a:lnTo>
                  <a:pt x="6346785" y="6898114"/>
                </a:lnTo>
                <a:lnTo>
                  <a:pt x="0" y="6898114"/>
                </a:lnTo>
                <a:cubicBezTo>
                  <a:pt x="367836" y="4670599"/>
                  <a:pt x="3050051" y="2323299"/>
                  <a:pt x="1320481" y="204337"/>
                </a:cubicBezTo>
                <a:close/>
                <a:moveTo>
                  <a:pt x="1139105" y="0"/>
                </a:moveTo>
                <a:lnTo>
                  <a:pt x="1159704" y="23206"/>
                </a:lnTo>
                <a:lnTo>
                  <a:pt x="1136852" y="23206"/>
                </a:lnTo>
                <a:lnTo>
                  <a:pt x="1136852" y="46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5"/>
          <p:cNvSpPr/>
          <p:nvPr/>
        </p:nvSpPr>
        <p:spPr>
          <a:xfrm>
            <a:off x="736219" y="1928140"/>
            <a:ext cx="1281786" cy="1281786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6"/>
          <p:cNvSpPr txBox="1"/>
          <p:nvPr/>
        </p:nvSpPr>
        <p:spPr>
          <a:xfrm>
            <a:off x="2018088" y="2128555"/>
            <a:ext cx="465836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综合评价</a:t>
            </a:r>
          </a:p>
        </p:txBody>
      </p:sp>
      <p:sp>
        <p:nvSpPr>
          <p:cNvPr id="16" name="嘉.7"/>
          <p:cNvSpPr txBox="1"/>
          <p:nvPr/>
        </p:nvSpPr>
        <p:spPr>
          <a:xfrm>
            <a:off x="799348" y="2067000"/>
            <a:ext cx="16510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</a:p>
        </p:txBody>
      </p:sp>
      <p:pic>
        <p:nvPicPr>
          <p:cNvPr id="20" name="嘉.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</p:spPr>
      </p:pic>
      <p:grpSp>
        <p:nvGrpSpPr>
          <p:cNvPr id="3" name="嘉.9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4" name="嘉.9-1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5" name="嘉.9-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嘉.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35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1" name="嘉.2"/>
          <p:cNvSpPr/>
          <p:nvPr>
            <p:custDataLst>
              <p:tags r:id="rId1"/>
            </p:custDataLst>
          </p:nvPr>
        </p:nvSpPr>
        <p:spPr>
          <a:xfrm>
            <a:off x="8849315" y="2136283"/>
            <a:ext cx="2600958" cy="3597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嘉.3"/>
          <p:cNvSpPr/>
          <p:nvPr>
            <p:custDataLst>
              <p:tags r:id="rId2"/>
            </p:custDataLst>
          </p:nvPr>
        </p:nvSpPr>
        <p:spPr>
          <a:xfrm>
            <a:off x="6116277" y="2136283"/>
            <a:ext cx="2600958" cy="3597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4"/>
          <p:cNvSpPr/>
          <p:nvPr>
            <p:custDataLst>
              <p:tags r:id="rId3"/>
            </p:custDataLst>
          </p:nvPr>
        </p:nvSpPr>
        <p:spPr>
          <a:xfrm>
            <a:off x="3383239" y="2136283"/>
            <a:ext cx="2600958" cy="3597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8" name="嘉.5"/>
          <p:cNvSpPr/>
          <p:nvPr>
            <p:custDataLst>
              <p:tags r:id="rId4"/>
            </p:custDataLst>
          </p:nvPr>
        </p:nvSpPr>
        <p:spPr>
          <a:xfrm>
            <a:off x="650201" y="2136283"/>
            <a:ext cx="2600958" cy="359776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" name="嘉.6"/>
          <p:cNvSpPr txBox="1"/>
          <p:nvPr>
            <p:custDataLst>
              <p:tags r:id="rId5"/>
            </p:custDataLst>
          </p:nvPr>
        </p:nvSpPr>
        <p:spPr>
          <a:xfrm>
            <a:off x="760123" y="2965528"/>
            <a:ext cx="235711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项目在教育领域的创新实践得到了业界的高度评价和认可，成为推动教育改革的重要力量和创新典范</a:t>
            </a:r>
          </a:p>
        </p:txBody>
      </p:sp>
      <p:sp>
        <p:nvSpPr>
          <p:cNvPr id="22" name="嘉.7"/>
          <p:cNvSpPr/>
          <p:nvPr>
            <p:custDataLst>
              <p:tags r:id="rId6"/>
            </p:custDataLst>
          </p:nvPr>
        </p:nvSpPr>
        <p:spPr>
          <a:xfrm>
            <a:off x="650201" y="2026331"/>
            <a:ext cx="2600958" cy="550280"/>
          </a:xfrm>
          <a:prstGeom prst="round2SameRect">
            <a:avLst/>
          </a:prstGeom>
          <a:solidFill>
            <a:srgbClr val="255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3" name="嘉.8"/>
          <p:cNvSpPr/>
          <p:nvPr>
            <p:custDataLst>
              <p:tags r:id="rId7"/>
            </p:custDataLst>
          </p:nvPr>
        </p:nvSpPr>
        <p:spPr>
          <a:xfrm>
            <a:off x="3383239" y="2026331"/>
            <a:ext cx="2600958" cy="550280"/>
          </a:xfrm>
          <a:prstGeom prst="round2SameRect">
            <a:avLst/>
          </a:prstGeom>
          <a:solidFill>
            <a:srgbClr val="255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4" name="嘉.9"/>
          <p:cNvSpPr/>
          <p:nvPr>
            <p:custDataLst>
              <p:tags r:id="rId8"/>
            </p:custDataLst>
          </p:nvPr>
        </p:nvSpPr>
        <p:spPr>
          <a:xfrm>
            <a:off x="6116277" y="2026331"/>
            <a:ext cx="2600958" cy="550280"/>
          </a:xfrm>
          <a:prstGeom prst="round2SameRect">
            <a:avLst/>
          </a:prstGeom>
          <a:solidFill>
            <a:srgbClr val="255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5" name="嘉.10"/>
          <p:cNvSpPr/>
          <p:nvPr>
            <p:custDataLst>
              <p:tags r:id="rId9"/>
            </p:custDataLst>
          </p:nvPr>
        </p:nvSpPr>
        <p:spPr>
          <a:xfrm>
            <a:off x="8849315" y="2026331"/>
            <a:ext cx="2600958" cy="550280"/>
          </a:xfrm>
          <a:prstGeom prst="round2SameRect">
            <a:avLst/>
          </a:prstGeom>
          <a:solidFill>
            <a:srgbClr val="255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嘉.11"/>
          <p:cNvSpPr txBox="1"/>
          <p:nvPr>
            <p:custDataLst>
              <p:tags r:id="rId10"/>
            </p:custDataLst>
          </p:nvPr>
        </p:nvSpPr>
        <p:spPr>
          <a:xfrm>
            <a:off x="772122" y="2086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7215"/>
                </a:solidFill>
                <a:latin typeface="方正粗黑宋简体" panose="02000000000000000000" charset="-122"/>
                <a:ea typeface="方正粗黑宋简体" panose="0200000000000000000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创新评价</a:t>
            </a:r>
          </a:p>
        </p:txBody>
      </p:sp>
      <p:sp>
        <p:nvSpPr>
          <p:cNvPr id="8" name="嘉.12"/>
          <p:cNvSpPr txBox="1"/>
          <p:nvPr>
            <p:custDataLst>
              <p:tags r:id="rId11"/>
            </p:custDataLst>
          </p:nvPr>
        </p:nvSpPr>
        <p:spPr>
          <a:xfrm>
            <a:off x="3471295" y="2086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实施成果</a:t>
            </a:r>
          </a:p>
        </p:txBody>
      </p:sp>
      <p:sp>
        <p:nvSpPr>
          <p:cNvPr id="9" name="嘉.13"/>
          <p:cNvSpPr txBox="1"/>
          <p:nvPr>
            <p:custDataLst>
              <p:tags r:id="rId12"/>
            </p:custDataLst>
          </p:nvPr>
        </p:nvSpPr>
        <p:spPr>
          <a:xfrm>
            <a:off x="6180441" y="2086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团队贡献</a:t>
            </a:r>
          </a:p>
        </p:txBody>
      </p:sp>
      <p:sp>
        <p:nvSpPr>
          <p:cNvPr id="10" name="嘉.14"/>
          <p:cNvSpPr txBox="1"/>
          <p:nvPr>
            <p:custDataLst>
              <p:tags r:id="rId13"/>
            </p:custDataLst>
          </p:nvPr>
        </p:nvSpPr>
        <p:spPr>
          <a:xfrm>
            <a:off x="8977277" y="2086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社会影响</a:t>
            </a:r>
          </a:p>
        </p:txBody>
      </p:sp>
      <p:sp>
        <p:nvSpPr>
          <p:cNvPr id="26" name="嘉.15"/>
          <p:cNvSpPr txBox="1"/>
          <p:nvPr/>
        </p:nvSpPr>
        <p:spPr>
          <a:xfrm>
            <a:off x="387930" y="248235"/>
            <a:ext cx="2217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项目成效</a:t>
            </a:r>
          </a:p>
        </p:txBody>
      </p:sp>
      <p:grpSp>
        <p:nvGrpSpPr>
          <p:cNvPr id="81" name="嘉.16"/>
          <p:cNvGrpSpPr/>
          <p:nvPr>
            <p:custDataLst>
              <p:tags r:id="rId14"/>
            </p:custDataLst>
          </p:nvPr>
        </p:nvGrpSpPr>
        <p:grpSpPr>
          <a:xfrm>
            <a:off x="2734272" y="2326872"/>
            <a:ext cx="341616" cy="83732"/>
            <a:chOff x="2734272" y="2326872"/>
            <a:chExt cx="341616" cy="83732"/>
          </a:xfrm>
        </p:grpSpPr>
        <p:sp>
          <p:nvSpPr>
            <p:cNvPr id="27" name="嘉.16-1"/>
            <p:cNvSpPr/>
            <p:nvPr>
              <p:custDataLst>
                <p:tags r:id="rId31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16-2"/>
            <p:cNvSpPr/>
            <p:nvPr>
              <p:custDataLst>
                <p:tags r:id="rId32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4" name="嘉.17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5" name="嘉.18"/>
          <p:cNvSpPr/>
          <p:nvPr>
            <p:custDataLst>
              <p:tags r:id="rId15"/>
            </p:custDataLst>
          </p:nvPr>
        </p:nvSpPr>
        <p:spPr>
          <a:xfrm rot="5400000">
            <a:off x="1830708" y="4489325"/>
            <a:ext cx="134702" cy="2259225"/>
          </a:xfrm>
          <a:prstGeom prst="rightBrace">
            <a:avLst/>
          </a:prstGeom>
          <a:solidFill>
            <a:srgbClr val="FFFFFF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嘉.19"/>
          <p:cNvSpPr/>
          <p:nvPr>
            <p:custDataLst>
              <p:tags r:id="rId16"/>
            </p:custDataLst>
          </p:nvPr>
        </p:nvSpPr>
        <p:spPr>
          <a:xfrm rot="5400000">
            <a:off x="4603093" y="4489326"/>
            <a:ext cx="134702" cy="2259225"/>
          </a:xfrm>
          <a:prstGeom prst="rightBrace">
            <a:avLst/>
          </a:prstGeom>
          <a:solidFill>
            <a:srgbClr val="FFFFFF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5" name="嘉.20"/>
          <p:cNvSpPr/>
          <p:nvPr>
            <p:custDataLst>
              <p:tags r:id="rId17"/>
            </p:custDataLst>
          </p:nvPr>
        </p:nvSpPr>
        <p:spPr>
          <a:xfrm rot="5400000">
            <a:off x="7317109" y="4489326"/>
            <a:ext cx="134702" cy="2259225"/>
          </a:xfrm>
          <a:prstGeom prst="rightBrace">
            <a:avLst/>
          </a:prstGeom>
          <a:solidFill>
            <a:srgbClr val="FFFFFF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6" name="嘉.21"/>
          <p:cNvSpPr/>
          <p:nvPr>
            <p:custDataLst>
              <p:tags r:id="rId18"/>
            </p:custDataLst>
          </p:nvPr>
        </p:nvSpPr>
        <p:spPr>
          <a:xfrm rot="5400000">
            <a:off x="10089494" y="4489327"/>
            <a:ext cx="134702" cy="2259225"/>
          </a:xfrm>
          <a:prstGeom prst="rightBrace">
            <a:avLst/>
          </a:prstGeom>
          <a:solidFill>
            <a:srgbClr val="FFFFFF"/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6" name="嘉.24"/>
          <p:cNvSpPr txBox="1"/>
          <p:nvPr>
            <p:custDataLst>
              <p:tags r:id="rId19"/>
            </p:custDataLst>
          </p:nvPr>
        </p:nvSpPr>
        <p:spPr>
          <a:xfrm>
            <a:off x="3503323" y="2965528"/>
            <a:ext cx="235711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项目实施效果良好，不仅达到了预期目标，还在多个方面超出了预期，取得了显著的社会效益和广泛认可</a:t>
            </a:r>
          </a:p>
        </p:txBody>
      </p:sp>
      <p:sp>
        <p:nvSpPr>
          <p:cNvPr id="69" name="嘉.26"/>
          <p:cNvSpPr txBox="1"/>
          <p:nvPr>
            <p:custDataLst>
              <p:tags r:id="rId20"/>
            </p:custDataLst>
          </p:nvPr>
        </p:nvSpPr>
        <p:spPr>
          <a:xfrm>
            <a:off x="6227067" y="2965528"/>
            <a:ext cx="235711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团队成员的专业能力和协作精神得到了业界的广泛认可和赞誉，为项目的成功做出了不可或缺的重要贡献</a:t>
            </a:r>
          </a:p>
        </p:txBody>
      </p:sp>
      <p:grpSp>
        <p:nvGrpSpPr>
          <p:cNvPr id="75" name="嘉.29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76" name="嘉.29-1"/>
            <p:cNvPicPr>
              <a:picLocks noChangeAspect="1"/>
            </p:cNvPicPr>
            <p:nvPr/>
          </p:nvPicPr>
          <p:blipFill>
            <a:blip r:embed="rId36" cstate="email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77" name="嘉.29-2"/>
            <p:cNvPicPr>
              <a:picLocks noChangeAspect="1"/>
            </p:cNvPicPr>
            <p:nvPr/>
          </p:nvPicPr>
          <p:blipFill rotWithShape="1">
            <a:blip r:embed="rId38" cstate="email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78" name="嘉.30"/>
          <p:cNvSpPr txBox="1"/>
          <p:nvPr>
            <p:custDataLst>
              <p:tags r:id="rId21"/>
            </p:custDataLst>
          </p:nvPr>
        </p:nvSpPr>
        <p:spPr>
          <a:xfrm>
            <a:off x="8979995" y="2965528"/>
            <a:ext cx="235711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项目对社会发展产生了积极而深远的影响，特别是在提升教育质量和培养人才方面，为社会进步做出了重要贡献</a:t>
            </a:r>
          </a:p>
        </p:txBody>
      </p:sp>
      <p:grpSp>
        <p:nvGrpSpPr>
          <p:cNvPr id="82" name="嘉.32"/>
          <p:cNvGrpSpPr/>
          <p:nvPr>
            <p:custDataLst>
              <p:tags r:id="rId22"/>
            </p:custDataLst>
          </p:nvPr>
        </p:nvGrpSpPr>
        <p:grpSpPr>
          <a:xfrm>
            <a:off x="5448724" y="2326872"/>
            <a:ext cx="341616" cy="83732"/>
            <a:chOff x="2734272" y="2326872"/>
            <a:chExt cx="341616" cy="83732"/>
          </a:xfrm>
        </p:grpSpPr>
        <p:sp>
          <p:nvSpPr>
            <p:cNvPr id="83" name="嘉.32-1"/>
            <p:cNvSpPr/>
            <p:nvPr>
              <p:custDataLst>
                <p:tags r:id="rId29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4" name="嘉.32-2"/>
            <p:cNvSpPr/>
            <p:nvPr>
              <p:custDataLst>
                <p:tags r:id="rId30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85" name="嘉.33"/>
          <p:cNvGrpSpPr/>
          <p:nvPr>
            <p:custDataLst>
              <p:tags r:id="rId23"/>
            </p:custDataLst>
          </p:nvPr>
        </p:nvGrpSpPr>
        <p:grpSpPr>
          <a:xfrm>
            <a:off x="8210945" y="2326872"/>
            <a:ext cx="341616" cy="83732"/>
            <a:chOff x="2734272" y="2326872"/>
            <a:chExt cx="341616" cy="83732"/>
          </a:xfrm>
        </p:grpSpPr>
        <p:sp>
          <p:nvSpPr>
            <p:cNvPr id="86" name="嘉.33-1"/>
            <p:cNvSpPr/>
            <p:nvPr>
              <p:custDataLst>
                <p:tags r:id="rId27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7" name="嘉.33-2"/>
            <p:cNvSpPr/>
            <p:nvPr>
              <p:custDataLst>
                <p:tags r:id="rId28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88" name="嘉.34"/>
          <p:cNvGrpSpPr/>
          <p:nvPr>
            <p:custDataLst>
              <p:tags r:id="rId24"/>
            </p:custDataLst>
          </p:nvPr>
        </p:nvGrpSpPr>
        <p:grpSpPr>
          <a:xfrm>
            <a:off x="10944418" y="2326872"/>
            <a:ext cx="341616" cy="83732"/>
            <a:chOff x="2734272" y="2326872"/>
            <a:chExt cx="341616" cy="83732"/>
          </a:xfrm>
        </p:grpSpPr>
        <p:sp>
          <p:nvSpPr>
            <p:cNvPr id="89" name="嘉.34-1"/>
            <p:cNvSpPr/>
            <p:nvPr>
              <p:custDataLst>
                <p:tags r:id="rId25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90" name="嘉.34-2"/>
            <p:cNvSpPr/>
            <p:nvPr>
              <p:custDataLst>
                <p:tags r:id="rId26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95" name="嘉.35"/>
          <p:cNvSpPr/>
          <p:nvPr/>
        </p:nvSpPr>
        <p:spPr>
          <a:xfrm>
            <a:off x="2" y="5889826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A8C9F2"/>
              </a:gs>
              <a:gs pos="0">
                <a:srgbClr val="004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6" name="嘉.36"/>
          <p:cNvSpPr/>
          <p:nvPr/>
        </p:nvSpPr>
        <p:spPr>
          <a:xfrm>
            <a:off x="-2" y="5951535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4B87FF"/>
              </a:gs>
              <a:gs pos="0">
                <a:srgbClr val="0036A2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7" name="嘉.37"/>
          <p:cNvSpPr/>
          <p:nvPr/>
        </p:nvSpPr>
        <p:spPr>
          <a:xfrm>
            <a:off x="-2" y="6007648"/>
            <a:ext cx="12192000" cy="912006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040C0"/>
              </a:gs>
              <a:gs pos="0">
                <a:srgbClr val="0036A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8" name="嘉.38"/>
          <p:cNvSpPr txBox="1"/>
          <p:nvPr/>
        </p:nvSpPr>
        <p:spPr>
          <a:xfrm>
            <a:off x="7827147" y="6204768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2000" b="0">
                <a:gradFill>
                  <a:gsLst>
                    <a:gs pos="75000">
                      <a:schemeClr val="accent1">
                        <a:lumMod val="84000"/>
                      </a:schemeClr>
                    </a:gs>
                    <a:gs pos="14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砺志</a:t>
            </a:r>
          </a:p>
        </p:txBody>
      </p:sp>
      <p:sp>
        <p:nvSpPr>
          <p:cNvPr id="99" name="嘉.39"/>
          <p:cNvSpPr txBox="1"/>
          <p:nvPr/>
        </p:nvSpPr>
        <p:spPr>
          <a:xfrm>
            <a:off x="889453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笃学</a:t>
            </a:r>
          </a:p>
        </p:txBody>
      </p:sp>
      <p:sp>
        <p:nvSpPr>
          <p:cNvPr id="100" name="嘉.40"/>
          <p:cNvSpPr txBox="1"/>
          <p:nvPr/>
        </p:nvSpPr>
        <p:spPr>
          <a:xfrm>
            <a:off x="996192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诚信</a:t>
            </a:r>
          </a:p>
        </p:txBody>
      </p:sp>
      <p:sp>
        <p:nvSpPr>
          <p:cNvPr id="101" name="嘉.41"/>
          <p:cNvSpPr txBox="1"/>
          <p:nvPr/>
        </p:nvSpPr>
        <p:spPr>
          <a:xfrm>
            <a:off x="1102931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嘉.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74814"/>
              <a:gd name="connsiteY0" fmla="*/ 0 h 5735715"/>
              <a:gd name="connsiteX1" fmla="*/ 12174814 w 12174814"/>
              <a:gd name="connsiteY1" fmla="*/ 0 h 5735715"/>
              <a:gd name="connsiteX2" fmla="*/ 12174814 w 12174814"/>
              <a:gd name="connsiteY2" fmla="*/ 5735715 h 5735715"/>
              <a:gd name="connsiteX3" fmla="*/ 0 w 12174814"/>
              <a:gd name="connsiteY3" fmla="*/ 5735715 h 573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4814" h="5735715">
                <a:moveTo>
                  <a:pt x="0" y="0"/>
                </a:moveTo>
                <a:lnTo>
                  <a:pt x="12174814" y="0"/>
                </a:lnTo>
                <a:lnTo>
                  <a:pt x="12174814" y="5735715"/>
                </a:lnTo>
                <a:lnTo>
                  <a:pt x="0" y="5735715"/>
                </a:lnTo>
                <a:close/>
              </a:path>
            </a:pathLst>
          </a:custGeom>
        </p:spPr>
      </p:pic>
      <p:sp>
        <p:nvSpPr>
          <p:cNvPr id="21" name="嘉.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5000">
                <a:srgbClr val="0F52C8">
                  <a:alpha val="68000"/>
                </a:srgbClr>
              </a:gs>
              <a:gs pos="100000">
                <a:srgbClr val="0040C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2" name="嘉.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9108" y="2884042"/>
            <a:ext cx="5609096" cy="246455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3" name="嘉.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0593" y="2213814"/>
            <a:ext cx="8392224" cy="3196487"/>
          </a:xfrm>
          <a:prstGeom prst="rect">
            <a:avLst/>
          </a:prstGeom>
        </p:spPr>
      </p:pic>
      <p:pic>
        <p:nvPicPr>
          <p:cNvPr id="25" name="嘉.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47343" y="-190755"/>
            <a:ext cx="4578723" cy="201182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6" name="嘉.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16462" y="626381"/>
            <a:ext cx="6153357" cy="270369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8" name="嘉.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2485" y="3547523"/>
            <a:ext cx="3956611" cy="1507021"/>
          </a:xfrm>
          <a:prstGeom prst="rect">
            <a:avLst/>
          </a:prstGeom>
        </p:spPr>
      </p:pic>
      <p:pic>
        <p:nvPicPr>
          <p:cNvPr id="2059" name="嘉.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3642159" y="94289"/>
            <a:ext cx="3295655" cy="1971798"/>
          </a:xfrm>
          <a:prstGeom prst="rect">
            <a:avLst/>
          </a:prstGeom>
        </p:spPr>
      </p:pic>
      <p:pic>
        <p:nvPicPr>
          <p:cNvPr id="2060" name="嘉.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939971" y="3144795"/>
            <a:ext cx="3711039" cy="1238224"/>
          </a:xfrm>
          <a:prstGeom prst="rect">
            <a:avLst/>
          </a:prstGeom>
        </p:spPr>
      </p:pic>
      <p:pic>
        <p:nvPicPr>
          <p:cNvPr id="2048" name="嘉.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2759" y="4734623"/>
            <a:ext cx="1233238" cy="5418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5" name="嘉.1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76241" y="4609222"/>
            <a:ext cx="1804034" cy="7926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49" name="嘉.12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87205" y="478495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4" name="嘉.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438" y="475218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2" name="嘉.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804053" y="4131777"/>
            <a:ext cx="3711039" cy="1238224"/>
          </a:xfrm>
          <a:prstGeom prst="rect">
            <a:avLst/>
          </a:prstGeom>
        </p:spPr>
      </p:pic>
      <p:sp>
        <p:nvSpPr>
          <p:cNvPr id="5" name="嘉.15"/>
          <p:cNvSpPr/>
          <p:nvPr/>
        </p:nvSpPr>
        <p:spPr>
          <a:xfrm>
            <a:off x="2472665" y="335196"/>
            <a:ext cx="3545082" cy="2165445"/>
          </a:xfrm>
          <a:prstGeom prst="roundRect">
            <a:avLst>
              <a:gd name="adj" fmla="val 11058"/>
            </a:avLst>
          </a:prstGeom>
          <a:blipFill dpi="0"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6AA3E9">
                    <a:alpha val="82000"/>
                  </a:srgbClr>
                </a:gs>
                <a:gs pos="55000">
                  <a:srgbClr val="5F9EE8">
                    <a:alpha val="41000"/>
                  </a:srgbClr>
                </a:gs>
                <a:gs pos="100000">
                  <a:srgbClr val="6AA3E9">
                    <a:alpha val="71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rgbClr val="6AA3E9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56" name="嘉.16"/>
          <p:cNvSpPr/>
          <p:nvPr/>
        </p:nvSpPr>
        <p:spPr>
          <a:xfrm>
            <a:off x="2472665" y="2605956"/>
            <a:ext cx="3545082" cy="2165445"/>
          </a:xfrm>
          <a:prstGeom prst="roundRect">
            <a:avLst>
              <a:gd name="adj" fmla="val 11058"/>
            </a:avLst>
          </a:prstGeom>
          <a:blipFill dpi="0" rotWithShape="1"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6AA3E9">
                    <a:alpha val="82000"/>
                  </a:srgbClr>
                </a:gs>
                <a:gs pos="55000">
                  <a:srgbClr val="5F9EE8">
                    <a:alpha val="41000"/>
                  </a:srgbClr>
                </a:gs>
                <a:gs pos="100000">
                  <a:srgbClr val="6AA3E9">
                    <a:alpha val="71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rgbClr val="6AA3E9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58" name="嘉.17"/>
          <p:cNvSpPr/>
          <p:nvPr/>
        </p:nvSpPr>
        <p:spPr>
          <a:xfrm>
            <a:off x="6175933" y="335196"/>
            <a:ext cx="3545082" cy="2165445"/>
          </a:xfrm>
          <a:prstGeom prst="roundRect">
            <a:avLst>
              <a:gd name="adj" fmla="val 11058"/>
            </a:avLst>
          </a:prstGeom>
          <a:blipFill dpi="0" rotWithShape="1"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6AA3E9">
                    <a:alpha val="82000"/>
                  </a:srgbClr>
                </a:gs>
                <a:gs pos="55000">
                  <a:srgbClr val="5F9EE8">
                    <a:alpha val="41000"/>
                  </a:srgbClr>
                </a:gs>
                <a:gs pos="100000">
                  <a:srgbClr val="6AA3E9">
                    <a:alpha val="71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rgbClr val="6AA3E9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62" name="嘉.18"/>
          <p:cNvSpPr/>
          <p:nvPr/>
        </p:nvSpPr>
        <p:spPr>
          <a:xfrm>
            <a:off x="6175933" y="2605956"/>
            <a:ext cx="3545082" cy="2165445"/>
          </a:xfrm>
          <a:prstGeom prst="roundRect">
            <a:avLst>
              <a:gd name="adj" fmla="val 11058"/>
            </a:avLst>
          </a:prstGeom>
          <a:blipFill dpi="0" rotWithShape="1"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gradFill>
              <a:gsLst>
                <a:gs pos="0">
                  <a:srgbClr val="6AA3E9">
                    <a:alpha val="82000"/>
                  </a:srgbClr>
                </a:gs>
                <a:gs pos="55000">
                  <a:srgbClr val="5F9EE8">
                    <a:alpha val="41000"/>
                  </a:srgbClr>
                </a:gs>
                <a:gs pos="100000">
                  <a:srgbClr val="6AA3E9">
                    <a:alpha val="71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rgbClr val="6AA3E9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9" name="嘉.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1247775"/>
            <a:ext cx="12192000" cy="5610225"/>
          </a:xfrm>
          <a:prstGeom prst="rect">
            <a:avLst/>
          </a:prstGeom>
        </p:spPr>
      </p:pic>
      <p:pic>
        <p:nvPicPr>
          <p:cNvPr id="29" name="嘉.20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90363" y="5089346"/>
            <a:ext cx="4282751" cy="1507021"/>
          </a:xfrm>
          <a:prstGeom prst="rect">
            <a:avLst/>
          </a:prstGeom>
        </p:spPr>
      </p:pic>
      <p:pic>
        <p:nvPicPr>
          <p:cNvPr id="2061" name="嘉.21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8282801" y="4862758"/>
            <a:ext cx="5263118" cy="1516796"/>
          </a:xfrm>
          <a:prstGeom prst="rect">
            <a:avLst/>
          </a:prstGeom>
        </p:spPr>
      </p:pic>
      <p:pic>
        <p:nvPicPr>
          <p:cNvPr id="3" name="嘉.22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7860" flipH="1">
            <a:off x="-634067" y="4324550"/>
            <a:ext cx="5263118" cy="1516796"/>
          </a:xfrm>
          <a:prstGeom prst="rect">
            <a:avLst/>
          </a:prstGeom>
        </p:spPr>
      </p:pic>
      <p:sp>
        <p:nvSpPr>
          <p:cNvPr id="2063" name="嘉.23"/>
          <p:cNvSpPr txBox="1"/>
          <p:nvPr/>
        </p:nvSpPr>
        <p:spPr>
          <a:xfrm>
            <a:off x="2759306" y="500167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发展潜力</a:t>
            </a:r>
          </a:p>
        </p:txBody>
      </p:sp>
      <p:sp>
        <p:nvSpPr>
          <p:cNvPr id="2064" name="嘉.24"/>
          <p:cNvSpPr txBox="1"/>
          <p:nvPr/>
        </p:nvSpPr>
        <p:spPr>
          <a:xfrm>
            <a:off x="2917290" y="1003608"/>
            <a:ext cx="2692145" cy="1185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5D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项目具有巨大的发展潜力和广阔的发展前景，预计在未来将在教育领域发挥更大的作用，推动社会进步和教育创新</a:t>
            </a:r>
          </a:p>
        </p:txBody>
      </p:sp>
      <p:sp>
        <p:nvSpPr>
          <p:cNvPr id="2065" name="嘉.25"/>
          <p:cNvSpPr txBox="1"/>
          <p:nvPr/>
        </p:nvSpPr>
        <p:spPr>
          <a:xfrm>
            <a:off x="6447386" y="500167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改进空间</a:t>
            </a:r>
          </a:p>
        </p:txBody>
      </p:sp>
      <p:sp>
        <p:nvSpPr>
          <p:cNvPr id="2066" name="嘉.26"/>
          <p:cNvSpPr txBox="1"/>
          <p:nvPr/>
        </p:nvSpPr>
        <p:spPr>
          <a:xfrm>
            <a:off x="6605370" y="1003608"/>
            <a:ext cx="2692145" cy="1185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5D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尽管已取得显著成果，项目仍存在改进空间，特别是在教育内容和方法的持续创新上，以适应不断变化的教育需求</a:t>
            </a:r>
          </a:p>
        </p:txBody>
      </p:sp>
      <p:sp>
        <p:nvSpPr>
          <p:cNvPr id="2067" name="嘉.27"/>
          <p:cNvSpPr txBox="1"/>
          <p:nvPr/>
        </p:nvSpPr>
        <p:spPr>
          <a:xfrm>
            <a:off x="6447386" y="2715313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合作机会</a:t>
            </a:r>
          </a:p>
        </p:txBody>
      </p:sp>
      <p:sp>
        <p:nvSpPr>
          <p:cNvPr id="2068" name="嘉.28"/>
          <p:cNvSpPr txBox="1"/>
          <p:nvPr/>
        </p:nvSpPr>
        <p:spPr>
          <a:xfrm>
            <a:off x="6605370" y="3218754"/>
            <a:ext cx="2692145" cy="1185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5D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项目的成功为未来合作提供了新的机遇和平台，预计将与更多机构和企业建立合作关系，共同推动教育创新</a:t>
            </a:r>
          </a:p>
        </p:txBody>
      </p:sp>
      <p:sp>
        <p:nvSpPr>
          <p:cNvPr id="2069" name="嘉.29"/>
          <p:cNvSpPr txBox="1"/>
          <p:nvPr/>
        </p:nvSpPr>
        <p:spPr>
          <a:xfrm>
            <a:off x="2779991" y="2715313"/>
            <a:ext cx="297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8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58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风险管理</a:t>
            </a:r>
          </a:p>
        </p:txBody>
      </p:sp>
      <p:sp>
        <p:nvSpPr>
          <p:cNvPr id="2070" name="嘉.30"/>
          <p:cNvSpPr txBox="1"/>
          <p:nvPr/>
        </p:nvSpPr>
        <p:spPr>
          <a:xfrm>
            <a:off x="2937975" y="3218754"/>
            <a:ext cx="2692145" cy="1185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5D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项目在风险管理方面表现出色，有效预防和应对了可能出现的风险和挑战，确保了项目的稳定运行和持续发展</a:t>
            </a:r>
          </a:p>
        </p:txBody>
      </p:sp>
      <p:pic>
        <p:nvPicPr>
          <p:cNvPr id="2071" name="嘉.31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</p:spPr>
      </p:pic>
      <p:pic>
        <p:nvPicPr>
          <p:cNvPr id="2073" name="嘉.32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9898" flipH="1">
            <a:off x="8117455" y="-2156845"/>
            <a:ext cx="6294394" cy="6294394"/>
          </a:xfrm>
          <a:prstGeom prst="rect">
            <a:avLst/>
          </a:prstGeom>
        </p:spPr>
      </p:pic>
      <p:grpSp>
        <p:nvGrpSpPr>
          <p:cNvPr id="2" name="嘉.33"/>
          <p:cNvGrpSpPr/>
          <p:nvPr/>
        </p:nvGrpSpPr>
        <p:grpSpPr>
          <a:xfrm>
            <a:off x="9739381" y="160542"/>
            <a:ext cx="2409116" cy="383356"/>
            <a:chOff x="4241126" y="1114188"/>
            <a:chExt cx="3708367" cy="590102"/>
          </a:xfrm>
        </p:grpSpPr>
        <p:pic>
          <p:nvPicPr>
            <p:cNvPr id="4" name="嘉.33-1"/>
            <p:cNvPicPr>
              <a:picLocks noChangeAspect="1"/>
            </p:cNvPicPr>
            <p:nvPr/>
          </p:nvPicPr>
          <p:blipFill>
            <a:blip r:embed="rId24" cstate="email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6" name="嘉.33-2"/>
            <p:cNvPicPr>
              <a:picLocks noChangeAspect="1"/>
            </p:cNvPicPr>
            <p:nvPr/>
          </p:nvPicPr>
          <p:blipFill rotWithShape="1">
            <a:blip r:embed="rId26" cstate="email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17" name="嘉.34"/>
          <p:cNvSpPr/>
          <p:nvPr/>
        </p:nvSpPr>
        <p:spPr>
          <a:xfrm>
            <a:off x="2" y="5889826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A8C9F2"/>
              </a:gs>
              <a:gs pos="0">
                <a:srgbClr val="004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8" name="嘉.35"/>
          <p:cNvSpPr/>
          <p:nvPr/>
        </p:nvSpPr>
        <p:spPr>
          <a:xfrm>
            <a:off x="-2" y="5951535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4B87FF"/>
              </a:gs>
              <a:gs pos="0">
                <a:srgbClr val="0036A2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36"/>
          <p:cNvSpPr/>
          <p:nvPr/>
        </p:nvSpPr>
        <p:spPr>
          <a:xfrm>
            <a:off x="-2" y="6007648"/>
            <a:ext cx="12192000" cy="912006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040C0"/>
              </a:gs>
              <a:gs pos="0">
                <a:srgbClr val="0036A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嘉.37"/>
          <p:cNvSpPr txBox="1"/>
          <p:nvPr/>
        </p:nvSpPr>
        <p:spPr>
          <a:xfrm>
            <a:off x="7827147" y="6204768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2000" b="0">
                <a:gradFill>
                  <a:gsLst>
                    <a:gs pos="75000">
                      <a:schemeClr val="accent1">
                        <a:lumMod val="84000"/>
                      </a:schemeClr>
                    </a:gs>
                    <a:gs pos="14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砺志</a:t>
            </a:r>
          </a:p>
        </p:txBody>
      </p:sp>
      <p:sp>
        <p:nvSpPr>
          <p:cNvPr id="8" name="嘉.38"/>
          <p:cNvSpPr txBox="1"/>
          <p:nvPr/>
        </p:nvSpPr>
        <p:spPr>
          <a:xfrm>
            <a:off x="889453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笃学</a:t>
            </a:r>
          </a:p>
        </p:txBody>
      </p:sp>
      <p:sp>
        <p:nvSpPr>
          <p:cNvPr id="10" name="嘉.39"/>
          <p:cNvSpPr txBox="1"/>
          <p:nvPr/>
        </p:nvSpPr>
        <p:spPr>
          <a:xfrm>
            <a:off x="996192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诚信</a:t>
            </a:r>
          </a:p>
        </p:txBody>
      </p:sp>
      <p:sp>
        <p:nvSpPr>
          <p:cNvPr id="11" name="嘉.40"/>
          <p:cNvSpPr txBox="1"/>
          <p:nvPr/>
        </p:nvSpPr>
        <p:spPr>
          <a:xfrm>
            <a:off x="1102931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嘉.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38A9">
                  <a:alpha val="14000"/>
                </a:srgbClr>
              </a:gs>
              <a:gs pos="100000">
                <a:srgbClr val="0038A9">
                  <a:alpha val="25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1" name="嘉.2"/>
          <p:cNvSpPr/>
          <p:nvPr/>
        </p:nvSpPr>
        <p:spPr>
          <a:xfrm>
            <a:off x="-320842" y="-2843823"/>
            <a:ext cx="12833684" cy="1283368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8" name="嘉.3"/>
          <p:cNvSpPr/>
          <p:nvPr/>
        </p:nvSpPr>
        <p:spPr>
          <a:xfrm>
            <a:off x="3239488" y="716507"/>
            <a:ext cx="5713024" cy="5713024"/>
          </a:xfrm>
          <a:custGeom>
            <a:avLst/>
            <a:gdLst>
              <a:gd name="connsiteX0" fmla="*/ 0 w 10905066"/>
              <a:gd name="connsiteY0" fmla="*/ 5452533 h 10905066"/>
              <a:gd name="connsiteX1" fmla="*/ 5452533 w 10905066"/>
              <a:gd name="connsiteY1" fmla="*/ 0 h 10905066"/>
              <a:gd name="connsiteX2" fmla="*/ 10905066 w 10905066"/>
              <a:gd name="connsiteY2" fmla="*/ 5452533 h 10905066"/>
              <a:gd name="connsiteX3" fmla="*/ 5452533 w 10905066"/>
              <a:gd name="connsiteY3" fmla="*/ 10905066 h 10905066"/>
              <a:gd name="connsiteX4" fmla="*/ 0 w 10905066"/>
              <a:gd name="connsiteY4" fmla="*/ 5452533 h 10905066"/>
              <a:gd name="connsiteX0-1" fmla="*/ 643467 w 11548533"/>
              <a:gd name="connsiteY0-2" fmla="*/ 5452533 h 10905066"/>
              <a:gd name="connsiteX1-3" fmla="*/ 0 w 11548533"/>
              <a:gd name="connsiteY1-4" fmla="*/ 2097230 h 10905066"/>
              <a:gd name="connsiteX2-5" fmla="*/ 6096000 w 11548533"/>
              <a:gd name="connsiteY2-6" fmla="*/ 0 h 10905066"/>
              <a:gd name="connsiteX3-7" fmla="*/ 11548533 w 11548533"/>
              <a:gd name="connsiteY3-8" fmla="*/ 5452533 h 10905066"/>
              <a:gd name="connsiteX4-9" fmla="*/ 6096000 w 11548533"/>
              <a:gd name="connsiteY4-10" fmla="*/ 10905066 h 10905066"/>
              <a:gd name="connsiteX5" fmla="*/ 643467 w 11548533"/>
              <a:gd name="connsiteY5" fmla="*/ 5452533 h 10905066"/>
              <a:gd name="connsiteX0-11" fmla="*/ 0 w 10905066"/>
              <a:gd name="connsiteY0-12" fmla="*/ 5452533 h 10905066"/>
              <a:gd name="connsiteX1-13" fmla="*/ 5452533 w 10905066"/>
              <a:gd name="connsiteY1-14" fmla="*/ 0 h 10905066"/>
              <a:gd name="connsiteX2-15" fmla="*/ 10905066 w 10905066"/>
              <a:gd name="connsiteY2-16" fmla="*/ 5452533 h 10905066"/>
              <a:gd name="connsiteX3-17" fmla="*/ 5452533 w 10905066"/>
              <a:gd name="connsiteY3-18" fmla="*/ 10905066 h 10905066"/>
              <a:gd name="connsiteX4-19" fmla="*/ 0 w 10905066"/>
              <a:gd name="connsiteY4-20" fmla="*/ 5452533 h 109050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905066" h="10905066">
                <a:moveTo>
                  <a:pt x="0" y="5452533"/>
                </a:moveTo>
                <a:cubicBezTo>
                  <a:pt x="0" y="2441182"/>
                  <a:pt x="2441182" y="0"/>
                  <a:pt x="5452533" y="0"/>
                </a:cubicBezTo>
                <a:cubicBezTo>
                  <a:pt x="8463884" y="0"/>
                  <a:pt x="10905066" y="2441182"/>
                  <a:pt x="10905066" y="5452533"/>
                </a:cubicBezTo>
                <a:cubicBezTo>
                  <a:pt x="10905066" y="8463884"/>
                  <a:pt x="8463884" y="10905066"/>
                  <a:pt x="5452533" y="10905066"/>
                </a:cubicBezTo>
                <a:cubicBezTo>
                  <a:pt x="2441182" y="10905066"/>
                  <a:pt x="0" y="8463884"/>
                  <a:pt x="0" y="5452533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1">
                  <a:lumMod val="0"/>
                  <a:lumOff val="100000"/>
                  <a:alpha val="0"/>
                </a:schemeClr>
              </a:gs>
              <a:gs pos="92000">
                <a:srgbClr val="0038A9"/>
              </a:gs>
            </a:gsLst>
            <a:path path="circle">
              <a:fillToRect l="50000" t="50000" r="50000" b="50000"/>
            </a:path>
            <a:tileRect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51709">
                  <a:srgbClr val="006FC5">
                    <a:alpha val="77000"/>
                  </a:srgb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03" name="嘉.4"/>
          <p:cNvGrpSpPr/>
          <p:nvPr/>
        </p:nvGrpSpPr>
        <p:grpSpPr>
          <a:xfrm>
            <a:off x="4103766" y="1580785"/>
            <a:ext cx="3984468" cy="3984468"/>
            <a:chOff x="4201607" y="1460910"/>
            <a:chExt cx="3788786" cy="3788786"/>
          </a:xfrm>
        </p:grpSpPr>
        <p:sp>
          <p:nvSpPr>
            <p:cNvPr id="99" name="嘉.4-1"/>
            <p:cNvSpPr/>
            <p:nvPr/>
          </p:nvSpPr>
          <p:spPr>
            <a:xfrm>
              <a:off x="4201607" y="1460910"/>
              <a:ext cx="3788786" cy="3788786"/>
            </a:xfrm>
            <a:prstGeom prst="arc">
              <a:avLst>
                <a:gd name="adj1" fmla="val 16200000"/>
                <a:gd name="adj2" fmla="val 3120083"/>
              </a:avLst>
            </a:prstGeom>
            <a:noFill/>
            <a:ln w="19050" cap="rnd">
              <a:gradFill>
                <a:gsLst>
                  <a:gs pos="0">
                    <a:schemeClr val="accent1">
                      <a:alpha val="0"/>
                      <a:lumMod val="70000"/>
                      <a:lumOff val="30000"/>
                    </a:schemeClr>
                  </a:gs>
                  <a:gs pos="100000">
                    <a:schemeClr val="accent1">
                      <a:lumMod val="70000"/>
                      <a:lumOff val="3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  <a:noAutofit/>
            </a:bodyPr>
            <a:lstStyle/>
            <a:p>
              <a:pPr marL="0" marR="0" lvl="0" indent="0" algn="ctr" defTabSz="1422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01" name="嘉.4-2"/>
            <p:cNvSpPr/>
            <p:nvPr/>
          </p:nvSpPr>
          <p:spPr>
            <a:xfrm flipH="1" flipV="1">
              <a:off x="4201607" y="1460910"/>
              <a:ext cx="3788786" cy="3788786"/>
            </a:xfrm>
            <a:prstGeom prst="arc">
              <a:avLst>
                <a:gd name="adj1" fmla="val 16200000"/>
                <a:gd name="adj2" fmla="val 3029559"/>
              </a:avLst>
            </a:prstGeom>
            <a:noFill/>
            <a:ln w="190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  <a:noAutofit/>
            </a:bodyPr>
            <a:lstStyle/>
            <a:p>
              <a:pPr marL="0" marR="0" lvl="0" indent="0" algn="ctr" defTabSz="1422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16" name="嘉.5"/>
          <p:cNvSpPr txBox="1"/>
          <p:nvPr/>
        </p:nvSpPr>
        <p:spPr>
          <a:xfrm>
            <a:off x="1218209" y="3228806"/>
            <a:ext cx="15696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algn="r"/>
            <a:r>
              <a:rPr lang="zh-CN" altLang="en-US" dirty="0">
                <a:solidFill>
                  <a:srgbClr val="1D68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技术升级</a:t>
            </a:r>
          </a:p>
          <a:p>
            <a:pPr algn="r"/>
            <a:endParaRPr lang="zh-CN" altLang="en-US" dirty="0">
              <a:solidFill>
                <a:srgbClr val="1D68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102" name="嘉.6"/>
          <p:cNvSpPr/>
          <p:nvPr/>
        </p:nvSpPr>
        <p:spPr>
          <a:xfrm>
            <a:off x="3882965" y="1346220"/>
            <a:ext cx="4426072" cy="4431000"/>
          </a:xfrm>
          <a:custGeom>
            <a:avLst/>
            <a:gdLst>
              <a:gd name="connsiteX0" fmla="*/ 894874 w 2308383"/>
              <a:gd name="connsiteY0" fmla="*/ 1329785 h 2310955"/>
              <a:gd name="connsiteX1" fmla="*/ 894683 w 2308383"/>
              <a:gd name="connsiteY1" fmla="*/ 1329976 h 2310955"/>
              <a:gd name="connsiteX2" fmla="*/ 894874 w 2308383"/>
              <a:gd name="connsiteY2" fmla="*/ 1330166 h 2310955"/>
              <a:gd name="connsiteX3" fmla="*/ 895064 w 2308383"/>
              <a:gd name="connsiteY3" fmla="*/ 1329976 h 2310955"/>
              <a:gd name="connsiteX4" fmla="*/ 894874 w 2308383"/>
              <a:gd name="connsiteY4" fmla="*/ 1329785 h 2310955"/>
              <a:gd name="connsiteX5" fmla="*/ 873157 w 2308383"/>
              <a:gd name="connsiteY5" fmla="*/ 1269111 h 2310955"/>
              <a:gd name="connsiteX6" fmla="*/ 873347 w 2308383"/>
              <a:gd name="connsiteY6" fmla="*/ 1269302 h 2310955"/>
              <a:gd name="connsiteX7" fmla="*/ 873538 w 2308383"/>
              <a:gd name="connsiteY7" fmla="*/ 1269111 h 2310955"/>
              <a:gd name="connsiteX8" fmla="*/ 873347 w 2308383"/>
              <a:gd name="connsiteY8" fmla="*/ 1268921 h 2310955"/>
              <a:gd name="connsiteX9" fmla="*/ 873157 w 2308383"/>
              <a:gd name="connsiteY9" fmla="*/ 1269111 h 2310955"/>
              <a:gd name="connsiteX10" fmla="*/ 1091089 w 2308383"/>
              <a:gd name="connsiteY10" fmla="*/ 1558481 h 2310955"/>
              <a:gd name="connsiteX11" fmla="*/ 1090898 w 2308383"/>
              <a:gd name="connsiteY11" fmla="*/ 1558671 h 2310955"/>
              <a:gd name="connsiteX12" fmla="*/ 1091089 w 2308383"/>
              <a:gd name="connsiteY12" fmla="*/ 1558862 h 2310955"/>
              <a:gd name="connsiteX13" fmla="*/ 1091279 w 2308383"/>
              <a:gd name="connsiteY13" fmla="*/ 1558671 h 2310955"/>
              <a:gd name="connsiteX14" fmla="*/ 1091089 w 2308383"/>
              <a:gd name="connsiteY14" fmla="*/ 1558481 h 2310955"/>
              <a:gd name="connsiteX15" fmla="*/ 1028700 w 2308383"/>
              <a:gd name="connsiteY15" fmla="*/ 1541336 h 2310955"/>
              <a:gd name="connsiteX16" fmla="*/ 1028319 w 2308383"/>
              <a:gd name="connsiteY16" fmla="*/ 1541717 h 2310955"/>
              <a:gd name="connsiteX17" fmla="*/ 1028700 w 2308383"/>
              <a:gd name="connsiteY17" fmla="*/ 1542002 h 2310955"/>
              <a:gd name="connsiteX18" fmla="*/ 1029081 w 2308383"/>
              <a:gd name="connsiteY18" fmla="*/ 1541621 h 2310955"/>
              <a:gd name="connsiteX19" fmla="*/ 1028700 w 2308383"/>
              <a:gd name="connsiteY19" fmla="*/ 1541336 h 2310955"/>
              <a:gd name="connsiteX20" fmla="*/ 970407 w 2308383"/>
              <a:gd name="connsiteY20" fmla="*/ 1513713 h 2310955"/>
              <a:gd name="connsiteX21" fmla="*/ 970217 w 2308383"/>
              <a:gd name="connsiteY21" fmla="*/ 1513904 h 2310955"/>
              <a:gd name="connsiteX22" fmla="*/ 970407 w 2308383"/>
              <a:gd name="connsiteY22" fmla="*/ 1514094 h 2310955"/>
              <a:gd name="connsiteX23" fmla="*/ 970598 w 2308383"/>
              <a:gd name="connsiteY23" fmla="*/ 1513904 h 2310955"/>
              <a:gd name="connsiteX24" fmla="*/ 970407 w 2308383"/>
              <a:gd name="connsiteY24" fmla="*/ 1513713 h 2310955"/>
              <a:gd name="connsiteX25" fmla="*/ 918020 w 2308383"/>
              <a:gd name="connsiteY25" fmla="*/ 1475994 h 2310955"/>
              <a:gd name="connsiteX26" fmla="*/ 917829 w 2308383"/>
              <a:gd name="connsiteY26" fmla="*/ 1476185 h 2310955"/>
              <a:gd name="connsiteX27" fmla="*/ 918020 w 2308383"/>
              <a:gd name="connsiteY27" fmla="*/ 1476375 h 2310955"/>
              <a:gd name="connsiteX28" fmla="*/ 918210 w 2308383"/>
              <a:gd name="connsiteY28" fmla="*/ 1476185 h 2310955"/>
              <a:gd name="connsiteX29" fmla="*/ 918020 w 2308383"/>
              <a:gd name="connsiteY29" fmla="*/ 1475994 h 2310955"/>
              <a:gd name="connsiteX30" fmla="*/ 873062 w 2308383"/>
              <a:gd name="connsiteY30" fmla="*/ 1429607 h 2310955"/>
              <a:gd name="connsiteX31" fmla="*/ 873252 w 2308383"/>
              <a:gd name="connsiteY31" fmla="*/ 1429798 h 2310955"/>
              <a:gd name="connsiteX32" fmla="*/ 873443 w 2308383"/>
              <a:gd name="connsiteY32" fmla="*/ 1429607 h 2310955"/>
              <a:gd name="connsiteX33" fmla="*/ 873252 w 2308383"/>
              <a:gd name="connsiteY33" fmla="*/ 1429417 h 2310955"/>
              <a:gd name="connsiteX34" fmla="*/ 873062 w 2308383"/>
              <a:gd name="connsiteY34" fmla="*/ 1429607 h 2310955"/>
              <a:gd name="connsiteX35" fmla="*/ 835152 w 2308383"/>
              <a:gd name="connsiteY35" fmla="*/ 1375791 h 2310955"/>
              <a:gd name="connsiteX36" fmla="*/ 837533 w 2308383"/>
              <a:gd name="connsiteY36" fmla="*/ 1378172 h 2310955"/>
              <a:gd name="connsiteX37" fmla="*/ 839915 w 2308383"/>
              <a:gd name="connsiteY37" fmla="*/ 1375791 h 2310955"/>
              <a:gd name="connsiteX38" fmla="*/ 837533 w 2308383"/>
              <a:gd name="connsiteY38" fmla="*/ 1373410 h 2310955"/>
              <a:gd name="connsiteX39" fmla="*/ 835152 w 2308383"/>
              <a:gd name="connsiteY39" fmla="*/ 1375791 h 2310955"/>
              <a:gd name="connsiteX40" fmla="*/ 809720 w 2308383"/>
              <a:gd name="connsiteY40" fmla="*/ 1316546 h 2310955"/>
              <a:gd name="connsiteX41" fmla="*/ 811911 w 2308383"/>
              <a:gd name="connsiteY41" fmla="*/ 1318736 h 2310955"/>
              <a:gd name="connsiteX42" fmla="*/ 814102 w 2308383"/>
              <a:gd name="connsiteY42" fmla="*/ 1316546 h 2310955"/>
              <a:gd name="connsiteX43" fmla="*/ 811911 w 2308383"/>
              <a:gd name="connsiteY43" fmla="*/ 1314355 h 2310955"/>
              <a:gd name="connsiteX44" fmla="*/ 809720 w 2308383"/>
              <a:gd name="connsiteY44" fmla="*/ 1316546 h 2310955"/>
              <a:gd name="connsiteX45" fmla="*/ 795433 w 2308383"/>
              <a:gd name="connsiteY45" fmla="*/ 1253585 h 2310955"/>
              <a:gd name="connsiteX46" fmla="*/ 797338 w 2308383"/>
              <a:gd name="connsiteY46" fmla="*/ 1255395 h 2310955"/>
              <a:gd name="connsiteX47" fmla="*/ 799148 w 2308383"/>
              <a:gd name="connsiteY47" fmla="*/ 1253585 h 2310955"/>
              <a:gd name="connsiteX48" fmla="*/ 797243 w 2308383"/>
              <a:gd name="connsiteY48" fmla="*/ 1251776 h 2310955"/>
              <a:gd name="connsiteX49" fmla="*/ 795433 w 2308383"/>
              <a:gd name="connsiteY49" fmla="*/ 1253585 h 2310955"/>
              <a:gd name="connsiteX50" fmla="*/ 792956 w 2308383"/>
              <a:gd name="connsiteY50" fmla="*/ 1189101 h 2310955"/>
              <a:gd name="connsiteX51" fmla="*/ 794099 w 2308383"/>
              <a:gd name="connsiteY51" fmla="*/ 1190244 h 2310955"/>
              <a:gd name="connsiteX52" fmla="*/ 795242 w 2308383"/>
              <a:gd name="connsiteY52" fmla="*/ 1189101 h 2310955"/>
              <a:gd name="connsiteX53" fmla="*/ 794099 w 2308383"/>
              <a:gd name="connsiteY53" fmla="*/ 1187958 h 2310955"/>
              <a:gd name="connsiteX54" fmla="*/ 792956 w 2308383"/>
              <a:gd name="connsiteY54" fmla="*/ 1189101 h 2310955"/>
              <a:gd name="connsiteX55" fmla="*/ 801719 w 2308383"/>
              <a:gd name="connsiteY55" fmla="*/ 1125093 h 2310955"/>
              <a:gd name="connsiteX56" fmla="*/ 802577 w 2308383"/>
              <a:gd name="connsiteY56" fmla="*/ 1125950 h 2310955"/>
              <a:gd name="connsiteX57" fmla="*/ 803434 w 2308383"/>
              <a:gd name="connsiteY57" fmla="*/ 1125093 h 2310955"/>
              <a:gd name="connsiteX58" fmla="*/ 802577 w 2308383"/>
              <a:gd name="connsiteY58" fmla="*/ 1124236 h 2310955"/>
              <a:gd name="connsiteX59" fmla="*/ 801719 w 2308383"/>
              <a:gd name="connsiteY59" fmla="*/ 1125093 h 2310955"/>
              <a:gd name="connsiteX60" fmla="*/ 822388 w 2308383"/>
              <a:gd name="connsiteY60" fmla="*/ 1062800 h 2310955"/>
              <a:gd name="connsiteX61" fmla="*/ 821531 w 2308383"/>
              <a:gd name="connsiteY61" fmla="*/ 1063657 h 2310955"/>
              <a:gd name="connsiteX62" fmla="*/ 822388 w 2308383"/>
              <a:gd name="connsiteY62" fmla="*/ 1064514 h 2310955"/>
              <a:gd name="connsiteX63" fmla="*/ 823246 w 2308383"/>
              <a:gd name="connsiteY63" fmla="*/ 1063657 h 2310955"/>
              <a:gd name="connsiteX64" fmla="*/ 822388 w 2308383"/>
              <a:gd name="connsiteY64" fmla="*/ 1062800 h 2310955"/>
              <a:gd name="connsiteX65" fmla="*/ 1364647 w 2308383"/>
              <a:gd name="connsiteY65" fmla="*/ 911733 h 2310955"/>
              <a:gd name="connsiteX66" fmla="*/ 1364837 w 2308383"/>
              <a:gd name="connsiteY66" fmla="*/ 911924 h 2310955"/>
              <a:gd name="connsiteX67" fmla="*/ 1365028 w 2308383"/>
              <a:gd name="connsiteY67" fmla="*/ 911733 h 2310955"/>
              <a:gd name="connsiteX68" fmla="*/ 1364837 w 2308383"/>
              <a:gd name="connsiteY68" fmla="*/ 911543 h 2310955"/>
              <a:gd name="connsiteX69" fmla="*/ 1364647 w 2308383"/>
              <a:gd name="connsiteY69" fmla="*/ 911733 h 2310955"/>
              <a:gd name="connsiteX70" fmla="*/ 1413605 w 2308383"/>
              <a:gd name="connsiteY70" fmla="*/ 953929 h 2310955"/>
              <a:gd name="connsiteX71" fmla="*/ 1413415 w 2308383"/>
              <a:gd name="connsiteY71" fmla="*/ 954119 h 2310955"/>
              <a:gd name="connsiteX72" fmla="*/ 1413605 w 2308383"/>
              <a:gd name="connsiteY72" fmla="*/ 954310 h 2310955"/>
              <a:gd name="connsiteX73" fmla="*/ 1413796 w 2308383"/>
              <a:gd name="connsiteY73" fmla="*/ 954119 h 2310955"/>
              <a:gd name="connsiteX74" fmla="*/ 1413605 w 2308383"/>
              <a:gd name="connsiteY74" fmla="*/ 953929 h 2310955"/>
              <a:gd name="connsiteX75" fmla="*/ 1453991 w 2308383"/>
              <a:gd name="connsiteY75" fmla="*/ 1004221 h 2310955"/>
              <a:gd name="connsiteX76" fmla="*/ 1453801 w 2308383"/>
              <a:gd name="connsiteY76" fmla="*/ 1004411 h 2310955"/>
              <a:gd name="connsiteX77" fmla="*/ 1453991 w 2308383"/>
              <a:gd name="connsiteY77" fmla="*/ 1004602 h 2310955"/>
              <a:gd name="connsiteX78" fmla="*/ 1454182 w 2308383"/>
              <a:gd name="connsiteY78" fmla="*/ 1004411 h 2310955"/>
              <a:gd name="connsiteX79" fmla="*/ 1453991 w 2308383"/>
              <a:gd name="connsiteY79" fmla="*/ 1004221 h 2310955"/>
              <a:gd name="connsiteX80" fmla="*/ 1505045 w 2308383"/>
              <a:gd name="connsiteY80" fmla="*/ 1122712 h 2310955"/>
              <a:gd name="connsiteX81" fmla="*/ 1505236 w 2308383"/>
              <a:gd name="connsiteY81" fmla="*/ 1122521 h 2310955"/>
              <a:gd name="connsiteX82" fmla="*/ 1505045 w 2308383"/>
              <a:gd name="connsiteY82" fmla="*/ 1122331 h 2310955"/>
              <a:gd name="connsiteX83" fmla="*/ 1504855 w 2308383"/>
              <a:gd name="connsiteY83" fmla="*/ 1122521 h 2310955"/>
              <a:gd name="connsiteX84" fmla="*/ 1505045 w 2308383"/>
              <a:gd name="connsiteY84" fmla="*/ 1122712 h 2310955"/>
              <a:gd name="connsiteX85" fmla="*/ 1511237 w 2308383"/>
              <a:gd name="connsiteY85" fmla="*/ 1251204 h 2310955"/>
              <a:gd name="connsiteX86" fmla="*/ 1511332 w 2308383"/>
              <a:gd name="connsiteY86" fmla="*/ 1251014 h 2310955"/>
              <a:gd name="connsiteX87" fmla="*/ 1511141 w 2308383"/>
              <a:gd name="connsiteY87" fmla="*/ 1250823 h 2310955"/>
              <a:gd name="connsiteX88" fmla="*/ 1510951 w 2308383"/>
              <a:gd name="connsiteY88" fmla="*/ 1251014 h 2310955"/>
              <a:gd name="connsiteX89" fmla="*/ 1511237 w 2308383"/>
              <a:gd name="connsiteY89" fmla="*/ 1251204 h 2310955"/>
              <a:gd name="connsiteX90" fmla="*/ 1496759 w 2308383"/>
              <a:gd name="connsiteY90" fmla="*/ 1314069 h 2310955"/>
              <a:gd name="connsiteX91" fmla="*/ 1497139 w 2308383"/>
              <a:gd name="connsiteY91" fmla="*/ 1314450 h 2310955"/>
              <a:gd name="connsiteX92" fmla="*/ 1497521 w 2308383"/>
              <a:gd name="connsiteY92" fmla="*/ 1314069 h 2310955"/>
              <a:gd name="connsiteX93" fmla="*/ 1497139 w 2308383"/>
              <a:gd name="connsiteY93" fmla="*/ 1313783 h 2310955"/>
              <a:gd name="connsiteX94" fmla="*/ 1496759 w 2308383"/>
              <a:gd name="connsiteY94" fmla="*/ 1314069 h 2310955"/>
              <a:gd name="connsiteX95" fmla="*/ 1471898 w 2308383"/>
              <a:gd name="connsiteY95" fmla="*/ 1373696 h 2310955"/>
              <a:gd name="connsiteX96" fmla="*/ 1472089 w 2308383"/>
              <a:gd name="connsiteY96" fmla="*/ 1373505 h 2310955"/>
              <a:gd name="connsiteX97" fmla="*/ 1471898 w 2308383"/>
              <a:gd name="connsiteY97" fmla="*/ 1373314 h 2310955"/>
              <a:gd name="connsiteX98" fmla="*/ 1471708 w 2308383"/>
              <a:gd name="connsiteY98" fmla="*/ 1373505 h 2310955"/>
              <a:gd name="connsiteX99" fmla="*/ 1471898 w 2308383"/>
              <a:gd name="connsiteY99" fmla="*/ 1373696 h 2310955"/>
              <a:gd name="connsiteX100" fmla="*/ 1436370 w 2308383"/>
              <a:gd name="connsiteY100" fmla="*/ 1427512 h 2310955"/>
              <a:gd name="connsiteX101" fmla="*/ 1436561 w 2308383"/>
              <a:gd name="connsiteY101" fmla="*/ 1427702 h 2310955"/>
              <a:gd name="connsiteX102" fmla="*/ 1436751 w 2308383"/>
              <a:gd name="connsiteY102" fmla="*/ 1427512 h 2310955"/>
              <a:gd name="connsiteX103" fmla="*/ 1436561 w 2308383"/>
              <a:gd name="connsiteY103" fmla="*/ 1427321 h 2310955"/>
              <a:gd name="connsiteX104" fmla="*/ 1436370 w 2308383"/>
              <a:gd name="connsiteY104" fmla="*/ 1427512 h 2310955"/>
              <a:gd name="connsiteX105" fmla="*/ 1392079 w 2308383"/>
              <a:gd name="connsiteY105" fmla="*/ 1474565 h 2310955"/>
              <a:gd name="connsiteX106" fmla="*/ 1392269 w 2308383"/>
              <a:gd name="connsiteY106" fmla="*/ 1474375 h 2310955"/>
              <a:gd name="connsiteX107" fmla="*/ 1392079 w 2308383"/>
              <a:gd name="connsiteY107" fmla="*/ 1474184 h 2310955"/>
              <a:gd name="connsiteX108" fmla="*/ 1391888 w 2308383"/>
              <a:gd name="connsiteY108" fmla="*/ 1474375 h 2310955"/>
              <a:gd name="connsiteX109" fmla="*/ 1392079 w 2308383"/>
              <a:gd name="connsiteY109" fmla="*/ 1474565 h 2310955"/>
              <a:gd name="connsiteX110" fmla="*/ 1281589 w 2308383"/>
              <a:gd name="connsiteY110" fmla="*/ 1540764 h 2310955"/>
              <a:gd name="connsiteX111" fmla="*/ 1281875 w 2308383"/>
              <a:gd name="connsiteY111" fmla="*/ 1541145 h 2310955"/>
              <a:gd name="connsiteX112" fmla="*/ 1282256 w 2308383"/>
              <a:gd name="connsiteY112" fmla="*/ 1540859 h 2310955"/>
              <a:gd name="connsiteX113" fmla="*/ 1281875 w 2308383"/>
              <a:gd name="connsiteY113" fmla="*/ 1540478 h 2310955"/>
              <a:gd name="connsiteX114" fmla="*/ 1281589 w 2308383"/>
              <a:gd name="connsiteY114" fmla="*/ 1540764 h 2310955"/>
              <a:gd name="connsiteX115" fmla="*/ 1219676 w 2308383"/>
              <a:gd name="connsiteY115" fmla="*/ 1558004 h 2310955"/>
              <a:gd name="connsiteX116" fmla="*/ 1219486 w 2308383"/>
              <a:gd name="connsiteY116" fmla="*/ 1558195 h 2310955"/>
              <a:gd name="connsiteX117" fmla="*/ 1219676 w 2308383"/>
              <a:gd name="connsiteY117" fmla="*/ 1558385 h 2310955"/>
              <a:gd name="connsiteX118" fmla="*/ 1219867 w 2308383"/>
              <a:gd name="connsiteY118" fmla="*/ 1558195 h 2310955"/>
              <a:gd name="connsiteX119" fmla="*/ 1219676 w 2308383"/>
              <a:gd name="connsiteY119" fmla="*/ 1558004 h 2310955"/>
              <a:gd name="connsiteX120" fmla="*/ 1157478 w 2308383"/>
              <a:gd name="connsiteY120" fmla="*/ 1636205 h 2310955"/>
              <a:gd name="connsiteX121" fmla="*/ 1155668 w 2308383"/>
              <a:gd name="connsiteY121" fmla="*/ 1634395 h 2310955"/>
              <a:gd name="connsiteX122" fmla="*/ 1153859 w 2308383"/>
              <a:gd name="connsiteY122" fmla="*/ 1636205 h 2310955"/>
              <a:gd name="connsiteX123" fmla="*/ 1155668 w 2308383"/>
              <a:gd name="connsiteY123" fmla="*/ 1638014 h 2310955"/>
              <a:gd name="connsiteX124" fmla="*/ 1157478 w 2308383"/>
              <a:gd name="connsiteY124" fmla="*/ 1636205 h 2310955"/>
              <a:gd name="connsiteX125" fmla="*/ 1089184 w 2308383"/>
              <a:gd name="connsiteY125" fmla="*/ 1631633 h 2310955"/>
              <a:gd name="connsiteX126" fmla="*/ 1091184 w 2308383"/>
              <a:gd name="connsiteY126" fmla="*/ 1633633 h 2310955"/>
              <a:gd name="connsiteX127" fmla="*/ 1093184 w 2308383"/>
              <a:gd name="connsiteY127" fmla="*/ 1631633 h 2310955"/>
              <a:gd name="connsiteX128" fmla="*/ 1091184 w 2308383"/>
              <a:gd name="connsiteY128" fmla="*/ 1629632 h 2310955"/>
              <a:gd name="connsiteX129" fmla="*/ 1089184 w 2308383"/>
              <a:gd name="connsiteY129" fmla="*/ 1631633 h 2310955"/>
              <a:gd name="connsiteX130" fmla="*/ 1025176 w 2308383"/>
              <a:gd name="connsiteY130" fmla="*/ 1617536 h 2310955"/>
              <a:gd name="connsiteX131" fmla="*/ 1028224 w 2308383"/>
              <a:gd name="connsiteY131" fmla="*/ 1620584 h 2310955"/>
              <a:gd name="connsiteX132" fmla="*/ 1031272 w 2308383"/>
              <a:gd name="connsiteY132" fmla="*/ 1617536 h 2310955"/>
              <a:gd name="connsiteX133" fmla="*/ 1028224 w 2308383"/>
              <a:gd name="connsiteY133" fmla="*/ 1614488 h 2310955"/>
              <a:gd name="connsiteX134" fmla="*/ 1025176 w 2308383"/>
              <a:gd name="connsiteY134" fmla="*/ 1617536 h 2310955"/>
              <a:gd name="connsiteX135" fmla="*/ 962215 w 2308383"/>
              <a:gd name="connsiteY135" fmla="*/ 1594104 h 2310955"/>
              <a:gd name="connsiteX136" fmla="*/ 967931 w 2308383"/>
              <a:gd name="connsiteY136" fmla="*/ 1599819 h 2310955"/>
              <a:gd name="connsiteX137" fmla="*/ 973646 w 2308383"/>
              <a:gd name="connsiteY137" fmla="*/ 1594104 h 2310955"/>
              <a:gd name="connsiteX138" fmla="*/ 967931 w 2308383"/>
              <a:gd name="connsiteY138" fmla="*/ 1588389 h 2310955"/>
              <a:gd name="connsiteX139" fmla="*/ 962215 w 2308383"/>
              <a:gd name="connsiteY139" fmla="*/ 1594104 h 2310955"/>
              <a:gd name="connsiteX140" fmla="*/ 912876 w 2308383"/>
              <a:gd name="connsiteY140" fmla="*/ 1562005 h 2310955"/>
              <a:gd name="connsiteX141" fmla="*/ 911828 w 2308383"/>
              <a:gd name="connsiteY141" fmla="*/ 1561052 h 2310955"/>
              <a:gd name="connsiteX142" fmla="*/ 910781 w 2308383"/>
              <a:gd name="connsiteY142" fmla="*/ 1562100 h 2310955"/>
              <a:gd name="connsiteX143" fmla="*/ 911828 w 2308383"/>
              <a:gd name="connsiteY143" fmla="*/ 1563148 h 2310955"/>
              <a:gd name="connsiteX144" fmla="*/ 912876 w 2308383"/>
              <a:gd name="connsiteY144" fmla="*/ 1562005 h 2310955"/>
              <a:gd name="connsiteX145" fmla="*/ 864013 w 2308383"/>
              <a:gd name="connsiteY145" fmla="*/ 1521905 h 2310955"/>
              <a:gd name="connsiteX146" fmla="*/ 861155 w 2308383"/>
              <a:gd name="connsiteY146" fmla="*/ 1519047 h 2310955"/>
              <a:gd name="connsiteX147" fmla="*/ 858298 w 2308383"/>
              <a:gd name="connsiteY147" fmla="*/ 1521905 h 2310955"/>
              <a:gd name="connsiteX148" fmla="*/ 861155 w 2308383"/>
              <a:gd name="connsiteY148" fmla="*/ 1524762 h 2310955"/>
              <a:gd name="connsiteX149" fmla="*/ 864013 w 2308383"/>
              <a:gd name="connsiteY149" fmla="*/ 1521905 h 2310955"/>
              <a:gd name="connsiteX150" fmla="*/ 817055 w 2308383"/>
              <a:gd name="connsiteY150" fmla="*/ 1471041 h 2310955"/>
              <a:gd name="connsiteX151" fmla="*/ 813340 w 2308383"/>
              <a:gd name="connsiteY151" fmla="*/ 1474756 h 2310955"/>
              <a:gd name="connsiteX152" fmla="*/ 817055 w 2308383"/>
              <a:gd name="connsiteY152" fmla="*/ 1478375 h 2310955"/>
              <a:gd name="connsiteX153" fmla="*/ 820674 w 2308383"/>
              <a:gd name="connsiteY153" fmla="*/ 1474661 h 2310955"/>
              <a:gd name="connsiteX154" fmla="*/ 817055 w 2308383"/>
              <a:gd name="connsiteY154" fmla="*/ 1471041 h 2310955"/>
              <a:gd name="connsiteX155" fmla="*/ 780479 w 2308383"/>
              <a:gd name="connsiteY155" fmla="*/ 1423797 h 2310955"/>
              <a:gd name="connsiteX156" fmla="*/ 782860 w 2308383"/>
              <a:gd name="connsiteY156" fmla="*/ 1421416 h 2310955"/>
              <a:gd name="connsiteX157" fmla="*/ 780479 w 2308383"/>
              <a:gd name="connsiteY157" fmla="*/ 1419035 h 2310955"/>
              <a:gd name="connsiteX158" fmla="*/ 778097 w 2308383"/>
              <a:gd name="connsiteY158" fmla="*/ 1421416 h 2310955"/>
              <a:gd name="connsiteX159" fmla="*/ 780479 w 2308383"/>
              <a:gd name="connsiteY159" fmla="*/ 1423797 h 2310955"/>
              <a:gd name="connsiteX160" fmla="*/ 752285 w 2308383"/>
              <a:gd name="connsiteY160" fmla="*/ 1370743 h 2310955"/>
              <a:gd name="connsiteX161" fmla="*/ 759619 w 2308383"/>
              <a:gd name="connsiteY161" fmla="*/ 1363313 h 2310955"/>
              <a:gd name="connsiteX162" fmla="*/ 752189 w 2308383"/>
              <a:gd name="connsiteY162" fmla="*/ 1355979 h 2310955"/>
              <a:gd name="connsiteX163" fmla="*/ 744855 w 2308383"/>
              <a:gd name="connsiteY163" fmla="*/ 1363409 h 2310955"/>
              <a:gd name="connsiteX164" fmla="*/ 752285 w 2308383"/>
              <a:gd name="connsiteY164" fmla="*/ 1370743 h 2310955"/>
              <a:gd name="connsiteX165" fmla="*/ 740378 w 2308383"/>
              <a:gd name="connsiteY165" fmla="*/ 1301687 h 2310955"/>
              <a:gd name="connsiteX166" fmla="*/ 732949 w 2308383"/>
              <a:gd name="connsiteY166" fmla="*/ 1294352 h 2310955"/>
              <a:gd name="connsiteX167" fmla="*/ 725615 w 2308383"/>
              <a:gd name="connsiteY167" fmla="*/ 1301782 h 2310955"/>
              <a:gd name="connsiteX168" fmla="*/ 733044 w 2308383"/>
              <a:gd name="connsiteY168" fmla="*/ 1309116 h 2310955"/>
              <a:gd name="connsiteX169" fmla="*/ 740378 w 2308383"/>
              <a:gd name="connsiteY169" fmla="*/ 1301687 h 2310955"/>
              <a:gd name="connsiteX170" fmla="*/ 723138 w 2308383"/>
              <a:gd name="connsiteY170" fmla="*/ 1244346 h 2310955"/>
              <a:gd name="connsiteX171" fmla="*/ 729615 w 2308383"/>
              <a:gd name="connsiteY171" fmla="*/ 1237774 h 2310955"/>
              <a:gd name="connsiteX172" fmla="*/ 723043 w 2308383"/>
              <a:gd name="connsiteY172" fmla="*/ 1231297 h 2310955"/>
              <a:gd name="connsiteX173" fmla="*/ 716471 w 2308383"/>
              <a:gd name="connsiteY173" fmla="*/ 1237869 h 2310955"/>
              <a:gd name="connsiteX174" fmla="*/ 723138 w 2308383"/>
              <a:gd name="connsiteY174" fmla="*/ 1244346 h 2310955"/>
              <a:gd name="connsiteX175" fmla="*/ 722948 w 2308383"/>
              <a:gd name="connsiteY175" fmla="*/ 1178624 h 2310955"/>
              <a:gd name="connsiteX176" fmla="*/ 728282 w 2308383"/>
              <a:gd name="connsiteY176" fmla="*/ 1173290 h 2310955"/>
              <a:gd name="connsiteX177" fmla="*/ 722852 w 2308383"/>
              <a:gd name="connsiteY177" fmla="*/ 1167956 h 2310955"/>
              <a:gd name="connsiteX178" fmla="*/ 717518 w 2308383"/>
              <a:gd name="connsiteY178" fmla="*/ 1173385 h 2310955"/>
              <a:gd name="connsiteX179" fmla="*/ 722948 w 2308383"/>
              <a:gd name="connsiteY179" fmla="*/ 1178624 h 2310955"/>
              <a:gd name="connsiteX180" fmla="*/ 737045 w 2308383"/>
              <a:gd name="connsiteY180" fmla="*/ 1109282 h 2310955"/>
              <a:gd name="connsiteX181" fmla="*/ 732282 w 2308383"/>
              <a:gd name="connsiteY181" fmla="*/ 1104614 h 2310955"/>
              <a:gd name="connsiteX182" fmla="*/ 727615 w 2308383"/>
              <a:gd name="connsiteY182" fmla="*/ 1109377 h 2310955"/>
              <a:gd name="connsiteX183" fmla="*/ 732282 w 2308383"/>
              <a:gd name="connsiteY183" fmla="*/ 1114044 h 2310955"/>
              <a:gd name="connsiteX184" fmla="*/ 737045 w 2308383"/>
              <a:gd name="connsiteY184" fmla="*/ 1109282 h 2310955"/>
              <a:gd name="connsiteX185" fmla="*/ 751142 w 2308383"/>
              <a:gd name="connsiteY185" fmla="*/ 1042607 h 2310955"/>
              <a:gd name="connsiteX186" fmla="*/ 746284 w 2308383"/>
              <a:gd name="connsiteY186" fmla="*/ 1047464 h 2310955"/>
              <a:gd name="connsiteX187" fmla="*/ 751142 w 2308383"/>
              <a:gd name="connsiteY187" fmla="*/ 1052322 h 2310955"/>
              <a:gd name="connsiteX188" fmla="*/ 755999 w 2308383"/>
              <a:gd name="connsiteY188" fmla="*/ 1047464 h 2310955"/>
              <a:gd name="connsiteX189" fmla="*/ 751142 w 2308383"/>
              <a:gd name="connsiteY189" fmla="*/ 1042607 h 2310955"/>
              <a:gd name="connsiteX190" fmla="*/ 780288 w 2308383"/>
              <a:gd name="connsiteY190" fmla="*/ 989171 h 2310955"/>
              <a:gd name="connsiteX191" fmla="*/ 778955 w 2308383"/>
              <a:gd name="connsiteY191" fmla="*/ 987838 h 2310955"/>
              <a:gd name="connsiteX192" fmla="*/ 777621 w 2308383"/>
              <a:gd name="connsiteY192" fmla="*/ 989171 h 2310955"/>
              <a:gd name="connsiteX193" fmla="*/ 778955 w 2308383"/>
              <a:gd name="connsiteY193" fmla="*/ 990505 h 2310955"/>
              <a:gd name="connsiteX194" fmla="*/ 780288 w 2308383"/>
              <a:gd name="connsiteY194" fmla="*/ 989171 h 2310955"/>
              <a:gd name="connsiteX195" fmla="*/ 817817 w 2308383"/>
              <a:gd name="connsiteY195" fmla="*/ 935641 h 2310955"/>
              <a:gd name="connsiteX196" fmla="*/ 815150 w 2308383"/>
              <a:gd name="connsiteY196" fmla="*/ 932974 h 2310955"/>
              <a:gd name="connsiteX197" fmla="*/ 812483 w 2308383"/>
              <a:gd name="connsiteY197" fmla="*/ 935641 h 2310955"/>
              <a:gd name="connsiteX198" fmla="*/ 815150 w 2308383"/>
              <a:gd name="connsiteY198" fmla="*/ 938308 h 2310955"/>
              <a:gd name="connsiteX199" fmla="*/ 817817 w 2308383"/>
              <a:gd name="connsiteY199" fmla="*/ 935641 h 2310955"/>
              <a:gd name="connsiteX200" fmla="*/ 858965 w 2308383"/>
              <a:gd name="connsiteY200" fmla="*/ 887825 h 2310955"/>
              <a:gd name="connsiteX201" fmla="*/ 858584 w 2308383"/>
              <a:gd name="connsiteY201" fmla="*/ 888206 h 2310955"/>
              <a:gd name="connsiteX202" fmla="*/ 858965 w 2308383"/>
              <a:gd name="connsiteY202" fmla="*/ 888492 h 2310955"/>
              <a:gd name="connsiteX203" fmla="*/ 859346 w 2308383"/>
              <a:gd name="connsiteY203" fmla="*/ 888111 h 2310955"/>
              <a:gd name="connsiteX204" fmla="*/ 858965 w 2308383"/>
              <a:gd name="connsiteY204" fmla="*/ 887825 h 2310955"/>
              <a:gd name="connsiteX205" fmla="*/ 909257 w 2308383"/>
              <a:gd name="connsiteY205" fmla="*/ 846963 h 2310955"/>
              <a:gd name="connsiteX206" fmla="*/ 908590 w 2308383"/>
              <a:gd name="connsiteY206" fmla="*/ 847630 h 2310955"/>
              <a:gd name="connsiteX207" fmla="*/ 909257 w 2308383"/>
              <a:gd name="connsiteY207" fmla="*/ 848297 h 2310955"/>
              <a:gd name="connsiteX208" fmla="*/ 909923 w 2308383"/>
              <a:gd name="connsiteY208" fmla="*/ 847630 h 2310955"/>
              <a:gd name="connsiteX209" fmla="*/ 909257 w 2308383"/>
              <a:gd name="connsiteY209" fmla="*/ 846963 h 2310955"/>
              <a:gd name="connsiteX210" fmla="*/ 965073 w 2308383"/>
              <a:gd name="connsiteY210" fmla="*/ 814483 h 2310955"/>
              <a:gd name="connsiteX211" fmla="*/ 964406 w 2308383"/>
              <a:gd name="connsiteY211" fmla="*/ 815150 h 2310955"/>
              <a:gd name="connsiteX212" fmla="*/ 965073 w 2308383"/>
              <a:gd name="connsiteY212" fmla="*/ 815816 h 2310955"/>
              <a:gd name="connsiteX213" fmla="*/ 965740 w 2308383"/>
              <a:gd name="connsiteY213" fmla="*/ 815150 h 2310955"/>
              <a:gd name="connsiteX214" fmla="*/ 965073 w 2308383"/>
              <a:gd name="connsiteY214" fmla="*/ 814483 h 2310955"/>
              <a:gd name="connsiteX215" fmla="*/ 1025176 w 2308383"/>
              <a:gd name="connsiteY215" fmla="*/ 789718 h 2310955"/>
              <a:gd name="connsiteX216" fmla="*/ 1023557 w 2308383"/>
              <a:gd name="connsiteY216" fmla="*/ 791432 h 2310955"/>
              <a:gd name="connsiteX217" fmla="*/ 1025271 w 2308383"/>
              <a:gd name="connsiteY217" fmla="*/ 793147 h 2310955"/>
              <a:gd name="connsiteX218" fmla="*/ 1026890 w 2308383"/>
              <a:gd name="connsiteY218" fmla="*/ 791432 h 2310955"/>
              <a:gd name="connsiteX219" fmla="*/ 1025176 w 2308383"/>
              <a:gd name="connsiteY219" fmla="*/ 789718 h 2310955"/>
              <a:gd name="connsiteX220" fmla="*/ 1088993 w 2308383"/>
              <a:gd name="connsiteY220" fmla="*/ 776764 h 2310955"/>
              <a:gd name="connsiteX221" fmla="*/ 1088136 w 2308383"/>
              <a:gd name="connsiteY221" fmla="*/ 775907 h 2310955"/>
              <a:gd name="connsiteX222" fmla="*/ 1087279 w 2308383"/>
              <a:gd name="connsiteY222" fmla="*/ 776764 h 2310955"/>
              <a:gd name="connsiteX223" fmla="*/ 1088136 w 2308383"/>
              <a:gd name="connsiteY223" fmla="*/ 777621 h 2310955"/>
              <a:gd name="connsiteX224" fmla="*/ 1088993 w 2308383"/>
              <a:gd name="connsiteY224" fmla="*/ 776764 h 2310955"/>
              <a:gd name="connsiteX225" fmla="*/ 1152525 w 2308383"/>
              <a:gd name="connsiteY225" fmla="*/ 771049 h 2310955"/>
              <a:gd name="connsiteX226" fmla="*/ 1151858 w 2308383"/>
              <a:gd name="connsiteY226" fmla="*/ 771715 h 2310955"/>
              <a:gd name="connsiteX227" fmla="*/ 1152525 w 2308383"/>
              <a:gd name="connsiteY227" fmla="*/ 772382 h 2310955"/>
              <a:gd name="connsiteX228" fmla="*/ 1153192 w 2308383"/>
              <a:gd name="connsiteY228" fmla="*/ 771715 h 2310955"/>
              <a:gd name="connsiteX229" fmla="*/ 1152525 w 2308383"/>
              <a:gd name="connsiteY229" fmla="*/ 771049 h 2310955"/>
              <a:gd name="connsiteX230" fmla="*/ 1217771 w 2308383"/>
              <a:gd name="connsiteY230" fmla="*/ 776288 h 2310955"/>
              <a:gd name="connsiteX231" fmla="*/ 1216914 w 2308383"/>
              <a:gd name="connsiteY231" fmla="*/ 775430 h 2310955"/>
              <a:gd name="connsiteX232" fmla="*/ 1216057 w 2308383"/>
              <a:gd name="connsiteY232" fmla="*/ 776288 h 2310955"/>
              <a:gd name="connsiteX233" fmla="*/ 1216914 w 2308383"/>
              <a:gd name="connsiteY233" fmla="*/ 777145 h 2310955"/>
              <a:gd name="connsiteX234" fmla="*/ 1217771 w 2308383"/>
              <a:gd name="connsiteY234" fmla="*/ 776288 h 2310955"/>
              <a:gd name="connsiteX235" fmla="*/ 1279970 w 2308383"/>
              <a:gd name="connsiteY235" fmla="*/ 788384 h 2310955"/>
              <a:gd name="connsiteX236" fmla="*/ 1277969 w 2308383"/>
              <a:gd name="connsiteY236" fmla="*/ 790385 h 2310955"/>
              <a:gd name="connsiteX237" fmla="*/ 1279970 w 2308383"/>
              <a:gd name="connsiteY237" fmla="*/ 792385 h 2310955"/>
              <a:gd name="connsiteX238" fmla="*/ 1281970 w 2308383"/>
              <a:gd name="connsiteY238" fmla="*/ 790385 h 2310955"/>
              <a:gd name="connsiteX239" fmla="*/ 1279970 w 2308383"/>
              <a:gd name="connsiteY239" fmla="*/ 788384 h 2310955"/>
              <a:gd name="connsiteX240" fmla="*/ 1340263 w 2308383"/>
              <a:gd name="connsiteY240" fmla="*/ 813530 h 2310955"/>
              <a:gd name="connsiteX241" fmla="*/ 1339882 w 2308383"/>
              <a:gd name="connsiteY241" fmla="*/ 813911 h 2310955"/>
              <a:gd name="connsiteX242" fmla="*/ 1340263 w 2308383"/>
              <a:gd name="connsiteY242" fmla="*/ 814197 h 2310955"/>
              <a:gd name="connsiteX243" fmla="*/ 1340549 w 2308383"/>
              <a:gd name="connsiteY243" fmla="*/ 813816 h 2310955"/>
              <a:gd name="connsiteX244" fmla="*/ 1340263 w 2308383"/>
              <a:gd name="connsiteY244" fmla="*/ 813530 h 2310955"/>
              <a:gd name="connsiteX245" fmla="*/ 1396270 w 2308383"/>
              <a:gd name="connsiteY245" fmla="*/ 844772 h 2310955"/>
              <a:gd name="connsiteX246" fmla="*/ 1395127 w 2308383"/>
              <a:gd name="connsiteY246" fmla="*/ 845915 h 2310955"/>
              <a:gd name="connsiteX247" fmla="*/ 1396270 w 2308383"/>
              <a:gd name="connsiteY247" fmla="*/ 847058 h 2310955"/>
              <a:gd name="connsiteX248" fmla="*/ 1397413 w 2308383"/>
              <a:gd name="connsiteY248" fmla="*/ 845915 h 2310955"/>
              <a:gd name="connsiteX249" fmla="*/ 1396270 w 2308383"/>
              <a:gd name="connsiteY249" fmla="*/ 844772 h 2310955"/>
              <a:gd name="connsiteX250" fmla="*/ 1446086 w 2308383"/>
              <a:gd name="connsiteY250" fmla="*/ 886015 h 2310955"/>
              <a:gd name="connsiteX251" fmla="*/ 1446943 w 2308383"/>
              <a:gd name="connsiteY251" fmla="*/ 886873 h 2310955"/>
              <a:gd name="connsiteX252" fmla="*/ 1447800 w 2308383"/>
              <a:gd name="connsiteY252" fmla="*/ 886015 h 2310955"/>
              <a:gd name="connsiteX253" fmla="*/ 1446943 w 2308383"/>
              <a:gd name="connsiteY253" fmla="*/ 885158 h 2310955"/>
              <a:gd name="connsiteX254" fmla="*/ 1446086 w 2308383"/>
              <a:gd name="connsiteY254" fmla="*/ 886015 h 2310955"/>
              <a:gd name="connsiteX255" fmla="*/ 1494282 w 2308383"/>
              <a:gd name="connsiteY255" fmla="*/ 933260 h 2310955"/>
              <a:gd name="connsiteX256" fmla="*/ 1491043 w 2308383"/>
              <a:gd name="connsiteY256" fmla="*/ 930116 h 2310955"/>
              <a:gd name="connsiteX257" fmla="*/ 1487900 w 2308383"/>
              <a:gd name="connsiteY257" fmla="*/ 933260 h 2310955"/>
              <a:gd name="connsiteX258" fmla="*/ 1491139 w 2308383"/>
              <a:gd name="connsiteY258" fmla="*/ 936403 h 2310955"/>
              <a:gd name="connsiteX259" fmla="*/ 1494282 w 2308383"/>
              <a:gd name="connsiteY259" fmla="*/ 933260 h 2310955"/>
              <a:gd name="connsiteX260" fmla="*/ 1528858 w 2308383"/>
              <a:gd name="connsiteY260" fmla="*/ 986504 h 2310955"/>
              <a:gd name="connsiteX261" fmla="*/ 1527715 w 2308383"/>
              <a:gd name="connsiteY261" fmla="*/ 985361 h 2310955"/>
              <a:gd name="connsiteX262" fmla="*/ 1526572 w 2308383"/>
              <a:gd name="connsiteY262" fmla="*/ 986504 h 2310955"/>
              <a:gd name="connsiteX263" fmla="*/ 1527715 w 2308383"/>
              <a:gd name="connsiteY263" fmla="*/ 987647 h 2310955"/>
              <a:gd name="connsiteX264" fmla="*/ 1528858 w 2308383"/>
              <a:gd name="connsiteY264" fmla="*/ 986504 h 2310955"/>
              <a:gd name="connsiteX265" fmla="*/ 1555909 w 2308383"/>
              <a:gd name="connsiteY265" fmla="*/ 1044893 h 2310955"/>
              <a:gd name="connsiteX266" fmla="*/ 1556195 w 2308383"/>
              <a:gd name="connsiteY266" fmla="*/ 1044512 h 2310955"/>
              <a:gd name="connsiteX267" fmla="*/ 1555909 w 2308383"/>
              <a:gd name="connsiteY267" fmla="*/ 1044131 h 2310955"/>
              <a:gd name="connsiteX268" fmla="*/ 1555528 w 2308383"/>
              <a:gd name="connsiteY268" fmla="*/ 1044416 h 2310955"/>
              <a:gd name="connsiteX269" fmla="*/ 1555909 w 2308383"/>
              <a:gd name="connsiteY269" fmla="*/ 1044893 h 2310955"/>
              <a:gd name="connsiteX270" fmla="*/ 1573339 w 2308383"/>
              <a:gd name="connsiteY270" fmla="*/ 1106234 h 2310955"/>
              <a:gd name="connsiteX271" fmla="*/ 1575245 w 2308383"/>
              <a:gd name="connsiteY271" fmla="*/ 1108043 h 2310955"/>
              <a:gd name="connsiteX272" fmla="*/ 1577054 w 2308383"/>
              <a:gd name="connsiteY272" fmla="*/ 1106138 h 2310955"/>
              <a:gd name="connsiteX273" fmla="*/ 1575149 w 2308383"/>
              <a:gd name="connsiteY273" fmla="*/ 1104329 h 2310955"/>
              <a:gd name="connsiteX274" fmla="*/ 1573339 w 2308383"/>
              <a:gd name="connsiteY274" fmla="*/ 1106234 h 2310955"/>
              <a:gd name="connsiteX275" fmla="*/ 1585055 w 2308383"/>
              <a:gd name="connsiteY275" fmla="*/ 1171766 h 2310955"/>
              <a:gd name="connsiteX276" fmla="*/ 1586770 w 2308383"/>
              <a:gd name="connsiteY276" fmla="*/ 1170051 h 2310955"/>
              <a:gd name="connsiteX277" fmla="*/ 1585055 w 2308383"/>
              <a:gd name="connsiteY277" fmla="*/ 1168337 h 2310955"/>
              <a:gd name="connsiteX278" fmla="*/ 1583341 w 2308383"/>
              <a:gd name="connsiteY278" fmla="*/ 1170051 h 2310955"/>
              <a:gd name="connsiteX279" fmla="*/ 1585055 w 2308383"/>
              <a:gd name="connsiteY279" fmla="*/ 1171766 h 2310955"/>
              <a:gd name="connsiteX280" fmla="*/ 1585246 w 2308383"/>
              <a:gd name="connsiteY280" fmla="*/ 1236726 h 2310955"/>
              <a:gd name="connsiteX281" fmla="*/ 1587246 w 2308383"/>
              <a:gd name="connsiteY281" fmla="*/ 1234726 h 2310955"/>
              <a:gd name="connsiteX282" fmla="*/ 1585246 w 2308383"/>
              <a:gd name="connsiteY282" fmla="*/ 1232726 h 2310955"/>
              <a:gd name="connsiteX283" fmla="*/ 1583246 w 2308383"/>
              <a:gd name="connsiteY283" fmla="*/ 1234726 h 2310955"/>
              <a:gd name="connsiteX284" fmla="*/ 1585246 w 2308383"/>
              <a:gd name="connsiteY284" fmla="*/ 1236726 h 2310955"/>
              <a:gd name="connsiteX285" fmla="*/ 1575911 w 2308383"/>
              <a:gd name="connsiteY285" fmla="*/ 1301877 h 2310955"/>
              <a:gd name="connsiteX286" fmla="*/ 1579055 w 2308383"/>
              <a:gd name="connsiteY286" fmla="*/ 1298639 h 2310955"/>
              <a:gd name="connsiteX287" fmla="*/ 1575816 w 2308383"/>
              <a:gd name="connsiteY287" fmla="*/ 1295495 h 2310955"/>
              <a:gd name="connsiteX288" fmla="*/ 1572673 w 2308383"/>
              <a:gd name="connsiteY288" fmla="*/ 1298734 h 2310955"/>
              <a:gd name="connsiteX289" fmla="*/ 1575911 w 2308383"/>
              <a:gd name="connsiteY289" fmla="*/ 1301877 h 2310955"/>
              <a:gd name="connsiteX290" fmla="*/ 1557052 w 2308383"/>
              <a:gd name="connsiteY290" fmla="*/ 1360742 h 2310955"/>
              <a:gd name="connsiteX291" fmla="*/ 1557338 w 2308383"/>
              <a:gd name="connsiteY291" fmla="*/ 1360361 h 2310955"/>
              <a:gd name="connsiteX292" fmla="*/ 1557052 w 2308383"/>
              <a:gd name="connsiteY292" fmla="*/ 1359980 h 2310955"/>
              <a:gd name="connsiteX293" fmla="*/ 1556671 w 2308383"/>
              <a:gd name="connsiteY293" fmla="*/ 1360361 h 2310955"/>
              <a:gd name="connsiteX294" fmla="*/ 1557052 w 2308383"/>
              <a:gd name="connsiteY294" fmla="*/ 1360742 h 2310955"/>
              <a:gd name="connsiteX295" fmla="*/ 1529239 w 2308383"/>
              <a:gd name="connsiteY295" fmla="*/ 1420082 h 2310955"/>
              <a:gd name="connsiteX296" fmla="*/ 1530572 w 2308383"/>
              <a:gd name="connsiteY296" fmla="*/ 1418749 h 2310955"/>
              <a:gd name="connsiteX297" fmla="*/ 1529239 w 2308383"/>
              <a:gd name="connsiteY297" fmla="*/ 1417415 h 2310955"/>
              <a:gd name="connsiteX298" fmla="*/ 1527905 w 2308383"/>
              <a:gd name="connsiteY298" fmla="*/ 1418749 h 2310955"/>
              <a:gd name="connsiteX299" fmla="*/ 1529239 w 2308383"/>
              <a:gd name="connsiteY299" fmla="*/ 1420082 h 2310955"/>
              <a:gd name="connsiteX300" fmla="*/ 1493044 w 2308383"/>
              <a:gd name="connsiteY300" fmla="*/ 1468279 h 2310955"/>
              <a:gd name="connsiteX301" fmla="*/ 1489043 w 2308383"/>
              <a:gd name="connsiteY301" fmla="*/ 1472279 h 2310955"/>
              <a:gd name="connsiteX302" fmla="*/ 1493044 w 2308383"/>
              <a:gd name="connsiteY302" fmla="*/ 1476280 h 2310955"/>
              <a:gd name="connsiteX303" fmla="*/ 1497044 w 2308383"/>
              <a:gd name="connsiteY303" fmla="*/ 1472184 h 2310955"/>
              <a:gd name="connsiteX304" fmla="*/ 1493044 w 2308383"/>
              <a:gd name="connsiteY304" fmla="*/ 1468279 h 2310955"/>
              <a:gd name="connsiteX305" fmla="*/ 1449324 w 2308383"/>
              <a:gd name="connsiteY305" fmla="*/ 1523524 h 2310955"/>
              <a:gd name="connsiteX306" fmla="*/ 1452943 w 2308383"/>
              <a:gd name="connsiteY306" fmla="*/ 1519809 h 2310955"/>
              <a:gd name="connsiteX307" fmla="*/ 1449229 w 2308383"/>
              <a:gd name="connsiteY307" fmla="*/ 1516094 h 2310955"/>
              <a:gd name="connsiteX308" fmla="*/ 1445609 w 2308383"/>
              <a:gd name="connsiteY308" fmla="*/ 1519809 h 2310955"/>
              <a:gd name="connsiteX309" fmla="*/ 1449324 w 2308383"/>
              <a:gd name="connsiteY309" fmla="*/ 1523524 h 2310955"/>
              <a:gd name="connsiteX310" fmla="*/ 1400080 w 2308383"/>
              <a:gd name="connsiteY310" fmla="*/ 1560290 h 2310955"/>
              <a:gd name="connsiteX311" fmla="*/ 1398937 w 2308383"/>
              <a:gd name="connsiteY311" fmla="*/ 1559147 h 2310955"/>
              <a:gd name="connsiteX312" fmla="*/ 1397794 w 2308383"/>
              <a:gd name="connsiteY312" fmla="*/ 1560290 h 2310955"/>
              <a:gd name="connsiteX313" fmla="*/ 1398937 w 2308383"/>
              <a:gd name="connsiteY313" fmla="*/ 1561433 h 2310955"/>
              <a:gd name="connsiteX314" fmla="*/ 1400080 w 2308383"/>
              <a:gd name="connsiteY314" fmla="*/ 1560290 h 2310955"/>
              <a:gd name="connsiteX315" fmla="*/ 1343025 w 2308383"/>
              <a:gd name="connsiteY315" fmla="*/ 1596104 h 2310955"/>
              <a:gd name="connsiteX316" fmla="*/ 1346359 w 2308383"/>
              <a:gd name="connsiteY316" fmla="*/ 1592771 h 2310955"/>
              <a:gd name="connsiteX317" fmla="*/ 1343025 w 2308383"/>
              <a:gd name="connsiteY317" fmla="*/ 1589437 h 2310955"/>
              <a:gd name="connsiteX318" fmla="*/ 1339691 w 2308383"/>
              <a:gd name="connsiteY318" fmla="*/ 1592771 h 2310955"/>
              <a:gd name="connsiteX319" fmla="*/ 1343025 w 2308383"/>
              <a:gd name="connsiteY319" fmla="*/ 1596104 h 2310955"/>
              <a:gd name="connsiteX320" fmla="*/ 1279684 w 2308383"/>
              <a:gd name="connsiteY320" fmla="*/ 1616583 h 2310955"/>
              <a:gd name="connsiteX321" fmla="*/ 1283018 w 2308383"/>
              <a:gd name="connsiteY321" fmla="*/ 1619917 h 2310955"/>
              <a:gd name="connsiteX322" fmla="*/ 1286351 w 2308383"/>
              <a:gd name="connsiteY322" fmla="*/ 1616583 h 2310955"/>
              <a:gd name="connsiteX323" fmla="*/ 1283018 w 2308383"/>
              <a:gd name="connsiteY323" fmla="*/ 1613249 h 2310955"/>
              <a:gd name="connsiteX324" fmla="*/ 1279684 w 2308383"/>
              <a:gd name="connsiteY324" fmla="*/ 1616583 h 2310955"/>
              <a:gd name="connsiteX325" fmla="*/ 1217867 w 2308383"/>
              <a:gd name="connsiteY325" fmla="*/ 1631156 h 2310955"/>
              <a:gd name="connsiteX326" fmla="*/ 1220057 w 2308383"/>
              <a:gd name="connsiteY326" fmla="*/ 1633347 h 2310955"/>
              <a:gd name="connsiteX327" fmla="*/ 1222248 w 2308383"/>
              <a:gd name="connsiteY327" fmla="*/ 1631156 h 2310955"/>
              <a:gd name="connsiteX328" fmla="*/ 1220057 w 2308383"/>
              <a:gd name="connsiteY328" fmla="*/ 1628966 h 2310955"/>
              <a:gd name="connsiteX329" fmla="*/ 1217867 w 2308383"/>
              <a:gd name="connsiteY329" fmla="*/ 1631156 h 2310955"/>
              <a:gd name="connsiteX330" fmla="*/ 1147572 w 2308383"/>
              <a:gd name="connsiteY330" fmla="*/ 1708309 h 2310955"/>
              <a:gd name="connsiteX331" fmla="*/ 1155954 w 2308383"/>
              <a:gd name="connsiteY331" fmla="*/ 1716691 h 2310955"/>
              <a:gd name="connsiteX332" fmla="*/ 1164336 w 2308383"/>
              <a:gd name="connsiteY332" fmla="*/ 1708309 h 2310955"/>
              <a:gd name="connsiteX333" fmla="*/ 1155954 w 2308383"/>
              <a:gd name="connsiteY333" fmla="*/ 1699927 h 2310955"/>
              <a:gd name="connsiteX334" fmla="*/ 1147572 w 2308383"/>
              <a:gd name="connsiteY334" fmla="*/ 1708309 h 2310955"/>
              <a:gd name="connsiteX335" fmla="*/ 1082516 w 2308383"/>
              <a:gd name="connsiteY335" fmla="*/ 1704404 h 2310955"/>
              <a:gd name="connsiteX336" fmla="*/ 1091470 w 2308383"/>
              <a:gd name="connsiteY336" fmla="*/ 1713262 h 2310955"/>
              <a:gd name="connsiteX337" fmla="*/ 1100328 w 2308383"/>
              <a:gd name="connsiteY337" fmla="*/ 1704308 h 2310955"/>
              <a:gd name="connsiteX338" fmla="*/ 1091375 w 2308383"/>
              <a:gd name="connsiteY338" fmla="*/ 1695450 h 2310955"/>
              <a:gd name="connsiteX339" fmla="*/ 1082516 w 2308383"/>
              <a:gd name="connsiteY339" fmla="*/ 1704404 h 2310955"/>
              <a:gd name="connsiteX340" fmla="*/ 1017365 w 2308383"/>
              <a:gd name="connsiteY340" fmla="*/ 1692307 h 2310955"/>
              <a:gd name="connsiteX341" fmla="*/ 1028033 w 2308383"/>
              <a:gd name="connsiteY341" fmla="*/ 1702784 h 2310955"/>
              <a:gd name="connsiteX342" fmla="*/ 1038511 w 2308383"/>
              <a:gd name="connsiteY342" fmla="*/ 1692212 h 2310955"/>
              <a:gd name="connsiteX343" fmla="*/ 1027938 w 2308383"/>
              <a:gd name="connsiteY343" fmla="*/ 1681639 h 2310955"/>
              <a:gd name="connsiteX344" fmla="*/ 1017365 w 2308383"/>
              <a:gd name="connsiteY344" fmla="*/ 1692307 h 2310955"/>
              <a:gd name="connsiteX345" fmla="*/ 966597 w 2308383"/>
              <a:gd name="connsiteY345" fmla="*/ 1685258 h 2310955"/>
              <a:gd name="connsiteX346" fmla="*/ 979646 w 2308383"/>
              <a:gd name="connsiteY346" fmla="*/ 1672114 h 2310955"/>
              <a:gd name="connsiteX347" fmla="*/ 966502 w 2308383"/>
              <a:gd name="connsiteY347" fmla="*/ 1659064 h 2310955"/>
              <a:gd name="connsiteX348" fmla="*/ 953453 w 2308383"/>
              <a:gd name="connsiteY348" fmla="*/ 1672209 h 2310955"/>
              <a:gd name="connsiteX349" fmla="*/ 966597 w 2308383"/>
              <a:gd name="connsiteY349" fmla="*/ 1685258 h 2310955"/>
              <a:gd name="connsiteX350" fmla="*/ 899351 w 2308383"/>
              <a:gd name="connsiteY350" fmla="*/ 1644301 h 2310955"/>
              <a:gd name="connsiteX351" fmla="*/ 908304 w 2308383"/>
              <a:gd name="connsiteY351" fmla="*/ 1653159 h 2310955"/>
              <a:gd name="connsiteX352" fmla="*/ 917162 w 2308383"/>
              <a:gd name="connsiteY352" fmla="*/ 1644206 h 2310955"/>
              <a:gd name="connsiteX353" fmla="*/ 908209 w 2308383"/>
              <a:gd name="connsiteY353" fmla="*/ 1635347 h 2310955"/>
              <a:gd name="connsiteX354" fmla="*/ 899351 w 2308383"/>
              <a:gd name="connsiteY354" fmla="*/ 1644301 h 2310955"/>
              <a:gd name="connsiteX355" fmla="*/ 853916 w 2308383"/>
              <a:gd name="connsiteY355" fmla="*/ 1600391 h 2310955"/>
              <a:gd name="connsiteX356" fmla="*/ 845058 w 2308383"/>
              <a:gd name="connsiteY356" fmla="*/ 1609344 h 2310955"/>
              <a:gd name="connsiteX357" fmla="*/ 854012 w 2308383"/>
              <a:gd name="connsiteY357" fmla="*/ 1618202 h 2310955"/>
              <a:gd name="connsiteX358" fmla="*/ 862870 w 2308383"/>
              <a:gd name="connsiteY358" fmla="*/ 1609249 h 2310955"/>
              <a:gd name="connsiteX359" fmla="*/ 853916 w 2308383"/>
              <a:gd name="connsiteY359" fmla="*/ 1600391 h 2310955"/>
              <a:gd name="connsiteX360" fmla="*/ 804482 w 2308383"/>
              <a:gd name="connsiteY360" fmla="*/ 1560100 h 2310955"/>
              <a:gd name="connsiteX361" fmla="*/ 797147 w 2308383"/>
              <a:gd name="connsiteY361" fmla="*/ 1567529 h 2310955"/>
              <a:gd name="connsiteX362" fmla="*/ 804577 w 2308383"/>
              <a:gd name="connsiteY362" fmla="*/ 1574864 h 2310955"/>
              <a:gd name="connsiteX363" fmla="*/ 811911 w 2308383"/>
              <a:gd name="connsiteY363" fmla="*/ 1567434 h 2310955"/>
              <a:gd name="connsiteX364" fmla="*/ 804482 w 2308383"/>
              <a:gd name="connsiteY364" fmla="*/ 1560100 h 2310955"/>
              <a:gd name="connsiteX365" fmla="*/ 760857 w 2308383"/>
              <a:gd name="connsiteY365" fmla="*/ 1507903 h 2310955"/>
              <a:gd name="connsiteX366" fmla="*/ 748951 w 2308383"/>
              <a:gd name="connsiteY366" fmla="*/ 1519904 h 2310955"/>
              <a:gd name="connsiteX367" fmla="*/ 760952 w 2308383"/>
              <a:gd name="connsiteY367" fmla="*/ 1531811 h 2310955"/>
              <a:gd name="connsiteX368" fmla="*/ 772859 w 2308383"/>
              <a:gd name="connsiteY368" fmla="*/ 1519904 h 2310955"/>
              <a:gd name="connsiteX369" fmla="*/ 760857 w 2308383"/>
              <a:gd name="connsiteY369" fmla="*/ 1507903 h 2310955"/>
              <a:gd name="connsiteX370" fmla="*/ 723805 w 2308383"/>
              <a:gd name="connsiteY370" fmla="*/ 1476185 h 2310955"/>
              <a:gd name="connsiteX371" fmla="*/ 733044 w 2308383"/>
              <a:gd name="connsiteY371" fmla="*/ 1466945 h 2310955"/>
              <a:gd name="connsiteX372" fmla="*/ 723805 w 2308383"/>
              <a:gd name="connsiteY372" fmla="*/ 1457801 h 2310955"/>
              <a:gd name="connsiteX373" fmla="*/ 714661 w 2308383"/>
              <a:gd name="connsiteY373" fmla="*/ 1467041 h 2310955"/>
              <a:gd name="connsiteX374" fmla="*/ 723805 w 2308383"/>
              <a:gd name="connsiteY374" fmla="*/ 1476185 h 2310955"/>
              <a:gd name="connsiteX375" fmla="*/ 693706 w 2308383"/>
              <a:gd name="connsiteY375" fmla="*/ 1424845 h 2310955"/>
              <a:gd name="connsiteX376" fmla="*/ 708755 w 2308383"/>
              <a:gd name="connsiteY376" fmla="*/ 1409700 h 2310955"/>
              <a:gd name="connsiteX377" fmla="*/ 693611 w 2308383"/>
              <a:gd name="connsiteY377" fmla="*/ 1394651 h 2310955"/>
              <a:gd name="connsiteX378" fmla="*/ 678561 w 2308383"/>
              <a:gd name="connsiteY378" fmla="*/ 1409795 h 2310955"/>
              <a:gd name="connsiteX379" fmla="*/ 693706 w 2308383"/>
              <a:gd name="connsiteY379" fmla="*/ 1424845 h 2310955"/>
              <a:gd name="connsiteX380" fmla="*/ 656368 w 2308383"/>
              <a:gd name="connsiteY380" fmla="*/ 1349312 h 2310955"/>
              <a:gd name="connsiteX381" fmla="*/ 671227 w 2308383"/>
              <a:gd name="connsiteY381" fmla="*/ 1363980 h 2310955"/>
              <a:gd name="connsiteX382" fmla="*/ 685895 w 2308383"/>
              <a:gd name="connsiteY382" fmla="*/ 1349121 h 2310955"/>
              <a:gd name="connsiteX383" fmla="*/ 671036 w 2308383"/>
              <a:gd name="connsiteY383" fmla="*/ 1334453 h 2310955"/>
              <a:gd name="connsiteX384" fmla="*/ 656368 w 2308383"/>
              <a:gd name="connsiteY384" fmla="*/ 1349312 h 2310955"/>
              <a:gd name="connsiteX385" fmla="*/ 670465 w 2308383"/>
              <a:gd name="connsiteY385" fmla="*/ 1286256 h 2310955"/>
              <a:gd name="connsiteX386" fmla="*/ 656463 w 2308383"/>
              <a:gd name="connsiteY386" fmla="*/ 1272350 h 2310955"/>
              <a:gd name="connsiteX387" fmla="*/ 642557 w 2308383"/>
              <a:gd name="connsiteY387" fmla="*/ 1286351 h 2310955"/>
              <a:gd name="connsiteX388" fmla="*/ 656558 w 2308383"/>
              <a:gd name="connsiteY388" fmla="*/ 1300258 h 2310955"/>
              <a:gd name="connsiteX389" fmla="*/ 670465 w 2308383"/>
              <a:gd name="connsiteY389" fmla="*/ 1286256 h 2310955"/>
              <a:gd name="connsiteX390" fmla="*/ 650081 w 2308383"/>
              <a:gd name="connsiteY390" fmla="*/ 1209008 h 2310955"/>
              <a:gd name="connsiteX391" fmla="*/ 637223 w 2308383"/>
              <a:gd name="connsiteY391" fmla="*/ 1221962 h 2310955"/>
              <a:gd name="connsiteX392" fmla="*/ 650177 w 2308383"/>
              <a:gd name="connsiteY392" fmla="*/ 1234821 h 2310955"/>
              <a:gd name="connsiteX393" fmla="*/ 663035 w 2308383"/>
              <a:gd name="connsiteY393" fmla="*/ 1221867 h 2310955"/>
              <a:gd name="connsiteX394" fmla="*/ 650081 w 2308383"/>
              <a:gd name="connsiteY394" fmla="*/ 1209008 h 2310955"/>
              <a:gd name="connsiteX395" fmla="*/ 651891 w 2308383"/>
              <a:gd name="connsiteY395" fmla="*/ 1144429 h 2310955"/>
              <a:gd name="connsiteX396" fmla="*/ 639032 w 2308383"/>
              <a:gd name="connsiteY396" fmla="*/ 1157383 h 2310955"/>
              <a:gd name="connsiteX397" fmla="*/ 651986 w 2308383"/>
              <a:gd name="connsiteY397" fmla="*/ 1170242 h 2310955"/>
              <a:gd name="connsiteX398" fmla="*/ 664845 w 2308383"/>
              <a:gd name="connsiteY398" fmla="*/ 1157288 h 2310955"/>
              <a:gd name="connsiteX399" fmla="*/ 651891 w 2308383"/>
              <a:gd name="connsiteY399" fmla="*/ 1144429 h 2310955"/>
              <a:gd name="connsiteX400" fmla="*/ 674561 w 2308383"/>
              <a:gd name="connsiteY400" fmla="*/ 1093470 h 2310955"/>
              <a:gd name="connsiteX401" fmla="*/ 661892 w 2308383"/>
              <a:gd name="connsiteY401" fmla="*/ 1080897 h 2310955"/>
              <a:gd name="connsiteX402" fmla="*/ 649319 w 2308383"/>
              <a:gd name="connsiteY402" fmla="*/ 1093565 h 2310955"/>
              <a:gd name="connsiteX403" fmla="*/ 661892 w 2308383"/>
              <a:gd name="connsiteY403" fmla="*/ 1106138 h 2310955"/>
              <a:gd name="connsiteX404" fmla="*/ 674561 w 2308383"/>
              <a:gd name="connsiteY404" fmla="*/ 1093470 h 2310955"/>
              <a:gd name="connsiteX405" fmla="*/ 693230 w 2308383"/>
              <a:gd name="connsiteY405" fmla="*/ 1031462 h 2310955"/>
              <a:gd name="connsiteX406" fmla="*/ 680085 w 2308383"/>
              <a:gd name="connsiteY406" fmla="*/ 1018413 h 2310955"/>
              <a:gd name="connsiteX407" fmla="*/ 667036 w 2308383"/>
              <a:gd name="connsiteY407" fmla="*/ 1031558 h 2310955"/>
              <a:gd name="connsiteX408" fmla="*/ 680180 w 2308383"/>
              <a:gd name="connsiteY408" fmla="*/ 1044607 h 2310955"/>
              <a:gd name="connsiteX409" fmla="*/ 693230 w 2308383"/>
              <a:gd name="connsiteY409" fmla="*/ 1031462 h 2310955"/>
              <a:gd name="connsiteX410" fmla="*/ 711994 w 2308383"/>
              <a:gd name="connsiteY410" fmla="*/ 972312 h 2310955"/>
              <a:gd name="connsiteX411" fmla="*/ 706088 w 2308383"/>
              <a:gd name="connsiteY411" fmla="*/ 966407 h 2310955"/>
              <a:gd name="connsiteX412" fmla="*/ 700183 w 2308383"/>
              <a:gd name="connsiteY412" fmla="*/ 972312 h 2310955"/>
              <a:gd name="connsiteX413" fmla="*/ 706088 w 2308383"/>
              <a:gd name="connsiteY413" fmla="*/ 978218 h 2310955"/>
              <a:gd name="connsiteX414" fmla="*/ 711994 w 2308383"/>
              <a:gd name="connsiteY414" fmla="*/ 972312 h 2310955"/>
              <a:gd name="connsiteX415" fmla="*/ 747617 w 2308383"/>
              <a:gd name="connsiteY415" fmla="*/ 916877 h 2310955"/>
              <a:gd name="connsiteX416" fmla="*/ 739331 w 2308383"/>
              <a:gd name="connsiteY416" fmla="*/ 908685 h 2310955"/>
              <a:gd name="connsiteX417" fmla="*/ 731139 w 2308383"/>
              <a:gd name="connsiteY417" fmla="*/ 916972 h 2310955"/>
              <a:gd name="connsiteX418" fmla="*/ 739426 w 2308383"/>
              <a:gd name="connsiteY418" fmla="*/ 925163 h 2310955"/>
              <a:gd name="connsiteX419" fmla="*/ 747617 w 2308383"/>
              <a:gd name="connsiteY419" fmla="*/ 916877 h 2310955"/>
              <a:gd name="connsiteX420" fmla="*/ 786575 w 2308383"/>
              <a:gd name="connsiteY420" fmla="*/ 866204 h 2310955"/>
              <a:gd name="connsiteX421" fmla="*/ 779526 w 2308383"/>
              <a:gd name="connsiteY421" fmla="*/ 859155 h 2310955"/>
              <a:gd name="connsiteX422" fmla="*/ 772478 w 2308383"/>
              <a:gd name="connsiteY422" fmla="*/ 866204 h 2310955"/>
              <a:gd name="connsiteX423" fmla="*/ 779526 w 2308383"/>
              <a:gd name="connsiteY423" fmla="*/ 873252 h 2310955"/>
              <a:gd name="connsiteX424" fmla="*/ 786575 w 2308383"/>
              <a:gd name="connsiteY424" fmla="*/ 866204 h 2310955"/>
              <a:gd name="connsiteX425" fmla="*/ 832866 w 2308383"/>
              <a:gd name="connsiteY425" fmla="*/ 821150 h 2310955"/>
              <a:gd name="connsiteX426" fmla="*/ 825722 w 2308383"/>
              <a:gd name="connsiteY426" fmla="*/ 814102 h 2310955"/>
              <a:gd name="connsiteX427" fmla="*/ 818674 w 2308383"/>
              <a:gd name="connsiteY427" fmla="*/ 821150 h 2310955"/>
              <a:gd name="connsiteX428" fmla="*/ 825722 w 2308383"/>
              <a:gd name="connsiteY428" fmla="*/ 828199 h 2310955"/>
              <a:gd name="connsiteX429" fmla="*/ 832866 w 2308383"/>
              <a:gd name="connsiteY429" fmla="*/ 821150 h 2310955"/>
              <a:gd name="connsiteX430" fmla="*/ 877443 w 2308383"/>
              <a:gd name="connsiteY430" fmla="*/ 775049 h 2310955"/>
              <a:gd name="connsiteX431" fmla="*/ 870204 w 2308383"/>
              <a:gd name="connsiteY431" fmla="*/ 782288 h 2310955"/>
              <a:gd name="connsiteX432" fmla="*/ 877443 w 2308383"/>
              <a:gd name="connsiteY432" fmla="*/ 789432 h 2310955"/>
              <a:gd name="connsiteX433" fmla="*/ 884587 w 2308383"/>
              <a:gd name="connsiteY433" fmla="*/ 782193 h 2310955"/>
              <a:gd name="connsiteX434" fmla="*/ 877443 w 2308383"/>
              <a:gd name="connsiteY434" fmla="*/ 775049 h 2310955"/>
              <a:gd name="connsiteX435" fmla="*/ 933640 w 2308383"/>
              <a:gd name="connsiteY435" fmla="*/ 746855 h 2310955"/>
              <a:gd name="connsiteX436" fmla="*/ 930116 w 2308383"/>
              <a:gd name="connsiteY436" fmla="*/ 750380 h 2310955"/>
              <a:gd name="connsiteX437" fmla="*/ 933640 w 2308383"/>
              <a:gd name="connsiteY437" fmla="*/ 753904 h 2310955"/>
              <a:gd name="connsiteX438" fmla="*/ 937165 w 2308383"/>
              <a:gd name="connsiteY438" fmla="*/ 750380 h 2310955"/>
              <a:gd name="connsiteX439" fmla="*/ 933640 w 2308383"/>
              <a:gd name="connsiteY439" fmla="*/ 746855 h 2310955"/>
              <a:gd name="connsiteX440" fmla="*/ 993458 w 2308383"/>
              <a:gd name="connsiteY440" fmla="*/ 724186 h 2310955"/>
              <a:gd name="connsiteX441" fmla="*/ 991838 w 2308383"/>
              <a:gd name="connsiteY441" fmla="*/ 725900 h 2310955"/>
              <a:gd name="connsiteX442" fmla="*/ 993553 w 2308383"/>
              <a:gd name="connsiteY442" fmla="*/ 727520 h 2310955"/>
              <a:gd name="connsiteX443" fmla="*/ 995267 w 2308383"/>
              <a:gd name="connsiteY443" fmla="*/ 725805 h 2310955"/>
              <a:gd name="connsiteX444" fmla="*/ 993458 w 2308383"/>
              <a:gd name="connsiteY444" fmla="*/ 724186 h 2310955"/>
              <a:gd name="connsiteX445" fmla="*/ 1055846 w 2308383"/>
              <a:gd name="connsiteY445" fmla="*/ 702564 h 2310955"/>
              <a:gd name="connsiteX446" fmla="*/ 1049179 w 2308383"/>
              <a:gd name="connsiteY446" fmla="*/ 709327 h 2310955"/>
              <a:gd name="connsiteX447" fmla="*/ 1055942 w 2308383"/>
              <a:gd name="connsiteY447" fmla="*/ 715994 h 2310955"/>
              <a:gd name="connsiteX448" fmla="*/ 1062609 w 2308383"/>
              <a:gd name="connsiteY448" fmla="*/ 709232 h 2310955"/>
              <a:gd name="connsiteX449" fmla="*/ 1055846 w 2308383"/>
              <a:gd name="connsiteY449" fmla="*/ 702564 h 2310955"/>
              <a:gd name="connsiteX450" fmla="*/ 1119950 w 2308383"/>
              <a:gd name="connsiteY450" fmla="*/ 694087 h 2310955"/>
              <a:gd name="connsiteX451" fmla="*/ 1113282 w 2308383"/>
              <a:gd name="connsiteY451" fmla="*/ 700850 h 2310955"/>
              <a:gd name="connsiteX452" fmla="*/ 1120045 w 2308383"/>
              <a:gd name="connsiteY452" fmla="*/ 707517 h 2310955"/>
              <a:gd name="connsiteX453" fmla="*/ 1126712 w 2308383"/>
              <a:gd name="connsiteY453" fmla="*/ 700754 h 2310955"/>
              <a:gd name="connsiteX454" fmla="*/ 1119950 w 2308383"/>
              <a:gd name="connsiteY454" fmla="*/ 694087 h 2310955"/>
              <a:gd name="connsiteX455" fmla="*/ 1184529 w 2308383"/>
              <a:gd name="connsiteY455" fmla="*/ 694658 h 2310955"/>
              <a:gd name="connsiteX456" fmla="*/ 1178719 w 2308383"/>
              <a:gd name="connsiteY456" fmla="*/ 700564 h 2310955"/>
              <a:gd name="connsiteX457" fmla="*/ 1184624 w 2308383"/>
              <a:gd name="connsiteY457" fmla="*/ 706469 h 2310955"/>
              <a:gd name="connsiteX458" fmla="*/ 1190530 w 2308383"/>
              <a:gd name="connsiteY458" fmla="*/ 700564 h 2310955"/>
              <a:gd name="connsiteX459" fmla="*/ 1184529 w 2308383"/>
              <a:gd name="connsiteY459" fmla="*/ 694658 h 2310955"/>
              <a:gd name="connsiteX460" fmla="*/ 1248728 w 2308383"/>
              <a:gd name="connsiteY460" fmla="*/ 702088 h 2310955"/>
              <a:gd name="connsiteX461" fmla="*/ 1242155 w 2308383"/>
              <a:gd name="connsiteY461" fmla="*/ 708660 h 2310955"/>
              <a:gd name="connsiteX462" fmla="*/ 1248728 w 2308383"/>
              <a:gd name="connsiteY462" fmla="*/ 715137 h 2310955"/>
              <a:gd name="connsiteX463" fmla="*/ 1255300 w 2308383"/>
              <a:gd name="connsiteY463" fmla="*/ 708565 h 2310955"/>
              <a:gd name="connsiteX464" fmla="*/ 1248728 w 2308383"/>
              <a:gd name="connsiteY464" fmla="*/ 702088 h 2310955"/>
              <a:gd name="connsiteX465" fmla="*/ 1311307 w 2308383"/>
              <a:gd name="connsiteY465" fmla="*/ 722757 h 2310955"/>
              <a:gd name="connsiteX466" fmla="*/ 1309307 w 2308383"/>
              <a:gd name="connsiteY466" fmla="*/ 724757 h 2310955"/>
              <a:gd name="connsiteX467" fmla="*/ 1311307 w 2308383"/>
              <a:gd name="connsiteY467" fmla="*/ 726758 h 2310955"/>
              <a:gd name="connsiteX468" fmla="*/ 1313307 w 2308383"/>
              <a:gd name="connsiteY468" fmla="*/ 724757 h 2310955"/>
              <a:gd name="connsiteX469" fmla="*/ 1311307 w 2308383"/>
              <a:gd name="connsiteY469" fmla="*/ 722757 h 2310955"/>
              <a:gd name="connsiteX470" fmla="*/ 1371219 w 2308383"/>
              <a:gd name="connsiteY470" fmla="*/ 744284 h 2310955"/>
              <a:gd name="connsiteX471" fmla="*/ 1366742 w 2308383"/>
              <a:gd name="connsiteY471" fmla="*/ 748856 h 2310955"/>
              <a:gd name="connsiteX472" fmla="*/ 1371314 w 2308383"/>
              <a:gd name="connsiteY472" fmla="*/ 753332 h 2310955"/>
              <a:gd name="connsiteX473" fmla="*/ 1375791 w 2308383"/>
              <a:gd name="connsiteY473" fmla="*/ 748760 h 2310955"/>
              <a:gd name="connsiteX474" fmla="*/ 1371219 w 2308383"/>
              <a:gd name="connsiteY474" fmla="*/ 744284 h 2310955"/>
              <a:gd name="connsiteX475" fmla="*/ 1427702 w 2308383"/>
              <a:gd name="connsiteY475" fmla="*/ 770573 h 2310955"/>
              <a:gd name="connsiteX476" fmla="*/ 1417987 w 2308383"/>
              <a:gd name="connsiteY476" fmla="*/ 780383 h 2310955"/>
              <a:gd name="connsiteX477" fmla="*/ 1427798 w 2308383"/>
              <a:gd name="connsiteY477" fmla="*/ 790099 h 2310955"/>
              <a:gd name="connsiteX478" fmla="*/ 1437513 w 2308383"/>
              <a:gd name="connsiteY478" fmla="*/ 780288 h 2310955"/>
              <a:gd name="connsiteX479" fmla="*/ 1427702 w 2308383"/>
              <a:gd name="connsiteY479" fmla="*/ 770573 h 2310955"/>
              <a:gd name="connsiteX480" fmla="*/ 1475804 w 2308383"/>
              <a:gd name="connsiteY480" fmla="*/ 818769 h 2310955"/>
              <a:gd name="connsiteX481" fmla="*/ 1479709 w 2308383"/>
              <a:gd name="connsiteY481" fmla="*/ 822579 h 2310955"/>
              <a:gd name="connsiteX482" fmla="*/ 1483614 w 2308383"/>
              <a:gd name="connsiteY482" fmla="*/ 818674 h 2310955"/>
              <a:gd name="connsiteX483" fmla="*/ 1479709 w 2308383"/>
              <a:gd name="connsiteY483" fmla="*/ 814864 h 2310955"/>
              <a:gd name="connsiteX484" fmla="*/ 1475804 w 2308383"/>
              <a:gd name="connsiteY484" fmla="*/ 818769 h 2310955"/>
              <a:gd name="connsiteX485" fmla="*/ 1534954 w 2308383"/>
              <a:gd name="connsiteY485" fmla="*/ 863537 h 2310955"/>
              <a:gd name="connsiteX486" fmla="*/ 1526191 w 2308383"/>
              <a:gd name="connsiteY486" fmla="*/ 854869 h 2310955"/>
              <a:gd name="connsiteX487" fmla="*/ 1517523 w 2308383"/>
              <a:gd name="connsiteY487" fmla="*/ 863632 h 2310955"/>
              <a:gd name="connsiteX488" fmla="*/ 1526286 w 2308383"/>
              <a:gd name="connsiteY488" fmla="*/ 872300 h 2310955"/>
              <a:gd name="connsiteX489" fmla="*/ 1534954 w 2308383"/>
              <a:gd name="connsiteY489" fmla="*/ 863537 h 2310955"/>
              <a:gd name="connsiteX490" fmla="*/ 1566672 w 2308383"/>
              <a:gd name="connsiteY490" fmla="*/ 923639 h 2310955"/>
              <a:gd name="connsiteX491" fmla="*/ 1576388 w 2308383"/>
              <a:gd name="connsiteY491" fmla="*/ 913924 h 2310955"/>
              <a:gd name="connsiteX492" fmla="*/ 1566672 w 2308383"/>
              <a:gd name="connsiteY492" fmla="*/ 904208 h 2310955"/>
              <a:gd name="connsiteX493" fmla="*/ 1556957 w 2308383"/>
              <a:gd name="connsiteY493" fmla="*/ 914019 h 2310955"/>
              <a:gd name="connsiteX494" fmla="*/ 1566672 w 2308383"/>
              <a:gd name="connsiteY494" fmla="*/ 923639 h 2310955"/>
              <a:gd name="connsiteX495" fmla="*/ 1594676 w 2308383"/>
              <a:gd name="connsiteY495" fmla="*/ 969074 h 2310955"/>
              <a:gd name="connsiteX496" fmla="*/ 1600391 w 2308383"/>
              <a:gd name="connsiteY496" fmla="*/ 974788 h 2310955"/>
              <a:gd name="connsiteX497" fmla="*/ 1606106 w 2308383"/>
              <a:gd name="connsiteY497" fmla="*/ 969074 h 2310955"/>
              <a:gd name="connsiteX498" fmla="*/ 1600391 w 2308383"/>
              <a:gd name="connsiteY498" fmla="*/ 963359 h 2310955"/>
              <a:gd name="connsiteX499" fmla="*/ 1594676 w 2308383"/>
              <a:gd name="connsiteY499" fmla="*/ 969074 h 2310955"/>
              <a:gd name="connsiteX500" fmla="*/ 1626775 w 2308383"/>
              <a:gd name="connsiteY500" fmla="*/ 1030891 h 2310955"/>
              <a:gd name="connsiteX501" fmla="*/ 1629632 w 2308383"/>
              <a:gd name="connsiteY501" fmla="*/ 1028033 h 2310955"/>
              <a:gd name="connsiteX502" fmla="*/ 1626775 w 2308383"/>
              <a:gd name="connsiteY502" fmla="*/ 1025176 h 2310955"/>
              <a:gd name="connsiteX503" fmla="*/ 1623917 w 2308383"/>
              <a:gd name="connsiteY503" fmla="*/ 1028033 h 2310955"/>
              <a:gd name="connsiteX504" fmla="*/ 1626775 w 2308383"/>
              <a:gd name="connsiteY504" fmla="*/ 1030891 h 2310955"/>
              <a:gd name="connsiteX505" fmla="*/ 1645349 w 2308383"/>
              <a:gd name="connsiteY505" fmla="*/ 1082612 h 2310955"/>
              <a:gd name="connsiteX506" fmla="*/ 1638014 w 2308383"/>
              <a:gd name="connsiteY506" fmla="*/ 1090041 h 2310955"/>
              <a:gd name="connsiteX507" fmla="*/ 1645444 w 2308383"/>
              <a:gd name="connsiteY507" fmla="*/ 1097375 h 2310955"/>
              <a:gd name="connsiteX508" fmla="*/ 1652778 w 2308383"/>
              <a:gd name="connsiteY508" fmla="*/ 1089946 h 2310955"/>
              <a:gd name="connsiteX509" fmla="*/ 1645349 w 2308383"/>
              <a:gd name="connsiteY509" fmla="*/ 1082612 h 2310955"/>
              <a:gd name="connsiteX510" fmla="*/ 1649063 w 2308383"/>
              <a:gd name="connsiteY510" fmla="*/ 1153763 h 2310955"/>
              <a:gd name="connsiteX511" fmla="*/ 1656017 w 2308383"/>
              <a:gd name="connsiteY511" fmla="*/ 1160621 h 2310955"/>
              <a:gd name="connsiteX512" fmla="*/ 1662875 w 2308383"/>
              <a:gd name="connsiteY512" fmla="*/ 1153763 h 2310955"/>
              <a:gd name="connsiteX513" fmla="*/ 1656017 w 2308383"/>
              <a:gd name="connsiteY513" fmla="*/ 1146905 h 2310955"/>
              <a:gd name="connsiteX514" fmla="*/ 1649063 w 2308383"/>
              <a:gd name="connsiteY514" fmla="*/ 1153763 h 2310955"/>
              <a:gd name="connsiteX515" fmla="*/ 1658207 w 2308383"/>
              <a:gd name="connsiteY515" fmla="*/ 1211485 h 2310955"/>
              <a:gd name="connsiteX516" fmla="*/ 1651349 w 2308383"/>
              <a:gd name="connsiteY516" fmla="*/ 1218343 h 2310955"/>
              <a:gd name="connsiteX517" fmla="*/ 1658303 w 2308383"/>
              <a:gd name="connsiteY517" fmla="*/ 1225201 h 2310955"/>
              <a:gd name="connsiteX518" fmla="*/ 1665161 w 2308383"/>
              <a:gd name="connsiteY518" fmla="*/ 1218343 h 2310955"/>
              <a:gd name="connsiteX519" fmla="*/ 1658207 w 2308383"/>
              <a:gd name="connsiteY519" fmla="*/ 1211485 h 2310955"/>
              <a:gd name="connsiteX520" fmla="*/ 1659922 w 2308383"/>
              <a:gd name="connsiteY520" fmla="*/ 1282637 h 2310955"/>
              <a:gd name="connsiteX521" fmla="*/ 1652207 w 2308383"/>
              <a:gd name="connsiteY521" fmla="*/ 1274921 h 2310955"/>
              <a:gd name="connsiteX522" fmla="*/ 1644491 w 2308383"/>
              <a:gd name="connsiteY522" fmla="*/ 1282637 h 2310955"/>
              <a:gd name="connsiteX523" fmla="*/ 1652207 w 2308383"/>
              <a:gd name="connsiteY523" fmla="*/ 1290352 h 2310955"/>
              <a:gd name="connsiteX524" fmla="*/ 1659922 w 2308383"/>
              <a:gd name="connsiteY524" fmla="*/ 1282637 h 2310955"/>
              <a:gd name="connsiteX525" fmla="*/ 1638110 w 2308383"/>
              <a:gd name="connsiteY525" fmla="*/ 1355598 h 2310955"/>
              <a:gd name="connsiteX526" fmla="*/ 1648016 w 2308383"/>
              <a:gd name="connsiteY526" fmla="*/ 1345692 h 2310955"/>
              <a:gd name="connsiteX527" fmla="*/ 1638110 w 2308383"/>
              <a:gd name="connsiteY527" fmla="*/ 1335786 h 2310955"/>
              <a:gd name="connsiteX528" fmla="*/ 1628204 w 2308383"/>
              <a:gd name="connsiteY528" fmla="*/ 1345692 h 2310955"/>
              <a:gd name="connsiteX529" fmla="*/ 1638110 w 2308383"/>
              <a:gd name="connsiteY529" fmla="*/ 1355598 h 2310955"/>
              <a:gd name="connsiteX530" fmla="*/ 1616012 w 2308383"/>
              <a:gd name="connsiteY530" fmla="*/ 1400556 h 2310955"/>
              <a:gd name="connsiteX531" fmla="*/ 1610106 w 2308383"/>
              <a:gd name="connsiteY531" fmla="*/ 1406462 h 2310955"/>
              <a:gd name="connsiteX532" fmla="*/ 1616012 w 2308383"/>
              <a:gd name="connsiteY532" fmla="*/ 1412272 h 2310955"/>
              <a:gd name="connsiteX533" fmla="*/ 1621822 w 2308383"/>
              <a:gd name="connsiteY533" fmla="*/ 1406366 h 2310955"/>
              <a:gd name="connsiteX534" fmla="*/ 1616012 w 2308383"/>
              <a:gd name="connsiteY534" fmla="*/ 1400556 h 2310955"/>
              <a:gd name="connsiteX535" fmla="*/ 1586389 w 2308383"/>
              <a:gd name="connsiteY535" fmla="*/ 1474565 h 2310955"/>
              <a:gd name="connsiteX536" fmla="*/ 1597057 w 2308383"/>
              <a:gd name="connsiteY536" fmla="*/ 1463802 h 2310955"/>
              <a:gd name="connsiteX537" fmla="*/ 1586293 w 2308383"/>
              <a:gd name="connsiteY537" fmla="*/ 1453134 h 2310955"/>
              <a:gd name="connsiteX538" fmla="*/ 1575626 w 2308383"/>
              <a:gd name="connsiteY538" fmla="*/ 1463897 h 2310955"/>
              <a:gd name="connsiteX539" fmla="*/ 1586389 w 2308383"/>
              <a:gd name="connsiteY539" fmla="*/ 1474565 h 2310955"/>
              <a:gd name="connsiteX540" fmla="*/ 1557909 w 2308383"/>
              <a:gd name="connsiteY540" fmla="*/ 1516952 h 2310955"/>
              <a:gd name="connsiteX541" fmla="*/ 1549527 w 2308383"/>
              <a:gd name="connsiteY541" fmla="*/ 1508570 h 2310955"/>
              <a:gd name="connsiteX542" fmla="*/ 1541145 w 2308383"/>
              <a:gd name="connsiteY542" fmla="*/ 1516952 h 2310955"/>
              <a:gd name="connsiteX543" fmla="*/ 1549527 w 2308383"/>
              <a:gd name="connsiteY543" fmla="*/ 1525334 h 2310955"/>
              <a:gd name="connsiteX544" fmla="*/ 1557909 w 2308383"/>
              <a:gd name="connsiteY544" fmla="*/ 1516952 h 2310955"/>
              <a:gd name="connsiteX545" fmla="*/ 1514666 w 2308383"/>
              <a:gd name="connsiteY545" fmla="*/ 1564958 h 2310955"/>
              <a:gd name="connsiteX546" fmla="*/ 1506284 w 2308383"/>
              <a:gd name="connsiteY546" fmla="*/ 1556576 h 2310955"/>
              <a:gd name="connsiteX547" fmla="*/ 1497902 w 2308383"/>
              <a:gd name="connsiteY547" fmla="*/ 1564958 h 2310955"/>
              <a:gd name="connsiteX548" fmla="*/ 1506284 w 2308383"/>
              <a:gd name="connsiteY548" fmla="*/ 1573339 h 2310955"/>
              <a:gd name="connsiteX549" fmla="*/ 1514666 w 2308383"/>
              <a:gd name="connsiteY549" fmla="*/ 1564958 h 2310955"/>
              <a:gd name="connsiteX550" fmla="*/ 1447324 w 2308383"/>
              <a:gd name="connsiteY550" fmla="*/ 1607058 h 2310955"/>
              <a:gd name="connsiteX551" fmla="*/ 1457230 w 2308383"/>
              <a:gd name="connsiteY551" fmla="*/ 1616964 h 2310955"/>
              <a:gd name="connsiteX552" fmla="*/ 1467136 w 2308383"/>
              <a:gd name="connsiteY552" fmla="*/ 1607058 h 2310955"/>
              <a:gd name="connsiteX553" fmla="*/ 1457230 w 2308383"/>
              <a:gd name="connsiteY553" fmla="*/ 1597152 h 2310955"/>
              <a:gd name="connsiteX554" fmla="*/ 1447324 w 2308383"/>
              <a:gd name="connsiteY554" fmla="*/ 1607058 h 2310955"/>
              <a:gd name="connsiteX555" fmla="*/ 1403223 w 2308383"/>
              <a:gd name="connsiteY555" fmla="*/ 1648206 h 2310955"/>
              <a:gd name="connsiteX556" fmla="*/ 1408938 w 2308383"/>
              <a:gd name="connsiteY556" fmla="*/ 1642491 h 2310955"/>
              <a:gd name="connsiteX557" fmla="*/ 1403223 w 2308383"/>
              <a:gd name="connsiteY557" fmla="*/ 1636776 h 2310955"/>
              <a:gd name="connsiteX558" fmla="*/ 1397508 w 2308383"/>
              <a:gd name="connsiteY558" fmla="*/ 1642491 h 2310955"/>
              <a:gd name="connsiteX559" fmla="*/ 1403223 w 2308383"/>
              <a:gd name="connsiteY559" fmla="*/ 1648206 h 2310955"/>
              <a:gd name="connsiteX560" fmla="*/ 1331976 w 2308383"/>
              <a:gd name="connsiteY560" fmla="*/ 1670780 h 2310955"/>
              <a:gd name="connsiteX561" fmla="*/ 1345121 w 2308383"/>
              <a:gd name="connsiteY561" fmla="*/ 1683830 h 2310955"/>
              <a:gd name="connsiteX562" fmla="*/ 1358170 w 2308383"/>
              <a:gd name="connsiteY562" fmla="*/ 1670685 h 2310955"/>
              <a:gd name="connsiteX563" fmla="*/ 1345025 w 2308383"/>
              <a:gd name="connsiteY563" fmla="*/ 1657636 h 2310955"/>
              <a:gd name="connsiteX564" fmla="*/ 1331976 w 2308383"/>
              <a:gd name="connsiteY564" fmla="*/ 1670780 h 2310955"/>
              <a:gd name="connsiteX565" fmla="*/ 1272731 w 2308383"/>
              <a:gd name="connsiteY565" fmla="*/ 1691354 h 2310955"/>
              <a:gd name="connsiteX566" fmla="*/ 1283875 w 2308383"/>
              <a:gd name="connsiteY566" fmla="*/ 1702403 h 2310955"/>
              <a:gd name="connsiteX567" fmla="*/ 1294924 w 2308383"/>
              <a:gd name="connsiteY567" fmla="*/ 1691259 h 2310955"/>
              <a:gd name="connsiteX568" fmla="*/ 1283780 w 2308383"/>
              <a:gd name="connsiteY568" fmla="*/ 1680210 h 2310955"/>
              <a:gd name="connsiteX569" fmla="*/ 1272731 w 2308383"/>
              <a:gd name="connsiteY569" fmla="*/ 1691354 h 2310955"/>
              <a:gd name="connsiteX570" fmla="*/ 1211294 w 2308383"/>
              <a:gd name="connsiteY570" fmla="*/ 1703927 h 2310955"/>
              <a:gd name="connsiteX571" fmla="*/ 1220343 w 2308383"/>
              <a:gd name="connsiteY571" fmla="*/ 1712976 h 2310955"/>
              <a:gd name="connsiteX572" fmla="*/ 1229392 w 2308383"/>
              <a:gd name="connsiteY572" fmla="*/ 1703832 h 2310955"/>
              <a:gd name="connsiteX573" fmla="*/ 1220343 w 2308383"/>
              <a:gd name="connsiteY573" fmla="*/ 1694783 h 2310955"/>
              <a:gd name="connsiteX574" fmla="*/ 1211294 w 2308383"/>
              <a:gd name="connsiteY574" fmla="*/ 1703927 h 2310955"/>
              <a:gd name="connsiteX575" fmla="*/ 1141381 w 2308383"/>
              <a:gd name="connsiteY575" fmla="*/ 1780413 h 2310955"/>
              <a:gd name="connsiteX576" fmla="*/ 1156240 w 2308383"/>
              <a:gd name="connsiteY576" fmla="*/ 1795082 h 2310955"/>
              <a:gd name="connsiteX577" fmla="*/ 1171004 w 2308383"/>
              <a:gd name="connsiteY577" fmla="*/ 1780223 h 2310955"/>
              <a:gd name="connsiteX578" fmla="*/ 1156145 w 2308383"/>
              <a:gd name="connsiteY578" fmla="*/ 1765554 h 2310955"/>
              <a:gd name="connsiteX579" fmla="*/ 1141381 w 2308383"/>
              <a:gd name="connsiteY579" fmla="*/ 1780413 h 2310955"/>
              <a:gd name="connsiteX580" fmla="*/ 1076706 w 2308383"/>
              <a:gd name="connsiteY580" fmla="*/ 1776984 h 2310955"/>
              <a:gd name="connsiteX581" fmla="*/ 1091756 w 2308383"/>
              <a:gd name="connsiteY581" fmla="*/ 1791843 h 2310955"/>
              <a:gd name="connsiteX582" fmla="*/ 1106615 w 2308383"/>
              <a:gd name="connsiteY582" fmla="*/ 1776889 h 2310955"/>
              <a:gd name="connsiteX583" fmla="*/ 1091660 w 2308383"/>
              <a:gd name="connsiteY583" fmla="*/ 1762030 h 2310955"/>
              <a:gd name="connsiteX584" fmla="*/ 1076706 w 2308383"/>
              <a:gd name="connsiteY584" fmla="*/ 1776984 h 2310955"/>
              <a:gd name="connsiteX585" fmla="*/ 1012317 w 2308383"/>
              <a:gd name="connsiteY585" fmla="*/ 1766411 h 2310955"/>
              <a:gd name="connsiteX586" fmla="*/ 1027938 w 2308383"/>
              <a:gd name="connsiteY586" fmla="*/ 1781937 h 2310955"/>
              <a:gd name="connsiteX587" fmla="*/ 1043464 w 2308383"/>
              <a:gd name="connsiteY587" fmla="*/ 1766221 h 2310955"/>
              <a:gd name="connsiteX588" fmla="*/ 1027748 w 2308383"/>
              <a:gd name="connsiteY588" fmla="*/ 1750695 h 2310955"/>
              <a:gd name="connsiteX589" fmla="*/ 1012317 w 2308383"/>
              <a:gd name="connsiteY589" fmla="*/ 1766411 h 2310955"/>
              <a:gd name="connsiteX590" fmla="*/ 965645 w 2308383"/>
              <a:gd name="connsiteY590" fmla="*/ 1732121 h 2310955"/>
              <a:gd name="connsiteX591" fmla="*/ 949071 w 2308383"/>
              <a:gd name="connsiteY591" fmla="*/ 1748790 h 2310955"/>
              <a:gd name="connsiteX592" fmla="*/ 965740 w 2308383"/>
              <a:gd name="connsiteY592" fmla="*/ 1765364 h 2310955"/>
              <a:gd name="connsiteX593" fmla="*/ 982313 w 2308383"/>
              <a:gd name="connsiteY593" fmla="*/ 1748695 h 2310955"/>
              <a:gd name="connsiteX594" fmla="*/ 965645 w 2308383"/>
              <a:gd name="connsiteY594" fmla="*/ 1732121 h 2310955"/>
              <a:gd name="connsiteX595" fmla="*/ 905828 w 2308383"/>
              <a:gd name="connsiteY595" fmla="*/ 1708880 h 2310955"/>
              <a:gd name="connsiteX596" fmla="*/ 890588 w 2308383"/>
              <a:gd name="connsiteY596" fmla="*/ 1724216 h 2310955"/>
              <a:gd name="connsiteX597" fmla="*/ 905923 w 2308383"/>
              <a:gd name="connsiteY597" fmla="*/ 1739456 h 2310955"/>
              <a:gd name="connsiteX598" fmla="*/ 921163 w 2308383"/>
              <a:gd name="connsiteY598" fmla="*/ 1724120 h 2310955"/>
              <a:gd name="connsiteX599" fmla="*/ 905828 w 2308383"/>
              <a:gd name="connsiteY599" fmla="*/ 1708880 h 2310955"/>
              <a:gd name="connsiteX600" fmla="*/ 849154 w 2308383"/>
              <a:gd name="connsiteY600" fmla="*/ 1677829 h 2310955"/>
              <a:gd name="connsiteX601" fmla="*/ 834009 w 2308383"/>
              <a:gd name="connsiteY601" fmla="*/ 1693164 h 2310955"/>
              <a:gd name="connsiteX602" fmla="*/ 849344 w 2308383"/>
              <a:gd name="connsiteY602" fmla="*/ 1708404 h 2310955"/>
              <a:gd name="connsiteX603" fmla="*/ 864584 w 2308383"/>
              <a:gd name="connsiteY603" fmla="*/ 1693069 h 2310955"/>
              <a:gd name="connsiteX604" fmla="*/ 849154 w 2308383"/>
              <a:gd name="connsiteY604" fmla="*/ 1677829 h 2310955"/>
              <a:gd name="connsiteX605" fmla="*/ 796290 w 2308383"/>
              <a:gd name="connsiteY605" fmla="*/ 1642967 h 2310955"/>
              <a:gd name="connsiteX606" fmla="*/ 783431 w 2308383"/>
              <a:gd name="connsiteY606" fmla="*/ 1655921 h 2310955"/>
              <a:gd name="connsiteX607" fmla="*/ 796385 w 2308383"/>
              <a:gd name="connsiteY607" fmla="*/ 1668780 h 2310955"/>
              <a:gd name="connsiteX608" fmla="*/ 809244 w 2308383"/>
              <a:gd name="connsiteY608" fmla="*/ 1655826 h 2310955"/>
              <a:gd name="connsiteX609" fmla="*/ 796290 w 2308383"/>
              <a:gd name="connsiteY609" fmla="*/ 1642967 h 2310955"/>
              <a:gd name="connsiteX610" fmla="*/ 747998 w 2308383"/>
              <a:gd name="connsiteY610" fmla="*/ 1598581 h 2310955"/>
              <a:gd name="connsiteX611" fmla="*/ 733615 w 2308383"/>
              <a:gd name="connsiteY611" fmla="*/ 1613059 h 2310955"/>
              <a:gd name="connsiteX612" fmla="*/ 748094 w 2308383"/>
              <a:gd name="connsiteY612" fmla="*/ 1627442 h 2310955"/>
              <a:gd name="connsiteX613" fmla="*/ 762476 w 2308383"/>
              <a:gd name="connsiteY613" fmla="*/ 1612964 h 2310955"/>
              <a:gd name="connsiteX614" fmla="*/ 747998 w 2308383"/>
              <a:gd name="connsiteY614" fmla="*/ 1598581 h 2310955"/>
              <a:gd name="connsiteX615" fmla="*/ 704755 w 2308383"/>
              <a:gd name="connsiteY615" fmla="*/ 1553051 h 2310955"/>
              <a:gd name="connsiteX616" fmla="*/ 692849 w 2308383"/>
              <a:gd name="connsiteY616" fmla="*/ 1565053 h 2310955"/>
              <a:gd name="connsiteX617" fmla="*/ 704850 w 2308383"/>
              <a:gd name="connsiteY617" fmla="*/ 1576959 h 2310955"/>
              <a:gd name="connsiteX618" fmla="*/ 716756 w 2308383"/>
              <a:gd name="connsiteY618" fmla="*/ 1564958 h 2310955"/>
              <a:gd name="connsiteX619" fmla="*/ 704755 w 2308383"/>
              <a:gd name="connsiteY619" fmla="*/ 1553051 h 2310955"/>
              <a:gd name="connsiteX620" fmla="*/ 667226 w 2308383"/>
              <a:gd name="connsiteY620" fmla="*/ 1527524 h 2310955"/>
              <a:gd name="connsiteX621" fmla="*/ 682276 w 2308383"/>
              <a:gd name="connsiteY621" fmla="*/ 1512380 h 2310955"/>
              <a:gd name="connsiteX622" fmla="*/ 667131 w 2308383"/>
              <a:gd name="connsiteY622" fmla="*/ 1497330 h 2310955"/>
              <a:gd name="connsiteX623" fmla="*/ 652082 w 2308383"/>
              <a:gd name="connsiteY623" fmla="*/ 1512475 h 2310955"/>
              <a:gd name="connsiteX624" fmla="*/ 667226 w 2308383"/>
              <a:gd name="connsiteY624" fmla="*/ 1527524 h 2310955"/>
              <a:gd name="connsiteX625" fmla="*/ 650843 w 2308383"/>
              <a:gd name="connsiteY625" fmla="*/ 1455896 h 2310955"/>
              <a:gd name="connsiteX626" fmla="*/ 635699 w 2308383"/>
              <a:gd name="connsiteY626" fmla="*/ 1440847 h 2310955"/>
              <a:gd name="connsiteX627" fmla="*/ 620649 w 2308383"/>
              <a:gd name="connsiteY627" fmla="*/ 1455992 h 2310955"/>
              <a:gd name="connsiteX628" fmla="*/ 635794 w 2308383"/>
              <a:gd name="connsiteY628" fmla="*/ 1471041 h 2310955"/>
              <a:gd name="connsiteX629" fmla="*/ 650843 w 2308383"/>
              <a:gd name="connsiteY629" fmla="*/ 1455896 h 2310955"/>
              <a:gd name="connsiteX630" fmla="*/ 610838 w 2308383"/>
              <a:gd name="connsiteY630" fmla="*/ 1415225 h 2310955"/>
              <a:gd name="connsiteX631" fmla="*/ 629698 w 2308383"/>
              <a:gd name="connsiteY631" fmla="*/ 1396175 h 2310955"/>
              <a:gd name="connsiteX632" fmla="*/ 610648 w 2308383"/>
              <a:gd name="connsiteY632" fmla="*/ 1377315 h 2310955"/>
              <a:gd name="connsiteX633" fmla="*/ 591788 w 2308383"/>
              <a:gd name="connsiteY633" fmla="*/ 1396365 h 2310955"/>
              <a:gd name="connsiteX634" fmla="*/ 610838 w 2308383"/>
              <a:gd name="connsiteY634" fmla="*/ 1415225 h 2310955"/>
              <a:gd name="connsiteX635" fmla="*/ 592741 w 2308383"/>
              <a:gd name="connsiteY635" fmla="*/ 1353407 h 2310955"/>
              <a:gd name="connsiteX636" fmla="*/ 611791 w 2308383"/>
              <a:gd name="connsiteY636" fmla="*/ 1334167 h 2310955"/>
              <a:gd name="connsiteX637" fmla="*/ 592550 w 2308383"/>
              <a:gd name="connsiteY637" fmla="*/ 1315117 h 2310955"/>
              <a:gd name="connsiteX638" fmla="*/ 573500 w 2308383"/>
              <a:gd name="connsiteY638" fmla="*/ 1334357 h 2310955"/>
              <a:gd name="connsiteX639" fmla="*/ 592741 w 2308383"/>
              <a:gd name="connsiteY639" fmla="*/ 1353407 h 2310955"/>
              <a:gd name="connsiteX640" fmla="*/ 581597 w 2308383"/>
              <a:gd name="connsiteY640" fmla="*/ 1289399 h 2310955"/>
              <a:gd name="connsiteX641" fmla="*/ 600361 w 2308383"/>
              <a:gd name="connsiteY641" fmla="*/ 1270540 h 2310955"/>
              <a:gd name="connsiteX642" fmla="*/ 581501 w 2308383"/>
              <a:gd name="connsiteY642" fmla="*/ 1251776 h 2310955"/>
              <a:gd name="connsiteX643" fmla="*/ 562737 w 2308383"/>
              <a:gd name="connsiteY643" fmla="*/ 1270635 h 2310955"/>
              <a:gd name="connsiteX644" fmla="*/ 581597 w 2308383"/>
              <a:gd name="connsiteY644" fmla="*/ 1289399 h 2310955"/>
              <a:gd name="connsiteX645" fmla="*/ 577787 w 2308383"/>
              <a:gd name="connsiteY645" fmla="*/ 1224343 h 2310955"/>
              <a:gd name="connsiteX646" fmla="*/ 595979 w 2308383"/>
              <a:gd name="connsiteY646" fmla="*/ 1205960 h 2310955"/>
              <a:gd name="connsiteX647" fmla="*/ 577596 w 2308383"/>
              <a:gd name="connsiteY647" fmla="*/ 1187768 h 2310955"/>
              <a:gd name="connsiteX648" fmla="*/ 559403 w 2308383"/>
              <a:gd name="connsiteY648" fmla="*/ 1206151 h 2310955"/>
              <a:gd name="connsiteX649" fmla="*/ 577787 w 2308383"/>
              <a:gd name="connsiteY649" fmla="*/ 1224343 h 2310955"/>
              <a:gd name="connsiteX650" fmla="*/ 581216 w 2308383"/>
              <a:gd name="connsiteY650" fmla="*/ 1159955 h 2310955"/>
              <a:gd name="connsiteX651" fmla="*/ 599599 w 2308383"/>
              <a:gd name="connsiteY651" fmla="*/ 1141381 h 2310955"/>
              <a:gd name="connsiteX652" fmla="*/ 581025 w 2308383"/>
              <a:gd name="connsiteY652" fmla="*/ 1122998 h 2310955"/>
              <a:gd name="connsiteX653" fmla="*/ 562642 w 2308383"/>
              <a:gd name="connsiteY653" fmla="*/ 1141571 h 2310955"/>
              <a:gd name="connsiteX654" fmla="*/ 581216 w 2308383"/>
              <a:gd name="connsiteY654" fmla="*/ 1159955 h 2310955"/>
              <a:gd name="connsiteX655" fmla="*/ 610648 w 2308383"/>
              <a:gd name="connsiteY655" fmla="*/ 1077659 h 2310955"/>
              <a:gd name="connsiteX656" fmla="*/ 591598 w 2308383"/>
              <a:gd name="connsiteY656" fmla="*/ 1058799 h 2310955"/>
              <a:gd name="connsiteX657" fmla="*/ 572738 w 2308383"/>
              <a:gd name="connsiteY657" fmla="*/ 1077849 h 2310955"/>
              <a:gd name="connsiteX658" fmla="*/ 591788 w 2308383"/>
              <a:gd name="connsiteY658" fmla="*/ 1096709 h 2310955"/>
              <a:gd name="connsiteX659" fmla="*/ 610648 w 2308383"/>
              <a:gd name="connsiteY659" fmla="*/ 1077659 h 2310955"/>
              <a:gd name="connsiteX660" fmla="*/ 628364 w 2308383"/>
              <a:gd name="connsiteY660" fmla="*/ 1015556 h 2310955"/>
              <a:gd name="connsiteX661" fmla="*/ 609314 w 2308383"/>
              <a:gd name="connsiteY661" fmla="*/ 996696 h 2310955"/>
              <a:gd name="connsiteX662" fmla="*/ 590455 w 2308383"/>
              <a:gd name="connsiteY662" fmla="*/ 1015746 h 2310955"/>
              <a:gd name="connsiteX663" fmla="*/ 609505 w 2308383"/>
              <a:gd name="connsiteY663" fmla="*/ 1034606 h 2310955"/>
              <a:gd name="connsiteX664" fmla="*/ 628364 w 2308383"/>
              <a:gd name="connsiteY664" fmla="*/ 1015556 h 2310955"/>
              <a:gd name="connsiteX665" fmla="*/ 647795 w 2308383"/>
              <a:gd name="connsiteY665" fmla="*/ 955738 h 2310955"/>
              <a:gd name="connsiteX666" fmla="*/ 633794 w 2308383"/>
              <a:gd name="connsiteY666" fmla="*/ 941832 h 2310955"/>
              <a:gd name="connsiteX667" fmla="*/ 619887 w 2308383"/>
              <a:gd name="connsiteY667" fmla="*/ 955834 h 2310955"/>
              <a:gd name="connsiteX668" fmla="*/ 633889 w 2308383"/>
              <a:gd name="connsiteY668" fmla="*/ 969740 h 2310955"/>
              <a:gd name="connsiteX669" fmla="*/ 647795 w 2308383"/>
              <a:gd name="connsiteY669" fmla="*/ 955738 h 2310955"/>
              <a:gd name="connsiteX670" fmla="*/ 665036 w 2308383"/>
              <a:gd name="connsiteY670" fmla="*/ 915353 h 2310955"/>
              <a:gd name="connsiteX671" fmla="*/ 681228 w 2308383"/>
              <a:gd name="connsiteY671" fmla="*/ 898970 h 2310955"/>
              <a:gd name="connsiteX672" fmla="*/ 664845 w 2308383"/>
              <a:gd name="connsiteY672" fmla="*/ 882777 h 2310955"/>
              <a:gd name="connsiteX673" fmla="*/ 648653 w 2308383"/>
              <a:gd name="connsiteY673" fmla="*/ 899160 h 2310955"/>
              <a:gd name="connsiteX674" fmla="*/ 665036 w 2308383"/>
              <a:gd name="connsiteY674" fmla="*/ 915353 h 2310955"/>
              <a:gd name="connsiteX675" fmla="*/ 702088 w 2308383"/>
              <a:gd name="connsiteY675" fmla="*/ 832771 h 2310955"/>
              <a:gd name="connsiteX676" fmla="*/ 688658 w 2308383"/>
              <a:gd name="connsiteY676" fmla="*/ 846296 h 2310955"/>
              <a:gd name="connsiteX677" fmla="*/ 702183 w 2308383"/>
              <a:gd name="connsiteY677" fmla="*/ 859631 h 2310955"/>
              <a:gd name="connsiteX678" fmla="*/ 715518 w 2308383"/>
              <a:gd name="connsiteY678" fmla="*/ 846201 h 2310955"/>
              <a:gd name="connsiteX679" fmla="*/ 702088 w 2308383"/>
              <a:gd name="connsiteY679" fmla="*/ 832771 h 2310955"/>
              <a:gd name="connsiteX680" fmla="*/ 745046 w 2308383"/>
              <a:gd name="connsiteY680" fmla="*/ 784479 h 2310955"/>
              <a:gd name="connsiteX681" fmla="*/ 731615 w 2308383"/>
              <a:gd name="connsiteY681" fmla="*/ 797909 h 2310955"/>
              <a:gd name="connsiteX682" fmla="*/ 745141 w 2308383"/>
              <a:gd name="connsiteY682" fmla="*/ 811340 h 2310955"/>
              <a:gd name="connsiteX683" fmla="*/ 758476 w 2308383"/>
              <a:gd name="connsiteY683" fmla="*/ 797909 h 2310955"/>
              <a:gd name="connsiteX684" fmla="*/ 745046 w 2308383"/>
              <a:gd name="connsiteY684" fmla="*/ 784479 h 2310955"/>
              <a:gd name="connsiteX685" fmla="*/ 793052 w 2308383"/>
              <a:gd name="connsiteY685" fmla="*/ 741426 h 2310955"/>
              <a:gd name="connsiteX686" fmla="*/ 779812 w 2308383"/>
              <a:gd name="connsiteY686" fmla="*/ 754761 h 2310955"/>
              <a:gd name="connsiteX687" fmla="*/ 793147 w 2308383"/>
              <a:gd name="connsiteY687" fmla="*/ 768001 h 2310955"/>
              <a:gd name="connsiteX688" fmla="*/ 806387 w 2308383"/>
              <a:gd name="connsiteY688" fmla="*/ 754666 h 2310955"/>
              <a:gd name="connsiteX689" fmla="*/ 793052 w 2308383"/>
              <a:gd name="connsiteY689" fmla="*/ 741426 h 2310955"/>
              <a:gd name="connsiteX690" fmla="*/ 845630 w 2308383"/>
              <a:gd name="connsiteY690" fmla="*/ 701421 h 2310955"/>
              <a:gd name="connsiteX691" fmla="*/ 830104 w 2308383"/>
              <a:gd name="connsiteY691" fmla="*/ 717042 h 2310955"/>
              <a:gd name="connsiteX692" fmla="*/ 845725 w 2308383"/>
              <a:gd name="connsiteY692" fmla="*/ 732568 h 2310955"/>
              <a:gd name="connsiteX693" fmla="*/ 861251 w 2308383"/>
              <a:gd name="connsiteY693" fmla="*/ 716947 h 2310955"/>
              <a:gd name="connsiteX694" fmla="*/ 845630 w 2308383"/>
              <a:gd name="connsiteY694" fmla="*/ 701421 h 2310955"/>
              <a:gd name="connsiteX695" fmla="*/ 902208 w 2308383"/>
              <a:gd name="connsiteY695" fmla="*/ 701231 h 2310955"/>
              <a:gd name="connsiteX696" fmla="*/ 917734 w 2308383"/>
              <a:gd name="connsiteY696" fmla="*/ 685610 h 2310955"/>
              <a:gd name="connsiteX697" fmla="*/ 902018 w 2308383"/>
              <a:gd name="connsiteY697" fmla="*/ 670084 h 2310955"/>
              <a:gd name="connsiteX698" fmla="*/ 886492 w 2308383"/>
              <a:gd name="connsiteY698" fmla="*/ 685705 h 2310955"/>
              <a:gd name="connsiteX699" fmla="*/ 902208 w 2308383"/>
              <a:gd name="connsiteY699" fmla="*/ 701231 h 2310955"/>
              <a:gd name="connsiteX700" fmla="*/ 961835 w 2308383"/>
              <a:gd name="connsiteY700" fmla="*/ 672751 h 2310955"/>
              <a:gd name="connsiteX701" fmla="*/ 973836 w 2308383"/>
              <a:gd name="connsiteY701" fmla="*/ 660654 h 2310955"/>
              <a:gd name="connsiteX702" fmla="*/ 961739 w 2308383"/>
              <a:gd name="connsiteY702" fmla="*/ 648653 h 2310955"/>
              <a:gd name="connsiteX703" fmla="*/ 949738 w 2308383"/>
              <a:gd name="connsiteY703" fmla="*/ 660749 h 2310955"/>
              <a:gd name="connsiteX704" fmla="*/ 961835 w 2308383"/>
              <a:gd name="connsiteY704" fmla="*/ 672751 h 2310955"/>
              <a:gd name="connsiteX705" fmla="*/ 1040416 w 2308383"/>
              <a:gd name="connsiteY705" fmla="*/ 642461 h 2310955"/>
              <a:gd name="connsiteX706" fmla="*/ 1023747 w 2308383"/>
              <a:gd name="connsiteY706" fmla="*/ 625888 h 2310955"/>
              <a:gd name="connsiteX707" fmla="*/ 1007174 w 2308383"/>
              <a:gd name="connsiteY707" fmla="*/ 642557 h 2310955"/>
              <a:gd name="connsiteX708" fmla="*/ 1023842 w 2308383"/>
              <a:gd name="connsiteY708" fmla="*/ 659130 h 2310955"/>
              <a:gd name="connsiteX709" fmla="*/ 1040416 w 2308383"/>
              <a:gd name="connsiteY709" fmla="*/ 642461 h 2310955"/>
              <a:gd name="connsiteX710" fmla="*/ 1087565 w 2308383"/>
              <a:gd name="connsiteY710" fmla="*/ 646557 h 2310955"/>
              <a:gd name="connsiteX711" fmla="*/ 1102614 w 2308383"/>
              <a:gd name="connsiteY711" fmla="*/ 631412 h 2310955"/>
              <a:gd name="connsiteX712" fmla="*/ 1087469 w 2308383"/>
              <a:gd name="connsiteY712" fmla="*/ 616363 h 2310955"/>
              <a:gd name="connsiteX713" fmla="*/ 1072420 w 2308383"/>
              <a:gd name="connsiteY713" fmla="*/ 631508 h 2310955"/>
              <a:gd name="connsiteX714" fmla="*/ 1087565 w 2308383"/>
              <a:gd name="connsiteY714" fmla="*/ 646557 h 2310955"/>
              <a:gd name="connsiteX715" fmla="*/ 1152049 w 2308383"/>
              <a:gd name="connsiteY715" fmla="*/ 641890 h 2310955"/>
              <a:gd name="connsiteX716" fmla="*/ 1166241 w 2308383"/>
              <a:gd name="connsiteY716" fmla="*/ 627602 h 2310955"/>
              <a:gd name="connsiteX717" fmla="*/ 1151954 w 2308383"/>
              <a:gd name="connsiteY717" fmla="*/ 613410 h 2310955"/>
              <a:gd name="connsiteX718" fmla="*/ 1137761 w 2308383"/>
              <a:gd name="connsiteY718" fmla="*/ 627698 h 2310955"/>
              <a:gd name="connsiteX719" fmla="*/ 1152049 w 2308383"/>
              <a:gd name="connsiteY719" fmla="*/ 641890 h 2310955"/>
              <a:gd name="connsiteX720" fmla="*/ 1216628 w 2308383"/>
              <a:gd name="connsiteY720" fmla="*/ 646081 h 2310955"/>
              <a:gd name="connsiteX721" fmla="*/ 1231678 w 2308383"/>
              <a:gd name="connsiteY721" fmla="*/ 630936 h 2310955"/>
              <a:gd name="connsiteX722" fmla="*/ 1216533 w 2308383"/>
              <a:gd name="connsiteY722" fmla="*/ 615887 h 2310955"/>
              <a:gd name="connsiteX723" fmla="*/ 1201484 w 2308383"/>
              <a:gd name="connsiteY723" fmla="*/ 631031 h 2310955"/>
              <a:gd name="connsiteX724" fmla="*/ 1216628 w 2308383"/>
              <a:gd name="connsiteY724" fmla="*/ 646081 h 2310955"/>
              <a:gd name="connsiteX725" fmla="*/ 1280351 w 2308383"/>
              <a:gd name="connsiteY725" fmla="*/ 658559 h 2310955"/>
              <a:gd name="connsiteX726" fmla="*/ 1297210 w 2308383"/>
              <a:gd name="connsiteY726" fmla="*/ 641509 h 2310955"/>
              <a:gd name="connsiteX727" fmla="*/ 1280160 w 2308383"/>
              <a:gd name="connsiteY727" fmla="*/ 624650 h 2310955"/>
              <a:gd name="connsiteX728" fmla="*/ 1263301 w 2308383"/>
              <a:gd name="connsiteY728" fmla="*/ 641699 h 2310955"/>
              <a:gd name="connsiteX729" fmla="*/ 1280351 w 2308383"/>
              <a:gd name="connsiteY729" fmla="*/ 658559 h 2310955"/>
              <a:gd name="connsiteX730" fmla="*/ 1342454 w 2308383"/>
              <a:gd name="connsiteY730" fmla="*/ 646652 h 2310955"/>
              <a:gd name="connsiteX731" fmla="*/ 1329976 w 2308383"/>
              <a:gd name="connsiteY731" fmla="*/ 659321 h 2310955"/>
              <a:gd name="connsiteX732" fmla="*/ 1342644 w 2308383"/>
              <a:gd name="connsiteY732" fmla="*/ 671894 h 2310955"/>
              <a:gd name="connsiteX733" fmla="*/ 1355217 w 2308383"/>
              <a:gd name="connsiteY733" fmla="*/ 659225 h 2310955"/>
              <a:gd name="connsiteX734" fmla="*/ 1342454 w 2308383"/>
              <a:gd name="connsiteY734" fmla="*/ 646652 h 2310955"/>
              <a:gd name="connsiteX735" fmla="*/ 1402366 w 2308383"/>
              <a:gd name="connsiteY735" fmla="*/ 696373 h 2310955"/>
              <a:gd name="connsiteX736" fmla="*/ 1414939 w 2308383"/>
              <a:gd name="connsiteY736" fmla="*/ 683705 h 2310955"/>
              <a:gd name="connsiteX737" fmla="*/ 1402271 w 2308383"/>
              <a:gd name="connsiteY737" fmla="*/ 671132 h 2310955"/>
              <a:gd name="connsiteX738" fmla="*/ 1389698 w 2308383"/>
              <a:gd name="connsiteY738" fmla="*/ 683800 h 2310955"/>
              <a:gd name="connsiteX739" fmla="*/ 1402366 w 2308383"/>
              <a:gd name="connsiteY739" fmla="*/ 696373 h 2310955"/>
              <a:gd name="connsiteX740" fmla="*/ 1459039 w 2308383"/>
              <a:gd name="connsiteY740" fmla="*/ 731806 h 2310955"/>
              <a:gd name="connsiteX741" fmla="*/ 1475899 w 2308383"/>
              <a:gd name="connsiteY741" fmla="*/ 714756 h 2310955"/>
              <a:gd name="connsiteX742" fmla="*/ 1458849 w 2308383"/>
              <a:gd name="connsiteY742" fmla="*/ 697897 h 2310955"/>
              <a:gd name="connsiteX743" fmla="*/ 1441990 w 2308383"/>
              <a:gd name="connsiteY743" fmla="*/ 714947 h 2310955"/>
              <a:gd name="connsiteX744" fmla="*/ 1459039 w 2308383"/>
              <a:gd name="connsiteY744" fmla="*/ 731806 h 2310955"/>
              <a:gd name="connsiteX745" fmla="*/ 1526286 w 2308383"/>
              <a:gd name="connsiteY745" fmla="*/ 751999 h 2310955"/>
              <a:gd name="connsiteX746" fmla="*/ 1511808 w 2308383"/>
              <a:gd name="connsiteY746" fmla="*/ 737616 h 2310955"/>
              <a:gd name="connsiteX747" fmla="*/ 1497425 w 2308383"/>
              <a:gd name="connsiteY747" fmla="*/ 752094 h 2310955"/>
              <a:gd name="connsiteX748" fmla="*/ 1511903 w 2308383"/>
              <a:gd name="connsiteY748" fmla="*/ 766477 h 2310955"/>
              <a:gd name="connsiteX749" fmla="*/ 1526286 w 2308383"/>
              <a:gd name="connsiteY749" fmla="*/ 751999 h 2310955"/>
              <a:gd name="connsiteX750" fmla="*/ 1575435 w 2308383"/>
              <a:gd name="connsiteY750" fmla="*/ 794861 h 2310955"/>
              <a:gd name="connsiteX751" fmla="*/ 1560100 w 2308383"/>
              <a:gd name="connsiteY751" fmla="*/ 779621 h 2310955"/>
              <a:gd name="connsiteX752" fmla="*/ 1544860 w 2308383"/>
              <a:gd name="connsiteY752" fmla="*/ 794957 h 2310955"/>
              <a:gd name="connsiteX753" fmla="*/ 1560195 w 2308383"/>
              <a:gd name="connsiteY753" fmla="*/ 810197 h 2310955"/>
              <a:gd name="connsiteX754" fmla="*/ 1575435 w 2308383"/>
              <a:gd name="connsiteY754" fmla="*/ 794861 h 2310955"/>
              <a:gd name="connsiteX755" fmla="*/ 1618679 w 2308383"/>
              <a:gd name="connsiteY755" fmla="*/ 842963 h 2310955"/>
              <a:gd name="connsiteX756" fmla="*/ 1603343 w 2308383"/>
              <a:gd name="connsiteY756" fmla="*/ 827723 h 2310955"/>
              <a:gd name="connsiteX757" fmla="*/ 1588103 w 2308383"/>
              <a:gd name="connsiteY757" fmla="*/ 843058 h 2310955"/>
              <a:gd name="connsiteX758" fmla="*/ 1603439 w 2308383"/>
              <a:gd name="connsiteY758" fmla="*/ 858298 h 2310955"/>
              <a:gd name="connsiteX759" fmla="*/ 1618679 w 2308383"/>
              <a:gd name="connsiteY759" fmla="*/ 842963 h 2310955"/>
              <a:gd name="connsiteX760" fmla="*/ 1640967 w 2308383"/>
              <a:gd name="connsiteY760" fmla="*/ 879634 h 2310955"/>
              <a:gd name="connsiteX761" fmla="*/ 1625060 w 2308383"/>
              <a:gd name="connsiteY761" fmla="*/ 895636 h 2310955"/>
              <a:gd name="connsiteX762" fmla="*/ 1641062 w 2308383"/>
              <a:gd name="connsiteY762" fmla="*/ 911543 h 2310955"/>
              <a:gd name="connsiteX763" fmla="*/ 1656969 w 2308383"/>
              <a:gd name="connsiteY763" fmla="*/ 895540 h 2310955"/>
              <a:gd name="connsiteX764" fmla="*/ 1640967 w 2308383"/>
              <a:gd name="connsiteY764" fmla="*/ 879634 h 2310955"/>
              <a:gd name="connsiteX765" fmla="*/ 1685068 w 2308383"/>
              <a:gd name="connsiteY765" fmla="*/ 951929 h 2310955"/>
              <a:gd name="connsiteX766" fmla="*/ 1672400 w 2308383"/>
              <a:gd name="connsiteY766" fmla="*/ 939356 h 2310955"/>
              <a:gd name="connsiteX767" fmla="*/ 1659827 w 2308383"/>
              <a:gd name="connsiteY767" fmla="*/ 952024 h 2310955"/>
              <a:gd name="connsiteX768" fmla="*/ 1672495 w 2308383"/>
              <a:gd name="connsiteY768" fmla="*/ 964597 h 2310955"/>
              <a:gd name="connsiteX769" fmla="*/ 1685068 w 2308383"/>
              <a:gd name="connsiteY769" fmla="*/ 951929 h 2310955"/>
              <a:gd name="connsiteX770" fmla="*/ 1688402 w 2308383"/>
              <a:gd name="connsiteY770" fmla="*/ 1011650 h 2310955"/>
              <a:gd name="connsiteX771" fmla="*/ 1697450 w 2308383"/>
              <a:gd name="connsiteY771" fmla="*/ 1020699 h 2310955"/>
              <a:gd name="connsiteX772" fmla="*/ 1706499 w 2308383"/>
              <a:gd name="connsiteY772" fmla="*/ 1011555 h 2310955"/>
              <a:gd name="connsiteX773" fmla="*/ 1697355 w 2308383"/>
              <a:gd name="connsiteY773" fmla="*/ 1002506 h 2310955"/>
              <a:gd name="connsiteX774" fmla="*/ 1688402 w 2308383"/>
              <a:gd name="connsiteY774" fmla="*/ 1011650 h 2310955"/>
              <a:gd name="connsiteX775" fmla="*/ 1715643 w 2308383"/>
              <a:gd name="connsiteY775" fmla="*/ 1091279 h 2310955"/>
              <a:gd name="connsiteX776" fmla="*/ 1733264 w 2308383"/>
              <a:gd name="connsiteY776" fmla="*/ 1073563 h 2310955"/>
              <a:gd name="connsiteX777" fmla="*/ 1715548 w 2308383"/>
              <a:gd name="connsiteY777" fmla="*/ 1056037 h 2310955"/>
              <a:gd name="connsiteX778" fmla="*/ 1698022 w 2308383"/>
              <a:gd name="connsiteY778" fmla="*/ 1073753 h 2310955"/>
              <a:gd name="connsiteX779" fmla="*/ 1715643 w 2308383"/>
              <a:gd name="connsiteY779" fmla="*/ 1091279 h 2310955"/>
              <a:gd name="connsiteX780" fmla="*/ 1726692 w 2308383"/>
              <a:gd name="connsiteY780" fmla="*/ 1153668 h 2310955"/>
              <a:gd name="connsiteX781" fmla="*/ 1742885 w 2308383"/>
              <a:gd name="connsiteY781" fmla="*/ 1137380 h 2310955"/>
              <a:gd name="connsiteX782" fmla="*/ 1726597 w 2308383"/>
              <a:gd name="connsiteY782" fmla="*/ 1121188 h 2310955"/>
              <a:gd name="connsiteX783" fmla="*/ 1710404 w 2308383"/>
              <a:gd name="connsiteY783" fmla="*/ 1137476 h 2310955"/>
              <a:gd name="connsiteX784" fmla="*/ 1726692 w 2308383"/>
              <a:gd name="connsiteY784" fmla="*/ 1153668 h 2310955"/>
              <a:gd name="connsiteX785" fmla="*/ 1730502 w 2308383"/>
              <a:gd name="connsiteY785" fmla="*/ 1217676 h 2310955"/>
              <a:gd name="connsiteX786" fmla="*/ 1746218 w 2308383"/>
              <a:gd name="connsiteY786" fmla="*/ 1201865 h 2310955"/>
              <a:gd name="connsiteX787" fmla="*/ 1730407 w 2308383"/>
              <a:gd name="connsiteY787" fmla="*/ 1186148 h 2310955"/>
              <a:gd name="connsiteX788" fmla="*/ 1714691 w 2308383"/>
              <a:gd name="connsiteY788" fmla="*/ 1201960 h 2310955"/>
              <a:gd name="connsiteX789" fmla="*/ 1730502 w 2308383"/>
              <a:gd name="connsiteY789" fmla="*/ 1217676 h 2310955"/>
              <a:gd name="connsiteX790" fmla="*/ 1743361 w 2308383"/>
              <a:gd name="connsiteY790" fmla="*/ 1266349 h 2310955"/>
              <a:gd name="connsiteX791" fmla="*/ 1726978 w 2308383"/>
              <a:gd name="connsiteY791" fmla="*/ 1250156 h 2310955"/>
              <a:gd name="connsiteX792" fmla="*/ 1710785 w 2308383"/>
              <a:gd name="connsiteY792" fmla="*/ 1266444 h 2310955"/>
              <a:gd name="connsiteX793" fmla="*/ 1727073 w 2308383"/>
              <a:gd name="connsiteY793" fmla="*/ 1282637 h 2310955"/>
              <a:gd name="connsiteX794" fmla="*/ 1743361 w 2308383"/>
              <a:gd name="connsiteY794" fmla="*/ 1266349 h 2310955"/>
              <a:gd name="connsiteX795" fmla="*/ 1734122 w 2308383"/>
              <a:gd name="connsiteY795" fmla="*/ 1330166 h 2310955"/>
              <a:gd name="connsiteX796" fmla="*/ 1716405 w 2308383"/>
              <a:gd name="connsiteY796" fmla="*/ 1312640 h 2310955"/>
              <a:gd name="connsiteX797" fmla="*/ 1698879 w 2308383"/>
              <a:gd name="connsiteY797" fmla="*/ 1330357 h 2310955"/>
              <a:gd name="connsiteX798" fmla="*/ 1716596 w 2308383"/>
              <a:gd name="connsiteY798" fmla="*/ 1347883 h 2310955"/>
              <a:gd name="connsiteX799" fmla="*/ 1734122 w 2308383"/>
              <a:gd name="connsiteY799" fmla="*/ 1330166 h 2310955"/>
              <a:gd name="connsiteX800" fmla="*/ 1711547 w 2308383"/>
              <a:gd name="connsiteY800" fmla="*/ 1392364 h 2310955"/>
              <a:gd name="connsiteX801" fmla="*/ 1698784 w 2308383"/>
              <a:gd name="connsiteY801" fmla="*/ 1379696 h 2310955"/>
              <a:gd name="connsiteX802" fmla="*/ 1686020 w 2308383"/>
              <a:gd name="connsiteY802" fmla="*/ 1392460 h 2310955"/>
              <a:gd name="connsiteX803" fmla="*/ 1698784 w 2308383"/>
              <a:gd name="connsiteY803" fmla="*/ 1405128 h 2310955"/>
              <a:gd name="connsiteX804" fmla="*/ 1711547 w 2308383"/>
              <a:gd name="connsiteY804" fmla="*/ 1392364 h 2310955"/>
              <a:gd name="connsiteX805" fmla="*/ 1674305 w 2308383"/>
              <a:gd name="connsiteY805" fmla="*/ 1468660 h 2310955"/>
              <a:gd name="connsiteX806" fmla="*/ 1690688 w 2308383"/>
              <a:gd name="connsiteY806" fmla="*/ 1452182 h 2310955"/>
              <a:gd name="connsiteX807" fmla="*/ 1674209 w 2308383"/>
              <a:gd name="connsiteY807" fmla="*/ 1435799 h 2310955"/>
              <a:gd name="connsiteX808" fmla="*/ 1657826 w 2308383"/>
              <a:gd name="connsiteY808" fmla="*/ 1452277 h 2310955"/>
              <a:gd name="connsiteX809" fmla="*/ 1674305 w 2308383"/>
              <a:gd name="connsiteY809" fmla="*/ 1468660 h 2310955"/>
              <a:gd name="connsiteX810" fmla="*/ 1643348 w 2308383"/>
              <a:gd name="connsiteY810" fmla="*/ 1525334 h 2310955"/>
              <a:gd name="connsiteX811" fmla="*/ 1659731 w 2308383"/>
              <a:gd name="connsiteY811" fmla="*/ 1508855 h 2310955"/>
              <a:gd name="connsiteX812" fmla="*/ 1643253 w 2308383"/>
              <a:gd name="connsiteY812" fmla="*/ 1492472 h 2310955"/>
              <a:gd name="connsiteX813" fmla="*/ 1626870 w 2308383"/>
              <a:gd name="connsiteY813" fmla="*/ 1508951 h 2310955"/>
              <a:gd name="connsiteX814" fmla="*/ 1643348 w 2308383"/>
              <a:gd name="connsiteY814" fmla="*/ 1525334 h 2310955"/>
              <a:gd name="connsiteX815" fmla="*/ 1606106 w 2308383"/>
              <a:gd name="connsiteY815" fmla="*/ 1576673 h 2310955"/>
              <a:gd name="connsiteX816" fmla="*/ 1620964 w 2308383"/>
              <a:gd name="connsiteY816" fmla="*/ 1561719 h 2310955"/>
              <a:gd name="connsiteX817" fmla="*/ 1606010 w 2308383"/>
              <a:gd name="connsiteY817" fmla="*/ 1546860 h 2310955"/>
              <a:gd name="connsiteX818" fmla="*/ 1591151 w 2308383"/>
              <a:gd name="connsiteY818" fmla="*/ 1561814 h 2310955"/>
              <a:gd name="connsiteX819" fmla="*/ 1606106 w 2308383"/>
              <a:gd name="connsiteY819" fmla="*/ 1576673 h 2310955"/>
              <a:gd name="connsiteX820" fmla="*/ 1581531 w 2308383"/>
              <a:gd name="connsiteY820" fmla="*/ 1610011 h 2310955"/>
              <a:gd name="connsiteX821" fmla="*/ 1563053 w 2308383"/>
              <a:gd name="connsiteY821" fmla="*/ 1591628 h 2310955"/>
              <a:gd name="connsiteX822" fmla="*/ 1544669 w 2308383"/>
              <a:gd name="connsiteY822" fmla="*/ 1610201 h 2310955"/>
              <a:gd name="connsiteX823" fmla="*/ 1563148 w 2308383"/>
              <a:gd name="connsiteY823" fmla="*/ 1628585 h 2310955"/>
              <a:gd name="connsiteX824" fmla="*/ 1581531 w 2308383"/>
              <a:gd name="connsiteY824" fmla="*/ 1610011 h 2310955"/>
              <a:gd name="connsiteX825" fmla="*/ 1515142 w 2308383"/>
              <a:gd name="connsiteY825" fmla="*/ 1667732 h 2310955"/>
              <a:gd name="connsiteX826" fmla="*/ 1529525 w 2308383"/>
              <a:gd name="connsiteY826" fmla="*/ 1653254 h 2310955"/>
              <a:gd name="connsiteX827" fmla="*/ 1515047 w 2308383"/>
              <a:gd name="connsiteY827" fmla="*/ 1638872 h 2310955"/>
              <a:gd name="connsiteX828" fmla="*/ 1500664 w 2308383"/>
              <a:gd name="connsiteY828" fmla="*/ 1653350 h 2310955"/>
              <a:gd name="connsiteX829" fmla="*/ 1515142 w 2308383"/>
              <a:gd name="connsiteY829" fmla="*/ 1667732 h 2310955"/>
              <a:gd name="connsiteX830" fmla="*/ 1462564 w 2308383"/>
              <a:gd name="connsiteY830" fmla="*/ 1706975 h 2310955"/>
              <a:gd name="connsiteX831" fmla="*/ 1478566 w 2308383"/>
              <a:gd name="connsiteY831" fmla="*/ 1690783 h 2310955"/>
              <a:gd name="connsiteX832" fmla="*/ 1462373 w 2308383"/>
              <a:gd name="connsiteY832" fmla="*/ 1674686 h 2310955"/>
              <a:gd name="connsiteX833" fmla="*/ 1446276 w 2308383"/>
              <a:gd name="connsiteY833" fmla="*/ 1690878 h 2310955"/>
              <a:gd name="connsiteX834" fmla="*/ 1462564 w 2308383"/>
              <a:gd name="connsiteY834" fmla="*/ 1706975 h 2310955"/>
              <a:gd name="connsiteX835" fmla="*/ 1406081 w 2308383"/>
              <a:gd name="connsiteY835" fmla="*/ 1735455 h 2310955"/>
              <a:gd name="connsiteX836" fmla="*/ 1419130 w 2308383"/>
              <a:gd name="connsiteY836" fmla="*/ 1722311 h 2310955"/>
              <a:gd name="connsiteX837" fmla="*/ 1405985 w 2308383"/>
              <a:gd name="connsiteY837" fmla="*/ 1709261 h 2310955"/>
              <a:gd name="connsiteX838" fmla="*/ 1392936 w 2308383"/>
              <a:gd name="connsiteY838" fmla="*/ 1722406 h 2310955"/>
              <a:gd name="connsiteX839" fmla="*/ 1406081 w 2308383"/>
              <a:gd name="connsiteY839" fmla="*/ 1735455 h 2310955"/>
              <a:gd name="connsiteX840" fmla="*/ 1346549 w 2308383"/>
              <a:gd name="connsiteY840" fmla="*/ 1764411 h 2310955"/>
              <a:gd name="connsiteX841" fmla="*/ 1363599 w 2308383"/>
              <a:gd name="connsiteY841" fmla="*/ 1747266 h 2310955"/>
              <a:gd name="connsiteX842" fmla="*/ 1346454 w 2308383"/>
              <a:gd name="connsiteY842" fmla="*/ 1730216 h 2310955"/>
              <a:gd name="connsiteX843" fmla="*/ 1329404 w 2308383"/>
              <a:gd name="connsiteY843" fmla="*/ 1747457 h 2310955"/>
              <a:gd name="connsiteX844" fmla="*/ 1346549 w 2308383"/>
              <a:gd name="connsiteY844" fmla="*/ 1764411 h 2310955"/>
              <a:gd name="connsiteX845" fmla="*/ 1284446 w 2308383"/>
              <a:gd name="connsiteY845" fmla="*/ 1781747 h 2310955"/>
              <a:gd name="connsiteX846" fmla="*/ 1300639 w 2308383"/>
              <a:gd name="connsiteY846" fmla="*/ 1765459 h 2310955"/>
              <a:gd name="connsiteX847" fmla="*/ 1284351 w 2308383"/>
              <a:gd name="connsiteY847" fmla="*/ 1749266 h 2310955"/>
              <a:gd name="connsiteX848" fmla="*/ 1268063 w 2308383"/>
              <a:gd name="connsiteY848" fmla="*/ 1765649 h 2310955"/>
              <a:gd name="connsiteX849" fmla="*/ 1284446 w 2308383"/>
              <a:gd name="connsiteY849" fmla="*/ 1781747 h 2310955"/>
              <a:gd name="connsiteX850" fmla="*/ 1205579 w 2308383"/>
              <a:gd name="connsiteY850" fmla="*/ 1776508 h 2310955"/>
              <a:gd name="connsiteX851" fmla="*/ 1220724 w 2308383"/>
              <a:gd name="connsiteY851" fmla="*/ 1791557 h 2310955"/>
              <a:gd name="connsiteX852" fmla="*/ 1235774 w 2308383"/>
              <a:gd name="connsiteY852" fmla="*/ 1776413 h 2310955"/>
              <a:gd name="connsiteX853" fmla="*/ 1220629 w 2308383"/>
              <a:gd name="connsiteY853" fmla="*/ 1761363 h 2310955"/>
              <a:gd name="connsiteX854" fmla="*/ 1205579 w 2308383"/>
              <a:gd name="connsiteY854" fmla="*/ 1776508 h 2310955"/>
              <a:gd name="connsiteX855" fmla="*/ 1156335 w 2308383"/>
              <a:gd name="connsiteY855" fmla="*/ 1835753 h 2310955"/>
              <a:gd name="connsiteX856" fmla="*/ 1139762 w 2308383"/>
              <a:gd name="connsiteY856" fmla="*/ 1852422 h 2310955"/>
              <a:gd name="connsiteX857" fmla="*/ 1156430 w 2308383"/>
              <a:gd name="connsiteY857" fmla="*/ 1868996 h 2310955"/>
              <a:gd name="connsiteX858" fmla="*/ 1173004 w 2308383"/>
              <a:gd name="connsiteY858" fmla="*/ 1852327 h 2310955"/>
              <a:gd name="connsiteX859" fmla="*/ 1156335 w 2308383"/>
              <a:gd name="connsiteY859" fmla="*/ 1835753 h 2310955"/>
              <a:gd name="connsiteX860" fmla="*/ 1091851 w 2308383"/>
              <a:gd name="connsiteY860" fmla="*/ 1833182 h 2310955"/>
              <a:gd name="connsiteX861" fmla="*/ 1075563 w 2308383"/>
              <a:gd name="connsiteY861" fmla="*/ 1849469 h 2310955"/>
              <a:gd name="connsiteX862" fmla="*/ 1091946 w 2308383"/>
              <a:gd name="connsiteY862" fmla="*/ 1865662 h 2310955"/>
              <a:gd name="connsiteX863" fmla="*/ 1108139 w 2308383"/>
              <a:gd name="connsiteY863" fmla="*/ 1849279 h 2310955"/>
              <a:gd name="connsiteX864" fmla="*/ 1091851 w 2308383"/>
              <a:gd name="connsiteY864" fmla="*/ 1833182 h 2310955"/>
              <a:gd name="connsiteX865" fmla="*/ 1027843 w 2308383"/>
              <a:gd name="connsiteY865" fmla="*/ 1824228 h 2310955"/>
              <a:gd name="connsiteX866" fmla="*/ 1012127 w 2308383"/>
              <a:gd name="connsiteY866" fmla="*/ 1840039 h 2310955"/>
              <a:gd name="connsiteX867" fmla="*/ 1027938 w 2308383"/>
              <a:gd name="connsiteY867" fmla="*/ 1855756 h 2310955"/>
              <a:gd name="connsiteX868" fmla="*/ 1043654 w 2308383"/>
              <a:gd name="connsiteY868" fmla="*/ 1839944 h 2310955"/>
              <a:gd name="connsiteX869" fmla="*/ 1027843 w 2308383"/>
              <a:gd name="connsiteY869" fmla="*/ 1824228 h 2310955"/>
              <a:gd name="connsiteX870" fmla="*/ 965168 w 2308383"/>
              <a:gd name="connsiteY870" fmla="*/ 1809179 h 2310955"/>
              <a:gd name="connsiteX871" fmla="*/ 950119 w 2308383"/>
              <a:gd name="connsiteY871" fmla="*/ 1824323 h 2310955"/>
              <a:gd name="connsiteX872" fmla="*/ 965263 w 2308383"/>
              <a:gd name="connsiteY872" fmla="*/ 1839373 h 2310955"/>
              <a:gd name="connsiteX873" fmla="*/ 980313 w 2308383"/>
              <a:gd name="connsiteY873" fmla="*/ 1824228 h 2310955"/>
              <a:gd name="connsiteX874" fmla="*/ 965168 w 2308383"/>
              <a:gd name="connsiteY874" fmla="*/ 1809179 h 2310955"/>
              <a:gd name="connsiteX875" fmla="*/ 904304 w 2308383"/>
              <a:gd name="connsiteY875" fmla="*/ 1785557 h 2310955"/>
              <a:gd name="connsiteX876" fmla="*/ 887540 w 2308383"/>
              <a:gd name="connsiteY876" fmla="*/ 1802416 h 2310955"/>
              <a:gd name="connsiteX877" fmla="*/ 904399 w 2308383"/>
              <a:gd name="connsiteY877" fmla="*/ 1819085 h 2310955"/>
              <a:gd name="connsiteX878" fmla="*/ 921163 w 2308383"/>
              <a:gd name="connsiteY878" fmla="*/ 1802225 h 2310955"/>
              <a:gd name="connsiteX879" fmla="*/ 904304 w 2308383"/>
              <a:gd name="connsiteY879" fmla="*/ 1785557 h 2310955"/>
              <a:gd name="connsiteX880" fmla="*/ 846011 w 2308383"/>
              <a:gd name="connsiteY880" fmla="*/ 1757743 h 2310955"/>
              <a:gd name="connsiteX881" fmla="*/ 829247 w 2308383"/>
              <a:gd name="connsiteY881" fmla="*/ 1774603 h 2310955"/>
              <a:gd name="connsiteX882" fmla="*/ 846106 w 2308383"/>
              <a:gd name="connsiteY882" fmla="*/ 1791367 h 2310955"/>
              <a:gd name="connsiteX883" fmla="*/ 862870 w 2308383"/>
              <a:gd name="connsiteY883" fmla="*/ 1774508 h 2310955"/>
              <a:gd name="connsiteX884" fmla="*/ 846011 w 2308383"/>
              <a:gd name="connsiteY884" fmla="*/ 1757743 h 2310955"/>
              <a:gd name="connsiteX885" fmla="*/ 790670 w 2308383"/>
              <a:gd name="connsiteY885" fmla="*/ 1725454 h 2310955"/>
              <a:gd name="connsiteX886" fmla="*/ 775145 w 2308383"/>
              <a:gd name="connsiteY886" fmla="*/ 1741075 h 2310955"/>
              <a:gd name="connsiteX887" fmla="*/ 790765 w 2308383"/>
              <a:gd name="connsiteY887" fmla="*/ 1756601 h 2310955"/>
              <a:gd name="connsiteX888" fmla="*/ 806291 w 2308383"/>
              <a:gd name="connsiteY888" fmla="*/ 1740980 h 2310955"/>
              <a:gd name="connsiteX889" fmla="*/ 790670 w 2308383"/>
              <a:gd name="connsiteY889" fmla="*/ 1725454 h 2310955"/>
              <a:gd name="connsiteX890" fmla="*/ 739045 w 2308383"/>
              <a:gd name="connsiteY890" fmla="*/ 1686973 h 2310955"/>
              <a:gd name="connsiteX891" fmla="*/ 723805 w 2308383"/>
              <a:gd name="connsiteY891" fmla="*/ 1702308 h 2310955"/>
              <a:gd name="connsiteX892" fmla="*/ 739140 w 2308383"/>
              <a:gd name="connsiteY892" fmla="*/ 1717548 h 2310955"/>
              <a:gd name="connsiteX893" fmla="*/ 754380 w 2308383"/>
              <a:gd name="connsiteY893" fmla="*/ 1702213 h 2310955"/>
              <a:gd name="connsiteX894" fmla="*/ 739045 w 2308383"/>
              <a:gd name="connsiteY894" fmla="*/ 1686973 h 2310955"/>
              <a:gd name="connsiteX895" fmla="*/ 691515 w 2308383"/>
              <a:gd name="connsiteY895" fmla="*/ 1644110 h 2310955"/>
              <a:gd name="connsiteX896" fmla="*/ 677323 w 2308383"/>
              <a:gd name="connsiteY896" fmla="*/ 1658398 h 2310955"/>
              <a:gd name="connsiteX897" fmla="*/ 691610 w 2308383"/>
              <a:gd name="connsiteY897" fmla="*/ 1672590 h 2310955"/>
              <a:gd name="connsiteX898" fmla="*/ 705803 w 2308383"/>
              <a:gd name="connsiteY898" fmla="*/ 1658303 h 2310955"/>
              <a:gd name="connsiteX899" fmla="*/ 691515 w 2308383"/>
              <a:gd name="connsiteY899" fmla="*/ 1644110 h 2310955"/>
              <a:gd name="connsiteX900" fmla="*/ 662845 w 2308383"/>
              <a:gd name="connsiteY900" fmla="*/ 1610011 h 2310955"/>
              <a:gd name="connsiteX901" fmla="*/ 648557 w 2308383"/>
              <a:gd name="connsiteY901" fmla="*/ 1595818 h 2310955"/>
              <a:gd name="connsiteX902" fmla="*/ 634365 w 2308383"/>
              <a:gd name="connsiteY902" fmla="*/ 1610106 h 2310955"/>
              <a:gd name="connsiteX903" fmla="*/ 648653 w 2308383"/>
              <a:gd name="connsiteY903" fmla="*/ 1624298 h 2310955"/>
              <a:gd name="connsiteX904" fmla="*/ 662845 w 2308383"/>
              <a:gd name="connsiteY904" fmla="*/ 1610011 h 2310955"/>
              <a:gd name="connsiteX905" fmla="*/ 610743 w 2308383"/>
              <a:gd name="connsiteY905" fmla="*/ 1573054 h 2310955"/>
              <a:gd name="connsiteX906" fmla="*/ 625983 w 2308383"/>
              <a:gd name="connsiteY906" fmla="*/ 1557718 h 2310955"/>
              <a:gd name="connsiteX907" fmla="*/ 610648 w 2308383"/>
              <a:gd name="connsiteY907" fmla="*/ 1542479 h 2310955"/>
              <a:gd name="connsiteX908" fmla="*/ 595408 w 2308383"/>
              <a:gd name="connsiteY908" fmla="*/ 1557814 h 2310955"/>
              <a:gd name="connsiteX909" fmla="*/ 610743 w 2308383"/>
              <a:gd name="connsiteY909" fmla="*/ 1573054 h 2310955"/>
              <a:gd name="connsiteX910" fmla="*/ 595408 w 2308383"/>
              <a:gd name="connsiteY910" fmla="*/ 1501807 h 2310955"/>
              <a:gd name="connsiteX911" fmla="*/ 578072 w 2308383"/>
              <a:gd name="connsiteY911" fmla="*/ 1484567 h 2310955"/>
              <a:gd name="connsiteX912" fmla="*/ 560832 w 2308383"/>
              <a:gd name="connsiteY912" fmla="*/ 1501902 h 2310955"/>
              <a:gd name="connsiteX913" fmla="*/ 578168 w 2308383"/>
              <a:gd name="connsiteY913" fmla="*/ 1519142 h 2310955"/>
              <a:gd name="connsiteX914" fmla="*/ 595408 w 2308383"/>
              <a:gd name="connsiteY914" fmla="*/ 1501807 h 2310955"/>
              <a:gd name="connsiteX915" fmla="*/ 551402 w 2308383"/>
              <a:gd name="connsiteY915" fmla="*/ 1461992 h 2310955"/>
              <a:gd name="connsiteX916" fmla="*/ 570262 w 2308383"/>
              <a:gd name="connsiteY916" fmla="*/ 1442942 h 2310955"/>
              <a:gd name="connsiteX917" fmla="*/ 551212 w 2308383"/>
              <a:gd name="connsiteY917" fmla="*/ 1424083 h 2310955"/>
              <a:gd name="connsiteX918" fmla="*/ 532352 w 2308383"/>
              <a:gd name="connsiteY918" fmla="*/ 1443133 h 2310955"/>
              <a:gd name="connsiteX919" fmla="*/ 551402 w 2308383"/>
              <a:gd name="connsiteY919" fmla="*/ 1461992 h 2310955"/>
              <a:gd name="connsiteX920" fmla="*/ 530638 w 2308383"/>
              <a:gd name="connsiteY920" fmla="*/ 1400175 h 2310955"/>
              <a:gd name="connsiteX921" fmla="*/ 548831 w 2308383"/>
              <a:gd name="connsiteY921" fmla="*/ 1381792 h 2310955"/>
              <a:gd name="connsiteX922" fmla="*/ 530447 w 2308383"/>
              <a:gd name="connsiteY922" fmla="*/ 1363599 h 2310955"/>
              <a:gd name="connsiteX923" fmla="*/ 512255 w 2308383"/>
              <a:gd name="connsiteY923" fmla="*/ 1381982 h 2310955"/>
              <a:gd name="connsiteX924" fmla="*/ 530638 w 2308383"/>
              <a:gd name="connsiteY924" fmla="*/ 1400175 h 2310955"/>
              <a:gd name="connsiteX925" fmla="*/ 515969 w 2308383"/>
              <a:gd name="connsiteY925" fmla="*/ 1338643 h 2310955"/>
              <a:gd name="connsiteX926" fmla="*/ 535686 w 2308383"/>
              <a:gd name="connsiteY926" fmla="*/ 1318736 h 2310955"/>
              <a:gd name="connsiteX927" fmla="*/ 515779 w 2308383"/>
              <a:gd name="connsiteY927" fmla="*/ 1299020 h 2310955"/>
              <a:gd name="connsiteX928" fmla="*/ 496062 w 2308383"/>
              <a:gd name="connsiteY928" fmla="*/ 1318927 h 2310955"/>
              <a:gd name="connsiteX929" fmla="*/ 515969 w 2308383"/>
              <a:gd name="connsiteY929" fmla="*/ 1338643 h 2310955"/>
              <a:gd name="connsiteX930" fmla="*/ 507683 w 2308383"/>
              <a:gd name="connsiteY930" fmla="*/ 1275207 h 2310955"/>
              <a:gd name="connsiteX931" fmla="*/ 528066 w 2308383"/>
              <a:gd name="connsiteY931" fmla="*/ 1254633 h 2310955"/>
              <a:gd name="connsiteX932" fmla="*/ 507492 w 2308383"/>
              <a:gd name="connsiteY932" fmla="*/ 1234250 h 2310955"/>
              <a:gd name="connsiteX933" fmla="*/ 487109 w 2308383"/>
              <a:gd name="connsiteY933" fmla="*/ 1254824 h 2310955"/>
              <a:gd name="connsiteX934" fmla="*/ 507683 w 2308383"/>
              <a:gd name="connsiteY934" fmla="*/ 1275207 h 2310955"/>
              <a:gd name="connsiteX935" fmla="*/ 505873 w 2308383"/>
              <a:gd name="connsiteY935" fmla="*/ 1210818 h 2310955"/>
              <a:gd name="connsiteX936" fmla="*/ 526447 w 2308383"/>
              <a:gd name="connsiteY936" fmla="*/ 1190149 h 2310955"/>
              <a:gd name="connsiteX937" fmla="*/ 505778 w 2308383"/>
              <a:gd name="connsiteY937" fmla="*/ 1169575 h 2310955"/>
              <a:gd name="connsiteX938" fmla="*/ 485204 w 2308383"/>
              <a:gd name="connsiteY938" fmla="*/ 1190339 h 2310955"/>
              <a:gd name="connsiteX939" fmla="*/ 505873 w 2308383"/>
              <a:gd name="connsiteY939" fmla="*/ 1210818 h 2310955"/>
              <a:gd name="connsiteX940" fmla="*/ 489775 w 2308383"/>
              <a:gd name="connsiteY940" fmla="*/ 1125760 h 2310955"/>
              <a:gd name="connsiteX941" fmla="*/ 510540 w 2308383"/>
              <a:gd name="connsiteY941" fmla="*/ 1146334 h 2310955"/>
              <a:gd name="connsiteX942" fmla="*/ 531114 w 2308383"/>
              <a:gd name="connsiteY942" fmla="*/ 1125569 h 2310955"/>
              <a:gd name="connsiteX943" fmla="*/ 510445 w 2308383"/>
              <a:gd name="connsiteY943" fmla="*/ 1104995 h 2310955"/>
              <a:gd name="connsiteX944" fmla="*/ 489775 w 2308383"/>
              <a:gd name="connsiteY944" fmla="*/ 1125760 h 2310955"/>
              <a:gd name="connsiteX945" fmla="*/ 542258 w 2308383"/>
              <a:gd name="connsiteY945" fmla="*/ 1061942 h 2310955"/>
              <a:gd name="connsiteX946" fmla="*/ 521399 w 2308383"/>
              <a:gd name="connsiteY946" fmla="*/ 1041178 h 2310955"/>
              <a:gd name="connsiteX947" fmla="*/ 500634 w 2308383"/>
              <a:gd name="connsiteY947" fmla="*/ 1062038 h 2310955"/>
              <a:gd name="connsiteX948" fmla="*/ 521494 w 2308383"/>
              <a:gd name="connsiteY948" fmla="*/ 1082802 h 2310955"/>
              <a:gd name="connsiteX949" fmla="*/ 542258 w 2308383"/>
              <a:gd name="connsiteY949" fmla="*/ 1061942 h 2310955"/>
              <a:gd name="connsiteX950" fmla="*/ 559880 w 2308383"/>
              <a:gd name="connsiteY950" fmla="*/ 999649 h 2310955"/>
              <a:gd name="connsiteX951" fmla="*/ 538639 w 2308383"/>
              <a:gd name="connsiteY951" fmla="*/ 978599 h 2310955"/>
              <a:gd name="connsiteX952" fmla="*/ 517589 w 2308383"/>
              <a:gd name="connsiteY952" fmla="*/ 999839 h 2310955"/>
              <a:gd name="connsiteX953" fmla="*/ 538829 w 2308383"/>
              <a:gd name="connsiteY953" fmla="*/ 1020890 h 2310955"/>
              <a:gd name="connsiteX954" fmla="*/ 559880 w 2308383"/>
              <a:gd name="connsiteY954" fmla="*/ 999649 h 2310955"/>
              <a:gd name="connsiteX955" fmla="*/ 583216 w 2308383"/>
              <a:gd name="connsiteY955" fmla="*/ 939356 h 2310955"/>
              <a:gd name="connsiteX956" fmla="*/ 561975 w 2308383"/>
              <a:gd name="connsiteY956" fmla="*/ 918305 h 2310955"/>
              <a:gd name="connsiteX957" fmla="*/ 540925 w 2308383"/>
              <a:gd name="connsiteY957" fmla="*/ 939546 h 2310955"/>
              <a:gd name="connsiteX958" fmla="*/ 562166 w 2308383"/>
              <a:gd name="connsiteY958" fmla="*/ 960596 h 2310955"/>
              <a:gd name="connsiteX959" fmla="*/ 583216 w 2308383"/>
              <a:gd name="connsiteY959" fmla="*/ 939356 h 2310955"/>
              <a:gd name="connsiteX960" fmla="*/ 591312 w 2308383"/>
              <a:gd name="connsiteY960" fmla="*/ 860679 h 2310955"/>
              <a:gd name="connsiteX961" fmla="*/ 570262 w 2308383"/>
              <a:gd name="connsiteY961" fmla="*/ 881920 h 2310955"/>
              <a:gd name="connsiteX962" fmla="*/ 591503 w 2308383"/>
              <a:gd name="connsiteY962" fmla="*/ 902970 h 2310955"/>
              <a:gd name="connsiteX963" fmla="*/ 612553 w 2308383"/>
              <a:gd name="connsiteY963" fmla="*/ 881729 h 2310955"/>
              <a:gd name="connsiteX964" fmla="*/ 591312 w 2308383"/>
              <a:gd name="connsiteY964" fmla="*/ 860679 h 2310955"/>
              <a:gd name="connsiteX965" fmla="*/ 646176 w 2308383"/>
              <a:gd name="connsiteY965" fmla="*/ 827342 h 2310955"/>
              <a:gd name="connsiteX966" fmla="*/ 626174 w 2308383"/>
              <a:gd name="connsiteY966" fmla="*/ 807434 h 2310955"/>
              <a:gd name="connsiteX967" fmla="*/ 606266 w 2308383"/>
              <a:gd name="connsiteY967" fmla="*/ 827437 h 2310955"/>
              <a:gd name="connsiteX968" fmla="*/ 626364 w 2308383"/>
              <a:gd name="connsiteY968" fmla="*/ 847344 h 2310955"/>
              <a:gd name="connsiteX969" fmla="*/ 646176 w 2308383"/>
              <a:gd name="connsiteY969" fmla="*/ 827342 h 2310955"/>
              <a:gd name="connsiteX970" fmla="*/ 666274 w 2308383"/>
              <a:gd name="connsiteY970" fmla="*/ 753523 h 2310955"/>
              <a:gd name="connsiteX971" fmla="*/ 643223 w 2308383"/>
              <a:gd name="connsiteY971" fmla="*/ 776764 h 2310955"/>
              <a:gd name="connsiteX972" fmla="*/ 666464 w 2308383"/>
              <a:gd name="connsiteY972" fmla="*/ 799814 h 2310955"/>
              <a:gd name="connsiteX973" fmla="*/ 689515 w 2308383"/>
              <a:gd name="connsiteY973" fmla="*/ 776573 h 2310955"/>
              <a:gd name="connsiteX974" fmla="*/ 666274 w 2308383"/>
              <a:gd name="connsiteY974" fmla="*/ 753523 h 2310955"/>
              <a:gd name="connsiteX975" fmla="*/ 711327 w 2308383"/>
              <a:gd name="connsiteY975" fmla="*/ 711803 h 2310955"/>
              <a:gd name="connsiteX976" fmla="*/ 692944 w 2308383"/>
              <a:gd name="connsiteY976" fmla="*/ 730377 h 2310955"/>
              <a:gd name="connsiteX977" fmla="*/ 711518 w 2308383"/>
              <a:gd name="connsiteY977" fmla="*/ 748760 h 2310955"/>
              <a:gd name="connsiteX978" fmla="*/ 729901 w 2308383"/>
              <a:gd name="connsiteY978" fmla="*/ 730282 h 2310955"/>
              <a:gd name="connsiteX979" fmla="*/ 711327 w 2308383"/>
              <a:gd name="connsiteY979" fmla="*/ 711803 h 2310955"/>
              <a:gd name="connsiteX980" fmla="*/ 784003 w 2308383"/>
              <a:gd name="connsiteY980" fmla="*/ 688467 h 2310955"/>
              <a:gd name="connsiteX981" fmla="*/ 760571 w 2308383"/>
              <a:gd name="connsiteY981" fmla="*/ 665226 h 2310955"/>
              <a:gd name="connsiteX982" fmla="*/ 737330 w 2308383"/>
              <a:gd name="connsiteY982" fmla="*/ 688658 h 2310955"/>
              <a:gd name="connsiteX983" fmla="*/ 760762 w 2308383"/>
              <a:gd name="connsiteY983" fmla="*/ 711899 h 2310955"/>
              <a:gd name="connsiteX984" fmla="*/ 784003 w 2308383"/>
              <a:gd name="connsiteY984" fmla="*/ 688467 h 2310955"/>
              <a:gd name="connsiteX985" fmla="*/ 834104 w 2308383"/>
              <a:gd name="connsiteY985" fmla="*/ 651796 h 2310955"/>
              <a:gd name="connsiteX986" fmla="*/ 813911 w 2308383"/>
              <a:gd name="connsiteY986" fmla="*/ 631698 h 2310955"/>
              <a:gd name="connsiteX987" fmla="*/ 793813 w 2308383"/>
              <a:gd name="connsiteY987" fmla="*/ 651891 h 2310955"/>
              <a:gd name="connsiteX988" fmla="*/ 814007 w 2308383"/>
              <a:gd name="connsiteY988" fmla="*/ 671989 h 2310955"/>
              <a:gd name="connsiteX989" fmla="*/ 834104 w 2308383"/>
              <a:gd name="connsiteY989" fmla="*/ 651796 h 2310955"/>
              <a:gd name="connsiteX990" fmla="*/ 870585 w 2308383"/>
              <a:gd name="connsiteY990" fmla="*/ 598646 h 2310955"/>
              <a:gd name="connsiteX991" fmla="*/ 848487 w 2308383"/>
              <a:gd name="connsiteY991" fmla="*/ 620840 h 2310955"/>
              <a:gd name="connsiteX992" fmla="*/ 870680 w 2308383"/>
              <a:gd name="connsiteY992" fmla="*/ 642938 h 2310955"/>
              <a:gd name="connsiteX993" fmla="*/ 892778 w 2308383"/>
              <a:gd name="connsiteY993" fmla="*/ 620744 h 2310955"/>
              <a:gd name="connsiteX994" fmla="*/ 870585 w 2308383"/>
              <a:gd name="connsiteY994" fmla="*/ 598646 h 2310955"/>
              <a:gd name="connsiteX995" fmla="*/ 930021 w 2308383"/>
              <a:gd name="connsiteY995" fmla="*/ 575977 h 2310955"/>
              <a:gd name="connsiteX996" fmla="*/ 910590 w 2308383"/>
              <a:gd name="connsiteY996" fmla="*/ 595503 h 2310955"/>
              <a:gd name="connsiteX997" fmla="*/ 930116 w 2308383"/>
              <a:gd name="connsiteY997" fmla="*/ 614934 h 2310955"/>
              <a:gd name="connsiteX998" fmla="*/ 949547 w 2308383"/>
              <a:gd name="connsiteY998" fmla="*/ 595408 h 2310955"/>
              <a:gd name="connsiteX999" fmla="*/ 930021 w 2308383"/>
              <a:gd name="connsiteY999" fmla="*/ 575977 h 2310955"/>
              <a:gd name="connsiteX1000" fmla="*/ 1015175 w 2308383"/>
              <a:gd name="connsiteY1000" fmla="*/ 576072 h 2310955"/>
              <a:gd name="connsiteX1001" fmla="*/ 991743 w 2308383"/>
              <a:gd name="connsiteY1001" fmla="*/ 552831 h 2310955"/>
              <a:gd name="connsiteX1002" fmla="*/ 968502 w 2308383"/>
              <a:gd name="connsiteY1002" fmla="*/ 576263 h 2310955"/>
              <a:gd name="connsiteX1003" fmla="*/ 991934 w 2308383"/>
              <a:gd name="connsiteY1003" fmla="*/ 599504 h 2310955"/>
              <a:gd name="connsiteX1004" fmla="*/ 1015175 w 2308383"/>
              <a:gd name="connsiteY1004" fmla="*/ 576072 h 2310955"/>
              <a:gd name="connsiteX1005" fmla="*/ 1055084 w 2308383"/>
              <a:gd name="connsiteY1005" fmla="*/ 541020 h 2310955"/>
              <a:gd name="connsiteX1006" fmla="*/ 1032986 w 2308383"/>
              <a:gd name="connsiteY1006" fmla="*/ 563213 h 2310955"/>
              <a:gd name="connsiteX1007" fmla="*/ 1055180 w 2308383"/>
              <a:gd name="connsiteY1007" fmla="*/ 585311 h 2310955"/>
              <a:gd name="connsiteX1008" fmla="*/ 1077278 w 2308383"/>
              <a:gd name="connsiteY1008" fmla="*/ 563118 h 2310955"/>
              <a:gd name="connsiteX1009" fmla="*/ 1055084 w 2308383"/>
              <a:gd name="connsiteY1009" fmla="*/ 541020 h 2310955"/>
              <a:gd name="connsiteX1010" fmla="*/ 1119378 w 2308383"/>
              <a:gd name="connsiteY1010" fmla="*/ 534353 h 2310955"/>
              <a:gd name="connsiteX1011" fmla="*/ 1097280 w 2308383"/>
              <a:gd name="connsiteY1011" fmla="*/ 556546 h 2310955"/>
              <a:gd name="connsiteX1012" fmla="*/ 1119473 w 2308383"/>
              <a:gd name="connsiteY1012" fmla="*/ 578644 h 2310955"/>
              <a:gd name="connsiteX1013" fmla="*/ 1141571 w 2308383"/>
              <a:gd name="connsiteY1013" fmla="*/ 556451 h 2310955"/>
              <a:gd name="connsiteX1014" fmla="*/ 1119378 w 2308383"/>
              <a:gd name="connsiteY1014" fmla="*/ 534353 h 2310955"/>
              <a:gd name="connsiteX1015" fmla="*/ 1183958 w 2308383"/>
              <a:gd name="connsiteY1015" fmla="*/ 534257 h 2310955"/>
              <a:gd name="connsiteX1016" fmla="*/ 1162050 w 2308383"/>
              <a:gd name="connsiteY1016" fmla="*/ 556355 h 2310955"/>
              <a:gd name="connsiteX1017" fmla="*/ 1184148 w 2308383"/>
              <a:gd name="connsiteY1017" fmla="*/ 578263 h 2310955"/>
              <a:gd name="connsiteX1018" fmla="*/ 1206056 w 2308383"/>
              <a:gd name="connsiteY1018" fmla="*/ 556165 h 2310955"/>
              <a:gd name="connsiteX1019" fmla="*/ 1183958 w 2308383"/>
              <a:gd name="connsiteY1019" fmla="*/ 534257 h 2310955"/>
              <a:gd name="connsiteX1020" fmla="*/ 1270730 w 2308383"/>
              <a:gd name="connsiteY1020" fmla="*/ 562356 h 2310955"/>
              <a:gd name="connsiteX1021" fmla="*/ 1248347 w 2308383"/>
              <a:gd name="connsiteY1021" fmla="*/ 540163 h 2310955"/>
              <a:gd name="connsiteX1022" fmla="*/ 1226058 w 2308383"/>
              <a:gd name="connsiteY1022" fmla="*/ 562547 h 2310955"/>
              <a:gd name="connsiteX1023" fmla="*/ 1248442 w 2308383"/>
              <a:gd name="connsiteY1023" fmla="*/ 584740 h 2310955"/>
              <a:gd name="connsiteX1024" fmla="*/ 1270730 w 2308383"/>
              <a:gd name="connsiteY1024" fmla="*/ 562356 h 2310955"/>
              <a:gd name="connsiteX1025" fmla="*/ 1311783 w 2308383"/>
              <a:gd name="connsiteY1025" fmla="*/ 552069 h 2310955"/>
              <a:gd name="connsiteX1026" fmla="*/ 1288828 w 2308383"/>
              <a:gd name="connsiteY1026" fmla="*/ 575120 h 2310955"/>
              <a:gd name="connsiteX1027" fmla="*/ 1311878 w 2308383"/>
              <a:gd name="connsiteY1027" fmla="*/ 598075 h 2310955"/>
              <a:gd name="connsiteX1028" fmla="*/ 1334738 w 2308383"/>
              <a:gd name="connsiteY1028" fmla="*/ 575024 h 2310955"/>
              <a:gd name="connsiteX1029" fmla="*/ 1311783 w 2308383"/>
              <a:gd name="connsiteY1029" fmla="*/ 552069 h 2310955"/>
              <a:gd name="connsiteX1030" fmla="*/ 1373600 w 2308383"/>
              <a:gd name="connsiteY1030" fmla="*/ 574739 h 2310955"/>
              <a:gd name="connsiteX1031" fmla="*/ 1354550 w 2308383"/>
              <a:gd name="connsiteY1031" fmla="*/ 593979 h 2310955"/>
              <a:gd name="connsiteX1032" fmla="*/ 1373791 w 2308383"/>
              <a:gd name="connsiteY1032" fmla="*/ 613029 h 2310955"/>
              <a:gd name="connsiteX1033" fmla="*/ 1392841 w 2308383"/>
              <a:gd name="connsiteY1033" fmla="*/ 593789 h 2310955"/>
              <a:gd name="connsiteX1034" fmla="*/ 1373600 w 2308383"/>
              <a:gd name="connsiteY1034" fmla="*/ 574739 h 2310955"/>
              <a:gd name="connsiteX1035" fmla="*/ 1433417 w 2308383"/>
              <a:gd name="connsiteY1035" fmla="*/ 640175 h 2310955"/>
              <a:gd name="connsiteX1036" fmla="*/ 1454849 w 2308383"/>
              <a:gd name="connsiteY1036" fmla="*/ 618649 h 2310955"/>
              <a:gd name="connsiteX1037" fmla="*/ 1433322 w 2308383"/>
              <a:gd name="connsiteY1037" fmla="*/ 597218 h 2310955"/>
              <a:gd name="connsiteX1038" fmla="*/ 1411891 w 2308383"/>
              <a:gd name="connsiteY1038" fmla="*/ 618744 h 2310955"/>
              <a:gd name="connsiteX1039" fmla="*/ 1433417 w 2308383"/>
              <a:gd name="connsiteY1039" fmla="*/ 640175 h 2310955"/>
              <a:gd name="connsiteX1040" fmla="*/ 1510189 w 2308383"/>
              <a:gd name="connsiteY1040" fmla="*/ 649415 h 2310955"/>
              <a:gd name="connsiteX1041" fmla="*/ 1490091 w 2308383"/>
              <a:gd name="connsiteY1041" fmla="*/ 629507 h 2310955"/>
              <a:gd name="connsiteX1042" fmla="*/ 1470184 w 2308383"/>
              <a:gd name="connsiteY1042" fmla="*/ 649510 h 2310955"/>
              <a:gd name="connsiteX1043" fmla="*/ 1490282 w 2308383"/>
              <a:gd name="connsiteY1043" fmla="*/ 669417 h 2310955"/>
              <a:gd name="connsiteX1044" fmla="*/ 1510189 w 2308383"/>
              <a:gd name="connsiteY1044" fmla="*/ 649415 h 2310955"/>
              <a:gd name="connsiteX1045" fmla="*/ 1563719 w 2308383"/>
              <a:gd name="connsiteY1045" fmla="*/ 685610 h 2310955"/>
              <a:gd name="connsiteX1046" fmla="*/ 1543717 w 2308383"/>
              <a:gd name="connsiteY1046" fmla="*/ 665702 h 2310955"/>
              <a:gd name="connsiteX1047" fmla="*/ 1523810 w 2308383"/>
              <a:gd name="connsiteY1047" fmla="*/ 685705 h 2310955"/>
              <a:gd name="connsiteX1048" fmla="*/ 1543907 w 2308383"/>
              <a:gd name="connsiteY1048" fmla="*/ 705612 h 2310955"/>
              <a:gd name="connsiteX1049" fmla="*/ 1563719 w 2308383"/>
              <a:gd name="connsiteY1049" fmla="*/ 685610 h 2310955"/>
              <a:gd name="connsiteX1050" fmla="*/ 1612868 w 2308383"/>
              <a:gd name="connsiteY1050" fmla="*/ 726948 h 2310955"/>
              <a:gd name="connsiteX1051" fmla="*/ 1593342 w 2308383"/>
              <a:gd name="connsiteY1051" fmla="*/ 707517 h 2310955"/>
              <a:gd name="connsiteX1052" fmla="*/ 1573911 w 2308383"/>
              <a:gd name="connsiteY1052" fmla="*/ 727043 h 2310955"/>
              <a:gd name="connsiteX1053" fmla="*/ 1593437 w 2308383"/>
              <a:gd name="connsiteY1053" fmla="*/ 746474 h 2310955"/>
              <a:gd name="connsiteX1054" fmla="*/ 1612868 w 2308383"/>
              <a:gd name="connsiteY1054" fmla="*/ 726948 h 2310955"/>
              <a:gd name="connsiteX1055" fmla="*/ 1638776 w 2308383"/>
              <a:gd name="connsiteY1055" fmla="*/ 796290 h 2310955"/>
              <a:gd name="connsiteX1056" fmla="*/ 1661827 w 2308383"/>
              <a:gd name="connsiteY1056" fmla="*/ 773049 h 2310955"/>
              <a:gd name="connsiteX1057" fmla="*/ 1638586 w 2308383"/>
              <a:gd name="connsiteY1057" fmla="*/ 749999 h 2310955"/>
              <a:gd name="connsiteX1058" fmla="*/ 1615535 w 2308383"/>
              <a:gd name="connsiteY1058" fmla="*/ 773240 h 2310955"/>
              <a:gd name="connsiteX1059" fmla="*/ 1638776 w 2308383"/>
              <a:gd name="connsiteY1059" fmla="*/ 796290 h 2310955"/>
              <a:gd name="connsiteX1060" fmla="*/ 1658874 w 2308383"/>
              <a:gd name="connsiteY1060" fmla="*/ 823627 h 2310955"/>
              <a:gd name="connsiteX1061" fmla="*/ 1679258 w 2308383"/>
              <a:gd name="connsiteY1061" fmla="*/ 843820 h 2310955"/>
              <a:gd name="connsiteX1062" fmla="*/ 1699451 w 2308383"/>
              <a:gd name="connsiteY1062" fmla="*/ 823436 h 2310955"/>
              <a:gd name="connsiteX1063" fmla="*/ 1679067 w 2308383"/>
              <a:gd name="connsiteY1063" fmla="*/ 803243 h 2310955"/>
              <a:gd name="connsiteX1064" fmla="*/ 1658874 w 2308383"/>
              <a:gd name="connsiteY1064" fmla="*/ 823627 h 2310955"/>
              <a:gd name="connsiteX1065" fmla="*/ 1714595 w 2308383"/>
              <a:gd name="connsiteY1065" fmla="*/ 899922 h 2310955"/>
              <a:gd name="connsiteX1066" fmla="*/ 1736693 w 2308383"/>
              <a:gd name="connsiteY1066" fmla="*/ 877729 h 2310955"/>
              <a:gd name="connsiteX1067" fmla="*/ 1714500 w 2308383"/>
              <a:gd name="connsiteY1067" fmla="*/ 855631 h 2310955"/>
              <a:gd name="connsiteX1068" fmla="*/ 1692402 w 2308383"/>
              <a:gd name="connsiteY1068" fmla="*/ 877824 h 2310955"/>
              <a:gd name="connsiteX1069" fmla="*/ 1714595 w 2308383"/>
              <a:gd name="connsiteY1069" fmla="*/ 899922 h 2310955"/>
              <a:gd name="connsiteX1070" fmla="*/ 1766316 w 2308383"/>
              <a:gd name="connsiteY1070" fmla="*/ 935069 h 2310955"/>
              <a:gd name="connsiteX1071" fmla="*/ 1744123 w 2308383"/>
              <a:gd name="connsiteY1071" fmla="*/ 912971 h 2310955"/>
              <a:gd name="connsiteX1072" fmla="*/ 1722025 w 2308383"/>
              <a:gd name="connsiteY1072" fmla="*/ 935165 h 2310955"/>
              <a:gd name="connsiteX1073" fmla="*/ 1744218 w 2308383"/>
              <a:gd name="connsiteY1073" fmla="*/ 957263 h 2310955"/>
              <a:gd name="connsiteX1074" fmla="*/ 1766316 w 2308383"/>
              <a:gd name="connsiteY1074" fmla="*/ 935069 h 2310955"/>
              <a:gd name="connsiteX1075" fmla="*/ 1768126 w 2308383"/>
              <a:gd name="connsiteY1075" fmla="*/ 1014984 h 2310955"/>
              <a:gd name="connsiteX1076" fmla="*/ 1787843 w 2308383"/>
              <a:gd name="connsiteY1076" fmla="*/ 995077 h 2310955"/>
              <a:gd name="connsiteX1077" fmla="*/ 1767935 w 2308383"/>
              <a:gd name="connsiteY1077" fmla="*/ 975360 h 2310955"/>
              <a:gd name="connsiteX1078" fmla="*/ 1748218 w 2308383"/>
              <a:gd name="connsiteY1078" fmla="*/ 995267 h 2310955"/>
              <a:gd name="connsiteX1079" fmla="*/ 1768126 w 2308383"/>
              <a:gd name="connsiteY1079" fmla="*/ 1014984 h 2310955"/>
              <a:gd name="connsiteX1080" fmla="*/ 1785842 w 2308383"/>
              <a:gd name="connsiteY1080" fmla="*/ 1080230 h 2310955"/>
              <a:gd name="connsiteX1081" fmla="*/ 1808607 w 2308383"/>
              <a:gd name="connsiteY1081" fmla="*/ 1057275 h 2310955"/>
              <a:gd name="connsiteX1082" fmla="*/ 1785747 w 2308383"/>
              <a:gd name="connsiteY1082" fmla="*/ 1034510 h 2310955"/>
              <a:gd name="connsiteX1083" fmla="*/ 1762982 w 2308383"/>
              <a:gd name="connsiteY1083" fmla="*/ 1057370 h 2310955"/>
              <a:gd name="connsiteX1084" fmla="*/ 1785842 w 2308383"/>
              <a:gd name="connsiteY1084" fmla="*/ 1080230 h 2310955"/>
              <a:gd name="connsiteX1085" fmla="*/ 1797272 w 2308383"/>
              <a:gd name="connsiteY1085" fmla="*/ 1143476 h 2310955"/>
              <a:gd name="connsiteX1086" fmla="*/ 1819656 w 2308383"/>
              <a:gd name="connsiteY1086" fmla="*/ 1120902 h 2310955"/>
              <a:gd name="connsiteX1087" fmla="*/ 1797082 w 2308383"/>
              <a:gd name="connsiteY1087" fmla="*/ 1098518 h 2310955"/>
              <a:gd name="connsiteX1088" fmla="*/ 1774698 w 2308383"/>
              <a:gd name="connsiteY1088" fmla="*/ 1121093 h 2310955"/>
              <a:gd name="connsiteX1089" fmla="*/ 1797272 w 2308383"/>
              <a:gd name="connsiteY1089" fmla="*/ 1143476 h 2310955"/>
              <a:gd name="connsiteX1090" fmla="*/ 1802321 w 2308383"/>
              <a:gd name="connsiteY1090" fmla="*/ 1207580 h 2310955"/>
              <a:gd name="connsiteX1091" fmla="*/ 1824418 w 2308383"/>
              <a:gd name="connsiteY1091" fmla="*/ 1185386 h 2310955"/>
              <a:gd name="connsiteX1092" fmla="*/ 1802130 w 2308383"/>
              <a:gd name="connsiteY1092" fmla="*/ 1163288 h 2310955"/>
              <a:gd name="connsiteX1093" fmla="*/ 1780032 w 2308383"/>
              <a:gd name="connsiteY1093" fmla="*/ 1185482 h 2310955"/>
              <a:gd name="connsiteX1094" fmla="*/ 1802321 w 2308383"/>
              <a:gd name="connsiteY1094" fmla="*/ 1207580 h 2310955"/>
              <a:gd name="connsiteX1095" fmla="*/ 1822990 w 2308383"/>
              <a:gd name="connsiteY1095" fmla="*/ 1250061 h 2310955"/>
              <a:gd name="connsiteX1096" fmla="*/ 1800797 w 2308383"/>
              <a:gd name="connsiteY1096" fmla="*/ 1227963 h 2310955"/>
              <a:gd name="connsiteX1097" fmla="*/ 1778699 w 2308383"/>
              <a:gd name="connsiteY1097" fmla="*/ 1250252 h 2310955"/>
              <a:gd name="connsiteX1098" fmla="*/ 1800892 w 2308383"/>
              <a:gd name="connsiteY1098" fmla="*/ 1272350 h 2310955"/>
              <a:gd name="connsiteX1099" fmla="*/ 1822990 w 2308383"/>
              <a:gd name="connsiteY1099" fmla="*/ 1250061 h 2310955"/>
              <a:gd name="connsiteX1100" fmla="*/ 1814893 w 2308383"/>
              <a:gd name="connsiteY1100" fmla="*/ 1314164 h 2310955"/>
              <a:gd name="connsiteX1101" fmla="*/ 1792986 w 2308383"/>
              <a:gd name="connsiteY1101" fmla="*/ 1292447 h 2310955"/>
              <a:gd name="connsiteX1102" fmla="*/ 1771269 w 2308383"/>
              <a:gd name="connsiteY1102" fmla="*/ 1314355 h 2310955"/>
              <a:gd name="connsiteX1103" fmla="*/ 1793177 w 2308383"/>
              <a:gd name="connsiteY1103" fmla="*/ 1336072 h 2310955"/>
              <a:gd name="connsiteX1104" fmla="*/ 1814893 w 2308383"/>
              <a:gd name="connsiteY1104" fmla="*/ 1314164 h 2310955"/>
              <a:gd name="connsiteX1105" fmla="*/ 1800225 w 2308383"/>
              <a:gd name="connsiteY1105" fmla="*/ 1377220 h 2310955"/>
              <a:gd name="connsiteX1106" fmla="*/ 1778794 w 2308383"/>
              <a:gd name="connsiteY1106" fmla="*/ 1355979 h 2310955"/>
              <a:gd name="connsiteX1107" fmla="*/ 1757553 w 2308383"/>
              <a:gd name="connsiteY1107" fmla="*/ 1377410 h 2310955"/>
              <a:gd name="connsiteX1108" fmla="*/ 1778984 w 2308383"/>
              <a:gd name="connsiteY1108" fmla="*/ 1398651 h 2310955"/>
              <a:gd name="connsiteX1109" fmla="*/ 1800225 w 2308383"/>
              <a:gd name="connsiteY1109" fmla="*/ 1377220 h 2310955"/>
              <a:gd name="connsiteX1110" fmla="*/ 1758601 w 2308383"/>
              <a:gd name="connsiteY1110" fmla="*/ 1457801 h 2310955"/>
              <a:gd name="connsiteX1111" fmla="*/ 1777651 w 2308383"/>
              <a:gd name="connsiteY1111" fmla="*/ 1438561 h 2310955"/>
              <a:gd name="connsiteX1112" fmla="*/ 1758506 w 2308383"/>
              <a:gd name="connsiteY1112" fmla="*/ 1419511 h 2310955"/>
              <a:gd name="connsiteX1113" fmla="*/ 1739456 w 2308383"/>
              <a:gd name="connsiteY1113" fmla="*/ 1438751 h 2310955"/>
              <a:gd name="connsiteX1114" fmla="*/ 1758601 w 2308383"/>
              <a:gd name="connsiteY1114" fmla="*/ 1457801 h 2310955"/>
              <a:gd name="connsiteX1115" fmla="*/ 1752600 w 2308383"/>
              <a:gd name="connsiteY1115" fmla="*/ 1497616 h 2310955"/>
              <a:gd name="connsiteX1116" fmla="*/ 1732026 w 2308383"/>
              <a:gd name="connsiteY1116" fmla="*/ 1477232 h 2310955"/>
              <a:gd name="connsiteX1117" fmla="*/ 1711643 w 2308383"/>
              <a:gd name="connsiteY1117" fmla="*/ 1497806 h 2310955"/>
              <a:gd name="connsiteX1118" fmla="*/ 1732217 w 2308383"/>
              <a:gd name="connsiteY1118" fmla="*/ 1518190 h 2310955"/>
              <a:gd name="connsiteX1119" fmla="*/ 1752600 w 2308383"/>
              <a:gd name="connsiteY1119" fmla="*/ 1497616 h 2310955"/>
              <a:gd name="connsiteX1120" fmla="*/ 1700117 w 2308383"/>
              <a:gd name="connsiteY1120" fmla="*/ 1572768 h 2310955"/>
              <a:gd name="connsiteX1121" fmla="*/ 1718977 w 2308383"/>
              <a:gd name="connsiteY1121" fmla="*/ 1553718 h 2310955"/>
              <a:gd name="connsiteX1122" fmla="*/ 1699927 w 2308383"/>
              <a:gd name="connsiteY1122" fmla="*/ 1534859 h 2310955"/>
              <a:gd name="connsiteX1123" fmla="*/ 1681067 w 2308383"/>
              <a:gd name="connsiteY1123" fmla="*/ 1553909 h 2310955"/>
              <a:gd name="connsiteX1124" fmla="*/ 1700117 w 2308383"/>
              <a:gd name="connsiteY1124" fmla="*/ 1572768 h 2310955"/>
              <a:gd name="connsiteX1125" fmla="*/ 1662589 w 2308383"/>
              <a:gd name="connsiteY1125" fmla="*/ 1626203 h 2310955"/>
              <a:gd name="connsiteX1126" fmla="*/ 1682306 w 2308383"/>
              <a:gd name="connsiteY1126" fmla="*/ 1606296 h 2310955"/>
              <a:gd name="connsiteX1127" fmla="*/ 1662398 w 2308383"/>
              <a:gd name="connsiteY1127" fmla="*/ 1586579 h 2310955"/>
              <a:gd name="connsiteX1128" fmla="*/ 1642682 w 2308383"/>
              <a:gd name="connsiteY1128" fmla="*/ 1606487 h 2310955"/>
              <a:gd name="connsiteX1129" fmla="*/ 1662589 w 2308383"/>
              <a:gd name="connsiteY1129" fmla="*/ 1626203 h 2310955"/>
              <a:gd name="connsiteX1130" fmla="*/ 1638395 w 2308383"/>
              <a:gd name="connsiteY1130" fmla="*/ 1654969 h 2310955"/>
              <a:gd name="connsiteX1131" fmla="*/ 1619822 w 2308383"/>
              <a:gd name="connsiteY1131" fmla="*/ 1636586 h 2310955"/>
              <a:gd name="connsiteX1132" fmla="*/ 1601438 w 2308383"/>
              <a:gd name="connsiteY1132" fmla="*/ 1655064 h 2310955"/>
              <a:gd name="connsiteX1133" fmla="*/ 1619917 w 2308383"/>
              <a:gd name="connsiteY1133" fmla="*/ 1673447 h 2310955"/>
              <a:gd name="connsiteX1134" fmla="*/ 1638395 w 2308383"/>
              <a:gd name="connsiteY1134" fmla="*/ 1654969 h 2310955"/>
              <a:gd name="connsiteX1135" fmla="*/ 1591818 w 2308383"/>
              <a:gd name="connsiteY1135" fmla="*/ 1699070 h 2310955"/>
              <a:gd name="connsiteX1136" fmla="*/ 1572578 w 2308383"/>
              <a:gd name="connsiteY1136" fmla="*/ 1680020 h 2310955"/>
              <a:gd name="connsiteX1137" fmla="*/ 1553528 w 2308383"/>
              <a:gd name="connsiteY1137" fmla="*/ 1699260 h 2310955"/>
              <a:gd name="connsiteX1138" fmla="*/ 1572673 w 2308383"/>
              <a:gd name="connsiteY1138" fmla="*/ 1718310 h 2310955"/>
              <a:gd name="connsiteX1139" fmla="*/ 1591818 w 2308383"/>
              <a:gd name="connsiteY1139" fmla="*/ 1699070 h 2310955"/>
              <a:gd name="connsiteX1140" fmla="*/ 1539621 w 2308383"/>
              <a:gd name="connsiteY1140" fmla="*/ 1738313 h 2310955"/>
              <a:gd name="connsiteX1141" fmla="*/ 1521238 w 2308383"/>
              <a:gd name="connsiteY1141" fmla="*/ 1720120 h 2310955"/>
              <a:gd name="connsiteX1142" fmla="*/ 1503045 w 2308383"/>
              <a:gd name="connsiteY1142" fmla="*/ 1738503 h 2310955"/>
              <a:gd name="connsiteX1143" fmla="*/ 1521428 w 2308383"/>
              <a:gd name="connsiteY1143" fmla="*/ 1756696 h 2310955"/>
              <a:gd name="connsiteX1144" fmla="*/ 1539621 w 2308383"/>
              <a:gd name="connsiteY1144" fmla="*/ 1738313 h 2310955"/>
              <a:gd name="connsiteX1145" fmla="*/ 1466374 w 2308383"/>
              <a:gd name="connsiteY1145" fmla="*/ 1790414 h 2310955"/>
              <a:gd name="connsiteX1146" fmla="*/ 1484471 w 2308383"/>
              <a:gd name="connsiteY1146" fmla="*/ 1772222 h 2310955"/>
              <a:gd name="connsiteX1147" fmla="*/ 1466279 w 2308383"/>
              <a:gd name="connsiteY1147" fmla="*/ 1754124 h 2310955"/>
              <a:gd name="connsiteX1148" fmla="*/ 1448181 w 2308383"/>
              <a:gd name="connsiteY1148" fmla="*/ 1772317 h 2310955"/>
              <a:gd name="connsiteX1149" fmla="*/ 1466374 w 2308383"/>
              <a:gd name="connsiteY1149" fmla="*/ 1790414 h 2310955"/>
              <a:gd name="connsiteX1150" fmla="*/ 1408081 w 2308383"/>
              <a:gd name="connsiteY1150" fmla="*/ 1783461 h 2310955"/>
              <a:gd name="connsiteX1151" fmla="*/ 1391031 w 2308383"/>
              <a:gd name="connsiteY1151" fmla="*/ 1800701 h 2310955"/>
              <a:gd name="connsiteX1152" fmla="*/ 1408176 w 2308383"/>
              <a:gd name="connsiteY1152" fmla="*/ 1817751 h 2310955"/>
              <a:gd name="connsiteX1153" fmla="*/ 1425226 w 2308383"/>
              <a:gd name="connsiteY1153" fmla="*/ 1800606 h 2310955"/>
              <a:gd name="connsiteX1154" fmla="*/ 1408081 w 2308383"/>
              <a:gd name="connsiteY1154" fmla="*/ 1783461 h 2310955"/>
              <a:gd name="connsiteX1155" fmla="*/ 1347407 w 2308383"/>
              <a:gd name="connsiteY1155" fmla="*/ 1806321 h 2310955"/>
              <a:gd name="connsiteX1156" fmla="*/ 1330833 w 2308383"/>
              <a:gd name="connsiteY1156" fmla="*/ 1822990 h 2310955"/>
              <a:gd name="connsiteX1157" fmla="*/ 1347502 w 2308383"/>
              <a:gd name="connsiteY1157" fmla="*/ 1839563 h 2310955"/>
              <a:gd name="connsiteX1158" fmla="*/ 1364075 w 2308383"/>
              <a:gd name="connsiteY1158" fmla="*/ 1822895 h 2310955"/>
              <a:gd name="connsiteX1159" fmla="*/ 1347407 w 2308383"/>
              <a:gd name="connsiteY1159" fmla="*/ 1806321 h 2310955"/>
              <a:gd name="connsiteX1160" fmla="*/ 1284827 w 2308383"/>
              <a:gd name="connsiteY1160" fmla="*/ 1822418 h 2310955"/>
              <a:gd name="connsiteX1161" fmla="*/ 1268254 w 2308383"/>
              <a:gd name="connsiteY1161" fmla="*/ 1839087 h 2310955"/>
              <a:gd name="connsiteX1162" fmla="*/ 1284923 w 2308383"/>
              <a:gd name="connsiteY1162" fmla="*/ 1855661 h 2310955"/>
              <a:gd name="connsiteX1163" fmla="*/ 1301496 w 2308383"/>
              <a:gd name="connsiteY1163" fmla="*/ 1838992 h 2310955"/>
              <a:gd name="connsiteX1164" fmla="*/ 1284827 w 2308383"/>
              <a:gd name="connsiteY1164" fmla="*/ 1822418 h 2310955"/>
              <a:gd name="connsiteX1165" fmla="*/ 1220914 w 2308383"/>
              <a:gd name="connsiteY1165" fmla="*/ 1832324 h 2310955"/>
              <a:gd name="connsiteX1166" fmla="*/ 1204341 w 2308383"/>
              <a:gd name="connsiteY1166" fmla="*/ 1848993 h 2310955"/>
              <a:gd name="connsiteX1167" fmla="*/ 1221010 w 2308383"/>
              <a:gd name="connsiteY1167" fmla="*/ 1865567 h 2310955"/>
              <a:gd name="connsiteX1168" fmla="*/ 1237583 w 2308383"/>
              <a:gd name="connsiteY1168" fmla="*/ 1848898 h 2310955"/>
              <a:gd name="connsiteX1169" fmla="*/ 1220914 w 2308383"/>
              <a:gd name="connsiteY1169" fmla="*/ 1832324 h 2310955"/>
              <a:gd name="connsiteX1170" fmla="*/ 1156621 w 2308383"/>
              <a:gd name="connsiteY1170" fmla="*/ 1910334 h 2310955"/>
              <a:gd name="connsiteX1171" fmla="*/ 1142619 w 2308383"/>
              <a:gd name="connsiteY1171" fmla="*/ 1924526 h 2310955"/>
              <a:gd name="connsiteX1172" fmla="*/ 1156811 w 2308383"/>
              <a:gd name="connsiteY1172" fmla="*/ 1938528 h 2310955"/>
              <a:gd name="connsiteX1173" fmla="*/ 1170813 w 2308383"/>
              <a:gd name="connsiteY1173" fmla="*/ 1924336 h 2310955"/>
              <a:gd name="connsiteX1174" fmla="*/ 1156621 w 2308383"/>
              <a:gd name="connsiteY1174" fmla="*/ 1910334 h 2310955"/>
              <a:gd name="connsiteX1175" fmla="*/ 1092041 w 2308383"/>
              <a:gd name="connsiteY1175" fmla="*/ 1908143 h 2310955"/>
              <a:gd name="connsiteX1176" fmla="*/ 1078516 w 2308383"/>
              <a:gd name="connsiteY1176" fmla="*/ 1921764 h 2310955"/>
              <a:gd name="connsiteX1177" fmla="*/ 1092137 w 2308383"/>
              <a:gd name="connsiteY1177" fmla="*/ 1935289 h 2310955"/>
              <a:gd name="connsiteX1178" fmla="*/ 1105662 w 2308383"/>
              <a:gd name="connsiteY1178" fmla="*/ 1921669 h 2310955"/>
              <a:gd name="connsiteX1179" fmla="*/ 1092041 w 2308383"/>
              <a:gd name="connsiteY1179" fmla="*/ 1908143 h 2310955"/>
              <a:gd name="connsiteX1180" fmla="*/ 1027938 w 2308383"/>
              <a:gd name="connsiteY1180" fmla="*/ 1900428 h 2310955"/>
              <a:gd name="connsiteX1181" fmla="*/ 1015079 w 2308383"/>
              <a:gd name="connsiteY1181" fmla="*/ 1913382 h 2310955"/>
              <a:gd name="connsiteX1182" fmla="*/ 1028033 w 2308383"/>
              <a:gd name="connsiteY1182" fmla="*/ 1926241 h 2310955"/>
              <a:gd name="connsiteX1183" fmla="*/ 1040892 w 2308383"/>
              <a:gd name="connsiteY1183" fmla="*/ 1913287 h 2310955"/>
              <a:gd name="connsiteX1184" fmla="*/ 1027938 w 2308383"/>
              <a:gd name="connsiteY1184" fmla="*/ 1900428 h 2310955"/>
              <a:gd name="connsiteX1185" fmla="*/ 964883 w 2308383"/>
              <a:gd name="connsiteY1185" fmla="*/ 1887284 h 2310955"/>
              <a:gd name="connsiteX1186" fmla="*/ 952976 w 2308383"/>
              <a:gd name="connsiteY1186" fmla="*/ 1899285 h 2310955"/>
              <a:gd name="connsiteX1187" fmla="*/ 964883 w 2308383"/>
              <a:gd name="connsiteY1187" fmla="*/ 1911191 h 2310955"/>
              <a:gd name="connsiteX1188" fmla="*/ 976789 w 2308383"/>
              <a:gd name="connsiteY1188" fmla="*/ 1899285 h 2310955"/>
              <a:gd name="connsiteX1189" fmla="*/ 964883 w 2308383"/>
              <a:gd name="connsiteY1189" fmla="*/ 1887284 h 2310955"/>
              <a:gd name="connsiteX1190" fmla="*/ 903351 w 2308383"/>
              <a:gd name="connsiteY1190" fmla="*/ 1868710 h 2310955"/>
              <a:gd name="connsiteX1191" fmla="*/ 892683 w 2308383"/>
              <a:gd name="connsiteY1191" fmla="*/ 1879473 h 2310955"/>
              <a:gd name="connsiteX1192" fmla="*/ 903446 w 2308383"/>
              <a:gd name="connsiteY1192" fmla="*/ 1890141 h 2310955"/>
              <a:gd name="connsiteX1193" fmla="*/ 914114 w 2308383"/>
              <a:gd name="connsiteY1193" fmla="*/ 1879378 h 2310955"/>
              <a:gd name="connsiteX1194" fmla="*/ 903351 w 2308383"/>
              <a:gd name="connsiteY1194" fmla="*/ 1868710 h 2310955"/>
              <a:gd name="connsiteX1195" fmla="*/ 843820 w 2308383"/>
              <a:gd name="connsiteY1195" fmla="*/ 1840135 h 2310955"/>
              <a:gd name="connsiteX1196" fmla="*/ 829818 w 2308383"/>
              <a:gd name="connsiteY1196" fmla="*/ 1854327 h 2310955"/>
              <a:gd name="connsiteX1197" fmla="*/ 844010 w 2308383"/>
              <a:gd name="connsiteY1197" fmla="*/ 1868329 h 2310955"/>
              <a:gd name="connsiteX1198" fmla="*/ 858012 w 2308383"/>
              <a:gd name="connsiteY1198" fmla="*/ 1854232 h 2310955"/>
              <a:gd name="connsiteX1199" fmla="*/ 843820 w 2308383"/>
              <a:gd name="connsiteY1199" fmla="*/ 1840135 h 2310955"/>
              <a:gd name="connsiteX1200" fmla="*/ 786765 w 2308383"/>
              <a:gd name="connsiteY1200" fmla="*/ 1811560 h 2310955"/>
              <a:gd name="connsiteX1201" fmla="*/ 774573 w 2308383"/>
              <a:gd name="connsiteY1201" fmla="*/ 1823847 h 2310955"/>
              <a:gd name="connsiteX1202" fmla="*/ 786860 w 2308383"/>
              <a:gd name="connsiteY1202" fmla="*/ 1836039 h 2310955"/>
              <a:gd name="connsiteX1203" fmla="*/ 799052 w 2308383"/>
              <a:gd name="connsiteY1203" fmla="*/ 1823752 h 2310955"/>
              <a:gd name="connsiteX1204" fmla="*/ 786765 w 2308383"/>
              <a:gd name="connsiteY1204" fmla="*/ 1811560 h 2310955"/>
              <a:gd name="connsiteX1205" fmla="*/ 732663 w 2308383"/>
              <a:gd name="connsiteY1205" fmla="*/ 1774412 h 2310955"/>
              <a:gd name="connsiteX1206" fmla="*/ 718757 w 2308383"/>
              <a:gd name="connsiteY1206" fmla="*/ 1788414 h 2310955"/>
              <a:gd name="connsiteX1207" fmla="*/ 732758 w 2308383"/>
              <a:gd name="connsiteY1207" fmla="*/ 1802321 h 2310955"/>
              <a:gd name="connsiteX1208" fmla="*/ 746665 w 2308383"/>
              <a:gd name="connsiteY1208" fmla="*/ 1788319 h 2310955"/>
              <a:gd name="connsiteX1209" fmla="*/ 732663 w 2308383"/>
              <a:gd name="connsiteY1209" fmla="*/ 1774412 h 2310955"/>
              <a:gd name="connsiteX1210" fmla="*/ 681990 w 2308383"/>
              <a:gd name="connsiteY1210" fmla="*/ 1736312 h 2310955"/>
              <a:gd name="connsiteX1211" fmla="*/ 670084 w 2308383"/>
              <a:gd name="connsiteY1211" fmla="*/ 1748314 h 2310955"/>
              <a:gd name="connsiteX1212" fmla="*/ 682085 w 2308383"/>
              <a:gd name="connsiteY1212" fmla="*/ 1760220 h 2310955"/>
              <a:gd name="connsiteX1213" fmla="*/ 693992 w 2308383"/>
              <a:gd name="connsiteY1213" fmla="*/ 1748314 h 2310955"/>
              <a:gd name="connsiteX1214" fmla="*/ 681990 w 2308383"/>
              <a:gd name="connsiteY1214" fmla="*/ 1736312 h 2310955"/>
              <a:gd name="connsiteX1215" fmla="*/ 635127 w 2308383"/>
              <a:gd name="connsiteY1215" fmla="*/ 1690307 h 2310955"/>
              <a:gd name="connsiteX1216" fmla="*/ 621697 w 2308383"/>
              <a:gd name="connsiteY1216" fmla="*/ 1703832 h 2310955"/>
              <a:gd name="connsiteX1217" fmla="*/ 635127 w 2308383"/>
              <a:gd name="connsiteY1217" fmla="*/ 1717167 h 2310955"/>
              <a:gd name="connsiteX1218" fmla="*/ 648462 w 2308383"/>
              <a:gd name="connsiteY1218" fmla="*/ 1703642 h 2310955"/>
              <a:gd name="connsiteX1219" fmla="*/ 635127 w 2308383"/>
              <a:gd name="connsiteY1219" fmla="*/ 1690307 h 2310955"/>
              <a:gd name="connsiteX1220" fmla="*/ 592360 w 2308383"/>
              <a:gd name="connsiteY1220" fmla="*/ 1641920 h 2310955"/>
              <a:gd name="connsiteX1221" fmla="*/ 579120 w 2308383"/>
              <a:gd name="connsiteY1221" fmla="*/ 1655255 h 2310955"/>
              <a:gd name="connsiteX1222" fmla="*/ 592455 w 2308383"/>
              <a:gd name="connsiteY1222" fmla="*/ 1668494 h 2310955"/>
              <a:gd name="connsiteX1223" fmla="*/ 605695 w 2308383"/>
              <a:gd name="connsiteY1223" fmla="*/ 1655159 h 2310955"/>
              <a:gd name="connsiteX1224" fmla="*/ 592360 w 2308383"/>
              <a:gd name="connsiteY1224" fmla="*/ 1641920 h 2310955"/>
              <a:gd name="connsiteX1225" fmla="*/ 554260 w 2308383"/>
              <a:gd name="connsiteY1225" fmla="*/ 1616297 h 2310955"/>
              <a:gd name="connsiteX1226" fmla="*/ 567500 w 2308383"/>
              <a:gd name="connsiteY1226" fmla="*/ 1602962 h 2310955"/>
              <a:gd name="connsiteX1227" fmla="*/ 554165 w 2308383"/>
              <a:gd name="connsiteY1227" fmla="*/ 1589723 h 2310955"/>
              <a:gd name="connsiteX1228" fmla="*/ 540925 w 2308383"/>
              <a:gd name="connsiteY1228" fmla="*/ 1603058 h 2310955"/>
              <a:gd name="connsiteX1229" fmla="*/ 554260 w 2308383"/>
              <a:gd name="connsiteY1229" fmla="*/ 1616297 h 2310955"/>
              <a:gd name="connsiteX1230" fmla="*/ 520922 w 2308383"/>
              <a:gd name="connsiteY1230" fmla="*/ 1561243 h 2310955"/>
              <a:gd name="connsiteX1231" fmla="*/ 534448 w 2308383"/>
              <a:gd name="connsiteY1231" fmla="*/ 1547622 h 2310955"/>
              <a:gd name="connsiteX1232" fmla="*/ 520827 w 2308383"/>
              <a:gd name="connsiteY1232" fmla="*/ 1534097 h 2310955"/>
              <a:gd name="connsiteX1233" fmla="*/ 507301 w 2308383"/>
              <a:gd name="connsiteY1233" fmla="*/ 1547717 h 2310955"/>
              <a:gd name="connsiteX1234" fmla="*/ 520922 w 2308383"/>
              <a:gd name="connsiteY1234" fmla="*/ 1561243 h 2310955"/>
              <a:gd name="connsiteX1235" fmla="*/ 492633 w 2308383"/>
              <a:gd name="connsiteY1235" fmla="*/ 1505426 h 2310955"/>
              <a:gd name="connsiteX1236" fmla="*/ 508540 w 2308383"/>
              <a:gd name="connsiteY1236" fmla="*/ 1489424 h 2310955"/>
              <a:gd name="connsiteX1237" fmla="*/ 492538 w 2308383"/>
              <a:gd name="connsiteY1237" fmla="*/ 1473518 h 2310955"/>
              <a:gd name="connsiteX1238" fmla="*/ 476631 w 2308383"/>
              <a:gd name="connsiteY1238" fmla="*/ 1489520 h 2310955"/>
              <a:gd name="connsiteX1239" fmla="*/ 492633 w 2308383"/>
              <a:gd name="connsiteY1239" fmla="*/ 1505426 h 2310955"/>
              <a:gd name="connsiteX1240" fmla="*/ 469773 w 2308383"/>
              <a:gd name="connsiteY1240" fmla="*/ 1443704 h 2310955"/>
              <a:gd name="connsiteX1241" fmla="*/ 484346 w 2308383"/>
              <a:gd name="connsiteY1241" fmla="*/ 1429036 h 2310955"/>
              <a:gd name="connsiteX1242" fmla="*/ 469678 w 2308383"/>
              <a:gd name="connsiteY1242" fmla="*/ 1414463 h 2310955"/>
              <a:gd name="connsiteX1243" fmla="*/ 455105 w 2308383"/>
              <a:gd name="connsiteY1243" fmla="*/ 1429131 h 2310955"/>
              <a:gd name="connsiteX1244" fmla="*/ 469773 w 2308383"/>
              <a:gd name="connsiteY1244" fmla="*/ 1443704 h 2310955"/>
              <a:gd name="connsiteX1245" fmla="*/ 469011 w 2308383"/>
              <a:gd name="connsiteY1245" fmla="*/ 1366742 h 2310955"/>
              <a:gd name="connsiteX1246" fmla="*/ 452152 w 2308383"/>
              <a:gd name="connsiteY1246" fmla="*/ 1350074 h 2310955"/>
              <a:gd name="connsiteX1247" fmla="*/ 435388 w 2308383"/>
              <a:gd name="connsiteY1247" fmla="*/ 1366933 h 2310955"/>
              <a:gd name="connsiteX1248" fmla="*/ 452247 w 2308383"/>
              <a:gd name="connsiteY1248" fmla="*/ 1383602 h 2310955"/>
              <a:gd name="connsiteX1249" fmla="*/ 469011 w 2308383"/>
              <a:gd name="connsiteY1249" fmla="*/ 1366742 h 2310955"/>
              <a:gd name="connsiteX1250" fmla="*/ 440531 w 2308383"/>
              <a:gd name="connsiteY1250" fmla="*/ 1320070 h 2310955"/>
              <a:gd name="connsiteX1251" fmla="*/ 457295 w 2308383"/>
              <a:gd name="connsiteY1251" fmla="*/ 1303211 h 2310955"/>
              <a:gd name="connsiteX1252" fmla="*/ 440436 w 2308383"/>
              <a:gd name="connsiteY1252" fmla="*/ 1286542 h 2310955"/>
              <a:gd name="connsiteX1253" fmla="*/ 423672 w 2308383"/>
              <a:gd name="connsiteY1253" fmla="*/ 1303401 h 2310955"/>
              <a:gd name="connsiteX1254" fmla="*/ 440531 w 2308383"/>
              <a:gd name="connsiteY1254" fmla="*/ 1320070 h 2310955"/>
              <a:gd name="connsiteX1255" fmla="*/ 453295 w 2308383"/>
              <a:gd name="connsiteY1255" fmla="*/ 1238822 h 2310955"/>
              <a:gd name="connsiteX1256" fmla="*/ 434435 w 2308383"/>
              <a:gd name="connsiteY1256" fmla="*/ 1220057 h 2310955"/>
              <a:gd name="connsiteX1257" fmla="*/ 415671 w 2308383"/>
              <a:gd name="connsiteY1257" fmla="*/ 1238917 h 2310955"/>
              <a:gd name="connsiteX1258" fmla="*/ 434531 w 2308383"/>
              <a:gd name="connsiteY1258" fmla="*/ 1257681 h 2310955"/>
              <a:gd name="connsiteX1259" fmla="*/ 453295 w 2308383"/>
              <a:gd name="connsiteY1259" fmla="*/ 1238822 h 2310955"/>
              <a:gd name="connsiteX1260" fmla="*/ 434150 w 2308383"/>
              <a:gd name="connsiteY1260" fmla="*/ 1154811 h 2310955"/>
              <a:gd name="connsiteX1261" fmla="*/ 414719 w 2308383"/>
              <a:gd name="connsiteY1261" fmla="*/ 1174337 h 2310955"/>
              <a:gd name="connsiteX1262" fmla="*/ 434245 w 2308383"/>
              <a:gd name="connsiteY1262" fmla="*/ 1193768 h 2310955"/>
              <a:gd name="connsiteX1263" fmla="*/ 453676 w 2308383"/>
              <a:gd name="connsiteY1263" fmla="*/ 1174242 h 2310955"/>
              <a:gd name="connsiteX1264" fmla="*/ 434150 w 2308383"/>
              <a:gd name="connsiteY1264" fmla="*/ 1154811 h 2310955"/>
              <a:gd name="connsiteX1265" fmla="*/ 439769 w 2308383"/>
              <a:gd name="connsiteY1265" fmla="*/ 1090327 h 2310955"/>
              <a:gd name="connsiteX1266" fmla="*/ 420338 w 2308383"/>
              <a:gd name="connsiteY1266" fmla="*/ 1109853 h 2310955"/>
              <a:gd name="connsiteX1267" fmla="*/ 439865 w 2308383"/>
              <a:gd name="connsiteY1267" fmla="*/ 1129284 h 2310955"/>
              <a:gd name="connsiteX1268" fmla="*/ 459296 w 2308383"/>
              <a:gd name="connsiteY1268" fmla="*/ 1109758 h 2310955"/>
              <a:gd name="connsiteX1269" fmla="*/ 439769 w 2308383"/>
              <a:gd name="connsiteY1269" fmla="*/ 1090327 h 2310955"/>
              <a:gd name="connsiteX1270" fmla="*/ 470059 w 2308383"/>
              <a:gd name="connsiteY1270" fmla="*/ 1046131 h 2310955"/>
              <a:gd name="connsiteX1271" fmla="*/ 451009 w 2308383"/>
              <a:gd name="connsiteY1271" fmla="*/ 1027271 h 2310955"/>
              <a:gd name="connsiteX1272" fmla="*/ 432054 w 2308383"/>
              <a:gd name="connsiteY1272" fmla="*/ 1046321 h 2310955"/>
              <a:gd name="connsiteX1273" fmla="*/ 451104 w 2308383"/>
              <a:gd name="connsiteY1273" fmla="*/ 1065181 h 2310955"/>
              <a:gd name="connsiteX1274" fmla="*/ 470059 w 2308383"/>
              <a:gd name="connsiteY1274" fmla="*/ 1046131 h 2310955"/>
              <a:gd name="connsiteX1275" fmla="*/ 486156 w 2308383"/>
              <a:gd name="connsiteY1275" fmla="*/ 983742 h 2310955"/>
              <a:gd name="connsiteX1276" fmla="*/ 467963 w 2308383"/>
              <a:gd name="connsiteY1276" fmla="*/ 965645 h 2310955"/>
              <a:gd name="connsiteX1277" fmla="*/ 449866 w 2308383"/>
              <a:gd name="connsiteY1277" fmla="*/ 983837 h 2310955"/>
              <a:gd name="connsiteX1278" fmla="*/ 468059 w 2308383"/>
              <a:gd name="connsiteY1278" fmla="*/ 1001935 h 2310955"/>
              <a:gd name="connsiteX1279" fmla="*/ 486156 w 2308383"/>
              <a:gd name="connsiteY1279" fmla="*/ 983742 h 2310955"/>
              <a:gd name="connsiteX1280" fmla="*/ 469773 w 2308383"/>
              <a:gd name="connsiteY1280" fmla="*/ 923258 h 2310955"/>
              <a:gd name="connsiteX1281" fmla="*/ 490633 w 2308383"/>
              <a:gd name="connsiteY1281" fmla="*/ 944023 h 2310955"/>
              <a:gd name="connsiteX1282" fmla="*/ 511397 w 2308383"/>
              <a:gd name="connsiteY1282" fmla="*/ 923163 h 2310955"/>
              <a:gd name="connsiteX1283" fmla="*/ 490538 w 2308383"/>
              <a:gd name="connsiteY1283" fmla="*/ 902399 h 2310955"/>
              <a:gd name="connsiteX1284" fmla="*/ 469773 w 2308383"/>
              <a:gd name="connsiteY1284" fmla="*/ 923258 h 2310955"/>
              <a:gd name="connsiteX1285" fmla="*/ 498443 w 2308383"/>
              <a:gd name="connsiteY1285" fmla="*/ 864965 h 2310955"/>
              <a:gd name="connsiteX1286" fmla="*/ 518541 w 2308383"/>
              <a:gd name="connsiteY1286" fmla="*/ 884873 h 2310955"/>
              <a:gd name="connsiteX1287" fmla="*/ 538448 w 2308383"/>
              <a:gd name="connsiteY1287" fmla="*/ 864775 h 2310955"/>
              <a:gd name="connsiteX1288" fmla="*/ 518350 w 2308383"/>
              <a:gd name="connsiteY1288" fmla="*/ 844868 h 2310955"/>
              <a:gd name="connsiteX1289" fmla="*/ 498443 w 2308383"/>
              <a:gd name="connsiteY1289" fmla="*/ 864965 h 2310955"/>
              <a:gd name="connsiteX1290" fmla="*/ 528923 w 2308383"/>
              <a:gd name="connsiteY1290" fmla="*/ 809339 h 2310955"/>
              <a:gd name="connsiteX1291" fmla="*/ 551498 w 2308383"/>
              <a:gd name="connsiteY1291" fmla="*/ 831723 h 2310955"/>
              <a:gd name="connsiteX1292" fmla="*/ 573881 w 2308383"/>
              <a:gd name="connsiteY1292" fmla="*/ 809149 h 2310955"/>
              <a:gd name="connsiteX1293" fmla="*/ 551307 w 2308383"/>
              <a:gd name="connsiteY1293" fmla="*/ 786765 h 2310955"/>
              <a:gd name="connsiteX1294" fmla="*/ 528923 w 2308383"/>
              <a:gd name="connsiteY1294" fmla="*/ 809339 h 2310955"/>
              <a:gd name="connsiteX1295" fmla="*/ 589121 w 2308383"/>
              <a:gd name="connsiteY1295" fmla="*/ 734663 h 2310955"/>
              <a:gd name="connsiteX1296" fmla="*/ 567023 w 2308383"/>
              <a:gd name="connsiteY1296" fmla="*/ 756857 h 2310955"/>
              <a:gd name="connsiteX1297" fmla="*/ 589312 w 2308383"/>
              <a:gd name="connsiteY1297" fmla="*/ 778955 h 2310955"/>
              <a:gd name="connsiteX1298" fmla="*/ 611410 w 2308383"/>
              <a:gd name="connsiteY1298" fmla="*/ 756761 h 2310955"/>
              <a:gd name="connsiteX1299" fmla="*/ 589121 w 2308383"/>
              <a:gd name="connsiteY1299" fmla="*/ 734663 h 2310955"/>
              <a:gd name="connsiteX1300" fmla="*/ 607886 w 2308383"/>
              <a:gd name="connsiteY1300" fmla="*/ 708088 h 2310955"/>
              <a:gd name="connsiteX1301" fmla="*/ 631603 w 2308383"/>
              <a:gd name="connsiteY1301" fmla="*/ 731711 h 2310955"/>
              <a:gd name="connsiteX1302" fmla="*/ 655225 w 2308383"/>
              <a:gd name="connsiteY1302" fmla="*/ 707993 h 2310955"/>
              <a:gd name="connsiteX1303" fmla="*/ 631508 w 2308383"/>
              <a:gd name="connsiteY1303" fmla="*/ 684371 h 2310955"/>
              <a:gd name="connsiteX1304" fmla="*/ 607886 w 2308383"/>
              <a:gd name="connsiteY1304" fmla="*/ 708088 h 2310955"/>
              <a:gd name="connsiteX1305" fmla="*/ 654463 w 2308383"/>
              <a:gd name="connsiteY1305" fmla="*/ 663226 h 2310955"/>
              <a:gd name="connsiteX1306" fmla="*/ 678180 w 2308383"/>
              <a:gd name="connsiteY1306" fmla="*/ 686753 h 2310955"/>
              <a:gd name="connsiteX1307" fmla="*/ 701707 w 2308383"/>
              <a:gd name="connsiteY1307" fmla="*/ 663035 h 2310955"/>
              <a:gd name="connsiteX1308" fmla="*/ 677990 w 2308383"/>
              <a:gd name="connsiteY1308" fmla="*/ 639509 h 2310955"/>
              <a:gd name="connsiteX1309" fmla="*/ 654463 w 2308383"/>
              <a:gd name="connsiteY1309" fmla="*/ 663226 h 2310955"/>
              <a:gd name="connsiteX1310" fmla="*/ 704660 w 2308383"/>
              <a:gd name="connsiteY1310" fmla="*/ 622745 h 2310955"/>
              <a:gd name="connsiteX1311" fmla="*/ 728567 w 2308383"/>
              <a:gd name="connsiteY1311" fmla="*/ 646462 h 2310955"/>
              <a:gd name="connsiteX1312" fmla="*/ 752285 w 2308383"/>
              <a:gd name="connsiteY1312" fmla="*/ 622554 h 2310955"/>
              <a:gd name="connsiteX1313" fmla="*/ 728377 w 2308383"/>
              <a:gd name="connsiteY1313" fmla="*/ 598837 h 2310955"/>
              <a:gd name="connsiteX1314" fmla="*/ 704660 w 2308383"/>
              <a:gd name="connsiteY1314" fmla="*/ 622745 h 2310955"/>
              <a:gd name="connsiteX1315" fmla="*/ 758000 w 2308383"/>
              <a:gd name="connsiteY1315" fmla="*/ 586931 h 2310955"/>
              <a:gd name="connsiteX1316" fmla="*/ 782479 w 2308383"/>
              <a:gd name="connsiteY1316" fmla="*/ 611219 h 2310955"/>
              <a:gd name="connsiteX1317" fmla="*/ 806672 w 2308383"/>
              <a:gd name="connsiteY1317" fmla="*/ 586835 h 2310955"/>
              <a:gd name="connsiteX1318" fmla="*/ 782288 w 2308383"/>
              <a:gd name="connsiteY1318" fmla="*/ 562642 h 2310955"/>
              <a:gd name="connsiteX1319" fmla="*/ 758000 w 2308383"/>
              <a:gd name="connsiteY1319" fmla="*/ 586931 h 2310955"/>
              <a:gd name="connsiteX1320" fmla="*/ 864108 w 2308383"/>
              <a:gd name="connsiteY1320" fmla="*/ 555879 h 2310955"/>
              <a:gd name="connsiteX1321" fmla="*/ 839057 w 2308383"/>
              <a:gd name="connsiteY1321" fmla="*/ 530924 h 2310955"/>
              <a:gd name="connsiteX1322" fmla="*/ 814102 w 2308383"/>
              <a:gd name="connsiteY1322" fmla="*/ 555974 h 2310955"/>
              <a:gd name="connsiteX1323" fmla="*/ 839153 w 2308383"/>
              <a:gd name="connsiteY1323" fmla="*/ 580930 h 2310955"/>
              <a:gd name="connsiteX1324" fmla="*/ 864108 w 2308383"/>
              <a:gd name="connsiteY1324" fmla="*/ 555879 h 2310955"/>
              <a:gd name="connsiteX1325" fmla="*/ 898588 w 2308383"/>
              <a:gd name="connsiteY1325" fmla="*/ 555403 h 2310955"/>
              <a:gd name="connsiteX1326" fmla="*/ 923544 w 2308383"/>
              <a:gd name="connsiteY1326" fmla="*/ 530352 h 2310955"/>
              <a:gd name="connsiteX1327" fmla="*/ 898493 w 2308383"/>
              <a:gd name="connsiteY1327" fmla="*/ 505397 h 2310955"/>
              <a:gd name="connsiteX1328" fmla="*/ 873538 w 2308383"/>
              <a:gd name="connsiteY1328" fmla="*/ 530543 h 2310955"/>
              <a:gd name="connsiteX1329" fmla="*/ 898588 w 2308383"/>
              <a:gd name="connsiteY1329" fmla="*/ 555403 h 2310955"/>
              <a:gd name="connsiteX1330" fmla="*/ 984599 w 2308383"/>
              <a:gd name="connsiteY1330" fmla="*/ 510064 h 2310955"/>
              <a:gd name="connsiteX1331" fmla="*/ 959834 w 2308383"/>
              <a:gd name="connsiteY1331" fmla="*/ 485489 h 2310955"/>
              <a:gd name="connsiteX1332" fmla="*/ 935260 w 2308383"/>
              <a:gd name="connsiteY1332" fmla="*/ 510254 h 2310955"/>
              <a:gd name="connsiteX1333" fmla="*/ 960025 w 2308383"/>
              <a:gd name="connsiteY1333" fmla="*/ 534829 h 2310955"/>
              <a:gd name="connsiteX1334" fmla="*/ 984599 w 2308383"/>
              <a:gd name="connsiteY1334" fmla="*/ 510064 h 2310955"/>
              <a:gd name="connsiteX1335" fmla="*/ 1045178 w 2308383"/>
              <a:gd name="connsiteY1335" fmla="*/ 495491 h 2310955"/>
              <a:gd name="connsiteX1336" fmla="*/ 1022795 w 2308383"/>
              <a:gd name="connsiteY1336" fmla="*/ 473202 h 2310955"/>
              <a:gd name="connsiteX1337" fmla="*/ 1000506 w 2308383"/>
              <a:gd name="connsiteY1337" fmla="*/ 495586 h 2310955"/>
              <a:gd name="connsiteX1338" fmla="*/ 1022890 w 2308383"/>
              <a:gd name="connsiteY1338" fmla="*/ 517779 h 2310955"/>
              <a:gd name="connsiteX1339" fmla="*/ 1045178 w 2308383"/>
              <a:gd name="connsiteY1339" fmla="*/ 495491 h 2310955"/>
              <a:gd name="connsiteX1340" fmla="*/ 1086803 w 2308383"/>
              <a:gd name="connsiteY1340" fmla="*/ 464534 h 2310955"/>
              <a:gd name="connsiteX1341" fmla="*/ 1064705 w 2308383"/>
              <a:gd name="connsiteY1341" fmla="*/ 486728 h 2310955"/>
              <a:gd name="connsiteX1342" fmla="*/ 1086993 w 2308383"/>
              <a:gd name="connsiteY1342" fmla="*/ 508825 h 2310955"/>
              <a:gd name="connsiteX1343" fmla="*/ 1109091 w 2308383"/>
              <a:gd name="connsiteY1343" fmla="*/ 486632 h 2310955"/>
              <a:gd name="connsiteX1344" fmla="*/ 1086803 w 2308383"/>
              <a:gd name="connsiteY1344" fmla="*/ 464534 h 2310955"/>
              <a:gd name="connsiteX1345" fmla="*/ 1151382 w 2308383"/>
              <a:gd name="connsiteY1345" fmla="*/ 461391 h 2310955"/>
              <a:gd name="connsiteX1346" fmla="*/ 1129284 w 2308383"/>
              <a:gd name="connsiteY1346" fmla="*/ 483584 h 2310955"/>
              <a:gd name="connsiteX1347" fmla="*/ 1151477 w 2308383"/>
              <a:gd name="connsiteY1347" fmla="*/ 505682 h 2310955"/>
              <a:gd name="connsiteX1348" fmla="*/ 1173575 w 2308383"/>
              <a:gd name="connsiteY1348" fmla="*/ 483489 h 2310955"/>
              <a:gd name="connsiteX1349" fmla="*/ 1151382 w 2308383"/>
              <a:gd name="connsiteY1349" fmla="*/ 461391 h 2310955"/>
              <a:gd name="connsiteX1350" fmla="*/ 1215962 w 2308383"/>
              <a:gd name="connsiteY1350" fmla="*/ 464058 h 2310955"/>
              <a:gd name="connsiteX1351" fmla="*/ 1193864 w 2308383"/>
              <a:gd name="connsiteY1351" fmla="*/ 486251 h 2310955"/>
              <a:gd name="connsiteX1352" fmla="*/ 1216152 w 2308383"/>
              <a:gd name="connsiteY1352" fmla="*/ 508349 h 2310955"/>
              <a:gd name="connsiteX1353" fmla="*/ 1238250 w 2308383"/>
              <a:gd name="connsiteY1353" fmla="*/ 486061 h 2310955"/>
              <a:gd name="connsiteX1354" fmla="*/ 1215962 w 2308383"/>
              <a:gd name="connsiteY1354" fmla="*/ 464058 h 2310955"/>
              <a:gd name="connsiteX1355" fmla="*/ 1301687 w 2308383"/>
              <a:gd name="connsiteY1355" fmla="*/ 494538 h 2310955"/>
              <a:gd name="connsiteX1356" fmla="*/ 1280160 w 2308383"/>
              <a:gd name="connsiteY1356" fmla="*/ 473107 h 2310955"/>
              <a:gd name="connsiteX1357" fmla="*/ 1258729 w 2308383"/>
              <a:gd name="connsiteY1357" fmla="*/ 494633 h 2310955"/>
              <a:gd name="connsiteX1358" fmla="*/ 1280255 w 2308383"/>
              <a:gd name="connsiteY1358" fmla="*/ 516065 h 2310955"/>
              <a:gd name="connsiteX1359" fmla="*/ 1301687 w 2308383"/>
              <a:gd name="connsiteY1359" fmla="*/ 494538 h 2310955"/>
              <a:gd name="connsiteX1360" fmla="*/ 1366266 w 2308383"/>
              <a:gd name="connsiteY1360" fmla="*/ 508730 h 2310955"/>
              <a:gd name="connsiteX1361" fmla="*/ 1343216 w 2308383"/>
              <a:gd name="connsiteY1361" fmla="*/ 485870 h 2310955"/>
              <a:gd name="connsiteX1362" fmla="*/ 1320356 w 2308383"/>
              <a:gd name="connsiteY1362" fmla="*/ 508921 h 2310955"/>
              <a:gd name="connsiteX1363" fmla="*/ 1343406 w 2308383"/>
              <a:gd name="connsiteY1363" fmla="*/ 531876 h 2310955"/>
              <a:gd name="connsiteX1364" fmla="*/ 1366266 w 2308383"/>
              <a:gd name="connsiteY1364" fmla="*/ 508730 h 2310955"/>
              <a:gd name="connsiteX1365" fmla="*/ 1427798 w 2308383"/>
              <a:gd name="connsiteY1365" fmla="*/ 528447 h 2310955"/>
              <a:gd name="connsiteX1366" fmla="*/ 1404747 w 2308383"/>
              <a:gd name="connsiteY1366" fmla="*/ 505587 h 2310955"/>
              <a:gd name="connsiteX1367" fmla="*/ 1381887 w 2308383"/>
              <a:gd name="connsiteY1367" fmla="*/ 528638 h 2310955"/>
              <a:gd name="connsiteX1368" fmla="*/ 1404938 w 2308383"/>
              <a:gd name="connsiteY1368" fmla="*/ 551593 h 2310955"/>
              <a:gd name="connsiteX1369" fmla="*/ 1427798 w 2308383"/>
              <a:gd name="connsiteY1369" fmla="*/ 528447 h 2310955"/>
              <a:gd name="connsiteX1370" fmla="*/ 1486281 w 2308383"/>
              <a:gd name="connsiteY1370" fmla="*/ 553593 h 2310955"/>
              <a:gd name="connsiteX1371" fmla="*/ 1464183 w 2308383"/>
              <a:gd name="connsiteY1371" fmla="*/ 531686 h 2310955"/>
              <a:gd name="connsiteX1372" fmla="*/ 1442276 w 2308383"/>
              <a:gd name="connsiteY1372" fmla="*/ 553784 h 2310955"/>
              <a:gd name="connsiteX1373" fmla="*/ 1464374 w 2308383"/>
              <a:gd name="connsiteY1373" fmla="*/ 575691 h 2310955"/>
              <a:gd name="connsiteX1374" fmla="*/ 1486281 w 2308383"/>
              <a:gd name="connsiteY1374" fmla="*/ 553593 h 2310955"/>
              <a:gd name="connsiteX1375" fmla="*/ 1499235 w 2308383"/>
              <a:gd name="connsiteY1375" fmla="*/ 584264 h 2310955"/>
              <a:gd name="connsiteX1376" fmla="*/ 1521524 w 2308383"/>
              <a:gd name="connsiteY1376" fmla="*/ 606362 h 2310955"/>
              <a:gd name="connsiteX1377" fmla="*/ 1543622 w 2308383"/>
              <a:gd name="connsiteY1377" fmla="*/ 584168 h 2310955"/>
              <a:gd name="connsiteX1378" fmla="*/ 1521428 w 2308383"/>
              <a:gd name="connsiteY1378" fmla="*/ 562070 h 2310955"/>
              <a:gd name="connsiteX1379" fmla="*/ 1499235 w 2308383"/>
              <a:gd name="connsiteY1379" fmla="*/ 584264 h 2310955"/>
              <a:gd name="connsiteX1380" fmla="*/ 1553623 w 2308383"/>
              <a:gd name="connsiteY1380" fmla="*/ 619601 h 2310955"/>
              <a:gd name="connsiteX1381" fmla="*/ 1575530 w 2308383"/>
              <a:gd name="connsiteY1381" fmla="*/ 641318 h 2310955"/>
              <a:gd name="connsiteX1382" fmla="*/ 1597247 w 2308383"/>
              <a:gd name="connsiteY1382" fmla="*/ 619411 h 2310955"/>
              <a:gd name="connsiteX1383" fmla="*/ 1575340 w 2308383"/>
              <a:gd name="connsiteY1383" fmla="*/ 597694 h 2310955"/>
              <a:gd name="connsiteX1384" fmla="*/ 1553623 w 2308383"/>
              <a:gd name="connsiteY1384" fmla="*/ 619601 h 2310955"/>
              <a:gd name="connsiteX1385" fmla="*/ 1604010 w 2308383"/>
              <a:gd name="connsiteY1385" fmla="*/ 659797 h 2310955"/>
              <a:gd name="connsiteX1386" fmla="*/ 1626203 w 2308383"/>
              <a:gd name="connsiteY1386" fmla="*/ 681895 h 2310955"/>
              <a:gd name="connsiteX1387" fmla="*/ 1648301 w 2308383"/>
              <a:gd name="connsiteY1387" fmla="*/ 659702 h 2310955"/>
              <a:gd name="connsiteX1388" fmla="*/ 1626108 w 2308383"/>
              <a:gd name="connsiteY1388" fmla="*/ 637604 h 2310955"/>
              <a:gd name="connsiteX1389" fmla="*/ 1604010 w 2308383"/>
              <a:gd name="connsiteY1389" fmla="*/ 659797 h 2310955"/>
              <a:gd name="connsiteX1390" fmla="*/ 1649730 w 2308383"/>
              <a:gd name="connsiteY1390" fmla="*/ 704279 h 2310955"/>
              <a:gd name="connsiteX1391" fmla="*/ 1673162 w 2308383"/>
              <a:gd name="connsiteY1391" fmla="*/ 727520 h 2310955"/>
              <a:gd name="connsiteX1392" fmla="*/ 1696403 w 2308383"/>
              <a:gd name="connsiteY1392" fmla="*/ 704088 h 2310955"/>
              <a:gd name="connsiteX1393" fmla="*/ 1672971 w 2308383"/>
              <a:gd name="connsiteY1393" fmla="*/ 680847 h 2310955"/>
              <a:gd name="connsiteX1394" fmla="*/ 1649730 w 2308383"/>
              <a:gd name="connsiteY1394" fmla="*/ 704279 h 2310955"/>
              <a:gd name="connsiteX1395" fmla="*/ 1715643 w 2308383"/>
              <a:gd name="connsiteY1395" fmla="*/ 726567 h 2310955"/>
              <a:gd name="connsiteX1396" fmla="*/ 1689545 w 2308383"/>
              <a:gd name="connsiteY1396" fmla="*/ 752856 h 2310955"/>
              <a:gd name="connsiteX1397" fmla="*/ 1715834 w 2308383"/>
              <a:gd name="connsiteY1397" fmla="*/ 778955 h 2310955"/>
              <a:gd name="connsiteX1398" fmla="*/ 1741932 w 2308383"/>
              <a:gd name="connsiteY1398" fmla="*/ 752665 h 2310955"/>
              <a:gd name="connsiteX1399" fmla="*/ 1715643 w 2308383"/>
              <a:gd name="connsiteY1399" fmla="*/ 726567 h 2310955"/>
              <a:gd name="connsiteX1400" fmla="*/ 1753838 w 2308383"/>
              <a:gd name="connsiteY1400" fmla="*/ 779526 h 2310955"/>
              <a:gd name="connsiteX1401" fmla="*/ 1728597 w 2308383"/>
              <a:gd name="connsiteY1401" fmla="*/ 804958 h 2310955"/>
              <a:gd name="connsiteX1402" fmla="*/ 1754029 w 2308383"/>
              <a:gd name="connsiteY1402" fmla="*/ 830199 h 2310955"/>
              <a:gd name="connsiteX1403" fmla="*/ 1779270 w 2308383"/>
              <a:gd name="connsiteY1403" fmla="*/ 804767 h 2310955"/>
              <a:gd name="connsiteX1404" fmla="*/ 1753838 w 2308383"/>
              <a:gd name="connsiteY1404" fmla="*/ 779526 h 2310955"/>
              <a:gd name="connsiteX1405" fmla="*/ 1760792 w 2308383"/>
              <a:gd name="connsiteY1405" fmla="*/ 860393 h 2310955"/>
              <a:gd name="connsiteX1406" fmla="*/ 1787366 w 2308383"/>
              <a:gd name="connsiteY1406" fmla="*/ 886778 h 2310955"/>
              <a:gd name="connsiteX1407" fmla="*/ 1813751 w 2308383"/>
              <a:gd name="connsiteY1407" fmla="*/ 860203 h 2310955"/>
              <a:gd name="connsiteX1408" fmla="*/ 1787176 w 2308383"/>
              <a:gd name="connsiteY1408" fmla="*/ 833819 h 2310955"/>
              <a:gd name="connsiteX1409" fmla="*/ 1760792 w 2308383"/>
              <a:gd name="connsiteY1409" fmla="*/ 860393 h 2310955"/>
              <a:gd name="connsiteX1410" fmla="*/ 1815465 w 2308383"/>
              <a:gd name="connsiteY1410" fmla="*/ 893731 h 2310955"/>
              <a:gd name="connsiteX1411" fmla="*/ 1790891 w 2308383"/>
              <a:gd name="connsiteY1411" fmla="*/ 918496 h 2310955"/>
              <a:gd name="connsiteX1412" fmla="*/ 1815656 w 2308383"/>
              <a:gd name="connsiteY1412" fmla="*/ 943070 h 2310955"/>
              <a:gd name="connsiteX1413" fmla="*/ 1840230 w 2308383"/>
              <a:gd name="connsiteY1413" fmla="*/ 918305 h 2310955"/>
              <a:gd name="connsiteX1414" fmla="*/ 1815465 w 2308383"/>
              <a:gd name="connsiteY1414" fmla="*/ 893731 h 2310955"/>
              <a:gd name="connsiteX1415" fmla="*/ 1861852 w 2308383"/>
              <a:gd name="connsiteY1415" fmla="*/ 978789 h 2310955"/>
              <a:gd name="connsiteX1416" fmla="*/ 1838420 w 2308383"/>
              <a:gd name="connsiteY1416" fmla="*/ 955548 h 2310955"/>
              <a:gd name="connsiteX1417" fmla="*/ 1815179 w 2308383"/>
              <a:gd name="connsiteY1417" fmla="*/ 978980 h 2310955"/>
              <a:gd name="connsiteX1418" fmla="*/ 1838611 w 2308383"/>
              <a:gd name="connsiteY1418" fmla="*/ 1002221 h 2310955"/>
              <a:gd name="connsiteX1419" fmla="*/ 1861852 w 2308383"/>
              <a:gd name="connsiteY1419" fmla="*/ 978789 h 2310955"/>
              <a:gd name="connsiteX1420" fmla="*/ 1856042 w 2308383"/>
              <a:gd name="connsiteY1420" fmla="*/ 1063943 h 2310955"/>
              <a:gd name="connsiteX1421" fmla="*/ 1878806 w 2308383"/>
              <a:gd name="connsiteY1421" fmla="*/ 1041083 h 2310955"/>
              <a:gd name="connsiteX1422" fmla="*/ 1855946 w 2308383"/>
              <a:gd name="connsiteY1422" fmla="*/ 1018318 h 2310955"/>
              <a:gd name="connsiteX1423" fmla="*/ 1833182 w 2308383"/>
              <a:gd name="connsiteY1423" fmla="*/ 1041273 h 2310955"/>
              <a:gd name="connsiteX1424" fmla="*/ 1856042 w 2308383"/>
              <a:gd name="connsiteY1424" fmla="*/ 1063943 h 2310955"/>
              <a:gd name="connsiteX1425" fmla="*/ 1867757 w 2308383"/>
              <a:gd name="connsiteY1425" fmla="*/ 1128046 h 2310955"/>
              <a:gd name="connsiteX1426" fmla="*/ 1890998 w 2308383"/>
              <a:gd name="connsiteY1426" fmla="*/ 1104614 h 2310955"/>
              <a:gd name="connsiteX1427" fmla="*/ 1867567 w 2308383"/>
              <a:gd name="connsiteY1427" fmla="*/ 1081373 h 2310955"/>
              <a:gd name="connsiteX1428" fmla="*/ 1844326 w 2308383"/>
              <a:gd name="connsiteY1428" fmla="*/ 1104805 h 2310955"/>
              <a:gd name="connsiteX1429" fmla="*/ 1867757 w 2308383"/>
              <a:gd name="connsiteY1429" fmla="*/ 1128046 h 2310955"/>
              <a:gd name="connsiteX1430" fmla="*/ 1873663 w 2308383"/>
              <a:gd name="connsiteY1430" fmla="*/ 1146048 h 2310955"/>
              <a:gd name="connsiteX1431" fmla="*/ 1850708 w 2308383"/>
              <a:gd name="connsiteY1431" fmla="*/ 1169099 h 2310955"/>
              <a:gd name="connsiteX1432" fmla="*/ 1873758 w 2308383"/>
              <a:gd name="connsiteY1432" fmla="*/ 1192054 h 2310955"/>
              <a:gd name="connsiteX1433" fmla="*/ 1896713 w 2308383"/>
              <a:gd name="connsiteY1433" fmla="*/ 1169003 h 2310955"/>
              <a:gd name="connsiteX1434" fmla="*/ 1873663 w 2308383"/>
              <a:gd name="connsiteY1434" fmla="*/ 1146048 h 2310955"/>
              <a:gd name="connsiteX1435" fmla="*/ 1896332 w 2308383"/>
              <a:gd name="connsiteY1435" fmla="*/ 1233583 h 2310955"/>
              <a:gd name="connsiteX1436" fmla="*/ 1873949 w 2308383"/>
              <a:gd name="connsiteY1436" fmla="*/ 1211294 h 2310955"/>
              <a:gd name="connsiteX1437" fmla="*/ 1851755 w 2308383"/>
              <a:gd name="connsiteY1437" fmla="*/ 1233678 h 2310955"/>
              <a:gd name="connsiteX1438" fmla="*/ 1874139 w 2308383"/>
              <a:gd name="connsiteY1438" fmla="*/ 1255871 h 2310955"/>
              <a:gd name="connsiteX1439" fmla="*/ 1896332 w 2308383"/>
              <a:gd name="connsiteY1439" fmla="*/ 1233583 h 2310955"/>
              <a:gd name="connsiteX1440" fmla="*/ 1889570 w 2308383"/>
              <a:gd name="connsiteY1440" fmla="*/ 1298067 h 2310955"/>
              <a:gd name="connsiteX1441" fmla="*/ 1868329 w 2308383"/>
              <a:gd name="connsiteY1441" fmla="*/ 1277017 h 2310955"/>
              <a:gd name="connsiteX1442" fmla="*/ 1847279 w 2308383"/>
              <a:gd name="connsiteY1442" fmla="*/ 1298258 h 2310955"/>
              <a:gd name="connsiteX1443" fmla="*/ 1868519 w 2308383"/>
              <a:gd name="connsiteY1443" fmla="*/ 1319308 h 2310955"/>
              <a:gd name="connsiteX1444" fmla="*/ 1889570 w 2308383"/>
              <a:gd name="connsiteY1444" fmla="*/ 1298067 h 2310955"/>
              <a:gd name="connsiteX1445" fmla="*/ 1856994 w 2308383"/>
              <a:gd name="connsiteY1445" fmla="*/ 1340644 h 2310955"/>
              <a:gd name="connsiteX1446" fmla="*/ 1835944 w 2308383"/>
              <a:gd name="connsiteY1446" fmla="*/ 1361885 h 2310955"/>
              <a:gd name="connsiteX1447" fmla="*/ 1857185 w 2308383"/>
              <a:gd name="connsiteY1447" fmla="*/ 1382935 h 2310955"/>
              <a:gd name="connsiteX1448" fmla="*/ 1878235 w 2308383"/>
              <a:gd name="connsiteY1448" fmla="*/ 1361694 h 2310955"/>
              <a:gd name="connsiteX1449" fmla="*/ 1856994 w 2308383"/>
              <a:gd name="connsiteY1449" fmla="*/ 1340644 h 2310955"/>
              <a:gd name="connsiteX1450" fmla="*/ 1840135 w 2308383"/>
              <a:gd name="connsiteY1450" fmla="*/ 1445419 h 2310955"/>
              <a:gd name="connsiteX1451" fmla="*/ 1861376 w 2308383"/>
              <a:gd name="connsiteY1451" fmla="*/ 1423988 h 2310955"/>
              <a:gd name="connsiteX1452" fmla="*/ 1840039 w 2308383"/>
              <a:gd name="connsiteY1452" fmla="*/ 1402747 h 2310955"/>
              <a:gd name="connsiteX1453" fmla="*/ 1818799 w 2308383"/>
              <a:gd name="connsiteY1453" fmla="*/ 1424178 h 2310955"/>
              <a:gd name="connsiteX1454" fmla="*/ 1840135 w 2308383"/>
              <a:gd name="connsiteY1454" fmla="*/ 1445419 h 2310955"/>
              <a:gd name="connsiteX1455" fmla="*/ 1837754 w 2308383"/>
              <a:gd name="connsiteY1455" fmla="*/ 1484662 h 2310955"/>
              <a:gd name="connsiteX1456" fmla="*/ 1817561 w 2308383"/>
              <a:gd name="connsiteY1456" fmla="*/ 1464564 h 2310955"/>
              <a:gd name="connsiteX1457" fmla="*/ 1797463 w 2308383"/>
              <a:gd name="connsiteY1457" fmla="*/ 1484757 h 2310955"/>
              <a:gd name="connsiteX1458" fmla="*/ 1817656 w 2308383"/>
              <a:gd name="connsiteY1458" fmla="*/ 1504855 h 2310955"/>
              <a:gd name="connsiteX1459" fmla="*/ 1837754 w 2308383"/>
              <a:gd name="connsiteY1459" fmla="*/ 1484662 h 2310955"/>
              <a:gd name="connsiteX1460" fmla="*/ 1789843 w 2308383"/>
              <a:gd name="connsiteY1460" fmla="*/ 1561529 h 2310955"/>
              <a:gd name="connsiteX1461" fmla="*/ 1808226 w 2308383"/>
              <a:gd name="connsiteY1461" fmla="*/ 1542955 h 2310955"/>
              <a:gd name="connsiteX1462" fmla="*/ 1789652 w 2308383"/>
              <a:gd name="connsiteY1462" fmla="*/ 1524572 h 2310955"/>
              <a:gd name="connsiteX1463" fmla="*/ 1771269 w 2308383"/>
              <a:gd name="connsiteY1463" fmla="*/ 1543145 h 2310955"/>
              <a:gd name="connsiteX1464" fmla="*/ 1789843 w 2308383"/>
              <a:gd name="connsiteY1464" fmla="*/ 1561529 h 2310955"/>
              <a:gd name="connsiteX1465" fmla="*/ 1756886 w 2308383"/>
              <a:gd name="connsiteY1465" fmla="*/ 1617345 h 2310955"/>
              <a:gd name="connsiteX1466" fmla="*/ 1775460 w 2308383"/>
              <a:gd name="connsiteY1466" fmla="*/ 1598676 h 2310955"/>
              <a:gd name="connsiteX1467" fmla="*/ 1756791 w 2308383"/>
              <a:gd name="connsiteY1467" fmla="*/ 1580102 h 2310955"/>
              <a:gd name="connsiteX1468" fmla="*/ 1738217 w 2308383"/>
              <a:gd name="connsiteY1468" fmla="*/ 1598771 h 2310955"/>
              <a:gd name="connsiteX1469" fmla="*/ 1756886 w 2308383"/>
              <a:gd name="connsiteY1469" fmla="*/ 1617345 h 2310955"/>
              <a:gd name="connsiteX1470" fmla="*/ 1737646 w 2308383"/>
              <a:gd name="connsiteY1470" fmla="*/ 1651064 h 2310955"/>
              <a:gd name="connsiteX1471" fmla="*/ 1718977 w 2308383"/>
              <a:gd name="connsiteY1471" fmla="*/ 1632490 h 2310955"/>
              <a:gd name="connsiteX1472" fmla="*/ 1700403 w 2308383"/>
              <a:gd name="connsiteY1472" fmla="*/ 1651159 h 2310955"/>
              <a:gd name="connsiteX1473" fmla="*/ 1719072 w 2308383"/>
              <a:gd name="connsiteY1473" fmla="*/ 1669733 h 2310955"/>
              <a:gd name="connsiteX1474" fmla="*/ 1737646 w 2308383"/>
              <a:gd name="connsiteY1474" fmla="*/ 1651064 h 2310955"/>
              <a:gd name="connsiteX1475" fmla="*/ 1694783 w 2308383"/>
              <a:gd name="connsiteY1475" fmla="*/ 1699927 h 2310955"/>
              <a:gd name="connsiteX1476" fmla="*/ 1676591 w 2308383"/>
              <a:gd name="connsiteY1476" fmla="*/ 1681829 h 2310955"/>
              <a:gd name="connsiteX1477" fmla="*/ 1658493 w 2308383"/>
              <a:gd name="connsiteY1477" fmla="*/ 1700022 h 2310955"/>
              <a:gd name="connsiteX1478" fmla="*/ 1676686 w 2308383"/>
              <a:gd name="connsiteY1478" fmla="*/ 1718120 h 2310955"/>
              <a:gd name="connsiteX1479" fmla="*/ 1694783 w 2308383"/>
              <a:gd name="connsiteY1479" fmla="*/ 1699927 h 2310955"/>
              <a:gd name="connsiteX1480" fmla="*/ 1647349 w 2308383"/>
              <a:gd name="connsiteY1480" fmla="*/ 1744789 h 2310955"/>
              <a:gd name="connsiteX1481" fmla="*/ 1630013 w 2308383"/>
              <a:gd name="connsiteY1481" fmla="*/ 1727549 h 2310955"/>
              <a:gd name="connsiteX1482" fmla="*/ 1612773 w 2308383"/>
              <a:gd name="connsiteY1482" fmla="*/ 1744885 h 2310955"/>
              <a:gd name="connsiteX1483" fmla="*/ 1630109 w 2308383"/>
              <a:gd name="connsiteY1483" fmla="*/ 1762125 h 2310955"/>
              <a:gd name="connsiteX1484" fmla="*/ 1647349 w 2308383"/>
              <a:gd name="connsiteY1484" fmla="*/ 1744789 h 2310955"/>
              <a:gd name="connsiteX1485" fmla="*/ 1596962 w 2308383"/>
              <a:gd name="connsiteY1485" fmla="*/ 1785271 h 2310955"/>
              <a:gd name="connsiteX1486" fmla="*/ 1579626 w 2308383"/>
              <a:gd name="connsiteY1486" fmla="*/ 1768031 h 2310955"/>
              <a:gd name="connsiteX1487" fmla="*/ 1562386 w 2308383"/>
              <a:gd name="connsiteY1487" fmla="*/ 1785366 h 2310955"/>
              <a:gd name="connsiteX1488" fmla="*/ 1579721 w 2308383"/>
              <a:gd name="connsiteY1488" fmla="*/ 1802606 h 2310955"/>
              <a:gd name="connsiteX1489" fmla="*/ 1596962 w 2308383"/>
              <a:gd name="connsiteY1489" fmla="*/ 1785271 h 2310955"/>
              <a:gd name="connsiteX1490" fmla="*/ 1541431 w 2308383"/>
              <a:gd name="connsiteY1490" fmla="*/ 1821085 h 2310955"/>
              <a:gd name="connsiteX1491" fmla="*/ 1525810 w 2308383"/>
              <a:gd name="connsiteY1491" fmla="*/ 1805559 h 2310955"/>
              <a:gd name="connsiteX1492" fmla="*/ 1510284 w 2308383"/>
              <a:gd name="connsiteY1492" fmla="*/ 1821180 h 2310955"/>
              <a:gd name="connsiteX1493" fmla="*/ 1525905 w 2308383"/>
              <a:gd name="connsiteY1493" fmla="*/ 1836706 h 2310955"/>
              <a:gd name="connsiteX1494" fmla="*/ 1541431 w 2308383"/>
              <a:gd name="connsiteY1494" fmla="*/ 1821085 h 2310955"/>
              <a:gd name="connsiteX1495" fmla="*/ 1468946 w 2308383"/>
              <a:gd name="connsiteY1495" fmla="*/ 1835658 h 2310955"/>
              <a:gd name="connsiteX1496" fmla="*/ 1452753 w 2308383"/>
              <a:gd name="connsiteY1496" fmla="*/ 1852041 h 2310955"/>
              <a:gd name="connsiteX1497" fmla="*/ 1469041 w 2308383"/>
              <a:gd name="connsiteY1497" fmla="*/ 1868234 h 2310955"/>
              <a:gd name="connsiteX1498" fmla="*/ 1485233 w 2308383"/>
              <a:gd name="connsiteY1498" fmla="*/ 1851946 h 2310955"/>
              <a:gd name="connsiteX1499" fmla="*/ 1468946 w 2308383"/>
              <a:gd name="connsiteY1499" fmla="*/ 1835658 h 2310955"/>
              <a:gd name="connsiteX1500" fmla="*/ 1409605 w 2308383"/>
              <a:gd name="connsiteY1500" fmla="*/ 1863947 h 2310955"/>
              <a:gd name="connsiteX1501" fmla="*/ 1396079 w 2308383"/>
              <a:gd name="connsiteY1501" fmla="*/ 1877568 h 2310955"/>
              <a:gd name="connsiteX1502" fmla="*/ 1409700 w 2308383"/>
              <a:gd name="connsiteY1502" fmla="*/ 1891093 h 2310955"/>
              <a:gd name="connsiteX1503" fmla="*/ 1423226 w 2308383"/>
              <a:gd name="connsiteY1503" fmla="*/ 1877473 h 2310955"/>
              <a:gd name="connsiteX1504" fmla="*/ 1409605 w 2308383"/>
              <a:gd name="connsiteY1504" fmla="*/ 1863947 h 2310955"/>
              <a:gd name="connsiteX1505" fmla="*/ 1348168 w 2308383"/>
              <a:gd name="connsiteY1505" fmla="*/ 1884236 h 2310955"/>
              <a:gd name="connsiteX1506" fmla="*/ 1334643 w 2308383"/>
              <a:gd name="connsiteY1506" fmla="*/ 1897856 h 2310955"/>
              <a:gd name="connsiteX1507" fmla="*/ 1348264 w 2308383"/>
              <a:gd name="connsiteY1507" fmla="*/ 1911382 h 2310955"/>
              <a:gd name="connsiteX1508" fmla="*/ 1361789 w 2308383"/>
              <a:gd name="connsiteY1508" fmla="*/ 1897761 h 2310955"/>
              <a:gd name="connsiteX1509" fmla="*/ 1348168 w 2308383"/>
              <a:gd name="connsiteY1509" fmla="*/ 1884236 h 2310955"/>
              <a:gd name="connsiteX1510" fmla="*/ 1285208 w 2308383"/>
              <a:gd name="connsiteY1510" fmla="*/ 1898618 h 2310955"/>
              <a:gd name="connsiteX1511" fmla="*/ 1271492 w 2308383"/>
              <a:gd name="connsiteY1511" fmla="*/ 1912430 h 2310955"/>
              <a:gd name="connsiteX1512" fmla="*/ 1285304 w 2308383"/>
              <a:gd name="connsiteY1512" fmla="*/ 1926146 h 2310955"/>
              <a:gd name="connsiteX1513" fmla="*/ 1299020 w 2308383"/>
              <a:gd name="connsiteY1513" fmla="*/ 1912334 h 2310955"/>
              <a:gd name="connsiteX1514" fmla="*/ 1285208 w 2308383"/>
              <a:gd name="connsiteY1514" fmla="*/ 1898618 h 2310955"/>
              <a:gd name="connsiteX1515" fmla="*/ 1221200 w 2308383"/>
              <a:gd name="connsiteY1515" fmla="*/ 1907381 h 2310955"/>
              <a:gd name="connsiteX1516" fmla="*/ 1207389 w 2308383"/>
              <a:gd name="connsiteY1516" fmla="*/ 1921383 h 2310955"/>
              <a:gd name="connsiteX1517" fmla="*/ 1221391 w 2308383"/>
              <a:gd name="connsiteY1517" fmla="*/ 1935289 h 2310955"/>
              <a:gd name="connsiteX1518" fmla="*/ 1235297 w 2308383"/>
              <a:gd name="connsiteY1518" fmla="*/ 1921288 h 2310955"/>
              <a:gd name="connsiteX1519" fmla="*/ 1221200 w 2308383"/>
              <a:gd name="connsiteY1519" fmla="*/ 1907381 h 2310955"/>
              <a:gd name="connsiteX1520" fmla="*/ 1156907 w 2308383"/>
              <a:gd name="connsiteY1520" fmla="*/ 1985772 h 2310955"/>
              <a:gd name="connsiteX1521" fmla="*/ 1146239 w 2308383"/>
              <a:gd name="connsiteY1521" fmla="*/ 1996535 h 2310955"/>
              <a:gd name="connsiteX1522" fmla="*/ 1157002 w 2308383"/>
              <a:gd name="connsiteY1522" fmla="*/ 2007203 h 2310955"/>
              <a:gd name="connsiteX1523" fmla="*/ 1167670 w 2308383"/>
              <a:gd name="connsiteY1523" fmla="*/ 1996440 h 2310955"/>
              <a:gd name="connsiteX1524" fmla="*/ 1156907 w 2308383"/>
              <a:gd name="connsiteY1524" fmla="*/ 1985772 h 2310955"/>
              <a:gd name="connsiteX1525" fmla="*/ 1092327 w 2308383"/>
              <a:gd name="connsiteY1525" fmla="*/ 1983296 h 2310955"/>
              <a:gd name="connsiteX1526" fmla="*/ 1081659 w 2308383"/>
              <a:gd name="connsiteY1526" fmla="*/ 1994059 h 2310955"/>
              <a:gd name="connsiteX1527" fmla="*/ 1092422 w 2308383"/>
              <a:gd name="connsiteY1527" fmla="*/ 2004727 h 2310955"/>
              <a:gd name="connsiteX1528" fmla="*/ 1103090 w 2308383"/>
              <a:gd name="connsiteY1528" fmla="*/ 1993964 h 2310955"/>
              <a:gd name="connsiteX1529" fmla="*/ 1092327 w 2308383"/>
              <a:gd name="connsiteY1529" fmla="*/ 1983296 h 2310955"/>
              <a:gd name="connsiteX1530" fmla="*/ 1028129 w 2308383"/>
              <a:gd name="connsiteY1530" fmla="*/ 1976152 h 2310955"/>
              <a:gd name="connsiteX1531" fmla="*/ 1017937 w 2308383"/>
              <a:gd name="connsiteY1531" fmla="*/ 1986439 h 2310955"/>
              <a:gd name="connsiteX1532" fmla="*/ 1028224 w 2308383"/>
              <a:gd name="connsiteY1532" fmla="*/ 1996631 h 2310955"/>
              <a:gd name="connsiteX1533" fmla="*/ 1038415 w 2308383"/>
              <a:gd name="connsiteY1533" fmla="*/ 1986343 h 2310955"/>
              <a:gd name="connsiteX1534" fmla="*/ 1028129 w 2308383"/>
              <a:gd name="connsiteY1534" fmla="*/ 1976152 h 2310955"/>
              <a:gd name="connsiteX1535" fmla="*/ 964787 w 2308383"/>
              <a:gd name="connsiteY1535" fmla="*/ 1964150 h 2310955"/>
              <a:gd name="connsiteX1536" fmla="*/ 955453 w 2308383"/>
              <a:gd name="connsiteY1536" fmla="*/ 1973580 h 2310955"/>
              <a:gd name="connsiteX1537" fmla="*/ 964883 w 2308383"/>
              <a:gd name="connsiteY1537" fmla="*/ 1982914 h 2310955"/>
              <a:gd name="connsiteX1538" fmla="*/ 974217 w 2308383"/>
              <a:gd name="connsiteY1538" fmla="*/ 1973485 h 2310955"/>
              <a:gd name="connsiteX1539" fmla="*/ 964787 w 2308383"/>
              <a:gd name="connsiteY1539" fmla="*/ 1964150 h 2310955"/>
              <a:gd name="connsiteX1540" fmla="*/ 902684 w 2308383"/>
              <a:gd name="connsiteY1540" fmla="*/ 1947005 h 2310955"/>
              <a:gd name="connsiteX1541" fmla="*/ 894112 w 2308383"/>
              <a:gd name="connsiteY1541" fmla="*/ 1955578 h 2310955"/>
              <a:gd name="connsiteX1542" fmla="*/ 902684 w 2308383"/>
              <a:gd name="connsiteY1542" fmla="*/ 1964150 h 2310955"/>
              <a:gd name="connsiteX1543" fmla="*/ 911257 w 2308383"/>
              <a:gd name="connsiteY1543" fmla="*/ 1955578 h 2310955"/>
              <a:gd name="connsiteX1544" fmla="*/ 902684 w 2308383"/>
              <a:gd name="connsiteY1544" fmla="*/ 1947005 h 2310955"/>
              <a:gd name="connsiteX1545" fmla="*/ 842201 w 2308383"/>
              <a:gd name="connsiteY1545" fmla="*/ 1921859 h 2310955"/>
              <a:gd name="connsiteX1546" fmla="*/ 831533 w 2308383"/>
              <a:gd name="connsiteY1546" fmla="*/ 1932623 h 2310955"/>
              <a:gd name="connsiteX1547" fmla="*/ 842296 w 2308383"/>
              <a:gd name="connsiteY1547" fmla="*/ 1943291 h 2310955"/>
              <a:gd name="connsiteX1548" fmla="*/ 852964 w 2308383"/>
              <a:gd name="connsiteY1548" fmla="*/ 1932527 h 2310955"/>
              <a:gd name="connsiteX1549" fmla="*/ 842201 w 2308383"/>
              <a:gd name="connsiteY1549" fmla="*/ 1921859 h 2310955"/>
              <a:gd name="connsiteX1550" fmla="*/ 783908 w 2308383"/>
              <a:gd name="connsiteY1550" fmla="*/ 1895666 h 2310955"/>
              <a:gd name="connsiteX1551" fmla="*/ 774859 w 2308383"/>
              <a:gd name="connsiteY1551" fmla="*/ 1904810 h 2310955"/>
              <a:gd name="connsiteX1552" fmla="*/ 783908 w 2308383"/>
              <a:gd name="connsiteY1552" fmla="*/ 1913858 h 2310955"/>
              <a:gd name="connsiteX1553" fmla="*/ 792956 w 2308383"/>
              <a:gd name="connsiteY1553" fmla="*/ 1904714 h 2310955"/>
              <a:gd name="connsiteX1554" fmla="*/ 783908 w 2308383"/>
              <a:gd name="connsiteY1554" fmla="*/ 1895666 h 2310955"/>
              <a:gd name="connsiteX1555" fmla="*/ 727996 w 2308383"/>
              <a:gd name="connsiteY1555" fmla="*/ 1861471 h 2310955"/>
              <a:gd name="connsiteX1556" fmla="*/ 717328 w 2308383"/>
              <a:gd name="connsiteY1556" fmla="*/ 1872234 h 2310955"/>
              <a:gd name="connsiteX1557" fmla="*/ 728091 w 2308383"/>
              <a:gd name="connsiteY1557" fmla="*/ 1882902 h 2310955"/>
              <a:gd name="connsiteX1558" fmla="*/ 738759 w 2308383"/>
              <a:gd name="connsiteY1558" fmla="*/ 1872139 h 2310955"/>
              <a:gd name="connsiteX1559" fmla="*/ 727996 w 2308383"/>
              <a:gd name="connsiteY1559" fmla="*/ 1861471 h 2310955"/>
              <a:gd name="connsiteX1560" fmla="*/ 674942 w 2308383"/>
              <a:gd name="connsiteY1560" fmla="*/ 1826419 h 2310955"/>
              <a:gd name="connsiteX1561" fmla="*/ 666083 w 2308383"/>
              <a:gd name="connsiteY1561" fmla="*/ 1835372 h 2310955"/>
              <a:gd name="connsiteX1562" fmla="*/ 675037 w 2308383"/>
              <a:gd name="connsiteY1562" fmla="*/ 1844231 h 2310955"/>
              <a:gd name="connsiteX1563" fmla="*/ 683895 w 2308383"/>
              <a:gd name="connsiteY1563" fmla="*/ 1835277 h 2310955"/>
              <a:gd name="connsiteX1564" fmla="*/ 674942 w 2308383"/>
              <a:gd name="connsiteY1564" fmla="*/ 1826419 h 2310955"/>
              <a:gd name="connsiteX1565" fmla="*/ 625126 w 2308383"/>
              <a:gd name="connsiteY1565" fmla="*/ 1782223 h 2310955"/>
              <a:gd name="connsiteX1566" fmla="*/ 613220 w 2308383"/>
              <a:gd name="connsiteY1566" fmla="*/ 1794224 h 2310955"/>
              <a:gd name="connsiteX1567" fmla="*/ 625126 w 2308383"/>
              <a:gd name="connsiteY1567" fmla="*/ 1806131 h 2310955"/>
              <a:gd name="connsiteX1568" fmla="*/ 637032 w 2308383"/>
              <a:gd name="connsiteY1568" fmla="*/ 1794224 h 2310955"/>
              <a:gd name="connsiteX1569" fmla="*/ 625126 w 2308383"/>
              <a:gd name="connsiteY1569" fmla="*/ 1782223 h 2310955"/>
              <a:gd name="connsiteX1570" fmla="*/ 578739 w 2308383"/>
              <a:gd name="connsiteY1570" fmla="*/ 1739360 h 2310955"/>
              <a:gd name="connsiteX1571" fmla="*/ 569024 w 2308383"/>
              <a:gd name="connsiteY1571" fmla="*/ 1749171 h 2310955"/>
              <a:gd name="connsiteX1572" fmla="*/ 578834 w 2308383"/>
              <a:gd name="connsiteY1572" fmla="*/ 1758887 h 2310955"/>
              <a:gd name="connsiteX1573" fmla="*/ 588550 w 2308383"/>
              <a:gd name="connsiteY1573" fmla="*/ 1749076 h 2310955"/>
              <a:gd name="connsiteX1574" fmla="*/ 578739 w 2308383"/>
              <a:gd name="connsiteY1574" fmla="*/ 1739360 h 2310955"/>
              <a:gd name="connsiteX1575" fmla="*/ 536258 w 2308383"/>
              <a:gd name="connsiteY1575" fmla="*/ 1690402 h 2310955"/>
              <a:gd name="connsiteX1576" fmla="*/ 526352 w 2308383"/>
              <a:gd name="connsiteY1576" fmla="*/ 1700308 h 2310955"/>
              <a:gd name="connsiteX1577" fmla="*/ 536258 w 2308383"/>
              <a:gd name="connsiteY1577" fmla="*/ 1710214 h 2310955"/>
              <a:gd name="connsiteX1578" fmla="*/ 546068 w 2308383"/>
              <a:gd name="connsiteY1578" fmla="*/ 1700308 h 2310955"/>
              <a:gd name="connsiteX1579" fmla="*/ 536258 w 2308383"/>
              <a:gd name="connsiteY1579" fmla="*/ 1690402 h 2310955"/>
              <a:gd name="connsiteX1580" fmla="*/ 497872 w 2308383"/>
              <a:gd name="connsiteY1580" fmla="*/ 1636776 h 2310955"/>
              <a:gd name="connsiteX1581" fmla="*/ 486347 w 2308383"/>
              <a:gd name="connsiteY1581" fmla="*/ 1648397 h 2310955"/>
              <a:gd name="connsiteX1582" fmla="*/ 497967 w 2308383"/>
              <a:gd name="connsiteY1582" fmla="*/ 1659922 h 2310955"/>
              <a:gd name="connsiteX1583" fmla="*/ 509492 w 2308383"/>
              <a:gd name="connsiteY1583" fmla="*/ 1648301 h 2310955"/>
              <a:gd name="connsiteX1584" fmla="*/ 497872 w 2308383"/>
              <a:gd name="connsiteY1584" fmla="*/ 1636776 h 2310955"/>
              <a:gd name="connsiteX1585" fmla="*/ 463772 w 2308383"/>
              <a:gd name="connsiteY1585" fmla="*/ 1584293 h 2310955"/>
              <a:gd name="connsiteX1586" fmla="*/ 454724 w 2308383"/>
              <a:gd name="connsiteY1586" fmla="*/ 1593437 h 2310955"/>
              <a:gd name="connsiteX1587" fmla="*/ 463772 w 2308383"/>
              <a:gd name="connsiteY1587" fmla="*/ 1602486 h 2310955"/>
              <a:gd name="connsiteX1588" fmla="*/ 472821 w 2308383"/>
              <a:gd name="connsiteY1588" fmla="*/ 1593437 h 2310955"/>
              <a:gd name="connsiteX1589" fmla="*/ 463772 w 2308383"/>
              <a:gd name="connsiteY1589" fmla="*/ 1584293 h 2310955"/>
              <a:gd name="connsiteX1590" fmla="*/ 434435 w 2308383"/>
              <a:gd name="connsiteY1590" fmla="*/ 1546193 h 2310955"/>
              <a:gd name="connsiteX1591" fmla="*/ 444818 w 2308383"/>
              <a:gd name="connsiteY1591" fmla="*/ 1535716 h 2310955"/>
              <a:gd name="connsiteX1592" fmla="*/ 434340 w 2308383"/>
              <a:gd name="connsiteY1592" fmla="*/ 1525334 h 2310955"/>
              <a:gd name="connsiteX1593" fmla="*/ 423958 w 2308383"/>
              <a:gd name="connsiteY1593" fmla="*/ 1535811 h 2310955"/>
              <a:gd name="connsiteX1594" fmla="*/ 434435 w 2308383"/>
              <a:gd name="connsiteY1594" fmla="*/ 1546193 h 2310955"/>
              <a:gd name="connsiteX1595" fmla="*/ 409766 w 2308383"/>
              <a:gd name="connsiteY1595" fmla="*/ 1488091 h 2310955"/>
              <a:gd name="connsiteX1596" fmla="*/ 421862 w 2308383"/>
              <a:gd name="connsiteY1596" fmla="*/ 1475994 h 2310955"/>
              <a:gd name="connsiteX1597" fmla="*/ 409766 w 2308383"/>
              <a:gd name="connsiteY1597" fmla="*/ 1463993 h 2310955"/>
              <a:gd name="connsiteX1598" fmla="*/ 397669 w 2308383"/>
              <a:gd name="connsiteY1598" fmla="*/ 1476089 h 2310955"/>
              <a:gd name="connsiteX1599" fmla="*/ 409766 w 2308383"/>
              <a:gd name="connsiteY1599" fmla="*/ 1488091 h 2310955"/>
              <a:gd name="connsiteX1600" fmla="*/ 379762 w 2308383"/>
              <a:gd name="connsiteY1600" fmla="*/ 1414463 h 2310955"/>
              <a:gd name="connsiteX1601" fmla="*/ 390049 w 2308383"/>
              <a:gd name="connsiteY1601" fmla="*/ 1424654 h 2310955"/>
              <a:gd name="connsiteX1602" fmla="*/ 400241 w 2308383"/>
              <a:gd name="connsiteY1602" fmla="*/ 1414367 h 2310955"/>
              <a:gd name="connsiteX1603" fmla="*/ 389954 w 2308383"/>
              <a:gd name="connsiteY1603" fmla="*/ 1404176 h 2310955"/>
              <a:gd name="connsiteX1604" fmla="*/ 379762 w 2308383"/>
              <a:gd name="connsiteY1604" fmla="*/ 1414463 h 2310955"/>
              <a:gd name="connsiteX1605" fmla="*/ 375475 w 2308383"/>
              <a:gd name="connsiteY1605" fmla="*/ 1364266 h 2310955"/>
              <a:gd name="connsiteX1606" fmla="*/ 388144 w 2308383"/>
              <a:gd name="connsiteY1606" fmla="*/ 1351502 h 2310955"/>
              <a:gd name="connsiteX1607" fmla="*/ 375380 w 2308383"/>
              <a:gd name="connsiteY1607" fmla="*/ 1338834 h 2310955"/>
              <a:gd name="connsiteX1608" fmla="*/ 362712 w 2308383"/>
              <a:gd name="connsiteY1608" fmla="*/ 1351598 h 2310955"/>
              <a:gd name="connsiteX1609" fmla="*/ 375475 w 2308383"/>
              <a:gd name="connsiteY1609" fmla="*/ 1364266 h 2310955"/>
              <a:gd name="connsiteX1610" fmla="*/ 366046 w 2308383"/>
              <a:gd name="connsiteY1610" fmla="*/ 1302830 h 2310955"/>
              <a:gd name="connsiteX1611" fmla="*/ 381286 w 2308383"/>
              <a:gd name="connsiteY1611" fmla="*/ 1287494 h 2310955"/>
              <a:gd name="connsiteX1612" fmla="*/ 365950 w 2308383"/>
              <a:gd name="connsiteY1612" fmla="*/ 1272254 h 2310955"/>
              <a:gd name="connsiteX1613" fmla="*/ 350711 w 2308383"/>
              <a:gd name="connsiteY1613" fmla="*/ 1287589 h 2310955"/>
              <a:gd name="connsiteX1614" fmla="*/ 366046 w 2308383"/>
              <a:gd name="connsiteY1614" fmla="*/ 1302830 h 2310955"/>
              <a:gd name="connsiteX1615" fmla="*/ 361855 w 2308383"/>
              <a:gd name="connsiteY1615" fmla="*/ 1239298 h 2310955"/>
              <a:gd name="connsiteX1616" fmla="*/ 378047 w 2308383"/>
              <a:gd name="connsiteY1616" fmla="*/ 1223010 h 2310955"/>
              <a:gd name="connsiteX1617" fmla="*/ 361760 w 2308383"/>
              <a:gd name="connsiteY1617" fmla="*/ 1206818 h 2310955"/>
              <a:gd name="connsiteX1618" fmla="*/ 345567 w 2308383"/>
              <a:gd name="connsiteY1618" fmla="*/ 1223105 h 2310955"/>
              <a:gd name="connsiteX1619" fmla="*/ 361855 w 2308383"/>
              <a:gd name="connsiteY1619" fmla="*/ 1239298 h 2310955"/>
              <a:gd name="connsiteX1620" fmla="*/ 362998 w 2308383"/>
              <a:gd name="connsiteY1620" fmla="*/ 1174623 h 2310955"/>
              <a:gd name="connsiteX1621" fmla="*/ 379190 w 2308383"/>
              <a:gd name="connsiteY1621" fmla="*/ 1158335 h 2310955"/>
              <a:gd name="connsiteX1622" fmla="*/ 362807 w 2308383"/>
              <a:gd name="connsiteY1622" fmla="*/ 1142143 h 2310955"/>
              <a:gd name="connsiteX1623" fmla="*/ 346615 w 2308383"/>
              <a:gd name="connsiteY1623" fmla="*/ 1158431 h 2310955"/>
              <a:gd name="connsiteX1624" fmla="*/ 362998 w 2308383"/>
              <a:gd name="connsiteY1624" fmla="*/ 1174623 h 2310955"/>
              <a:gd name="connsiteX1625" fmla="*/ 369189 w 2308383"/>
              <a:gd name="connsiteY1625" fmla="*/ 1077754 h 2310955"/>
              <a:gd name="connsiteX1626" fmla="*/ 352997 w 2308383"/>
              <a:gd name="connsiteY1626" fmla="*/ 1094042 h 2310955"/>
              <a:gd name="connsiteX1627" fmla="*/ 369284 w 2308383"/>
              <a:gd name="connsiteY1627" fmla="*/ 1110234 h 2310955"/>
              <a:gd name="connsiteX1628" fmla="*/ 385477 w 2308383"/>
              <a:gd name="connsiteY1628" fmla="*/ 1093946 h 2310955"/>
              <a:gd name="connsiteX1629" fmla="*/ 369189 w 2308383"/>
              <a:gd name="connsiteY1629" fmla="*/ 1077754 h 2310955"/>
              <a:gd name="connsiteX1630" fmla="*/ 396621 w 2308383"/>
              <a:gd name="connsiteY1630" fmla="*/ 1030319 h 2310955"/>
              <a:gd name="connsiteX1631" fmla="*/ 380810 w 2308383"/>
              <a:gd name="connsiteY1631" fmla="*/ 1014603 h 2310955"/>
              <a:gd name="connsiteX1632" fmla="*/ 365093 w 2308383"/>
              <a:gd name="connsiteY1632" fmla="*/ 1030415 h 2310955"/>
              <a:gd name="connsiteX1633" fmla="*/ 380905 w 2308383"/>
              <a:gd name="connsiteY1633" fmla="*/ 1046131 h 2310955"/>
              <a:gd name="connsiteX1634" fmla="*/ 396621 w 2308383"/>
              <a:gd name="connsiteY1634" fmla="*/ 1030319 h 2310955"/>
              <a:gd name="connsiteX1635" fmla="*/ 382715 w 2308383"/>
              <a:gd name="connsiteY1635" fmla="*/ 968026 h 2310955"/>
              <a:gd name="connsiteX1636" fmla="*/ 397574 w 2308383"/>
              <a:gd name="connsiteY1636" fmla="*/ 982694 h 2310955"/>
              <a:gd name="connsiteX1637" fmla="*/ 412242 w 2308383"/>
              <a:gd name="connsiteY1637" fmla="*/ 967931 h 2310955"/>
              <a:gd name="connsiteX1638" fmla="*/ 397383 w 2308383"/>
              <a:gd name="connsiteY1638" fmla="*/ 953167 h 2310955"/>
              <a:gd name="connsiteX1639" fmla="*/ 382715 w 2308383"/>
              <a:gd name="connsiteY1639" fmla="*/ 968026 h 2310955"/>
              <a:gd name="connsiteX1640" fmla="*/ 402146 w 2308383"/>
              <a:gd name="connsiteY1640" fmla="*/ 907161 h 2310955"/>
              <a:gd name="connsiteX1641" fmla="*/ 419291 w 2308383"/>
              <a:gd name="connsiteY1641" fmla="*/ 924211 h 2310955"/>
              <a:gd name="connsiteX1642" fmla="*/ 436340 w 2308383"/>
              <a:gd name="connsiteY1642" fmla="*/ 907066 h 2310955"/>
              <a:gd name="connsiteX1643" fmla="*/ 419195 w 2308383"/>
              <a:gd name="connsiteY1643" fmla="*/ 890016 h 2310955"/>
              <a:gd name="connsiteX1644" fmla="*/ 402146 w 2308383"/>
              <a:gd name="connsiteY1644" fmla="*/ 907161 h 2310955"/>
              <a:gd name="connsiteX1645" fmla="*/ 445865 w 2308383"/>
              <a:gd name="connsiteY1645" fmla="*/ 832390 h 2310955"/>
              <a:gd name="connsiteX1646" fmla="*/ 430149 w 2308383"/>
              <a:gd name="connsiteY1646" fmla="*/ 848201 h 2310955"/>
              <a:gd name="connsiteX1647" fmla="*/ 445961 w 2308383"/>
              <a:gd name="connsiteY1647" fmla="*/ 863918 h 2310955"/>
              <a:gd name="connsiteX1648" fmla="*/ 461677 w 2308383"/>
              <a:gd name="connsiteY1648" fmla="*/ 848106 h 2310955"/>
              <a:gd name="connsiteX1649" fmla="*/ 445865 w 2308383"/>
              <a:gd name="connsiteY1649" fmla="*/ 832390 h 2310955"/>
              <a:gd name="connsiteX1650" fmla="*/ 477393 w 2308383"/>
              <a:gd name="connsiteY1650" fmla="*/ 810292 h 2310955"/>
              <a:gd name="connsiteX1651" fmla="*/ 495967 w 2308383"/>
              <a:gd name="connsiteY1651" fmla="*/ 791623 h 2310955"/>
              <a:gd name="connsiteX1652" fmla="*/ 477298 w 2308383"/>
              <a:gd name="connsiteY1652" fmla="*/ 773049 h 2310955"/>
              <a:gd name="connsiteX1653" fmla="*/ 458724 w 2308383"/>
              <a:gd name="connsiteY1653" fmla="*/ 791718 h 2310955"/>
              <a:gd name="connsiteX1654" fmla="*/ 477393 w 2308383"/>
              <a:gd name="connsiteY1654" fmla="*/ 810292 h 2310955"/>
              <a:gd name="connsiteX1655" fmla="*/ 494538 w 2308383"/>
              <a:gd name="connsiteY1655" fmla="*/ 737902 h 2310955"/>
              <a:gd name="connsiteX1656" fmla="*/ 513207 w 2308383"/>
              <a:gd name="connsiteY1656" fmla="*/ 756476 h 2310955"/>
              <a:gd name="connsiteX1657" fmla="*/ 531781 w 2308383"/>
              <a:gd name="connsiteY1657" fmla="*/ 737807 h 2310955"/>
              <a:gd name="connsiteX1658" fmla="*/ 513112 w 2308383"/>
              <a:gd name="connsiteY1658" fmla="*/ 719233 h 2310955"/>
              <a:gd name="connsiteX1659" fmla="*/ 494538 w 2308383"/>
              <a:gd name="connsiteY1659" fmla="*/ 737902 h 2310955"/>
              <a:gd name="connsiteX1660" fmla="*/ 532829 w 2308383"/>
              <a:gd name="connsiteY1660" fmla="*/ 687229 h 2310955"/>
              <a:gd name="connsiteX1661" fmla="*/ 553403 w 2308383"/>
              <a:gd name="connsiteY1661" fmla="*/ 707612 h 2310955"/>
              <a:gd name="connsiteX1662" fmla="*/ 573786 w 2308383"/>
              <a:gd name="connsiteY1662" fmla="*/ 687038 h 2310955"/>
              <a:gd name="connsiteX1663" fmla="*/ 553212 w 2308383"/>
              <a:gd name="connsiteY1663" fmla="*/ 666655 h 2310955"/>
              <a:gd name="connsiteX1664" fmla="*/ 532829 w 2308383"/>
              <a:gd name="connsiteY1664" fmla="*/ 687229 h 2310955"/>
              <a:gd name="connsiteX1665" fmla="*/ 597313 w 2308383"/>
              <a:gd name="connsiteY1665" fmla="*/ 620935 h 2310955"/>
              <a:gd name="connsiteX1666" fmla="*/ 578453 w 2308383"/>
              <a:gd name="connsiteY1666" fmla="*/ 639985 h 2310955"/>
              <a:gd name="connsiteX1667" fmla="*/ 597503 w 2308383"/>
              <a:gd name="connsiteY1667" fmla="*/ 658844 h 2310955"/>
              <a:gd name="connsiteX1668" fmla="*/ 616363 w 2308383"/>
              <a:gd name="connsiteY1668" fmla="*/ 639794 h 2310955"/>
              <a:gd name="connsiteX1669" fmla="*/ 597313 w 2308383"/>
              <a:gd name="connsiteY1669" fmla="*/ 620935 h 2310955"/>
              <a:gd name="connsiteX1670" fmla="*/ 645128 w 2308383"/>
              <a:gd name="connsiteY1670" fmla="*/ 575120 h 2310955"/>
              <a:gd name="connsiteX1671" fmla="*/ 623888 w 2308383"/>
              <a:gd name="connsiteY1671" fmla="*/ 596551 h 2310955"/>
              <a:gd name="connsiteX1672" fmla="*/ 645319 w 2308383"/>
              <a:gd name="connsiteY1672" fmla="*/ 617792 h 2310955"/>
              <a:gd name="connsiteX1673" fmla="*/ 666560 w 2308383"/>
              <a:gd name="connsiteY1673" fmla="*/ 596360 h 2310955"/>
              <a:gd name="connsiteX1674" fmla="*/ 645128 w 2308383"/>
              <a:gd name="connsiteY1674" fmla="*/ 575120 h 2310955"/>
              <a:gd name="connsiteX1675" fmla="*/ 696373 w 2308383"/>
              <a:gd name="connsiteY1675" fmla="*/ 535972 h 2310955"/>
              <a:gd name="connsiteX1676" fmla="*/ 675513 w 2308383"/>
              <a:gd name="connsiteY1676" fmla="*/ 557022 h 2310955"/>
              <a:gd name="connsiteX1677" fmla="*/ 696563 w 2308383"/>
              <a:gd name="connsiteY1677" fmla="*/ 577977 h 2310955"/>
              <a:gd name="connsiteX1678" fmla="*/ 717423 w 2308383"/>
              <a:gd name="connsiteY1678" fmla="*/ 556927 h 2310955"/>
              <a:gd name="connsiteX1679" fmla="*/ 696373 w 2308383"/>
              <a:gd name="connsiteY1679" fmla="*/ 535972 h 2310955"/>
              <a:gd name="connsiteX1680" fmla="*/ 750665 w 2308383"/>
              <a:gd name="connsiteY1680" fmla="*/ 500825 h 2310955"/>
              <a:gd name="connsiteX1681" fmla="*/ 729710 w 2308383"/>
              <a:gd name="connsiteY1681" fmla="*/ 521875 h 2310955"/>
              <a:gd name="connsiteX1682" fmla="*/ 750761 w 2308383"/>
              <a:gd name="connsiteY1682" fmla="*/ 542735 h 2310955"/>
              <a:gd name="connsiteX1683" fmla="*/ 771715 w 2308383"/>
              <a:gd name="connsiteY1683" fmla="*/ 521684 h 2310955"/>
              <a:gd name="connsiteX1684" fmla="*/ 750665 w 2308383"/>
              <a:gd name="connsiteY1684" fmla="*/ 500825 h 2310955"/>
              <a:gd name="connsiteX1685" fmla="*/ 826770 w 2308383"/>
              <a:gd name="connsiteY1685" fmla="*/ 491109 h 2310955"/>
              <a:gd name="connsiteX1686" fmla="*/ 807625 w 2308383"/>
              <a:gd name="connsiteY1686" fmla="*/ 472059 h 2310955"/>
              <a:gd name="connsiteX1687" fmla="*/ 788575 w 2308383"/>
              <a:gd name="connsiteY1687" fmla="*/ 491300 h 2310955"/>
              <a:gd name="connsiteX1688" fmla="*/ 807815 w 2308383"/>
              <a:gd name="connsiteY1688" fmla="*/ 510350 h 2310955"/>
              <a:gd name="connsiteX1689" fmla="*/ 826770 w 2308383"/>
              <a:gd name="connsiteY1689" fmla="*/ 491109 h 2310955"/>
              <a:gd name="connsiteX1690" fmla="*/ 888397 w 2308383"/>
              <a:gd name="connsiteY1690" fmla="*/ 465201 h 2310955"/>
              <a:gd name="connsiteX1691" fmla="*/ 866870 w 2308383"/>
              <a:gd name="connsiteY1691" fmla="*/ 443770 h 2310955"/>
              <a:gd name="connsiteX1692" fmla="*/ 845439 w 2308383"/>
              <a:gd name="connsiteY1692" fmla="*/ 465296 h 2310955"/>
              <a:gd name="connsiteX1693" fmla="*/ 866965 w 2308383"/>
              <a:gd name="connsiteY1693" fmla="*/ 486728 h 2310955"/>
              <a:gd name="connsiteX1694" fmla="*/ 888397 w 2308383"/>
              <a:gd name="connsiteY1694" fmla="*/ 465201 h 2310955"/>
              <a:gd name="connsiteX1695" fmla="*/ 905542 w 2308383"/>
              <a:gd name="connsiteY1695" fmla="*/ 444437 h 2310955"/>
              <a:gd name="connsiteX1696" fmla="*/ 928116 w 2308383"/>
              <a:gd name="connsiteY1696" fmla="*/ 466820 h 2310955"/>
              <a:gd name="connsiteX1697" fmla="*/ 950500 w 2308383"/>
              <a:gd name="connsiteY1697" fmla="*/ 444246 h 2310955"/>
              <a:gd name="connsiteX1698" fmla="*/ 927926 w 2308383"/>
              <a:gd name="connsiteY1698" fmla="*/ 421862 h 2310955"/>
              <a:gd name="connsiteX1699" fmla="*/ 905542 w 2308383"/>
              <a:gd name="connsiteY1699" fmla="*/ 444437 h 2310955"/>
              <a:gd name="connsiteX1700" fmla="*/ 990790 w 2308383"/>
              <a:gd name="connsiteY1700" fmla="*/ 446723 h 2310955"/>
              <a:gd name="connsiteX1701" fmla="*/ 1008983 w 2308383"/>
              <a:gd name="connsiteY1701" fmla="*/ 428339 h 2310955"/>
              <a:gd name="connsiteX1702" fmla="*/ 990600 w 2308383"/>
              <a:gd name="connsiteY1702" fmla="*/ 410147 h 2310955"/>
              <a:gd name="connsiteX1703" fmla="*/ 972407 w 2308383"/>
              <a:gd name="connsiteY1703" fmla="*/ 428530 h 2310955"/>
              <a:gd name="connsiteX1704" fmla="*/ 990790 w 2308383"/>
              <a:gd name="connsiteY1704" fmla="*/ 446723 h 2310955"/>
              <a:gd name="connsiteX1705" fmla="*/ 1054513 w 2308383"/>
              <a:gd name="connsiteY1705" fmla="*/ 435674 h 2310955"/>
              <a:gd name="connsiteX1706" fmla="*/ 1072420 w 2308383"/>
              <a:gd name="connsiteY1706" fmla="*/ 417671 h 2310955"/>
              <a:gd name="connsiteX1707" fmla="*/ 1054418 w 2308383"/>
              <a:gd name="connsiteY1707" fmla="*/ 399764 h 2310955"/>
              <a:gd name="connsiteX1708" fmla="*/ 1036511 w 2308383"/>
              <a:gd name="connsiteY1708" fmla="*/ 417767 h 2310955"/>
              <a:gd name="connsiteX1709" fmla="*/ 1054513 w 2308383"/>
              <a:gd name="connsiteY1709" fmla="*/ 435674 h 2310955"/>
              <a:gd name="connsiteX1710" fmla="*/ 1118997 w 2308383"/>
              <a:gd name="connsiteY1710" fmla="*/ 430149 h 2310955"/>
              <a:gd name="connsiteX1711" fmla="*/ 1136904 w 2308383"/>
              <a:gd name="connsiteY1711" fmla="*/ 412147 h 2310955"/>
              <a:gd name="connsiteX1712" fmla="*/ 1118902 w 2308383"/>
              <a:gd name="connsiteY1712" fmla="*/ 394240 h 2310955"/>
              <a:gd name="connsiteX1713" fmla="*/ 1100995 w 2308383"/>
              <a:gd name="connsiteY1713" fmla="*/ 412242 h 2310955"/>
              <a:gd name="connsiteX1714" fmla="*/ 1118997 w 2308383"/>
              <a:gd name="connsiteY1714" fmla="*/ 430149 h 2310955"/>
              <a:gd name="connsiteX1715" fmla="*/ 1183577 w 2308383"/>
              <a:gd name="connsiteY1715" fmla="*/ 429768 h 2310955"/>
              <a:gd name="connsiteX1716" fmla="*/ 1201293 w 2308383"/>
              <a:gd name="connsiteY1716" fmla="*/ 411861 h 2310955"/>
              <a:gd name="connsiteX1717" fmla="*/ 1183481 w 2308383"/>
              <a:gd name="connsiteY1717" fmla="*/ 394145 h 2310955"/>
              <a:gd name="connsiteX1718" fmla="*/ 1165765 w 2308383"/>
              <a:gd name="connsiteY1718" fmla="*/ 411956 h 2310955"/>
              <a:gd name="connsiteX1719" fmla="*/ 1183577 w 2308383"/>
              <a:gd name="connsiteY1719" fmla="*/ 429768 h 2310955"/>
              <a:gd name="connsiteX1720" fmla="*/ 1248061 w 2308383"/>
              <a:gd name="connsiteY1720" fmla="*/ 434816 h 2310955"/>
              <a:gd name="connsiteX1721" fmla="*/ 1265777 w 2308383"/>
              <a:gd name="connsiteY1721" fmla="*/ 417005 h 2310955"/>
              <a:gd name="connsiteX1722" fmla="*/ 1247966 w 2308383"/>
              <a:gd name="connsiteY1722" fmla="*/ 399288 h 2310955"/>
              <a:gd name="connsiteX1723" fmla="*/ 1230249 w 2308383"/>
              <a:gd name="connsiteY1723" fmla="*/ 417100 h 2310955"/>
              <a:gd name="connsiteX1724" fmla="*/ 1248061 w 2308383"/>
              <a:gd name="connsiteY1724" fmla="*/ 434816 h 2310955"/>
              <a:gd name="connsiteX1725" fmla="*/ 1311878 w 2308383"/>
              <a:gd name="connsiteY1725" fmla="*/ 444627 h 2310955"/>
              <a:gd name="connsiteX1726" fmla="*/ 1329118 w 2308383"/>
              <a:gd name="connsiteY1726" fmla="*/ 427292 h 2310955"/>
              <a:gd name="connsiteX1727" fmla="*/ 1311783 w 2308383"/>
              <a:gd name="connsiteY1727" fmla="*/ 410051 h 2310955"/>
              <a:gd name="connsiteX1728" fmla="*/ 1294543 w 2308383"/>
              <a:gd name="connsiteY1728" fmla="*/ 427387 h 2310955"/>
              <a:gd name="connsiteX1729" fmla="*/ 1311878 w 2308383"/>
              <a:gd name="connsiteY1729" fmla="*/ 444627 h 2310955"/>
              <a:gd name="connsiteX1730" fmla="*/ 1374743 w 2308383"/>
              <a:gd name="connsiteY1730" fmla="*/ 463106 h 2310955"/>
              <a:gd name="connsiteX1731" fmla="*/ 1394936 w 2308383"/>
              <a:gd name="connsiteY1731" fmla="*/ 442722 h 2310955"/>
              <a:gd name="connsiteX1732" fmla="*/ 1374553 w 2308383"/>
              <a:gd name="connsiteY1732" fmla="*/ 422529 h 2310955"/>
              <a:gd name="connsiteX1733" fmla="*/ 1354360 w 2308383"/>
              <a:gd name="connsiteY1733" fmla="*/ 442913 h 2310955"/>
              <a:gd name="connsiteX1734" fmla="*/ 1374743 w 2308383"/>
              <a:gd name="connsiteY1734" fmla="*/ 463106 h 2310955"/>
              <a:gd name="connsiteX1735" fmla="*/ 1435989 w 2308383"/>
              <a:gd name="connsiteY1735" fmla="*/ 482060 h 2310955"/>
              <a:gd name="connsiteX1736" fmla="*/ 1454658 w 2308383"/>
              <a:gd name="connsiteY1736" fmla="*/ 463201 h 2310955"/>
              <a:gd name="connsiteX1737" fmla="*/ 1435799 w 2308383"/>
              <a:gd name="connsiteY1737" fmla="*/ 444437 h 2310955"/>
              <a:gd name="connsiteX1738" fmla="*/ 1417130 w 2308383"/>
              <a:gd name="connsiteY1738" fmla="*/ 463296 h 2310955"/>
              <a:gd name="connsiteX1739" fmla="*/ 1435989 w 2308383"/>
              <a:gd name="connsiteY1739" fmla="*/ 482060 h 2310955"/>
              <a:gd name="connsiteX1740" fmla="*/ 1495425 w 2308383"/>
              <a:gd name="connsiteY1740" fmla="*/ 506444 h 2310955"/>
              <a:gd name="connsiteX1741" fmla="*/ 1513142 w 2308383"/>
              <a:gd name="connsiteY1741" fmla="*/ 488537 h 2310955"/>
              <a:gd name="connsiteX1742" fmla="*/ 1495235 w 2308383"/>
              <a:gd name="connsiteY1742" fmla="*/ 470821 h 2310955"/>
              <a:gd name="connsiteX1743" fmla="*/ 1477518 w 2308383"/>
              <a:gd name="connsiteY1743" fmla="*/ 488633 h 2310955"/>
              <a:gd name="connsiteX1744" fmla="*/ 1495425 w 2308383"/>
              <a:gd name="connsiteY1744" fmla="*/ 506444 h 2310955"/>
              <a:gd name="connsiteX1745" fmla="*/ 1552480 w 2308383"/>
              <a:gd name="connsiteY1745" fmla="*/ 498253 h 2310955"/>
              <a:gd name="connsiteX1746" fmla="*/ 1531906 w 2308383"/>
              <a:gd name="connsiteY1746" fmla="*/ 519017 h 2310955"/>
              <a:gd name="connsiteX1747" fmla="*/ 1552575 w 2308383"/>
              <a:gd name="connsiteY1747" fmla="*/ 539591 h 2310955"/>
              <a:gd name="connsiteX1748" fmla="*/ 1573149 w 2308383"/>
              <a:gd name="connsiteY1748" fmla="*/ 518922 h 2310955"/>
              <a:gd name="connsiteX1749" fmla="*/ 1552480 w 2308383"/>
              <a:gd name="connsiteY1749" fmla="*/ 498253 h 2310955"/>
              <a:gd name="connsiteX1750" fmla="*/ 1606963 w 2308383"/>
              <a:gd name="connsiteY1750" fmla="*/ 534162 h 2310955"/>
              <a:gd name="connsiteX1751" fmla="*/ 1587532 w 2308383"/>
              <a:gd name="connsiteY1751" fmla="*/ 553688 h 2310955"/>
              <a:gd name="connsiteX1752" fmla="*/ 1607058 w 2308383"/>
              <a:gd name="connsiteY1752" fmla="*/ 573119 h 2310955"/>
              <a:gd name="connsiteX1753" fmla="*/ 1626489 w 2308383"/>
              <a:gd name="connsiteY1753" fmla="*/ 553593 h 2310955"/>
              <a:gd name="connsiteX1754" fmla="*/ 1606963 w 2308383"/>
              <a:gd name="connsiteY1754" fmla="*/ 534162 h 2310955"/>
              <a:gd name="connsiteX1755" fmla="*/ 1658493 w 2308383"/>
              <a:gd name="connsiteY1755" fmla="*/ 571405 h 2310955"/>
              <a:gd name="connsiteX1756" fmla="*/ 1637252 w 2308383"/>
              <a:gd name="connsiteY1756" fmla="*/ 592836 h 2310955"/>
              <a:gd name="connsiteX1757" fmla="*/ 1658684 w 2308383"/>
              <a:gd name="connsiteY1757" fmla="*/ 614077 h 2310955"/>
              <a:gd name="connsiteX1758" fmla="*/ 1679924 w 2308383"/>
              <a:gd name="connsiteY1758" fmla="*/ 592646 h 2310955"/>
              <a:gd name="connsiteX1759" fmla="*/ 1658493 w 2308383"/>
              <a:gd name="connsiteY1759" fmla="*/ 571405 h 2310955"/>
              <a:gd name="connsiteX1760" fmla="*/ 1706594 w 2308383"/>
              <a:gd name="connsiteY1760" fmla="*/ 615029 h 2310955"/>
              <a:gd name="connsiteX1761" fmla="*/ 1685830 w 2308383"/>
              <a:gd name="connsiteY1761" fmla="*/ 635889 h 2310955"/>
              <a:gd name="connsiteX1762" fmla="*/ 1706689 w 2308383"/>
              <a:gd name="connsiteY1762" fmla="*/ 656654 h 2310955"/>
              <a:gd name="connsiteX1763" fmla="*/ 1727454 w 2308383"/>
              <a:gd name="connsiteY1763" fmla="*/ 635794 h 2310955"/>
              <a:gd name="connsiteX1764" fmla="*/ 1706594 w 2308383"/>
              <a:gd name="connsiteY1764" fmla="*/ 615029 h 2310955"/>
              <a:gd name="connsiteX1765" fmla="*/ 1727359 w 2308383"/>
              <a:gd name="connsiteY1765" fmla="*/ 682943 h 2310955"/>
              <a:gd name="connsiteX1766" fmla="*/ 1751267 w 2308383"/>
              <a:gd name="connsiteY1766" fmla="*/ 706660 h 2310955"/>
              <a:gd name="connsiteX1767" fmla="*/ 1774984 w 2308383"/>
              <a:gd name="connsiteY1767" fmla="*/ 682752 h 2310955"/>
              <a:gd name="connsiteX1768" fmla="*/ 1751076 w 2308383"/>
              <a:gd name="connsiteY1768" fmla="*/ 659035 h 2310955"/>
              <a:gd name="connsiteX1769" fmla="*/ 1727359 w 2308383"/>
              <a:gd name="connsiteY1769" fmla="*/ 682943 h 2310955"/>
              <a:gd name="connsiteX1770" fmla="*/ 1766316 w 2308383"/>
              <a:gd name="connsiteY1770" fmla="*/ 733330 h 2310955"/>
              <a:gd name="connsiteX1771" fmla="*/ 1791748 w 2308383"/>
              <a:gd name="connsiteY1771" fmla="*/ 758571 h 2310955"/>
              <a:gd name="connsiteX1772" fmla="*/ 1816989 w 2308383"/>
              <a:gd name="connsiteY1772" fmla="*/ 733139 h 2310955"/>
              <a:gd name="connsiteX1773" fmla="*/ 1791557 w 2308383"/>
              <a:gd name="connsiteY1773" fmla="*/ 707898 h 2310955"/>
              <a:gd name="connsiteX1774" fmla="*/ 1766316 w 2308383"/>
              <a:gd name="connsiteY1774" fmla="*/ 733330 h 2310955"/>
              <a:gd name="connsiteX1775" fmla="*/ 1853279 w 2308383"/>
              <a:gd name="connsiteY1775" fmla="*/ 786670 h 2310955"/>
              <a:gd name="connsiteX1776" fmla="*/ 1827848 w 2308383"/>
              <a:gd name="connsiteY1776" fmla="*/ 761429 h 2310955"/>
              <a:gd name="connsiteX1777" fmla="*/ 1802606 w 2308383"/>
              <a:gd name="connsiteY1777" fmla="*/ 786860 h 2310955"/>
              <a:gd name="connsiteX1778" fmla="*/ 1828038 w 2308383"/>
              <a:gd name="connsiteY1778" fmla="*/ 812102 h 2310955"/>
              <a:gd name="connsiteX1779" fmla="*/ 1853279 w 2308383"/>
              <a:gd name="connsiteY1779" fmla="*/ 786670 h 2310955"/>
              <a:gd name="connsiteX1780" fmla="*/ 1859566 w 2308383"/>
              <a:gd name="connsiteY1780" fmla="*/ 819531 h 2310955"/>
              <a:gd name="connsiteX1781" fmla="*/ 1836134 w 2308383"/>
              <a:gd name="connsiteY1781" fmla="*/ 843058 h 2310955"/>
              <a:gd name="connsiteX1782" fmla="*/ 1859661 w 2308383"/>
              <a:gd name="connsiteY1782" fmla="*/ 866489 h 2310955"/>
              <a:gd name="connsiteX1783" fmla="*/ 1883093 w 2308383"/>
              <a:gd name="connsiteY1783" fmla="*/ 842867 h 2310955"/>
              <a:gd name="connsiteX1784" fmla="*/ 1859566 w 2308383"/>
              <a:gd name="connsiteY1784" fmla="*/ 819531 h 2310955"/>
              <a:gd name="connsiteX1785" fmla="*/ 1910239 w 2308383"/>
              <a:gd name="connsiteY1785" fmla="*/ 901637 h 2310955"/>
              <a:gd name="connsiteX1786" fmla="*/ 1886712 w 2308383"/>
              <a:gd name="connsiteY1786" fmla="*/ 878205 h 2310955"/>
              <a:gd name="connsiteX1787" fmla="*/ 1863281 w 2308383"/>
              <a:gd name="connsiteY1787" fmla="*/ 901827 h 2310955"/>
              <a:gd name="connsiteX1788" fmla="*/ 1886807 w 2308383"/>
              <a:gd name="connsiteY1788" fmla="*/ 925259 h 2310955"/>
              <a:gd name="connsiteX1789" fmla="*/ 1910239 w 2308383"/>
              <a:gd name="connsiteY1789" fmla="*/ 901637 h 2310955"/>
              <a:gd name="connsiteX1790" fmla="*/ 1931575 w 2308383"/>
              <a:gd name="connsiteY1790" fmla="*/ 962406 h 2310955"/>
              <a:gd name="connsiteX1791" fmla="*/ 1908810 w 2308383"/>
              <a:gd name="connsiteY1791" fmla="*/ 939832 h 2310955"/>
              <a:gd name="connsiteX1792" fmla="*/ 1886236 w 2308383"/>
              <a:gd name="connsiteY1792" fmla="*/ 962597 h 2310955"/>
              <a:gd name="connsiteX1793" fmla="*/ 1909001 w 2308383"/>
              <a:gd name="connsiteY1793" fmla="*/ 985171 h 2310955"/>
              <a:gd name="connsiteX1794" fmla="*/ 1931575 w 2308383"/>
              <a:gd name="connsiteY1794" fmla="*/ 962406 h 2310955"/>
              <a:gd name="connsiteX1795" fmla="*/ 1926146 w 2308383"/>
              <a:gd name="connsiteY1795" fmla="*/ 1045750 h 2310955"/>
              <a:gd name="connsiteX1796" fmla="*/ 1947101 w 2308383"/>
              <a:gd name="connsiteY1796" fmla="*/ 1024700 h 2310955"/>
              <a:gd name="connsiteX1797" fmla="*/ 1926050 w 2308383"/>
              <a:gd name="connsiteY1797" fmla="*/ 1003745 h 2310955"/>
              <a:gd name="connsiteX1798" fmla="*/ 1905191 w 2308383"/>
              <a:gd name="connsiteY1798" fmla="*/ 1024795 h 2310955"/>
              <a:gd name="connsiteX1799" fmla="*/ 1926146 w 2308383"/>
              <a:gd name="connsiteY1799" fmla="*/ 1045750 h 2310955"/>
              <a:gd name="connsiteX1800" fmla="*/ 1938052 w 2308383"/>
              <a:gd name="connsiteY1800" fmla="*/ 1067657 h 2310955"/>
              <a:gd name="connsiteX1801" fmla="*/ 1917478 w 2308383"/>
              <a:gd name="connsiteY1801" fmla="*/ 1088422 h 2310955"/>
              <a:gd name="connsiteX1802" fmla="*/ 1938147 w 2308383"/>
              <a:gd name="connsiteY1802" fmla="*/ 1108996 h 2310955"/>
              <a:gd name="connsiteX1803" fmla="*/ 1958721 w 2308383"/>
              <a:gd name="connsiteY1803" fmla="*/ 1088231 h 2310955"/>
              <a:gd name="connsiteX1804" fmla="*/ 1938052 w 2308383"/>
              <a:gd name="connsiteY1804" fmla="*/ 1067657 h 2310955"/>
              <a:gd name="connsiteX1805" fmla="*/ 1944910 w 2308383"/>
              <a:gd name="connsiteY1805" fmla="*/ 1132523 h 2310955"/>
              <a:gd name="connsiteX1806" fmla="*/ 1924812 w 2308383"/>
              <a:gd name="connsiteY1806" fmla="*/ 1152716 h 2310955"/>
              <a:gd name="connsiteX1807" fmla="*/ 1945005 w 2308383"/>
              <a:gd name="connsiteY1807" fmla="*/ 1172813 h 2310955"/>
              <a:gd name="connsiteX1808" fmla="*/ 1965103 w 2308383"/>
              <a:gd name="connsiteY1808" fmla="*/ 1152620 h 2310955"/>
              <a:gd name="connsiteX1809" fmla="*/ 1944910 w 2308383"/>
              <a:gd name="connsiteY1809" fmla="*/ 1132523 h 2310955"/>
              <a:gd name="connsiteX1810" fmla="*/ 1946434 w 2308383"/>
              <a:gd name="connsiteY1810" fmla="*/ 1197102 h 2310955"/>
              <a:gd name="connsiteX1811" fmla="*/ 1926336 w 2308383"/>
              <a:gd name="connsiteY1811" fmla="*/ 1217295 h 2310955"/>
              <a:gd name="connsiteX1812" fmla="*/ 1946529 w 2308383"/>
              <a:gd name="connsiteY1812" fmla="*/ 1237393 h 2310955"/>
              <a:gd name="connsiteX1813" fmla="*/ 1966627 w 2308383"/>
              <a:gd name="connsiteY1813" fmla="*/ 1217200 h 2310955"/>
              <a:gd name="connsiteX1814" fmla="*/ 1946434 w 2308383"/>
              <a:gd name="connsiteY1814" fmla="*/ 1197102 h 2310955"/>
              <a:gd name="connsiteX1815" fmla="*/ 1962055 w 2308383"/>
              <a:gd name="connsiteY1815" fmla="*/ 1281779 h 2310955"/>
              <a:gd name="connsiteX1816" fmla="*/ 1942719 w 2308383"/>
              <a:gd name="connsiteY1816" fmla="*/ 1262539 h 2310955"/>
              <a:gd name="connsiteX1817" fmla="*/ 1923479 w 2308383"/>
              <a:gd name="connsiteY1817" fmla="*/ 1281970 h 2310955"/>
              <a:gd name="connsiteX1818" fmla="*/ 1942814 w 2308383"/>
              <a:gd name="connsiteY1818" fmla="*/ 1301210 h 2310955"/>
              <a:gd name="connsiteX1819" fmla="*/ 1962055 w 2308383"/>
              <a:gd name="connsiteY1819" fmla="*/ 1281779 h 2310955"/>
              <a:gd name="connsiteX1820" fmla="*/ 1933861 w 2308383"/>
              <a:gd name="connsiteY1820" fmla="*/ 1364075 h 2310955"/>
              <a:gd name="connsiteX1821" fmla="*/ 1952054 w 2308383"/>
              <a:gd name="connsiteY1821" fmla="*/ 1345692 h 2310955"/>
              <a:gd name="connsiteX1822" fmla="*/ 1933670 w 2308383"/>
              <a:gd name="connsiteY1822" fmla="*/ 1327499 h 2310955"/>
              <a:gd name="connsiteX1823" fmla="*/ 1915478 w 2308383"/>
              <a:gd name="connsiteY1823" fmla="*/ 1345883 h 2310955"/>
              <a:gd name="connsiteX1824" fmla="*/ 1933861 w 2308383"/>
              <a:gd name="connsiteY1824" fmla="*/ 1364075 h 2310955"/>
              <a:gd name="connsiteX1825" fmla="*/ 1936909 w 2308383"/>
              <a:gd name="connsiteY1825" fmla="*/ 1408843 h 2310955"/>
              <a:gd name="connsiteX1826" fmla="*/ 1919573 w 2308383"/>
              <a:gd name="connsiteY1826" fmla="*/ 1391603 h 2310955"/>
              <a:gd name="connsiteX1827" fmla="*/ 1902333 w 2308383"/>
              <a:gd name="connsiteY1827" fmla="*/ 1408938 h 2310955"/>
              <a:gd name="connsiteX1828" fmla="*/ 1919668 w 2308383"/>
              <a:gd name="connsiteY1828" fmla="*/ 1426178 h 2310955"/>
              <a:gd name="connsiteX1829" fmla="*/ 1936909 w 2308383"/>
              <a:gd name="connsiteY1829" fmla="*/ 1408843 h 2310955"/>
              <a:gd name="connsiteX1830" fmla="*/ 1900333 w 2308383"/>
              <a:gd name="connsiteY1830" fmla="*/ 1452658 h 2310955"/>
              <a:gd name="connsiteX1831" fmla="*/ 1882426 w 2308383"/>
              <a:gd name="connsiteY1831" fmla="*/ 1470660 h 2310955"/>
              <a:gd name="connsiteX1832" fmla="*/ 1900428 w 2308383"/>
              <a:gd name="connsiteY1832" fmla="*/ 1488567 h 2310955"/>
              <a:gd name="connsiteX1833" fmla="*/ 1918335 w 2308383"/>
              <a:gd name="connsiteY1833" fmla="*/ 1470565 h 2310955"/>
              <a:gd name="connsiteX1834" fmla="*/ 1900333 w 2308383"/>
              <a:gd name="connsiteY1834" fmla="*/ 1452658 h 2310955"/>
              <a:gd name="connsiteX1835" fmla="*/ 1876235 w 2308383"/>
              <a:gd name="connsiteY1835" fmla="*/ 1546670 h 2310955"/>
              <a:gd name="connsiteX1836" fmla="*/ 1892332 w 2308383"/>
              <a:gd name="connsiteY1836" fmla="*/ 1530477 h 2310955"/>
              <a:gd name="connsiteX1837" fmla="*/ 1876139 w 2308383"/>
              <a:gd name="connsiteY1837" fmla="*/ 1514380 h 2310955"/>
              <a:gd name="connsiteX1838" fmla="*/ 1860137 w 2308383"/>
              <a:gd name="connsiteY1838" fmla="*/ 1530572 h 2310955"/>
              <a:gd name="connsiteX1839" fmla="*/ 1876235 w 2308383"/>
              <a:gd name="connsiteY1839" fmla="*/ 1546670 h 2310955"/>
              <a:gd name="connsiteX1840" fmla="*/ 1847183 w 2308383"/>
              <a:gd name="connsiteY1840" fmla="*/ 1604296 h 2310955"/>
              <a:gd name="connsiteX1841" fmla="*/ 1863090 w 2308383"/>
              <a:gd name="connsiteY1841" fmla="*/ 1588294 h 2310955"/>
              <a:gd name="connsiteX1842" fmla="*/ 1847088 w 2308383"/>
              <a:gd name="connsiteY1842" fmla="*/ 1572387 h 2310955"/>
              <a:gd name="connsiteX1843" fmla="*/ 1831181 w 2308383"/>
              <a:gd name="connsiteY1843" fmla="*/ 1588389 h 2310955"/>
              <a:gd name="connsiteX1844" fmla="*/ 1847183 w 2308383"/>
              <a:gd name="connsiteY1844" fmla="*/ 1604296 h 2310955"/>
              <a:gd name="connsiteX1845" fmla="*/ 1813560 w 2308383"/>
              <a:gd name="connsiteY1845" fmla="*/ 1659446 h 2310955"/>
              <a:gd name="connsiteX1846" fmla="*/ 1829467 w 2308383"/>
              <a:gd name="connsiteY1846" fmla="*/ 1643443 h 2310955"/>
              <a:gd name="connsiteX1847" fmla="*/ 1813465 w 2308383"/>
              <a:gd name="connsiteY1847" fmla="*/ 1627537 h 2310955"/>
              <a:gd name="connsiteX1848" fmla="*/ 1797558 w 2308383"/>
              <a:gd name="connsiteY1848" fmla="*/ 1643539 h 2310955"/>
              <a:gd name="connsiteX1849" fmla="*/ 1813560 w 2308383"/>
              <a:gd name="connsiteY1849" fmla="*/ 1659446 h 2310955"/>
              <a:gd name="connsiteX1850" fmla="*/ 1791462 w 2308383"/>
              <a:gd name="connsiteY1850" fmla="*/ 1695831 h 2310955"/>
              <a:gd name="connsiteX1851" fmla="*/ 1775460 w 2308383"/>
              <a:gd name="connsiteY1851" fmla="*/ 1679924 h 2310955"/>
              <a:gd name="connsiteX1852" fmla="*/ 1759553 w 2308383"/>
              <a:gd name="connsiteY1852" fmla="*/ 1695926 h 2310955"/>
              <a:gd name="connsiteX1853" fmla="*/ 1775555 w 2308383"/>
              <a:gd name="connsiteY1853" fmla="*/ 1711833 h 2310955"/>
              <a:gd name="connsiteX1854" fmla="*/ 1791462 w 2308383"/>
              <a:gd name="connsiteY1854" fmla="*/ 1695831 h 2310955"/>
              <a:gd name="connsiteX1855" fmla="*/ 1747266 w 2308383"/>
              <a:gd name="connsiteY1855" fmla="*/ 1744789 h 2310955"/>
              <a:gd name="connsiteX1856" fmla="*/ 1733264 w 2308383"/>
              <a:gd name="connsiteY1856" fmla="*/ 1730883 h 2310955"/>
              <a:gd name="connsiteX1857" fmla="*/ 1719358 w 2308383"/>
              <a:gd name="connsiteY1857" fmla="*/ 1744885 h 2310955"/>
              <a:gd name="connsiteX1858" fmla="*/ 1733360 w 2308383"/>
              <a:gd name="connsiteY1858" fmla="*/ 1758791 h 2310955"/>
              <a:gd name="connsiteX1859" fmla="*/ 1747266 w 2308383"/>
              <a:gd name="connsiteY1859" fmla="*/ 1744789 h 2310955"/>
              <a:gd name="connsiteX1860" fmla="*/ 1703261 w 2308383"/>
              <a:gd name="connsiteY1860" fmla="*/ 1790224 h 2310955"/>
              <a:gd name="connsiteX1861" fmla="*/ 1687259 w 2308383"/>
              <a:gd name="connsiteY1861" fmla="*/ 1774317 h 2310955"/>
              <a:gd name="connsiteX1862" fmla="*/ 1671352 w 2308383"/>
              <a:gd name="connsiteY1862" fmla="*/ 1790319 h 2310955"/>
              <a:gd name="connsiteX1863" fmla="*/ 1687354 w 2308383"/>
              <a:gd name="connsiteY1863" fmla="*/ 1806226 h 2310955"/>
              <a:gd name="connsiteX1864" fmla="*/ 1703261 w 2308383"/>
              <a:gd name="connsiteY1864" fmla="*/ 1790224 h 2310955"/>
              <a:gd name="connsiteX1865" fmla="*/ 1650873 w 2308383"/>
              <a:gd name="connsiteY1865" fmla="*/ 1831753 h 2310955"/>
              <a:gd name="connsiteX1866" fmla="*/ 1637729 w 2308383"/>
              <a:gd name="connsiteY1866" fmla="*/ 1818704 h 2310955"/>
              <a:gd name="connsiteX1867" fmla="*/ 1624679 w 2308383"/>
              <a:gd name="connsiteY1867" fmla="*/ 1831848 h 2310955"/>
              <a:gd name="connsiteX1868" fmla="*/ 1637824 w 2308383"/>
              <a:gd name="connsiteY1868" fmla="*/ 1844897 h 2310955"/>
              <a:gd name="connsiteX1869" fmla="*/ 1650873 w 2308383"/>
              <a:gd name="connsiteY1869" fmla="*/ 1831753 h 2310955"/>
              <a:gd name="connsiteX1870" fmla="*/ 1599438 w 2308383"/>
              <a:gd name="connsiteY1870" fmla="*/ 1869091 h 2310955"/>
              <a:gd name="connsiteX1871" fmla="*/ 1584960 w 2308383"/>
              <a:gd name="connsiteY1871" fmla="*/ 1854708 h 2310955"/>
              <a:gd name="connsiteX1872" fmla="*/ 1570577 w 2308383"/>
              <a:gd name="connsiteY1872" fmla="*/ 1869186 h 2310955"/>
              <a:gd name="connsiteX1873" fmla="*/ 1585055 w 2308383"/>
              <a:gd name="connsiteY1873" fmla="*/ 1883569 h 2310955"/>
              <a:gd name="connsiteX1874" fmla="*/ 1599438 w 2308383"/>
              <a:gd name="connsiteY1874" fmla="*/ 1869091 h 2310955"/>
              <a:gd name="connsiteX1875" fmla="*/ 1529239 w 2308383"/>
              <a:gd name="connsiteY1875" fmla="*/ 1889284 h 2310955"/>
              <a:gd name="connsiteX1876" fmla="*/ 1516571 w 2308383"/>
              <a:gd name="connsiteY1876" fmla="*/ 1902047 h 2310955"/>
              <a:gd name="connsiteX1877" fmla="*/ 1529334 w 2308383"/>
              <a:gd name="connsiteY1877" fmla="*/ 1914716 h 2310955"/>
              <a:gd name="connsiteX1878" fmla="*/ 1542098 w 2308383"/>
              <a:gd name="connsiteY1878" fmla="*/ 1901952 h 2310955"/>
              <a:gd name="connsiteX1879" fmla="*/ 1529239 w 2308383"/>
              <a:gd name="connsiteY1879" fmla="*/ 1889284 h 2310955"/>
              <a:gd name="connsiteX1880" fmla="*/ 1471136 w 2308383"/>
              <a:gd name="connsiteY1880" fmla="*/ 1916906 h 2310955"/>
              <a:gd name="connsiteX1881" fmla="*/ 1457801 w 2308383"/>
              <a:gd name="connsiteY1881" fmla="*/ 1930432 h 2310955"/>
              <a:gd name="connsiteX1882" fmla="*/ 1471232 w 2308383"/>
              <a:gd name="connsiteY1882" fmla="*/ 1943767 h 2310955"/>
              <a:gd name="connsiteX1883" fmla="*/ 1484662 w 2308383"/>
              <a:gd name="connsiteY1883" fmla="*/ 1930337 h 2310955"/>
              <a:gd name="connsiteX1884" fmla="*/ 1471136 w 2308383"/>
              <a:gd name="connsiteY1884" fmla="*/ 1916906 h 2310955"/>
              <a:gd name="connsiteX1885" fmla="*/ 1410843 w 2308383"/>
              <a:gd name="connsiteY1885" fmla="*/ 1943195 h 2310955"/>
              <a:gd name="connsiteX1886" fmla="*/ 1400366 w 2308383"/>
              <a:gd name="connsiteY1886" fmla="*/ 1953768 h 2310955"/>
              <a:gd name="connsiteX1887" fmla="*/ 1410938 w 2308383"/>
              <a:gd name="connsiteY1887" fmla="*/ 1964341 h 2310955"/>
              <a:gd name="connsiteX1888" fmla="*/ 1421511 w 2308383"/>
              <a:gd name="connsiteY1888" fmla="*/ 1953768 h 2310955"/>
              <a:gd name="connsiteX1889" fmla="*/ 1410843 w 2308383"/>
              <a:gd name="connsiteY1889" fmla="*/ 1943195 h 2310955"/>
              <a:gd name="connsiteX1890" fmla="*/ 1348931 w 2308383"/>
              <a:gd name="connsiteY1890" fmla="*/ 1961579 h 2310955"/>
              <a:gd name="connsiteX1891" fmla="*/ 1338358 w 2308383"/>
              <a:gd name="connsiteY1891" fmla="*/ 1972151 h 2310955"/>
              <a:gd name="connsiteX1892" fmla="*/ 1348931 w 2308383"/>
              <a:gd name="connsiteY1892" fmla="*/ 1982724 h 2310955"/>
              <a:gd name="connsiteX1893" fmla="*/ 1359503 w 2308383"/>
              <a:gd name="connsiteY1893" fmla="*/ 1972151 h 2310955"/>
              <a:gd name="connsiteX1894" fmla="*/ 1348931 w 2308383"/>
              <a:gd name="connsiteY1894" fmla="*/ 1961579 h 2310955"/>
              <a:gd name="connsiteX1895" fmla="*/ 1285685 w 2308383"/>
              <a:gd name="connsiteY1895" fmla="*/ 1974723 h 2310955"/>
              <a:gd name="connsiteX1896" fmla="*/ 1275017 w 2308383"/>
              <a:gd name="connsiteY1896" fmla="*/ 1985486 h 2310955"/>
              <a:gd name="connsiteX1897" fmla="*/ 1285780 w 2308383"/>
              <a:gd name="connsiteY1897" fmla="*/ 1996154 h 2310955"/>
              <a:gd name="connsiteX1898" fmla="*/ 1296448 w 2308383"/>
              <a:gd name="connsiteY1898" fmla="*/ 1985391 h 2310955"/>
              <a:gd name="connsiteX1899" fmla="*/ 1285685 w 2308383"/>
              <a:gd name="connsiteY1899" fmla="*/ 1974723 h 2310955"/>
              <a:gd name="connsiteX1900" fmla="*/ 1221486 w 2308383"/>
              <a:gd name="connsiteY1900" fmla="*/ 1982914 h 2310955"/>
              <a:gd name="connsiteX1901" fmla="*/ 1210818 w 2308383"/>
              <a:gd name="connsiteY1901" fmla="*/ 1993678 h 2310955"/>
              <a:gd name="connsiteX1902" fmla="*/ 1221581 w 2308383"/>
              <a:gd name="connsiteY1902" fmla="*/ 2004346 h 2310955"/>
              <a:gd name="connsiteX1903" fmla="*/ 1232249 w 2308383"/>
              <a:gd name="connsiteY1903" fmla="*/ 1993583 h 2310955"/>
              <a:gd name="connsiteX1904" fmla="*/ 1221486 w 2308383"/>
              <a:gd name="connsiteY1904" fmla="*/ 1982914 h 2310955"/>
              <a:gd name="connsiteX1905" fmla="*/ 1157192 w 2308383"/>
              <a:gd name="connsiteY1905" fmla="*/ 2059781 h 2310955"/>
              <a:gd name="connsiteX1906" fmla="*/ 1148525 w 2308383"/>
              <a:gd name="connsiteY1906" fmla="*/ 2068544 h 2310955"/>
              <a:gd name="connsiteX1907" fmla="*/ 1157288 w 2308383"/>
              <a:gd name="connsiteY1907" fmla="*/ 2077212 h 2310955"/>
              <a:gd name="connsiteX1908" fmla="*/ 1165955 w 2308383"/>
              <a:gd name="connsiteY1908" fmla="*/ 2068449 h 2310955"/>
              <a:gd name="connsiteX1909" fmla="*/ 1157192 w 2308383"/>
              <a:gd name="connsiteY1909" fmla="*/ 2059781 h 2310955"/>
              <a:gd name="connsiteX1910" fmla="*/ 1092613 w 2308383"/>
              <a:gd name="connsiteY1910" fmla="*/ 2057400 h 2310955"/>
              <a:gd name="connsiteX1911" fmla="*/ 1083755 w 2308383"/>
              <a:gd name="connsiteY1911" fmla="*/ 2066354 h 2310955"/>
              <a:gd name="connsiteX1912" fmla="*/ 1092708 w 2308383"/>
              <a:gd name="connsiteY1912" fmla="*/ 2075212 h 2310955"/>
              <a:gd name="connsiteX1913" fmla="*/ 1101566 w 2308383"/>
              <a:gd name="connsiteY1913" fmla="*/ 2066258 h 2310955"/>
              <a:gd name="connsiteX1914" fmla="*/ 1092613 w 2308383"/>
              <a:gd name="connsiteY1914" fmla="*/ 2057400 h 2310955"/>
              <a:gd name="connsiteX1915" fmla="*/ 1028319 w 2308383"/>
              <a:gd name="connsiteY1915" fmla="*/ 2050256 h 2310955"/>
              <a:gd name="connsiteX1916" fmla="*/ 1019270 w 2308383"/>
              <a:gd name="connsiteY1916" fmla="*/ 2059305 h 2310955"/>
              <a:gd name="connsiteX1917" fmla="*/ 1028414 w 2308383"/>
              <a:gd name="connsiteY1917" fmla="*/ 2068354 h 2310955"/>
              <a:gd name="connsiteX1918" fmla="*/ 1037463 w 2308383"/>
              <a:gd name="connsiteY1918" fmla="*/ 2059210 h 2310955"/>
              <a:gd name="connsiteX1919" fmla="*/ 1028319 w 2308383"/>
              <a:gd name="connsiteY1919" fmla="*/ 2050256 h 2310955"/>
              <a:gd name="connsiteX1920" fmla="*/ 964692 w 2308383"/>
              <a:gd name="connsiteY1920" fmla="*/ 2038636 h 2310955"/>
              <a:gd name="connsiteX1921" fmla="*/ 955834 w 2308383"/>
              <a:gd name="connsiteY1921" fmla="*/ 2047589 h 2310955"/>
              <a:gd name="connsiteX1922" fmla="*/ 964787 w 2308383"/>
              <a:gd name="connsiteY1922" fmla="*/ 2056448 h 2310955"/>
              <a:gd name="connsiteX1923" fmla="*/ 973646 w 2308383"/>
              <a:gd name="connsiteY1923" fmla="*/ 2047494 h 2310955"/>
              <a:gd name="connsiteX1924" fmla="*/ 964692 w 2308383"/>
              <a:gd name="connsiteY1924" fmla="*/ 2038636 h 2310955"/>
              <a:gd name="connsiteX1925" fmla="*/ 902208 w 2308383"/>
              <a:gd name="connsiteY1925" fmla="*/ 2023110 h 2310955"/>
              <a:gd name="connsiteX1926" fmla="*/ 894302 w 2308383"/>
              <a:gd name="connsiteY1926" fmla="*/ 2031016 h 2310955"/>
              <a:gd name="connsiteX1927" fmla="*/ 902208 w 2308383"/>
              <a:gd name="connsiteY1927" fmla="*/ 2038922 h 2310955"/>
              <a:gd name="connsiteX1928" fmla="*/ 910114 w 2308383"/>
              <a:gd name="connsiteY1928" fmla="*/ 2031016 h 2310955"/>
              <a:gd name="connsiteX1929" fmla="*/ 902208 w 2308383"/>
              <a:gd name="connsiteY1929" fmla="*/ 2023110 h 2310955"/>
              <a:gd name="connsiteX1930" fmla="*/ 841153 w 2308383"/>
              <a:gd name="connsiteY1930" fmla="*/ 2001393 h 2310955"/>
              <a:gd name="connsiteX1931" fmla="*/ 832676 w 2308383"/>
              <a:gd name="connsiteY1931" fmla="*/ 2009966 h 2310955"/>
              <a:gd name="connsiteX1932" fmla="*/ 841248 w 2308383"/>
              <a:gd name="connsiteY1932" fmla="*/ 2018538 h 2310955"/>
              <a:gd name="connsiteX1933" fmla="*/ 849725 w 2308383"/>
              <a:gd name="connsiteY1933" fmla="*/ 2009966 h 2310955"/>
              <a:gd name="connsiteX1934" fmla="*/ 841153 w 2308383"/>
              <a:gd name="connsiteY1934" fmla="*/ 2001393 h 2310955"/>
              <a:gd name="connsiteX1935" fmla="*/ 781812 w 2308383"/>
              <a:gd name="connsiteY1935" fmla="*/ 1977009 h 2310955"/>
              <a:gd name="connsiteX1936" fmla="*/ 774573 w 2308383"/>
              <a:gd name="connsiteY1936" fmla="*/ 1984248 h 2310955"/>
              <a:gd name="connsiteX1937" fmla="*/ 781812 w 2308383"/>
              <a:gd name="connsiteY1937" fmla="*/ 1991487 h 2310955"/>
              <a:gd name="connsiteX1938" fmla="*/ 789051 w 2308383"/>
              <a:gd name="connsiteY1938" fmla="*/ 1984248 h 2310955"/>
              <a:gd name="connsiteX1939" fmla="*/ 781812 w 2308383"/>
              <a:gd name="connsiteY1939" fmla="*/ 1977009 h 2310955"/>
              <a:gd name="connsiteX1940" fmla="*/ 724472 w 2308383"/>
              <a:gd name="connsiteY1940" fmla="*/ 1948434 h 2310955"/>
              <a:gd name="connsiteX1941" fmla="*/ 718661 w 2308383"/>
              <a:gd name="connsiteY1941" fmla="*/ 1954339 h 2310955"/>
              <a:gd name="connsiteX1942" fmla="*/ 724567 w 2308383"/>
              <a:gd name="connsiteY1942" fmla="*/ 1960150 h 2310955"/>
              <a:gd name="connsiteX1943" fmla="*/ 730377 w 2308383"/>
              <a:gd name="connsiteY1943" fmla="*/ 1954244 h 2310955"/>
              <a:gd name="connsiteX1944" fmla="*/ 724472 w 2308383"/>
              <a:gd name="connsiteY1944" fmla="*/ 1948434 h 2310955"/>
              <a:gd name="connsiteX1945" fmla="*/ 669608 w 2308383"/>
              <a:gd name="connsiteY1945" fmla="*/ 1913858 h 2310955"/>
              <a:gd name="connsiteX1946" fmla="*/ 663416 w 2308383"/>
              <a:gd name="connsiteY1946" fmla="*/ 1920145 h 2310955"/>
              <a:gd name="connsiteX1947" fmla="*/ 669608 w 2308383"/>
              <a:gd name="connsiteY1947" fmla="*/ 1926336 h 2310955"/>
              <a:gd name="connsiteX1948" fmla="*/ 675799 w 2308383"/>
              <a:gd name="connsiteY1948" fmla="*/ 1920145 h 2310955"/>
              <a:gd name="connsiteX1949" fmla="*/ 669608 w 2308383"/>
              <a:gd name="connsiteY1949" fmla="*/ 1913858 h 2310955"/>
              <a:gd name="connsiteX1950" fmla="*/ 617506 w 2308383"/>
              <a:gd name="connsiteY1950" fmla="*/ 1877187 h 2310955"/>
              <a:gd name="connsiteX1951" fmla="*/ 612838 w 2308383"/>
              <a:gd name="connsiteY1951" fmla="*/ 1881950 h 2310955"/>
              <a:gd name="connsiteX1952" fmla="*/ 617506 w 2308383"/>
              <a:gd name="connsiteY1952" fmla="*/ 1886617 h 2310955"/>
              <a:gd name="connsiteX1953" fmla="*/ 622173 w 2308383"/>
              <a:gd name="connsiteY1953" fmla="*/ 1881854 h 2310955"/>
              <a:gd name="connsiteX1954" fmla="*/ 617506 w 2308383"/>
              <a:gd name="connsiteY1954" fmla="*/ 1877187 h 2310955"/>
              <a:gd name="connsiteX1955" fmla="*/ 568357 w 2308383"/>
              <a:gd name="connsiteY1955" fmla="*/ 1833182 h 2310955"/>
              <a:gd name="connsiteX1956" fmla="*/ 561689 w 2308383"/>
              <a:gd name="connsiteY1956" fmla="*/ 1839944 h 2310955"/>
              <a:gd name="connsiteX1957" fmla="*/ 568452 w 2308383"/>
              <a:gd name="connsiteY1957" fmla="*/ 1846612 h 2310955"/>
              <a:gd name="connsiteX1958" fmla="*/ 575120 w 2308383"/>
              <a:gd name="connsiteY1958" fmla="*/ 1839849 h 2310955"/>
              <a:gd name="connsiteX1959" fmla="*/ 568357 w 2308383"/>
              <a:gd name="connsiteY1959" fmla="*/ 1833182 h 2310955"/>
              <a:gd name="connsiteX1960" fmla="*/ 522446 w 2308383"/>
              <a:gd name="connsiteY1960" fmla="*/ 1786414 h 2310955"/>
              <a:gd name="connsiteX1961" fmla="*/ 514541 w 2308383"/>
              <a:gd name="connsiteY1961" fmla="*/ 1794320 h 2310955"/>
              <a:gd name="connsiteX1962" fmla="*/ 522446 w 2308383"/>
              <a:gd name="connsiteY1962" fmla="*/ 1802225 h 2310955"/>
              <a:gd name="connsiteX1963" fmla="*/ 530352 w 2308383"/>
              <a:gd name="connsiteY1963" fmla="*/ 1794320 h 2310955"/>
              <a:gd name="connsiteX1964" fmla="*/ 522446 w 2308383"/>
              <a:gd name="connsiteY1964" fmla="*/ 1786414 h 2310955"/>
              <a:gd name="connsiteX1965" fmla="*/ 480060 w 2308383"/>
              <a:gd name="connsiteY1965" fmla="*/ 1737551 h 2310955"/>
              <a:gd name="connsiteX1966" fmla="*/ 472154 w 2308383"/>
              <a:gd name="connsiteY1966" fmla="*/ 1745456 h 2310955"/>
              <a:gd name="connsiteX1967" fmla="*/ 480060 w 2308383"/>
              <a:gd name="connsiteY1967" fmla="*/ 1753362 h 2310955"/>
              <a:gd name="connsiteX1968" fmla="*/ 487966 w 2308383"/>
              <a:gd name="connsiteY1968" fmla="*/ 1745456 h 2310955"/>
              <a:gd name="connsiteX1969" fmla="*/ 480060 w 2308383"/>
              <a:gd name="connsiteY1969" fmla="*/ 1737551 h 2310955"/>
              <a:gd name="connsiteX1970" fmla="*/ 441484 w 2308383"/>
              <a:gd name="connsiteY1970" fmla="*/ 1685544 h 2310955"/>
              <a:gd name="connsiteX1971" fmla="*/ 433483 w 2308383"/>
              <a:gd name="connsiteY1971" fmla="*/ 1693640 h 2310955"/>
              <a:gd name="connsiteX1972" fmla="*/ 441579 w 2308383"/>
              <a:gd name="connsiteY1972" fmla="*/ 1701641 h 2310955"/>
              <a:gd name="connsiteX1973" fmla="*/ 449580 w 2308383"/>
              <a:gd name="connsiteY1973" fmla="*/ 1693545 h 2310955"/>
              <a:gd name="connsiteX1974" fmla="*/ 441484 w 2308383"/>
              <a:gd name="connsiteY1974" fmla="*/ 1685544 h 2310955"/>
              <a:gd name="connsiteX1975" fmla="*/ 406908 w 2308383"/>
              <a:gd name="connsiteY1975" fmla="*/ 1632109 h 2310955"/>
              <a:gd name="connsiteX1976" fmla="*/ 400050 w 2308383"/>
              <a:gd name="connsiteY1976" fmla="*/ 1638967 h 2310955"/>
              <a:gd name="connsiteX1977" fmla="*/ 406908 w 2308383"/>
              <a:gd name="connsiteY1977" fmla="*/ 1645825 h 2310955"/>
              <a:gd name="connsiteX1978" fmla="*/ 413766 w 2308383"/>
              <a:gd name="connsiteY1978" fmla="*/ 1638872 h 2310955"/>
              <a:gd name="connsiteX1979" fmla="*/ 406908 w 2308383"/>
              <a:gd name="connsiteY1979" fmla="*/ 1632109 h 2310955"/>
              <a:gd name="connsiteX1980" fmla="*/ 383762 w 2308383"/>
              <a:gd name="connsiteY1980" fmla="*/ 1581912 h 2310955"/>
              <a:gd name="connsiteX1981" fmla="*/ 376523 w 2308383"/>
              <a:gd name="connsiteY1981" fmla="*/ 1574673 h 2310955"/>
              <a:gd name="connsiteX1982" fmla="*/ 369380 w 2308383"/>
              <a:gd name="connsiteY1982" fmla="*/ 1581912 h 2310955"/>
              <a:gd name="connsiteX1983" fmla="*/ 376619 w 2308383"/>
              <a:gd name="connsiteY1983" fmla="*/ 1589056 h 2310955"/>
              <a:gd name="connsiteX1984" fmla="*/ 383762 w 2308383"/>
              <a:gd name="connsiteY1984" fmla="*/ 1581912 h 2310955"/>
              <a:gd name="connsiteX1985" fmla="*/ 350425 w 2308383"/>
              <a:gd name="connsiteY1985" fmla="*/ 1515523 h 2310955"/>
              <a:gd name="connsiteX1986" fmla="*/ 343281 w 2308383"/>
              <a:gd name="connsiteY1986" fmla="*/ 1522762 h 2310955"/>
              <a:gd name="connsiteX1987" fmla="*/ 350520 w 2308383"/>
              <a:gd name="connsiteY1987" fmla="*/ 1529906 h 2310955"/>
              <a:gd name="connsiteX1988" fmla="*/ 357664 w 2308383"/>
              <a:gd name="connsiteY1988" fmla="*/ 1522667 h 2310955"/>
              <a:gd name="connsiteX1989" fmla="*/ 350425 w 2308383"/>
              <a:gd name="connsiteY1989" fmla="*/ 1515523 h 2310955"/>
              <a:gd name="connsiteX1990" fmla="*/ 328898 w 2308383"/>
              <a:gd name="connsiteY1990" fmla="*/ 1457135 h 2310955"/>
              <a:gd name="connsiteX1991" fmla="*/ 324231 w 2308383"/>
              <a:gd name="connsiteY1991" fmla="*/ 1461897 h 2310955"/>
              <a:gd name="connsiteX1992" fmla="*/ 328994 w 2308383"/>
              <a:gd name="connsiteY1992" fmla="*/ 1466564 h 2310955"/>
              <a:gd name="connsiteX1993" fmla="*/ 333661 w 2308383"/>
              <a:gd name="connsiteY1993" fmla="*/ 1461897 h 2310955"/>
              <a:gd name="connsiteX1994" fmla="*/ 328898 w 2308383"/>
              <a:gd name="connsiteY1994" fmla="*/ 1457135 h 2310955"/>
              <a:gd name="connsiteX1995" fmla="*/ 318135 w 2308383"/>
              <a:gd name="connsiteY1995" fmla="*/ 1399413 h 2310955"/>
              <a:gd name="connsiteX1996" fmla="*/ 311944 w 2308383"/>
              <a:gd name="connsiteY1996" fmla="*/ 1393222 h 2310955"/>
              <a:gd name="connsiteX1997" fmla="*/ 305753 w 2308383"/>
              <a:gd name="connsiteY1997" fmla="*/ 1399413 h 2310955"/>
              <a:gd name="connsiteX1998" fmla="*/ 311944 w 2308383"/>
              <a:gd name="connsiteY1998" fmla="*/ 1405604 h 2310955"/>
              <a:gd name="connsiteX1999" fmla="*/ 318135 w 2308383"/>
              <a:gd name="connsiteY1999" fmla="*/ 1399413 h 2310955"/>
              <a:gd name="connsiteX2000" fmla="*/ 299657 w 2308383"/>
              <a:gd name="connsiteY2000" fmla="*/ 1327499 h 2310955"/>
              <a:gd name="connsiteX2001" fmla="*/ 291275 w 2308383"/>
              <a:gd name="connsiteY2001" fmla="*/ 1335881 h 2310955"/>
              <a:gd name="connsiteX2002" fmla="*/ 299657 w 2308383"/>
              <a:gd name="connsiteY2002" fmla="*/ 1344263 h 2310955"/>
              <a:gd name="connsiteX2003" fmla="*/ 308039 w 2308383"/>
              <a:gd name="connsiteY2003" fmla="*/ 1335881 h 2310955"/>
              <a:gd name="connsiteX2004" fmla="*/ 299657 w 2308383"/>
              <a:gd name="connsiteY2004" fmla="*/ 1327499 h 2310955"/>
              <a:gd name="connsiteX2005" fmla="*/ 302895 w 2308383"/>
              <a:gd name="connsiteY2005" fmla="*/ 1271683 h 2310955"/>
              <a:gd name="connsiteX2006" fmla="*/ 292132 w 2308383"/>
              <a:gd name="connsiteY2006" fmla="*/ 1261015 h 2310955"/>
              <a:gd name="connsiteX2007" fmla="*/ 281464 w 2308383"/>
              <a:gd name="connsiteY2007" fmla="*/ 1271778 h 2310955"/>
              <a:gd name="connsiteX2008" fmla="*/ 292227 w 2308383"/>
              <a:gd name="connsiteY2008" fmla="*/ 1282446 h 2310955"/>
              <a:gd name="connsiteX2009" fmla="*/ 302895 w 2308383"/>
              <a:gd name="connsiteY2009" fmla="*/ 1271683 h 2310955"/>
              <a:gd name="connsiteX2010" fmla="*/ 301657 w 2308383"/>
              <a:gd name="connsiteY2010" fmla="*/ 1207103 h 2310955"/>
              <a:gd name="connsiteX2011" fmla="*/ 289465 w 2308383"/>
              <a:gd name="connsiteY2011" fmla="*/ 1195102 h 2310955"/>
              <a:gd name="connsiteX2012" fmla="*/ 277463 w 2308383"/>
              <a:gd name="connsiteY2012" fmla="*/ 1207199 h 2310955"/>
              <a:gd name="connsiteX2013" fmla="*/ 289560 w 2308383"/>
              <a:gd name="connsiteY2013" fmla="*/ 1219200 h 2310955"/>
              <a:gd name="connsiteX2014" fmla="*/ 301657 w 2308383"/>
              <a:gd name="connsiteY2014" fmla="*/ 1207103 h 2310955"/>
              <a:gd name="connsiteX2015" fmla="*/ 279464 w 2308383"/>
              <a:gd name="connsiteY2015" fmla="*/ 1142524 h 2310955"/>
              <a:gd name="connsiteX2016" fmla="*/ 291751 w 2308383"/>
              <a:gd name="connsiteY2016" fmla="*/ 1154716 h 2310955"/>
              <a:gd name="connsiteX2017" fmla="*/ 303943 w 2308383"/>
              <a:gd name="connsiteY2017" fmla="*/ 1142429 h 2310955"/>
              <a:gd name="connsiteX2018" fmla="*/ 291656 w 2308383"/>
              <a:gd name="connsiteY2018" fmla="*/ 1130237 h 2310955"/>
              <a:gd name="connsiteX2019" fmla="*/ 279464 w 2308383"/>
              <a:gd name="connsiteY2019" fmla="*/ 1142524 h 2310955"/>
              <a:gd name="connsiteX2020" fmla="*/ 310801 w 2308383"/>
              <a:gd name="connsiteY2020" fmla="*/ 1078135 h 2310955"/>
              <a:gd name="connsiteX2021" fmla="*/ 298704 w 2308383"/>
              <a:gd name="connsiteY2021" fmla="*/ 1066133 h 2310955"/>
              <a:gd name="connsiteX2022" fmla="*/ 286703 w 2308383"/>
              <a:gd name="connsiteY2022" fmla="*/ 1078230 h 2310955"/>
              <a:gd name="connsiteX2023" fmla="*/ 298799 w 2308383"/>
              <a:gd name="connsiteY2023" fmla="*/ 1090232 h 2310955"/>
              <a:gd name="connsiteX2024" fmla="*/ 310801 w 2308383"/>
              <a:gd name="connsiteY2024" fmla="*/ 1078135 h 2310955"/>
              <a:gd name="connsiteX2025" fmla="*/ 322612 w 2308383"/>
              <a:gd name="connsiteY2025" fmla="*/ 1014603 h 2310955"/>
              <a:gd name="connsiteX2026" fmla="*/ 310515 w 2308383"/>
              <a:gd name="connsiteY2026" fmla="*/ 1002602 h 2310955"/>
              <a:gd name="connsiteX2027" fmla="*/ 298514 w 2308383"/>
              <a:gd name="connsiteY2027" fmla="*/ 1014698 h 2310955"/>
              <a:gd name="connsiteX2028" fmla="*/ 310610 w 2308383"/>
              <a:gd name="connsiteY2028" fmla="*/ 1026700 h 2310955"/>
              <a:gd name="connsiteX2029" fmla="*/ 322612 w 2308383"/>
              <a:gd name="connsiteY2029" fmla="*/ 1014603 h 2310955"/>
              <a:gd name="connsiteX2030" fmla="*/ 326993 w 2308383"/>
              <a:gd name="connsiteY2030" fmla="*/ 940594 h 2310955"/>
              <a:gd name="connsiteX2031" fmla="*/ 315468 w 2308383"/>
              <a:gd name="connsiteY2031" fmla="*/ 952214 h 2310955"/>
              <a:gd name="connsiteX2032" fmla="*/ 327089 w 2308383"/>
              <a:gd name="connsiteY2032" fmla="*/ 963740 h 2310955"/>
              <a:gd name="connsiteX2033" fmla="*/ 338614 w 2308383"/>
              <a:gd name="connsiteY2033" fmla="*/ 952119 h 2310955"/>
              <a:gd name="connsiteX2034" fmla="*/ 326993 w 2308383"/>
              <a:gd name="connsiteY2034" fmla="*/ 940594 h 2310955"/>
              <a:gd name="connsiteX2035" fmla="*/ 348234 w 2308383"/>
              <a:gd name="connsiteY2035" fmla="*/ 904970 h 2310955"/>
              <a:gd name="connsiteX2036" fmla="*/ 362141 w 2308383"/>
              <a:gd name="connsiteY2036" fmla="*/ 890969 h 2310955"/>
              <a:gd name="connsiteX2037" fmla="*/ 348139 w 2308383"/>
              <a:gd name="connsiteY2037" fmla="*/ 877062 h 2310955"/>
              <a:gd name="connsiteX2038" fmla="*/ 334232 w 2308383"/>
              <a:gd name="connsiteY2038" fmla="*/ 890969 h 2310955"/>
              <a:gd name="connsiteX2039" fmla="*/ 348234 w 2308383"/>
              <a:gd name="connsiteY2039" fmla="*/ 904970 h 2310955"/>
              <a:gd name="connsiteX2040" fmla="*/ 373761 w 2308383"/>
              <a:gd name="connsiteY2040" fmla="*/ 818579 h 2310955"/>
              <a:gd name="connsiteX2041" fmla="*/ 360712 w 2308383"/>
              <a:gd name="connsiteY2041" fmla="*/ 831723 h 2310955"/>
              <a:gd name="connsiteX2042" fmla="*/ 373856 w 2308383"/>
              <a:gd name="connsiteY2042" fmla="*/ 844772 h 2310955"/>
              <a:gd name="connsiteX2043" fmla="*/ 386906 w 2308383"/>
              <a:gd name="connsiteY2043" fmla="*/ 831628 h 2310955"/>
              <a:gd name="connsiteX2044" fmla="*/ 373761 w 2308383"/>
              <a:gd name="connsiteY2044" fmla="*/ 818579 h 2310955"/>
              <a:gd name="connsiteX2045" fmla="*/ 403765 w 2308383"/>
              <a:gd name="connsiteY2045" fmla="*/ 761810 h 2310955"/>
              <a:gd name="connsiteX2046" fmla="*/ 391192 w 2308383"/>
              <a:gd name="connsiteY2046" fmla="*/ 774478 h 2310955"/>
              <a:gd name="connsiteX2047" fmla="*/ 403860 w 2308383"/>
              <a:gd name="connsiteY2047" fmla="*/ 787051 h 2310955"/>
              <a:gd name="connsiteX2048" fmla="*/ 416433 w 2308383"/>
              <a:gd name="connsiteY2048" fmla="*/ 774383 h 2310955"/>
              <a:gd name="connsiteX2049" fmla="*/ 403765 w 2308383"/>
              <a:gd name="connsiteY2049" fmla="*/ 761810 h 2310955"/>
              <a:gd name="connsiteX2050" fmla="*/ 438055 w 2308383"/>
              <a:gd name="connsiteY2050" fmla="*/ 734092 h 2310955"/>
              <a:gd name="connsiteX2051" fmla="*/ 452628 w 2308383"/>
              <a:gd name="connsiteY2051" fmla="*/ 719423 h 2310955"/>
              <a:gd name="connsiteX2052" fmla="*/ 437960 w 2308383"/>
              <a:gd name="connsiteY2052" fmla="*/ 704850 h 2310955"/>
              <a:gd name="connsiteX2053" fmla="*/ 423386 w 2308383"/>
              <a:gd name="connsiteY2053" fmla="*/ 719519 h 2310955"/>
              <a:gd name="connsiteX2054" fmla="*/ 438055 w 2308383"/>
              <a:gd name="connsiteY2054" fmla="*/ 734092 h 2310955"/>
              <a:gd name="connsiteX2055" fmla="*/ 458724 w 2308383"/>
              <a:gd name="connsiteY2055" fmla="*/ 667417 h 2310955"/>
              <a:gd name="connsiteX2056" fmla="*/ 476250 w 2308383"/>
              <a:gd name="connsiteY2056" fmla="*/ 684848 h 2310955"/>
              <a:gd name="connsiteX2057" fmla="*/ 493681 w 2308383"/>
              <a:gd name="connsiteY2057" fmla="*/ 667322 h 2310955"/>
              <a:gd name="connsiteX2058" fmla="*/ 476155 w 2308383"/>
              <a:gd name="connsiteY2058" fmla="*/ 649891 h 2310955"/>
              <a:gd name="connsiteX2059" fmla="*/ 458724 w 2308383"/>
              <a:gd name="connsiteY2059" fmla="*/ 667417 h 2310955"/>
              <a:gd name="connsiteX2060" fmla="*/ 518160 w 2308383"/>
              <a:gd name="connsiteY2060" fmla="*/ 600932 h 2310955"/>
              <a:gd name="connsiteX2061" fmla="*/ 500920 w 2308383"/>
              <a:gd name="connsiteY2061" fmla="*/ 618268 h 2310955"/>
              <a:gd name="connsiteX2062" fmla="*/ 518255 w 2308383"/>
              <a:gd name="connsiteY2062" fmla="*/ 635508 h 2310955"/>
              <a:gd name="connsiteX2063" fmla="*/ 535496 w 2308383"/>
              <a:gd name="connsiteY2063" fmla="*/ 618173 h 2310955"/>
              <a:gd name="connsiteX2064" fmla="*/ 518160 w 2308383"/>
              <a:gd name="connsiteY2064" fmla="*/ 600932 h 2310955"/>
              <a:gd name="connsiteX2065" fmla="*/ 563690 w 2308383"/>
              <a:gd name="connsiteY2065" fmla="*/ 555022 h 2310955"/>
              <a:gd name="connsiteX2066" fmla="*/ 546449 w 2308383"/>
              <a:gd name="connsiteY2066" fmla="*/ 572357 h 2310955"/>
              <a:gd name="connsiteX2067" fmla="*/ 563785 w 2308383"/>
              <a:gd name="connsiteY2067" fmla="*/ 589598 h 2310955"/>
              <a:gd name="connsiteX2068" fmla="*/ 581025 w 2308383"/>
              <a:gd name="connsiteY2068" fmla="*/ 572262 h 2310955"/>
              <a:gd name="connsiteX2069" fmla="*/ 563690 w 2308383"/>
              <a:gd name="connsiteY2069" fmla="*/ 555022 h 2310955"/>
              <a:gd name="connsiteX2070" fmla="*/ 595313 w 2308383"/>
              <a:gd name="connsiteY2070" fmla="*/ 530066 h 2310955"/>
              <a:gd name="connsiteX2071" fmla="*/ 612648 w 2308383"/>
              <a:gd name="connsiteY2071" fmla="*/ 547307 h 2310955"/>
              <a:gd name="connsiteX2072" fmla="*/ 629888 w 2308383"/>
              <a:gd name="connsiteY2072" fmla="*/ 529971 h 2310955"/>
              <a:gd name="connsiteX2073" fmla="*/ 612553 w 2308383"/>
              <a:gd name="connsiteY2073" fmla="*/ 512731 h 2310955"/>
              <a:gd name="connsiteX2074" fmla="*/ 595313 w 2308383"/>
              <a:gd name="connsiteY2074" fmla="*/ 530066 h 2310955"/>
              <a:gd name="connsiteX2075" fmla="*/ 648748 w 2308383"/>
              <a:gd name="connsiteY2075" fmla="*/ 491490 h 2310955"/>
              <a:gd name="connsiteX2076" fmla="*/ 664559 w 2308383"/>
              <a:gd name="connsiteY2076" fmla="*/ 507206 h 2310955"/>
              <a:gd name="connsiteX2077" fmla="*/ 680276 w 2308383"/>
              <a:gd name="connsiteY2077" fmla="*/ 491395 h 2310955"/>
              <a:gd name="connsiteX2078" fmla="*/ 664464 w 2308383"/>
              <a:gd name="connsiteY2078" fmla="*/ 475679 h 2310955"/>
              <a:gd name="connsiteX2079" fmla="*/ 648748 w 2308383"/>
              <a:gd name="connsiteY2079" fmla="*/ 491490 h 2310955"/>
              <a:gd name="connsiteX2080" fmla="*/ 719138 w 2308383"/>
              <a:gd name="connsiteY2080" fmla="*/ 473774 h 2310955"/>
              <a:gd name="connsiteX2081" fmla="*/ 735997 w 2308383"/>
              <a:gd name="connsiteY2081" fmla="*/ 456724 h 2310955"/>
              <a:gd name="connsiteX2082" fmla="*/ 718947 w 2308383"/>
              <a:gd name="connsiteY2082" fmla="*/ 439865 h 2310955"/>
              <a:gd name="connsiteX2083" fmla="*/ 702088 w 2308383"/>
              <a:gd name="connsiteY2083" fmla="*/ 456914 h 2310955"/>
              <a:gd name="connsiteX2084" fmla="*/ 719138 w 2308383"/>
              <a:gd name="connsiteY2084" fmla="*/ 473774 h 2310955"/>
              <a:gd name="connsiteX2085" fmla="*/ 776192 w 2308383"/>
              <a:gd name="connsiteY2085" fmla="*/ 441770 h 2310955"/>
              <a:gd name="connsiteX2086" fmla="*/ 791623 w 2308383"/>
              <a:gd name="connsiteY2086" fmla="*/ 426339 h 2310955"/>
              <a:gd name="connsiteX2087" fmla="*/ 776097 w 2308383"/>
              <a:gd name="connsiteY2087" fmla="*/ 410909 h 2310955"/>
              <a:gd name="connsiteX2088" fmla="*/ 760667 w 2308383"/>
              <a:gd name="connsiteY2088" fmla="*/ 426434 h 2310955"/>
              <a:gd name="connsiteX2089" fmla="*/ 776192 w 2308383"/>
              <a:gd name="connsiteY2089" fmla="*/ 441770 h 2310955"/>
              <a:gd name="connsiteX2090" fmla="*/ 835343 w 2308383"/>
              <a:gd name="connsiteY2090" fmla="*/ 417576 h 2310955"/>
              <a:gd name="connsiteX2091" fmla="*/ 852583 w 2308383"/>
              <a:gd name="connsiteY2091" fmla="*/ 400241 h 2310955"/>
              <a:gd name="connsiteX2092" fmla="*/ 835247 w 2308383"/>
              <a:gd name="connsiteY2092" fmla="*/ 383000 h 2310955"/>
              <a:gd name="connsiteX2093" fmla="*/ 818007 w 2308383"/>
              <a:gd name="connsiteY2093" fmla="*/ 400336 h 2310955"/>
              <a:gd name="connsiteX2094" fmla="*/ 835343 w 2308383"/>
              <a:gd name="connsiteY2094" fmla="*/ 417576 h 2310955"/>
              <a:gd name="connsiteX2095" fmla="*/ 896303 w 2308383"/>
              <a:gd name="connsiteY2095" fmla="*/ 396050 h 2310955"/>
              <a:gd name="connsiteX2096" fmla="*/ 913543 w 2308383"/>
              <a:gd name="connsiteY2096" fmla="*/ 378714 h 2310955"/>
              <a:gd name="connsiteX2097" fmla="*/ 896207 w 2308383"/>
              <a:gd name="connsiteY2097" fmla="*/ 361474 h 2310955"/>
              <a:gd name="connsiteX2098" fmla="*/ 878967 w 2308383"/>
              <a:gd name="connsiteY2098" fmla="*/ 378809 h 2310955"/>
              <a:gd name="connsiteX2099" fmla="*/ 896303 w 2308383"/>
              <a:gd name="connsiteY2099" fmla="*/ 396050 h 2310955"/>
              <a:gd name="connsiteX2100" fmla="*/ 958691 w 2308383"/>
              <a:gd name="connsiteY2100" fmla="*/ 375857 h 2310955"/>
              <a:gd name="connsiteX2101" fmla="*/ 972693 w 2308383"/>
              <a:gd name="connsiteY2101" fmla="*/ 361664 h 2310955"/>
              <a:gd name="connsiteX2102" fmla="*/ 958501 w 2308383"/>
              <a:gd name="connsiteY2102" fmla="*/ 347663 h 2310955"/>
              <a:gd name="connsiteX2103" fmla="*/ 944499 w 2308383"/>
              <a:gd name="connsiteY2103" fmla="*/ 361855 h 2310955"/>
              <a:gd name="connsiteX2104" fmla="*/ 958691 w 2308383"/>
              <a:gd name="connsiteY2104" fmla="*/ 375857 h 2310955"/>
              <a:gd name="connsiteX2105" fmla="*/ 1022223 w 2308383"/>
              <a:gd name="connsiteY2105" fmla="*/ 363093 h 2310955"/>
              <a:gd name="connsiteX2106" fmla="*/ 1035749 w 2308383"/>
              <a:gd name="connsiteY2106" fmla="*/ 349472 h 2310955"/>
              <a:gd name="connsiteX2107" fmla="*/ 1022128 w 2308383"/>
              <a:gd name="connsiteY2107" fmla="*/ 335947 h 2310955"/>
              <a:gd name="connsiteX2108" fmla="*/ 1008602 w 2308383"/>
              <a:gd name="connsiteY2108" fmla="*/ 349568 h 2310955"/>
              <a:gd name="connsiteX2109" fmla="*/ 1022223 w 2308383"/>
              <a:gd name="connsiteY2109" fmla="*/ 363093 h 2310955"/>
              <a:gd name="connsiteX2110" fmla="*/ 1086422 w 2308383"/>
              <a:gd name="connsiteY2110" fmla="*/ 354806 h 2310955"/>
              <a:gd name="connsiteX2111" fmla="*/ 1099185 w 2308383"/>
              <a:gd name="connsiteY2111" fmla="*/ 342043 h 2310955"/>
              <a:gd name="connsiteX2112" fmla="*/ 1086422 w 2308383"/>
              <a:gd name="connsiteY2112" fmla="*/ 329375 h 2310955"/>
              <a:gd name="connsiteX2113" fmla="*/ 1073753 w 2308383"/>
              <a:gd name="connsiteY2113" fmla="*/ 342138 h 2310955"/>
              <a:gd name="connsiteX2114" fmla="*/ 1086422 w 2308383"/>
              <a:gd name="connsiteY2114" fmla="*/ 354806 h 2310955"/>
              <a:gd name="connsiteX2115" fmla="*/ 1151001 w 2308383"/>
              <a:gd name="connsiteY2115" fmla="*/ 351282 h 2310955"/>
              <a:gd name="connsiteX2116" fmla="*/ 1162907 w 2308383"/>
              <a:gd name="connsiteY2116" fmla="*/ 339281 h 2310955"/>
              <a:gd name="connsiteX2117" fmla="*/ 1150906 w 2308383"/>
              <a:gd name="connsiteY2117" fmla="*/ 327374 h 2310955"/>
              <a:gd name="connsiteX2118" fmla="*/ 1139000 w 2308383"/>
              <a:gd name="connsiteY2118" fmla="*/ 339281 h 2310955"/>
              <a:gd name="connsiteX2119" fmla="*/ 1151001 w 2308383"/>
              <a:gd name="connsiteY2119" fmla="*/ 351282 h 2310955"/>
              <a:gd name="connsiteX2120" fmla="*/ 1215581 w 2308383"/>
              <a:gd name="connsiteY2120" fmla="*/ 352997 h 2310955"/>
              <a:gd name="connsiteX2121" fmla="*/ 1226915 w 2308383"/>
              <a:gd name="connsiteY2121" fmla="*/ 341567 h 2310955"/>
              <a:gd name="connsiteX2122" fmla="*/ 1215485 w 2308383"/>
              <a:gd name="connsiteY2122" fmla="*/ 330232 h 2310955"/>
              <a:gd name="connsiteX2123" fmla="*/ 1204151 w 2308383"/>
              <a:gd name="connsiteY2123" fmla="*/ 341662 h 2310955"/>
              <a:gd name="connsiteX2124" fmla="*/ 1215581 w 2308383"/>
              <a:gd name="connsiteY2124" fmla="*/ 352997 h 2310955"/>
              <a:gd name="connsiteX2125" fmla="*/ 1279874 w 2308383"/>
              <a:gd name="connsiteY2125" fmla="*/ 359664 h 2310955"/>
              <a:gd name="connsiteX2126" fmla="*/ 1290923 w 2308383"/>
              <a:gd name="connsiteY2126" fmla="*/ 348520 h 2310955"/>
              <a:gd name="connsiteX2127" fmla="*/ 1279779 w 2308383"/>
              <a:gd name="connsiteY2127" fmla="*/ 337471 h 2310955"/>
              <a:gd name="connsiteX2128" fmla="*/ 1268730 w 2308383"/>
              <a:gd name="connsiteY2128" fmla="*/ 348615 h 2310955"/>
              <a:gd name="connsiteX2129" fmla="*/ 1279874 w 2308383"/>
              <a:gd name="connsiteY2129" fmla="*/ 359664 h 2310955"/>
              <a:gd name="connsiteX2130" fmla="*/ 1343501 w 2308383"/>
              <a:gd name="connsiteY2130" fmla="*/ 370427 h 2310955"/>
              <a:gd name="connsiteX2131" fmla="*/ 1353503 w 2308383"/>
              <a:gd name="connsiteY2131" fmla="*/ 360331 h 2310955"/>
              <a:gd name="connsiteX2132" fmla="*/ 1343406 w 2308383"/>
              <a:gd name="connsiteY2132" fmla="*/ 350330 h 2310955"/>
              <a:gd name="connsiteX2133" fmla="*/ 1333405 w 2308383"/>
              <a:gd name="connsiteY2133" fmla="*/ 360426 h 2310955"/>
              <a:gd name="connsiteX2134" fmla="*/ 1343501 w 2308383"/>
              <a:gd name="connsiteY2134" fmla="*/ 370427 h 2310955"/>
              <a:gd name="connsiteX2135" fmla="*/ 1405985 w 2308383"/>
              <a:gd name="connsiteY2135" fmla="*/ 393192 h 2310955"/>
              <a:gd name="connsiteX2136" fmla="*/ 1422178 w 2308383"/>
              <a:gd name="connsiteY2136" fmla="*/ 376904 h 2310955"/>
              <a:gd name="connsiteX2137" fmla="*/ 1405795 w 2308383"/>
              <a:gd name="connsiteY2137" fmla="*/ 360712 h 2310955"/>
              <a:gd name="connsiteX2138" fmla="*/ 1389602 w 2308383"/>
              <a:gd name="connsiteY2138" fmla="*/ 377000 h 2310955"/>
              <a:gd name="connsiteX2139" fmla="*/ 1405985 w 2308383"/>
              <a:gd name="connsiteY2139" fmla="*/ 393192 h 2310955"/>
              <a:gd name="connsiteX2140" fmla="*/ 1467136 w 2308383"/>
              <a:gd name="connsiteY2140" fmla="*/ 412814 h 2310955"/>
              <a:gd name="connsiteX2141" fmla="*/ 1481804 w 2308383"/>
              <a:gd name="connsiteY2141" fmla="*/ 398050 h 2310955"/>
              <a:gd name="connsiteX2142" fmla="*/ 1466945 w 2308383"/>
              <a:gd name="connsiteY2142" fmla="*/ 383381 h 2310955"/>
              <a:gd name="connsiteX2143" fmla="*/ 1452277 w 2308383"/>
              <a:gd name="connsiteY2143" fmla="*/ 398240 h 2310955"/>
              <a:gd name="connsiteX2144" fmla="*/ 1467136 w 2308383"/>
              <a:gd name="connsiteY2144" fmla="*/ 412814 h 2310955"/>
              <a:gd name="connsiteX2145" fmla="*/ 1526477 w 2308383"/>
              <a:gd name="connsiteY2145" fmla="*/ 437769 h 2310955"/>
              <a:gd name="connsiteX2146" fmla="*/ 1540574 w 2308383"/>
              <a:gd name="connsiteY2146" fmla="*/ 423577 h 2310955"/>
              <a:gd name="connsiteX2147" fmla="*/ 1526381 w 2308383"/>
              <a:gd name="connsiteY2147" fmla="*/ 409575 h 2310955"/>
              <a:gd name="connsiteX2148" fmla="*/ 1512380 w 2308383"/>
              <a:gd name="connsiteY2148" fmla="*/ 423672 h 2310955"/>
              <a:gd name="connsiteX2149" fmla="*/ 1526477 w 2308383"/>
              <a:gd name="connsiteY2149" fmla="*/ 437769 h 2310955"/>
              <a:gd name="connsiteX2150" fmla="*/ 1583722 w 2308383"/>
              <a:gd name="connsiteY2150" fmla="*/ 470630 h 2310955"/>
              <a:gd name="connsiteX2151" fmla="*/ 1600581 w 2308383"/>
              <a:gd name="connsiteY2151" fmla="*/ 453581 h 2310955"/>
              <a:gd name="connsiteX2152" fmla="*/ 1583531 w 2308383"/>
              <a:gd name="connsiteY2152" fmla="*/ 436721 h 2310955"/>
              <a:gd name="connsiteX2153" fmla="*/ 1566672 w 2308383"/>
              <a:gd name="connsiteY2153" fmla="*/ 453771 h 2310955"/>
              <a:gd name="connsiteX2154" fmla="*/ 1583722 w 2308383"/>
              <a:gd name="connsiteY2154" fmla="*/ 470630 h 2310955"/>
              <a:gd name="connsiteX2155" fmla="*/ 1622298 w 2308383"/>
              <a:gd name="connsiteY2155" fmla="*/ 487966 h 2310955"/>
              <a:gd name="connsiteX2156" fmla="*/ 1638586 w 2308383"/>
              <a:gd name="connsiteY2156" fmla="*/ 504254 h 2310955"/>
              <a:gd name="connsiteX2157" fmla="*/ 1654778 w 2308383"/>
              <a:gd name="connsiteY2157" fmla="*/ 487871 h 2310955"/>
              <a:gd name="connsiteX2158" fmla="*/ 1638491 w 2308383"/>
              <a:gd name="connsiteY2158" fmla="*/ 471678 h 2310955"/>
              <a:gd name="connsiteX2159" fmla="*/ 1622298 w 2308383"/>
              <a:gd name="connsiteY2159" fmla="*/ 487966 h 2310955"/>
              <a:gd name="connsiteX2160" fmla="*/ 1671733 w 2308383"/>
              <a:gd name="connsiteY2160" fmla="*/ 526161 h 2310955"/>
              <a:gd name="connsiteX2161" fmla="*/ 1690783 w 2308383"/>
              <a:gd name="connsiteY2161" fmla="*/ 545021 h 2310955"/>
              <a:gd name="connsiteX2162" fmla="*/ 1709642 w 2308383"/>
              <a:gd name="connsiteY2162" fmla="*/ 525971 h 2310955"/>
              <a:gd name="connsiteX2163" fmla="*/ 1690592 w 2308383"/>
              <a:gd name="connsiteY2163" fmla="*/ 507111 h 2310955"/>
              <a:gd name="connsiteX2164" fmla="*/ 1671733 w 2308383"/>
              <a:gd name="connsiteY2164" fmla="*/ 526161 h 2310955"/>
              <a:gd name="connsiteX2165" fmla="*/ 1721739 w 2308383"/>
              <a:gd name="connsiteY2165" fmla="*/ 568166 h 2310955"/>
              <a:gd name="connsiteX2166" fmla="*/ 1739932 w 2308383"/>
              <a:gd name="connsiteY2166" fmla="*/ 586264 h 2310955"/>
              <a:gd name="connsiteX2167" fmla="*/ 1757934 w 2308383"/>
              <a:gd name="connsiteY2167" fmla="*/ 568071 h 2310955"/>
              <a:gd name="connsiteX2168" fmla="*/ 1739741 w 2308383"/>
              <a:gd name="connsiteY2168" fmla="*/ 549974 h 2310955"/>
              <a:gd name="connsiteX2169" fmla="*/ 1721739 w 2308383"/>
              <a:gd name="connsiteY2169" fmla="*/ 568166 h 2310955"/>
              <a:gd name="connsiteX2170" fmla="*/ 1785652 w 2308383"/>
              <a:gd name="connsiteY2170" fmla="*/ 595122 h 2310955"/>
              <a:gd name="connsiteX2171" fmla="*/ 1767268 w 2308383"/>
              <a:gd name="connsiteY2171" fmla="*/ 613601 h 2310955"/>
              <a:gd name="connsiteX2172" fmla="*/ 1785842 w 2308383"/>
              <a:gd name="connsiteY2172" fmla="*/ 631984 h 2310955"/>
              <a:gd name="connsiteX2173" fmla="*/ 1804226 w 2308383"/>
              <a:gd name="connsiteY2173" fmla="*/ 613410 h 2310955"/>
              <a:gd name="connsiteX2174" fmla="*/ 1785652 w 2308383"/>
              <a:gd name="connsiteY2174" fmla="*/ 595122 h 2310955"/>
              <a:gd name="connsiteX2175" fmla="*/ 1828038 w 2308383"/>
              <a:gd name="connsiteY2175" fmla="*/ 640652 h 2310955"/>
              <a:gd name="connsiteX2176" fmla="*/ 1806321 w 2308383"/>
              <a:gd name="connsiteY2176" fmla="*/ 662559 h 2310955"/>
              <a:gd name="connsiteX2177" fmla="*/ 1828229 w 2308383"/>
              <a:gd name="connsiteY2177" fmla="*/ 684276 h 2310955"/>
              <a:gd name="connsiteX2178" fmla="*/ 1849946 w 2308383"/>
              <a:gd name="connsiteY2178" fmla="*/ 662369 h 2310955"/>
              <a:gd name="connsiteX2179" fmla="*/ 1828038 w 2308383"/>
              <a:gd name="connsiteY2179" fmla="*/ 640652 h 2310955"/>
              <a:gd name="connsiteX2180" fmla="*/ 1866614 w 2308383"/>
              <a:gd name="connsiteY2180" fmla="*/ 696563 h 2310955"/>
              <a:gd name="connsiteX2181" fmla="*/ 1848898 w 2308383"/>
              <a:gd name="connsiteY2181" fmla="*/ 714375 h 2310955"/>
              <a:gd name="connsiteX2182" fmla="*/ 1866805 w 2308383"/>
              <a:gd name="connsiteY2182" fmla="*/ 732092 h 2310955"/>
              <a:gd name="connsiteX2183" fmla="*/ 1884521 w 2308383"/>
              <a:gd name="connsiteY2183" fmla="*/ 714280 h 2310955"/>
              <a:gd name="connsiteX2184" fmla="*/ 1866614 w 2308383"/>
              <a:gd name="connsiteY2184" fmla="*/ 696563 h 2310955"/>
              <a:gd name="connsiteX2185" fmla="*/ 1901190 w 2308383"/>
              <a:gd name="connsiteY2185" fmla="*/ 747522 h 2310955"/>
              <a:gd name="connsiteX2186" fmla="*/ 1879759 w 2308383"/>
              <a:gd name="connsiteY2186" fmla="*/ 769049 h 2310955"/>
              <a:gd name="connsiteX2187" fmla="*/ 1901285 w 2308383"/>
              <a:gd name="connsiteY2187" fmla="*/ 790480 h 2310955"/>
              <a:gd name="connsiteX2188" fmla="*/ 1922717 w 2308383"/>
              <a:gd name="connsiteY2188" fmla="*/ 768953 h 2310955"/>
              <a:gd name="connsiteX2189" fmla="*/ 1901190 w 2308383"/>
              <a:gd name="connsiteY2189" fmla="*/ 747522 h 2310955"/>
              <a:gd name="connsiteX2190" fmla="*/ 1950625 w 2308383"/>
              <a:gd name="connsiteY2190" fmla="*/ 825913 h 2310955"/>
              <a:gd name="connsiteX2191" fmla="*/ 1931575 w 2308383"/>
              <a:gd name="connsiteY2191" fmla="*/ 807053 h 2310955"/>
              <a:gd name="connsiteX2192" fmla="*/ 1912715 w 2308383"/>
              <a:gd name="connsiteY2192" fmla="*/ 826103 h 2310955"/>
              <a:gd name="connsiteX2193" fmla="*/ 1931765 w 2308383"/>
              <a:gd name="connsiteY2193" fmla="*/ 844963 h 2310955"/>
              <a:gd name="connsiteX2194" fmla="*/ 1950625 w 2308383"/>
              <a:gd name="connsiteY2194" fmla="*/ 825913 h 2310955"/>
              <a:gd name="connsiteX2195" fmla="*/ 1936433 w 2308383"/>
              <a:gd name="connsiteY2195" fmla="*/ 885254 h 2310955"/>
              <a:gd name="connsiteX2196" fmla="*/ 1957864 w 2308383"/>
              <a:gd name="connsiteY2196" fmla="*/ 906494 h 2310955"/>
              <a:gd name="connsiteX2197" fmla="*/ 1979105 w 2308383"/>
              <a:gd name="connsiteY2197" fmla="*/ 885063 h 2310955"/>
              <a:gd name="connsiteX2198" fmla="*/ 1957673 w 2308383"/>
              <a:gd name="connsiteY2198" fmla="*/ 863822 h 2310955"/>
              <a:gd name="connsiteX2199" fmla="*/ 1936433 w 2308383"/>
              <a:gd name="connsiteY2199" fmla="*/ 885254 h 2310955"/>
              <a:gd name="connsiteX2200" fmla="*/ 1979295 w 2308383"/>
              <a:gd name="connsiteY2200" fmla="*/ 924687 h 2310955"/>
              <a:gd name="connsiteX2201" fmla="*/ 1957864 w 2308383"/>
              <a:gd name="connsiteY2201" fmla="*/ 946213 h 2310955"/>
              <a:gd name="connsiteX2202" fmla="*/ 1979390 w 2308383"/>
              <a:gd name="connsiteY2202" fmla="*/ 967645 h 2310955"/>
              <a:gd name="connsiteX2203" fmla="*/ 2000822 w 2308383"/>
              <a:gd name="connsiteY2203" fmla="*/ 946118 h 2310955"/>
              <a:gd name="connsiteX2204" fmla="*/ 1979295 w 2308383"/>
              <a:gd name="connsiteY2204" fmla="*/ 924687 h 2310955"/>
              <a:gd name="connsiteX2205" fmla="*/ 1996250 w 2308383"/>
              <a:gd name="connsiteY2205" fmla="*/ 988219 h 2310955"/>
              <a:gd name="connsiteX2206" fmla="*/ 1976057 w 2308383"/>
              <a:gd name="connsiteY2206" fmla="*/ 1008602 h 2310955"/>
              <a:gd name="connsiteX2207" fmla="*/ 1996440 w 2308383"/>
              <a:gd name="connsiteY2207" fmla="*/ 1028890 h 2310955"/>
              <a:gd name="connsiteX2208" fmla="*/ 2016633 w 2308383"/>
              <a:gd name="connsiteY2208" fmla="*/ 1008507 h 2310955"/>
              <a:gd name="connsiteX2209" fmla="*/ 1996250 w 2308383"/>
              <a:gd name="connsiteY2209" fmla="*/ 988219 h 2310955"/>
              <a:gd name="connsiteX2210" fmla="*/ 2008442 w 2308383"/>
              <a:gd name="connsiteY2210" fmla="*/ 1051751 h 2310955"/>
              <a:gd name="connsiteX2211" fmla="*/ 1988249 w 2308383"/>
              <a:gd name="connsiteY2211" fmla="*/ 1072134 h 2310955"/>
              <a:gd name="connsiteX2212" fmla="*/ 2008632 w 2308383"/>
              <a:gd name="connsiteY2212" fmla="*/ 1092327 h 2310955"/>
              <a:gd name="connsiteX2213" fmla="*/ 2028825 w 2308383"/>
              <a:gd name="connsiteY2213" fmla="*/ 1071944 h 2310955"/>
              <a:gd name="connsiteX2214" fmla="*/ 2008442 w 2308383"/>
              <a:gd name="connsiteY2214" fmla="*/ 1051751 h 2310955"/>
              <a:gd name="connsiteX2215" fmla="*/ 2015966 w 2308383"/>
              <a:gd name="connsiteY2215" fmla="*/ 1116616 h 2310955"/>
              <a:gd name="connsiteX2216" fmla="*/ 1996440 w 2308383"/>
              <a:gd name="connsiteY2216" fmla="*/ 1136333 h 2310955"/>
              <a:gd name="connsiteX2217" fmla="*/ 2016157 w 2308383"/>
              <a:gd name="connsiteY2217" fmla="*/ 1155859 h 2310955"/>
              <a:gd name="connsiteX2218" fmla="*/ 2035683 w 2308383"/>
              <a:gd name="connsiteY2218" fmla="*/ 1136142 h 2310955"/>
              <a:gd name="connsiteX2219" fmla="*/ 2015966 w 2308383"/>
              <a:gd name="connsiteY2219" fmla="*/ 1116616 h 2310955"/>
              <a:gd name="connsiteX2220" fmla="*/ 1999869 w 2308383"/>
              <a:gd name="connsiteY2220" fmla="*/ 1200912 h 2310955"/>
              <a:gd name="connsiteX2221" fmla="*/ 2018729 w 2308383"/>
              <a:gd name="connsiteY2221" fmla="*/ 1219676 h 2310955"/>
              <a:gd name="connsiteX2222" fmla="*/ 2037398 w 2308383"/>
              <a:gd name="connsiteY2222" fmla="*/ 1200817 h 2310955"/>
              <a:gd name="connsiteX2223" fmla="*/ 2018538 w 2308383"/>
              <a:gd name="connsiteY2223" fmla="*/ 1182053 h 2310955"/>
              <a:gd name="connsiteX2224" fmla="*/ 1999869 w 2308383"/>
              <a:gd name="connsiteY2224" fmla="*/ 1200912 h 2310955"/>
              <a:gd name="connsiteX2225" fmla="*/ 2034635 w 2308383"/>
              <a:gd name="connsiteY2225" fmla="*/ 1265396 h 2310955"/>
              <a:gd name="connsiteX2226" fmla="*/ 2016443 w 2308383"/>
              <a:gd name="connsiteY2226" fmla="*/ 1247299 h 2310955"/>
              <a:gd name="connsiteX2227" fmla="*/ 1998440 w 2308383"/>
              <a:gd name="connsiteY2227" fmla="*/ 1265492 h 2310955"/>
              <a:gd name="connsiteX2228" fmla="*/ 2016633 w 2308383"/>
              <a:gd name="connsiteY2228" fmla="*/ 1283589 h 2310955"/>
              <a:gd name="connsiteX2229" fmla="*/ 2034635 w 2308383"/>
              <a:gd name="connsiteY2229" fmla="*/ 1265396 h 2310955"/>
              <a:gd name="connsiteX2230" fmla="*/ 2026730 w 2308383"/>
              <a:gd name="connsiteY2230" fmla="*/ 1329690 h 2310955"/>
              <a:gd name="connsiteX2231" fmla="*/ 2009394 w 2308383"/>
              <a:gd name="connsiteY2231" fmla="*/ 1312450 h 2310955"/>
              <a:gd name="connsiteX2232" fmla="*/ 1992154 w 2308383"/>
              <a:gd name="connsiteY2232" fmla="*/ 1329785 h 2310955"/>
              <a:gd name="connsiteX2233" fmla="*/ 2009489 w 2308383"/>
              <a:gd name="connsiteY2233" fmla="*/ 1347026 h 2310955"/>
              <a:gd name="connsiteX2234" fmla="*/ 2026730 w 2308383"/>
              <a:gd name="connsiteY2234" fmla="*/ 1329690 h 2310955"/>
              <a:gd name="connsiteX2235" fmla="*/ 2014157 w 2308383"/>
              <a:gd name="connsiteY2235" fmla="*/ 1393222 h 2310955"/>
              <a:gd name="connsiteX2236" fmla="*/ 1997678 w 2308383"/>
              <a:gd name="connsiteY2236" fmla="*/ 1376839 h 2310955"/>
              <a:gd name="connsiteX2237" fmla="*/ 1981295 w 2308383"/>
              <a:gd name="connsiteY2237" fmla="*/ 1393317 h 2310955"/>
              <a:gd name="connsiteX2238" fmla="*/ 1997774 w 2308383"/>
              <a:gd name="connsiteY2238" fmla="*/ 1409700 h 2310955"/>
              <a:gd name="connsiteX2239" fmla="*/ 2014157 w 2308383"/>
              <a:gd name="connsiteY2239" fmla="*/ 1393222 h 2310955"/>
              <a:gd name="connsiteX2240" fmla="*/ 1981200 w 2308383"/>
              <a:gd name="connsiteY2240" fmla="*/ 1471613 h 2310955"/>
              <a:gd name="connsiteX2241" fmla="*/ 1996916 w 2308383"/>
              <a:gd name="connsiteY2241" fmla="*/ 1455801 h 2310955"/>
              <a:gd name="connsiteX2242" fmla="*/ 1981105 w 2308383"/>
              <a:gd name="connsiteY2242" fmla="*/ 1440085 h 2310955"/>
              <a:gd name="connsiteX2243" fmla="*/ 1965389 w 2308383"/>
              <a:gd name="connsiteY2243" fmla="*/ 1455896 h 2310955"/>
              <a:gd name="connsiteX2244" fmla="*/ 1981200 w 2308383"/>
              <a:gd name="connsiteY2244" fmla="*/ 1471613 h 2310955"/>
              <a:gd name="connsiteX2245" fmla="*/ 1959959 w 2308383"/>
              <a:gd name="connsiteY2245" fmla="*/ 1502664 h 2310955"/>
              <a:gd name="connsiteX2246" fmla="*/ 1945767 w 2308383"/>
              <a:gd name="connsiteY2246" fmla="*/ 1516952 h 2310955"/>
              <a:gd name="connsiteX2247" fmla="*/ 1960055 w 2308383"/>
              <a:gd name="connsiteY2247" fmla="*/ 1531144 h 2310955"/>
              <a:gd name="connsiteX2248" fmla="*/ 1974247 w 2308383"/>
              <a:gd name="connsiteY2248" fmla="*/ 1516856 h 2310955"/>
              <a:gd name="connsiteX2249" fmla="*/ 1959959 w 2308383"/>
              <a:gd name="connsiteY2249" fmla="*/ 1502664 h 2310955"/>
              <a:gd name="connsiteX2250" fmla="*/ 1948625 w 2308383"/>
              <a:gd name="connsiteY2250" fmla="*/ 1576197 h 2310955"/>
              <a:gd name="connsiteX2251" fmla="*/ 1934337 w 2308383"/>
              <a:gd name="connsiteY2251" fmla="*/ 1562005 h 2310955"/>
              <a:gd name="connsiteX2252" fmla="*/ 1920145 w 2308383"/>
              <a:gd name="connsiteY2252" fmla="*/ 1576292 h 2310955"/>
              <a:gd name="connsiteX2253" fmla="*/ 1934432 w 2308383"/>
              <a:gd name="connsiteY2253" fmla="*/ 1590485 h 2310955"/>
              <a:gd name="connsiteX2254" fmla="*/ 1948625 w 2308383"/>
              <a:gd name="connsiteY2254" fmla="*/ 1576197 h 2310955"/>
              <a:gd name="connsiteX2255" fmla="*/ 1904333 w 2308383"/>
              <a:gd name="connsiteY2255" fmla="*/ 1619631 h 2310955"/>
              <a:gd name="connsiteX2256" fmla="*/ 1890427 w 2308383"/>
              <a:gd name="connsiteY2256" fmla="*/ 1633633 h 2310955"/>
              <a:gd name="connsiteX2257" fmla="*/ 1904429 w 2308383"/>
              <a:gd name="connsiteY2257" fmla="*/ 1647539 h 2310955"/>
              <a:gd name="connsiteX2258" fmla="*/ 1918335 w 2308383"/>
              <a:gd name="connsiteY2258" fmla="*/ 1633538 h 2310955"/>
              <a:gd name="connsiteX2259" fmla="*/ 1904333 w 2308383"/>
              <a:gd name="connsiteY2259" fmla="*/ 1619631 h 2310955"/>
              <a:gd name="connsiteX2260" fmla="*/ 1870139 w 2308383"/>
              <a:gd name="connsiteY2260" fmla="*/ 1676972 h 2310955"/>
              <a:gd name="connsiteX2261" fmla="*/ 1858804 w 2308383"/>
              <a:gd name="connsiteY2261" fmla="*/ 1688402 h 2310955"/>
              <a:gd name="connsiteX2262" fmla="*/ 1870234 w 2308383"/>
              <a:gd name="connsiteY2262" fmla="*/ 1699832 h 2310955"/>
              <a:gd name="connsiteX2263" fmla="*/ 1881568 w 2308383"/>
              <a:gd name="connsiteY2263" fmla="*/ 1688306 h 2310955"/>
              <a:gd name="connsiteX2264" fmla="*/ 1870139 w 2308383"/>
              <a:gd name="connsiteY2264" fmla="*/ 1676972 h 2310955"/>
              <a:gd name="connsiteX2265" fmla="*/ 1843373 w 2308383"/>
              <a:gd name="connsiteY2265" fmla="*/ 1740503 h 2310955"/>
              <a:gd name="connsiteX2266" fmla="*/ 1831943 w 2308383"/>
              <a:gd name="connsiteY2266" fmla="*/ 1729168 h 2310955"/>
              <a:gd name="connsiteX2267" fmla="*/ 1820513 w 2308383"/>
              <a:gd name="connsiteY2267" fmla="*/ 1740599 h 2310955"/>
              <a:gd name="connsiteX2268" fmla="*/ 1832039 w 2308383"/>
              <a:gd name="connsiteY2268" fmla="*/ 1751933 h 2310955"/>
              <a:gd name="connsiteX2269" fmla="*/ 1843373 w 2308383"/>
              <a:gd name="connsiteY2269" fmla="*/ 1740503 h 2310955"/>
              <a:gd name="connsiteX2270" fmla="*/ 1801368 w 2308383"/>
              <a:gd name="connsiteY2270" fmla="*/ 1789652 h 2310955"/>
              <a:gd name="connsiteX2271" fmla="*/ 1789938 w 2308383"/>
              <a:gd name="connsiteY2271" fmla="*/ 1778318 h 2310955"/>
              <a:gd name="connsiteX2272" fmla="*/ 1778603 w 2308383"/>
              <a:gd name="connsiteY2272" fmla="*/ 1789748 h 2310955"/>
              <a:gd name="connsiteX2273" fmla="*/ 1790033 w 2308383"/>
              <a:gd name="connsiteY2273" fmla="*/ 1801082 h 2310955"/>
              <a:gd name="connsiteX2274" fmla="*/ 1801368 w 2308383"/>
              <a:gd name="connsiteY2274" fmla="*/ 1789652 h 2310955"/>
              <a:gd name="connsiteX2275" fmla="*/ 1755839 w 2308383"/>
              <a:gd name="connsiteY2275" fmla="*/ 1835563 h 2310955"/>
              <a:gd name="connsiteX2276" fmla="*/ 1744409 w 2308383"/>
              <a:gd name="connsiteY2276" fmla="*/ 1824228 h 2310955"/>
              <a:gd name="connsiteX2277" fmla="*/ 1733074 w 2308383"/>
              <a:gd name="connsiteY2277" fmla="*/ 1835658 h 2310955"/>
              <a:gd name="connsiteX2278" fmla="*/ 1744504 w 2308383"/>
              <a:gd name="connsiteY2278" fmla="*/ 1847088 h 2310955"/>
              <a:gd name="connsiteX2279" fmla="*/ 1755839 w 2308383"/>
              <a:gd name="connsiteY2279" fmla="*/ 1835563 h 2310955"/>
              <a:gd name="connsiteX2280" fmla="*/ 1706309 w 2308383"/>
              <a:gd name="connsiteY2280" fmla="*/ 1877949 h 2310955"/>
              <a:gd name="connsiteX2281" fmla="*/ 1695545 w 2308383"/>
              <a:gd name="connsiteY2281" fmla="*/ 1867281 h 2310955"/>
              <a:gd name="connsiteX2282" fmla="*/ 1684877 w 2308383"/>
              <a:gd name="connsiteY2282" fmla="*/ 1878044 h 2310955"/>
              <a:gd name="connsiteX2283" fmla="*/ 1695641 w 2308383"/>
              <a:gd name="connsiteY2283" fmla="*/ 1888712 h 2310955"/>
              <a:gd name="connsiteX2284" fmla="*/ 1706309 w 2308383"/>
              <a:gd name="connsiteY2284" fmla="*/ 1877949 h 2310955"/>
              <a:gd name="connsiteX2285" fmla="*/ 1654493 w 2308383"/>
              <a:gd name="connsiteY2285" fmla="*/ 1916525 h 2310955"/>
              <a:gd name="connsiteX2286" fmla="*/ 1643729 w 2308383"/>
              <a:gd name="connsiteY2286" fmla="*/ 1905857 h 2310955"/>
              <a:gd name="connsiteX2287" fmla="*/ 1633061 w 2308383"/>
              <a:gd name="connsiteY2287" fmla="*/ 1916621 h 2310955"/>
              <a:gd name="connsiteX2288" fmla="*/ 1643825 w 2308383"/>
              <a:gd name="connsiteY2288" fmla="*/ 1927289 h 2310955"/>
              <a:gd name="connsiteX2289" fmla="*/ 1654493 w 2308383"/>
              <a:gd name="connsiteY2289" fmla="*/ 1916525 h 2310955"/>
              <a:gd name="connsiteX2290" fmla="*/ 1597819 w 2308383"/>
              <a:gd name="connsiteY2290" fmla="*/ 1951101 h 2310955"/>
              <a:gd name="connsiteX2291" fmla="*/ 1589056 w 2308383"/>
              <a:gd name="connsiteY2291" fmla="*/ 1942433 h 2310955"/>
              <a:gd name="connsiteX2292" fmla="*/ 1580388 w 2308383"/>
              <a:gd name="connsiteY2292" fmla="*/ 1951196 h 2310955"/>
              <a:gd name="connsiteX2293" fmla="*/ 1589151 w 2308383"/>
              <a:gd name="connsiteY2293" fmla="*/ 1959864 h 2310955"/>
              <a:gd name="connsiteX2294" fmla="*/ 1597819 w 2308383"/>
              <a:gd name="connsiteY2294" fmla="*/ 1951101 h 2310955"/>
              <a:gd name="connsiteX2295" fmla="*/ 1532001 w 2308383"/>
              <a:gd name="connsiteY2295" fmla="*/ 1971675 h 2310955"/>
              <a:gd name="connsiteX2296" fmla="*/ 1522190 w 2308383"/>
              <a:gd name="connsiteY2296" fmla="*/ 1981581 h 2310955"/>
              <a:gd name="connsiteX2297" fmla="*/ 1532096 w 2308383"/>
              <a:gd name="connsiteY2297" fmla="*/ 1991487 h 2310955"/>
              <a:gd name="connsiteX2298" fmla="*/ 1542002 w 2308383"/>
              <a:gd name="connsiteY2298" fmla="*/ 1981581 h 2310955"/>
              <a:gd name="connsiteX2299" fmla="*/ 1532001 w 2308383"/>
              <a:gd name="connsiteY2299" fmla="*/ 1971675 h 2310955"/>
              <a:gd name="connsiteX2300" fmla="*/ 1472851 w 2308383"/>
              <a:gd name="connsiteY2300" fmla="*/ 1997393 h 2310955"/>
              <a:gd name="connsiteX2301" fmla="*/ 1462659 w 2308383"/>
              <a:gd name="connsiteY2301" fmla="*/ 2007680 h 2310955"/>
              <a:gd name="connsiteX2302" fmla="*/ 1472946 w 2308383"/>
              <a:gd name="connsiteY2302" fmla="*/ 2017871 h 2310955"/>
              <a:gd name="connsiteX2303" fmla="*/ 1483138 w 2308383"/>
              <a:gd name="connsiteY2303" fmla="*/ 2007584 h 2310955"/>
              <a:gd name="connsiteX2304" fmla="*/ 1472851 w 2308383"/>
              <a:gd name="connsiteY2304" fmla="*/ 1997393 h 2310955"/>
              <a:gd name="connsiteX2305" fmla="*/ 1411891 w 2308383"/>
              <a:gd name="connsiteY2305" fmla="*/ 2020824 h 2310955"/>
              <a:gd name="connsiteX2306" fmla="*/ 1403509 w 2308383"/>
              <a:gd name="connsiteY2306" fmla="*/ 2029206 h 2310955"/>
              <a:gd name="connsiteX2307" fmla="*/ 1411891 w 2308383"/>
              <a:gd name="connsiteY2307" fmla="*/ 2037588 h 2310955"/>
              <a:gd name="connsiteX2308" fmla="*/ 1420273 w 2308383"/>
              <a:gd name="connsiteY2308" fmla="*/ 2029206 h 2310955"/>
              <a:gd name="connsiteX2309" fmla="*/ 1411891 w 2308383"/>
              <a:gd name="connsiteY2309" fmla="*/ 2020824 h 2310955"/>
              <a:gd name="connsiteX2310" fmla="*/ 1349502 w 2308383"/>
              <a:gd name="connsiteY2310" fmla="*/ 2037779 h 2310955"/>
              <a:gd name="connsiteX2311" fmla="*/ 1341120 w 2308383"/>
              <a:gd name="connsiteY2311" fmla="*/ 2046161 h 2310955"/>
              <a:gd name="connsiteX2312" fmla="*/ 1349502 w 2308383"/>
              <a:gd name="connsiteY2312" fmla="*/ 2054543 h 2310955"/>
              <a:gd name="connsiteX2313" fmla="*/ 1357884 w 2308383"/>
              <a:gd name="connsiteY2313" fmla="*/ 2046161 h 2310955"/>
              <a:gd name="connsiteX2314" fmla="*/ 1349502 w 2308383"/>
              <a:gd name="connsiteY2314" fmla="*/ 2037779 h 2310955"/>
              <a:gd name="connsiteX2315" fmla="*/ 1285970 w 2308383"/>
              <a:gd name="connsiteY2315" fmla="*/ 2049875 h 2310955"/>
              <a:gd name="connsiteX2316" fmla="*/ 1277398 w 2308383"/>
              <a:gd name="connsiteY2316" fmla="*/ 2058448 h 2310955"/>
              <a:gd name="connsiteX2317" fmla="*/ 1285970 w 2308383"/>
              <a:gd name="connsiteY2317" fmla="*/ 2067020 h 2310955"/>
              <a:gd name="connsiteX2318" fmla="*/ 1294448 w 2308383"/>
              <a:gd name="connsiteY2318" fmla="*/ 2058448 h 2310955"/>
              <a:gd name="connsiteX2319" fmla="*/ 1285970 w 2308383"/>
              <a:gd name="connsiteY2319" fmla="*/ 2049875 h 2310955"/>
              <a:gd name="connsiteX2320" fmla="*/ 1221772 w 2308383"/>
              <a:gd name="connsiteY2320" fmla="*/ 2057305 h 2310955"/>
              <a:gd name="connsiteX2321" fmla="*/ 1213295 w 2308383"/>
              <a:gd name="connsiteY2321" fmla="*/ 2065877 h 2310955"/>
              <a:gd name="connsiteX2322" fmla="*/ 1221867 w 2308383"/>
              <a:gd name="connsiteY2322" fmla="*/ 2074450 h 2310955"/>
              <a:gd name="connsiteX2323" fmla="*/ 1230344 w 2308383"/>
              <a:gd name="connsiteY2323" fmla="*/ 2065877 h 2310955"/>
              <a:gd name="connsiteX2324" fmla="*/ 1221772 w 2308383"/>
              <a:gd name="connsiteY2324" fmla="*/ 2057305 h 2310955"/>
              <a:gd name="connsiteX2325" fmla="*/ 1157478 w 2308383"/>
              <a:gd name="connsiteY2325" fmla="*/ 2133886 h 2310955"/>
              <a:gd name="connsiteX2326" fmla="*/ 1150811 w 2308383"/>
              <a:gd name="connsiteY2326" fmla="*/ 2140649 h 2310955"/>
              <a:gd name="connsiteX2327" fmla="*/ 1157573 w 2308383"/>
              <a:gd name="connsiteY2327" fmla="*/ 2147316 h 2310955"/>
              <a:gd name="connsiteX2328" fmla="*/ 1164241 w 2308383"/>
              <a:gd name="connsiteY2328" fmla="*/ 2140553 h 2310955"/>
              <a:gd name="connsiteX2329" fmla="*/ 1157478 w 2308383"/>
              <a:gd name="connsiteY2329" fmla="*/ 2133886 h 2310955"/>
              <a:gd name="connsiteX2330" fmla="*/ 1092803 w 2308383"/>
              <a:gd name="connsiteY2330" fmla="*/ 2131409 h 2310955"/>
              <a:gd name="connsiteX2331" fmla="*/ 1085660 w 2308383"/>
              <a:gd name="connsiteY2331" fmla="*/ 2138648 h 2310955"/>
              <a:gd name="connsiteX2332" fmla="*/ 1092899 w 2308383"/>
              <a:gd name="connsiteY2332" fmla="*/ 2145792 h 2310955"/>
              <a:gd name="connsiteX2333" fmla="*/ 1100042 w 2308383"/>
              <a:gd name="connsiteY2333" fmla="*/ 2138553 h 2310955"/>
              <a:gd name="connsiteX2334" fmla="*/ 1092803 w 2308383"/>
              <a:gd name="connsiteY2334" fmla="*/ 2131409 h 2310955"/>
              <a:gd name="connsiteX2335" fmla="*/ 1028510 w 2308383"/>
              <a:gd name="connsiteY2335" fmla="*/ 2124742 h 2310955"/>
              <a:gd name="connsiteX2336" fmla="*/ 1021175 w 2308383"/>
              <a:gd name="connsiteY2336" fmla="*/ 2132171 h 2310955"/>
              <a:gd name="connsiteX2337" fmla="*/ 1028605 w 2308383"/>
              <a:gd name="connsiteY2337" fmla="*/ 2139506 h 2310955"/>
              <a:gd name="connsiteX2338" fmla="*/ 1035939 w 2308383"/>
              <a:gd name="connsiteY2338" fmla="*/ 2132076 h 2310955"/>
              <a:gd name="connsiteX2339" fmla="*/ 1028510 w 2308383"/>
              <a:gd name="connsiteY2339" fmla="*/ 2124742 h 2310955"/>
              <a:gd name="connsiteX2340" fmla="*/ 964787 w 2308383"/>
              <a:gd name="connsiteY2340" fmla="*/ 2113693 h 2310955"/>
              <a:gd name="connsiteX2341" fmla="*/ 957263 w 2308383"/>
              <a:gd name="connsiteY2341" fmla="*/ 2121313 h 2310955"/>
              <a:gd name="connsiteX2342" fmla="*/ 964883 w 2308383"/>
              <a:gd name="connsiteY2342" fmla="*/ 2128838 h 2310955"/>
              <a:gd name="connsiteX2343" fmla="*/ 972407 w 2308383"/>
              <a:gd name="connsiteY2343" fmla="*/ 2121313 h 2310955"/>
              <a:gd name="connsiteX2344" fmla="*/ 964787 w 2308383"/>
              <a:gd name="connsiteY2344" fmla="*/ 2113693 h 2310955"/>
              <a:gd name="connsiteX2345" fmla="*/ 901922 w 2308383"/>
              <a:gd name="connsiteY2345" fmla="*/ 2099120 h 2310955"/>
              <a:gd name="connsiteX2346" fmla="*/ 895064 w 2308383"/>
              <a:gd name="connsiteY2346" fmla="*/ 2105978 h 2310955"/>
              <a:gd name="connsiteX2347" fmla="*/ 902018 w 2308383"/>
              <a:gd name="connsiteY2347" fmla="*/ 2112836 h 2310955"/>
              <a:gd name="connsiteX2348" fmla="*/ 908876 w 2308383"/>
              <a:gd name="connsiteY2348" fmla="*/ 2105978 h 2310955"/>
              <a:gd name="connsiteX2349" fmla="*/ 901922 w 2308383"/>
              <a:gd name="connsiteY2349" fmla="*/ 2099120 h 2310955"/>
              <a:gd name="connsiteX2350" fmla="*/ 840296 w 2308383"/>
              <a:gd name="connsiteY2350" fmla="*/ 2079879 h 2310955"/>
              <a:gd name="connsiteX2351" fmla="*/ 833819 w 2308383"/>
              <a:gd name="connsiteY2351" fmla="*/ 2086451 h 2310955"/>
              <a:gd name="connsiteX2352" fmla="*/ 840391 w 2308383"/>
              <a:gd name="connsiteY2352" fmla="*/ 2092928 h 2310955"/>
              <a:gd name="connsiteX2353" fmla="*/ 846963 w 2308383"/>
              <a:gd name="connsiteY2353" fmla="*/ 2086356 h 2310955"/>
              <a:gd name="connsiteX2354" fmla="*/ 840296 w 2308383"/>
              <a:gd name="connsiteY2354" fmla="*/ 2079879 h 2310955"/>
              <a:gd name="connsiteX2355" fmla="*/ 780193 w 2308383"/>
              <a:gd name="connsiteY2355" fmla="*/ 2056162 h 2310955"/>
              <a:gd name="connsiteX2356" fmla="*/ 773621 w 2308383"/>
              <a:gd name="connsiteY2356" fmla="*/ 2062734 h 2310955"/>
              <a:gd name="connsiteX2357" fmla="*/ 780193 w 2308383"/>
              <a:gd name="connsiteY2357" fmla="*/ 2069211 h 2310955"/>
              <a:gd name="connsiteX2358" fmla="*/ 786670 w 2308383"/>
              <a:gd name="connsiteY2358" fmla="*/ 2062639 h 2310955"/>
              <a:gd name="connsiteX2359" fmla="*/ 780193 w 2308383"/>
              <a:gd name="connsiteY2359" fmla="*/ 2056162 h 2310955"/>
              <a:gd name="connsiteX2360" fmla="*/ 721805 w 2308383"/>
              <a:gd name="connsiteY2360" fmla="*/ 2029682 h 2310955"/>
              <a:gd name="connsiteX2361" fmla="*/ 716661 w 2308383"/>
              <a:gd name="connsiteY2361" fmla="*/ 2034921 h 2310955"/>
              <a:gd name="connsiteX2362" fmla="*/ 721900 w 2308383"/>
              <a:gd name="connsiteY2362" fmla="*/ 2040064 h 2310955"/>
              <a:gd name="connsiteX2363" fmla="*/ 727043 w 2308383"/>
              <a:gd name="connsiteY2363" fmla="*/ 2034826 h 2310955"/>
              <a:gd name="connsiteX2364" fmla="*/ 721805 w 2308383"/>
              <a:gd name="connsiteY2364" fmla="*/ 2029682 h 2310955"/>
              <a:gd name="connsiteX2365" fmla="*/ 665512 w 2308383"/>
              <a:gd name="connsiteY2365" fmla="*/ 1998536 h 2310955"/>
              <a:gd name="connsiteX2366" fmla="*/ 661035 w 2308383"/>
              <a:gd name="connsiteY2366" fmla="*/ 2003108 h 2310955"/>
              <a:gd name="connsiteX2367" fmla="*/ 665607 w 2308383"/>
              <a:gd name="connsiteY2367" fmla="*/ 2007584 h 2310955"/>
              <a:gd name="connsiteX2368" fmla="*/ 670084 w 2308383"/>
              <a:gd name="connsiteY2368" fmla="*/ 2003012 h 2310955"/>
              <a:gd name="connsiteX2369" fmla="*/ 665512 w 2308383"/>
              <a:gd name="connsiteY2369" fmla="*/ 1998536 h 2310955"/>
              <a:gd name="connsiteX2370" fmla="*/ 611600 w 2308383"/>
              <a:gd name="connsiteY2370" fmla="*/ 1964150 h 2310955"/>
              <a:gd name="connsiteX2371" fmla="*/ 608267 w 2308383"/>
              <a:gd name="connsiteY2371" fmla="*/ 1967484 h 2310955"/>
              <a:gd name="connsiteX2372" fmla="*/ 611600 w 2308383"/>
              <a:gd name="connsiteY2372" fmla="*/ 1970818 h 2310955"/>
              <a:gd name="connsiteX2373" fmla="*/ 614934 w 2308383"/>
              <a:gd name="connsiteY2373" fmla="*/ 1967484 h 2310955"/>
              <a:gd name="connsiteX2374" fmla="*/ 611600 w 2308383"/>
              <a:gd name="connsiteY2374" fmla="*/ 1964150 h 2310955"/>
              <a:gd name="connsiteX2375" fmla="*/ 560165 w 2308383"/>
              <a:gd name="connsiteY2375" fmla="*/ 1923479 h 2310955"/>
              <a:gd name="connsiteX2376" fmla="*/ 555498 w 2308383"/>
              <a:gd name="connsiteY2376" fmla="*/ 1928241 h 2310955"/>
              <a:gd name="connsiteX2377" fmla="*/ 560261 w 2308383"/>
              <a:gd name="connsiteY2377" fmla="*/ 1932908 h 2310955"/>
              <a:gd name="connsiteX2378" fmla="*/ 564928 w 2308383"/>
              <a:gd name="connsiteY2378" fmla="*/ 1928146 h 2310955"/>
              <a:gd name="connsiteX2379" fmla="*/ 560165 w 2308383"/>
              <a:gd name="connsiteY2379" fmla="*/ 1923479 h 2310955"/>
              <a:gd name="connsiteX2380" fmla="*/ 511588 w 2308383"/>
              <a:gd name="connsiteY2380" fmla="*/ 1881950 h 2310955"/>
              <a:gd name="connsiteX2381" fmla="*/ 508064 w 2308383"/>
              <a:gd name="connsiteY2381" fmla="*/ 1885474 h 2310955"/>
              <a:gd name="connsiteX2382" fmla="*/ 511588 w 2308383"/>
              <a:gd name="connsiteY2382" fmla="*/ 1888998 h 2310955"/>
              <a:gd name="connsiteX2383" fmla="*/ 515112 w 2308383"/>
              <a:gd name="connsiteY2383" fmla="*/ 1885474 h 2310955"/>
              <a:gd name="connsiteX2384" fmla="*/ 511588 w 2308383"/>
              <a:gd name="connsiteY2384" fmla="*/ 1881950 h 2310955"/>
              <a:gd name="connsiteX2385" fmla="*/ 466154 w 2308383"/>
              <a:gd name="connsiteY2385" fmla="*/ 1835563 h 2310955"/>
              <a:gd name="connsiteX2386" fmla="*/ 462153 w 2308383"/>
              <a:gd name="connsiteY2386" fmla="*/ 1839563 h 2310955"/>
              <a:gd name="connsiteX2387" fmla="*/ 466249 w 2308383"/>
              <a:gd name="connsiteY2387" fmla="*/ 1843564 h 2310955"/>
              <a:gd name="connsiteX2388" fmla="*/ 470249 w 2308383"/>
              <a:gd name="connsiteY2388" fmla="*/ 1839563 h 2310955"/>
              <a:gd name="connsiteX2389" fmla="*/ 466154 w 2308383"/>
              <a:gd name="connsiteY2389" fmla="*/ 1835563 h 2310955"/>
              <a:gd name="connsiteX2390" fmla="*/ 423863 w 2308383"/>
              <a:gd name="connsiteY2390" fmla="*/ 1784414 h 2310955"/>
              <a:gd name="connsiteX2391" fmla="*/ 417671 w 2308383"/>
              <a:gd name="connsiteY2391" fmla="*/ 1790700 h 2310955"/>
              <a:gd name="connsiteX2392" fmla="*/ 423863 w 2308383"/>
              <a:gd name="connsiteY2392" fmla="*/ 1796891 h 2310955"/>
              <a:gd name="connsiteX2393" fmla="*/ 430054 w 2308383"/>
              <a:gd name="connsiteY2393" fmla="*/ 1790700 h 2310955"/>
              <a:gd name="connsiteX2394" fmla="*/ 423863 w 2308383"/>
              <a:gd name="connsiteY2394" fmla="*/ 1784414 h 2310955"/>
              <a:gd name="connsiteX2395" fmla="*/ 385191 w 2308383"/>
              <a:gd name="connsiteY2395" fmla="*/ 1733455 h 2310955"/>
              <a:gd name="connsiteX2396" fmla="*/ 379857 w 2308383"/>
              <a:gd name="connsiteY2396" fmla="*/ 1738884 h 2310955"/>
              <a:gd name="connsiteX2397" fmla="*/ 385191 w 2308383"/>
              <a:gd name="connsiteY2397" fmla="*/ 1744218 h 2310955"/>
              <a:gd name="connsiteX2398" fmla="*/ 390525 w 2308383"/>
              <a:gd name="connsiteY2398" fmla="*/ 1738789 h 2310955"/>
              <a:gd name="connsiteX2399" fmla="*/ 385191 w 2308383"/>
              <a:gd name="connsiteY2399" fmla="*/ 1733455 h 2310955"/>
              <a:gd name="connsiteX2400" fmla="*/ 350139 w 2308383"/>
              <a:gd name="connsiteY2400" fmla="*/ 1677924 h 2310955"/>
              <a:gd name="connsiteX2401" fmla="*/ 343567 w 2308383"/>
              <a:gd name="connsiteY2401" fmla="*/ 1684496 h 2310955"/>
              <a:gd name="connsiteX2402" fmla="*/ 350139 w 2308383"/>
              <a:gd name="connsiteY2402" fmla="*/ 1691068 h 2310955"/>
              <a:gd name="connsiteX2403" fmla="*/ 356616 w 2308383"/>
              <a:gd name="connsiteY2403" fmla="*/ 1684496 h 2310955"/>
              <a:gd name="connsiteX2404" fmla="*/ 350139 w 2308383"/>
              <a:gd name="connsiteY2404" fmla="*/ 1677924 h 2310955"/>
              <a:gd name="connsiteX2405" fmla="*/ 318897 w 2308383"/>
              <a:gd name="connsiteY2405" fmla="*/ 1623536 h 2310955"/>
              <a:gd name="connsiteX2406" fmla="*/ 314516 w 2308383"/>
              <a:gd name="connsiteY2406" fmla="*/ 1627918 h 2310955"/>
              <a:gd name="connsiteX2407" fmla="*/ 318897 w 2308383"/>
              <a:gd name="connsiteY2407" fmla="*/ 1632299 h 2310955"/>
              <a:gd name="connsiteX2408" fmla="*/ 323279 w 2308383"/>
              <a:gd name="connsiteY2408" fmla="*/ 1627918 h 2310955"/>
              <a:gd name="connsiteX2409" fmla="*/ 318897 w 2308383"/>
              <a:gd name="connsiteY2409" fmla="*/ 1623536 h 2310955"/>
              <a:gd name="connsiteX2410" fmla="*/ 291656 w 2308383"/>
              <a:gd name="connsiteY2410" fmla="*/ 1573244 h 2310955"/>
              <a:gd name="connsiteX2411" fmla="*/ 295656 w 2308383"/>
              <a:gd name="connsiteY2411" fmla="*/ 1569244 h 2310955"/>
              <a:gd name="connsiteX2412" fmla="*/ 291560 w 2308383"/>
              <a:gd name="connsiteY2412" fmla="*/ 1565243 h 2310955"/>
              <a:gd name="connsiteX2413" fmla="*/ 287560 w 2308383"/>
              <a:gd name="connsiteY2413" fmla="*/ 1569244 h 2310955"/>
              <a:gd name="connsiteX2414" fmla="*/ 291656 w 2308383"/>
              <a:gd name="connsiteY2414" fmla="*/ 1573244 h 2310955"/>
              <a:gd name="connsiteX2415" fmla="*/ 273177 w 2308383"/>
              <a:gd name="connsiteY2415" fmla="*/ 1508855 h 2310955"/>
              <a:gd name="connsiteX2416" fmla="*/ 268510 w 2308383"/>
              <a:gd name="connsiteY2416" fmla="*/ 1504188 h 2310955"/>
              <a:gd name="connsiteX2417" fmla="*/ 263843 w 2308383"/>
              <a:gd name="connsiteY2417" fmla="*/ 1508855 h 2310955"/>
              <a:gd name="connsiteX2418" fmla="*/ 268605 w 2308383"/>
              <a:gd name="connsiteY2418" fmla="*/ 1513523 h 2310955"/>
              <a:gd name="connsiteX2419" fmla="*/ 273177 w 2308383"/>
              <a:gd name="connsiteY2419" fmla="*/ 1508855 h 2310955"/>
              <a:gd name="connsiteX2420" fmla="*/ 249555 w 2308383"/>
              <a:gd name="connsiteY2420" fmla="*/ 1444181 h 2310955"/>
              <a:gd name="connsiteX2421" fmla="*/ 246698 w 2308383"/>
              <a:gd name="connsiteY2421" fmla="*/ 1447038 h 2310955"/>
              <a:gd name="connsiteX2422" fmla="*/ 249555 w 2308383"/>
              <a:gd name="connsiteY2422" fmla="*/ 1449896 h 2310955"/>
              <a:gd name="connsiteX2423" fmla="*/ 252413 w 2308383"/>
              <a:gd name="connsiteY2423" fmla="*/ 1447038 h 2310955"/>
              <a:gd name="connsiteX2424" fmla="*/ 249555 w 2308383"/>
              <a:gd name="connsiteY2424" fmla="*/ 1444181 h 2310955"/>
              <a:gd name="connsiteX2425" fmla="*/ 230791 w 2308383"/>
              <a:gd name="connsiteY2425" fmla="*/ 1384078 h 2310955"/>
              <a:gd name="connsiteX2426" fmla="*/ 234982 w 2308383"/>
              <a:gd name="connsiteY2426" fmla="*/ 1388269 h 2310955"/>
              <a:gd name="connsiteX2427" fmla="*/ 239173 w 2308383"/>
              <a:gd name="connsiteY2427" fmla="*/ 1384078 h 2310955"/>
              <a:gd name="connsiteX2428" fmla="*/ 234982 w 2308383"/>
              <a:gd name="connsiteY2428" fmla="*/ 1379887 h 2310955"/>
              <a:gd name="connsiteX2429" fmla="*/ 230791 w 2308383"/>
              <a:gd name="connsiteY2429" fmla="*/ 1384078 h 2310955"/>
              <a:gd name="connsiteX2430" fmla="*/ 224695 w 2308383"/>
              <a:gd name="connsiteY2430" fmla="*/ 1314355 h 2310955"/>
              <a:gd name="connsiteX2431" fmla="*/ 218885 w 2308383"/>
              <a:gd name="connsiteY2431" fmla="*/ 1320260 h 2310955"/>
              <a:gd name="connsiteX2432" fmla="*/ 224790 w 2308383"/>
              <a:gd name="connsiteY2432" fmla="*/ 1326071 h 2310955"/>
              <a:gd name="connsiteX2433" fmla="*/ 230600 w 2308383"/>
              <a:gd name="connsiteY2433" fmla="*/ 1320165 h 2310955"/>
              <a:gd name="connsiteX2434" fmla="*/ 224695 w 2308383"/>
              <a:gd name="connsiteY2434" fmla="*/ 1314355 h 2310955"/>
              <a:gd name="connsiteX2435" fmla="*/ 226790 w 2308383"/>
              <a:gd name="connsiteY2435" fmla="*/ 1255776 h 2310955"/>
              <a:gd name="connsiteX2436" fmla="*/ 218885 w 2308383"/>
              <a:gd name="connsiteY2436" fmla="*/ 1247870 h 2310955"/>
              <a:gd name="connsiteX2437" fmla="*/ 211074 w 2308383"/>
              <a:gd name="connsiteY2437" fmla="*/ 1255776 h 2310955"/>
              <a:gd name="connsiteX2438" fmla="*/ 218980 w 2308383"/>
              <a:gd name="connsiteY2438" fmla="*/ 1263682 h 2310955"/>
              <a:gd name="connsiteX2439" fmla="*/ 226790 w 2308383"/>
              <a:gd name="connsiteY2439" fmla="*/ 1255776 h 2310955"/>
              <a:gd name="connsiteX2440" fmla="*/ 208502 w 2308383"/>
              <a:gd name="connsiteY2440" fmla="*/ 1191197 h 2310955"/>
              <a:gd name="connsiteX2441" fmla="*/ 217646 w 2308383"/>
              <a:gd name="connsiteY2441" fmla="*/ 1200245 h 2310955"/>
              <a:gd name="connsiteX2442" fmla="*/ 226695 w 2308383"/>
              <a:gd name="connsiteY2442" fmla="*/ 1191197 h 2310955"/>
              <a:gd name="connsiteX2443" fmla="*/ 217646 w 2308383"/>
              <a:gd name="connsiteY2443" fmla="*/ 1182148 h 2310955"/>
              <a:gd name="connsiteX2444" fmla="*/ 208502 w 2308383"/>
              <a:gd name="connsiteY2444" fmla="*/ 1191197 h 2310955"/>
              <a:gd name="connsiteX2445" fmla="*/ 230219 w 2308383"/>
              <a:gd name="connsiteY2445" fmla="*/ 1126617 h 2310955"/>
              <a:gd name="connsiteX2446" fmla="*/ 220599 w 2308383"/>
              <a:gd name="connsiteY2446" fmla="*/ 1117092 h 2310955"/>
              <a:gd name="connsiteX2447" fmla="*/ 211074 w 2308383"/>
              <a:gd name="connsiteY2447" fmla="*/ 1126712 h 2310955"/>
              <a:gd name="connsiteX2448" fmla="*/ 220694 w 2308383"/>
              <a:gd name="connsiteY2448" fmla="*/ 1136237 h 2310955"/>
              <a:gd name="connsiteX2449" fmla="*/ 230219 w 2308383"/>
              <a:gd name="connsiteY2449" fmla="*/ 1126617 h 2310955"/>
              <a:gd name="connsiteX2450" fmla="*/ 228219 w 2308383"/>
              <a:gd name="connsiteY2450" fmla="*/ 1052798 h 2310955"/>
              <a:gd name="connsiteX2451" fmla="*/ 218694 w 2308383"/>
              <a:gd name="connsiteY2451" fmla="*/ 1062419 h 2310955"/>
              <a:gd name="connsiteX2452" fmla="*/ 228314 w 2308383"/>
              <a:gd name="connsiteY2452" fmla="*/ 1071944 h 2310955"/>
              <a:gd name="connsiteX2453" fmla="*/ 237839 w 2308383"/>
              <a:gd name="connsiteY2453" fmla="*/ 1062323 h 2310955"/>
              <a:gd name="connsiteX2454" fmla="*/ 228219 w 2308383"/>
              <a:gd name="connsiteY2454" fmla="*/ 1052798 h 2310955"/>
              <a:gd name="connsiteX2455" fmla="*/ 249746 w 2308383"/>
              <a:gd name="connsiteY2455" fmla="*/ 998792 h 2310955"/>
              <a:gd name="connsiteX2456" fmla="*/ 240125 w 2308383"/>
              <a:gd name="connsiteY2456" fmla="*/ 989267 h 2310955"/>
              <a:gd name="connsiteX2457" fmla="*/ 230600 w 2308383"/>
              <a:gd name="connsiteY2457" fmla="*/ 998887 h 2310955"/>
              <a:gd name="connsiteX2458" fmla="*/ 240221 w 2308383"/>
              <a:gd name="connsiteY2458" fmla="*/ 1008412 h 2310955"/>
              <a:gd name="connsiteX2459" fmla="*/ 249746 w 2308383"/>
              <a:gd name="connsiteY2459" fmla="*/ 998792 h 2310955"/>
              <a:gd name="connsiteX2460" fmla="*/ 266129 w 2308383"/>
              <a:gd name="connsiteY2460" fmla="*/ 936308 h 2310955"/>
              <a:gd name="connsiteX2461" fmla="*/ 256508 w 2308383"/>
              <a:gd name="connsiteY2461" fmla="*/ 926783 h 2310955"/>
              <a:gd name="connsiteX2462" fmla="*/ 246983 w 2308383"/>
              <a:gd name="connsiteY2462" fmla="*/ 936403 h 2310955"/>
              <a:gd name="connsiteX2463" fmla="*/ 256604 w 2308383"/>
              <a:gd name="connsiteY2463" fmla="*/ 945928 h 2310955"/>
              <a:gd name="connsiteX2464" fmla="*/ 266129 w 2308383"/>
              <a:gd name="connsiteY2464" fmla="*/ 936308 h 2310955"/>
              <a:gd name="connsiteX2465" fmla="*/ 288512 w 2308383"/>
              <a:gd name="connsiteY2465" fmla="*/ 874967 h 2310955"/>
              <a:gd name="connsiteX2466" fmla="*/ 277082 w 2308383"/>
              <a:gd name="connsiteY2466" fmla="*/ 863632 h 2310955"/>
              <a:gd name="connsiteX2467" fmla="*/ 265748 w 2308383"/>
              <a:gd name="connsiteY2467" fmla="*/ 875062 h 2310955"/>
              <a:gd name="connsiteX2468" fmla="*/ 277178 w 2308383"/>
              <a:gd name="connsiteY2468" fmla="*/ 886492 h 2310955"/>
              <a:gd name="connsiteX2469" fmla="*/ 288512 w 2308383"/>
              <a:gd name="connsiteY2469" fmla="*/ 874967 h 2310955"/>
              <a:gd name="connsiteX2470" fmla="*/ 290894 w 2308383"/>
              <a:gd name="connsiteY2470" fmla="*/ 815340 h 2310955"/>
              <a:gd name="connsiteX2471" fmla="*/ 301943 w 2308383"/>
              <a:gd name="connsiteY2471" fmla="*/ 826389 h 2310955"/>
              <a:gd name="connsiteX2472" fmla="*/ 312992 w 2308383"/>
              <a:gd name="connsiteY2472" fmla="*/ 815245 h 2310955"/>
              <a:gd name="connsiteX2473" fmla="*/ 301847 w 2308383"/>
              <a:gd name="connsiteY2473" fmla="*/ 804196 h 2310955"/>
              <a:gd name="connsiteX2474" fmla="*/ 290894 w 2308383"/>
              <a:gd name="connsiteY2474" fmla="*/ 815340 h 2310955"/>
              <a:gd name="connsiteX2475" fmla="*/ 341376 w 2308383"/>
              <a:gd name="connsiteY2475" fmla="*/ 757428 h 2310955"/>
              <a:gd name="connsiteX2476" fmla="*/ 330803 w 2308383"/>
              <a:gd name="connsiteY2476" fmla="*/ 746855 h 2310955"/>
              <a:gd name="connsiteX2477" fmla="*/ 320231 w 2308383"/>
              <a:gd name="connsiteY2477" fmla="*/ 757523 h 2310955"/>
              <a:gd name="connsiteX2478" fmla="*/ 330803 w 2308383"/>
              <a:gd name="connsiteY2478" fmla="*/ 768096 h 2310955"/>
              <a:gd name="connsiteX2479" fmla="*/ 341376 w 2308383"/>
              <a:gd name="connsiteY2479" fmla="*/ 757428 h 2310955"/>
              <a:gd name="connsiteX2480" fmla="*/ 363474 w 2308383"/>
              <a:gd name="connsiteY2480" fmla="*/ 689134 h 2310955"/>
              <a:gd name="connsiteX2481" fmla="*/ 350901 w 2308383"/>
              <a:gd name="connsiteY2481" fmla="*/ 701802 h 2310955"/>
              <a:gd name="connsiteX2482" fmla="*/ 363569 w 2308383"/>
              <a:gd name="connsiteY2482" fmla="*/ 714375 h 2310955"/>
              <a:gd name="connsiteX2483" fmla="*/ 376142 w 2308383"/>
              <a:gd name="connsiteY2483" fmla="*/ 701707 h 2310955"/>
              <a:gd name="connsiteX2484" fmla="*/ 363474 w 2308383"/>
              <a:gd name="connsiteY2484" fmla="*/ 689134 h 2310955"/>
              <a:gd name="connsiteX2485" fmla="*/ 400050 w 2308383"/>
              <a:gd name="connsiteY2485" fmla="*/ 635794 h 2310955"/>
              <a:gd name="connsiteX2486" fmla="*/ 387477 w 2308383"/>
              <a:gd name="connsiteY2486" fmla="*/ 648462 h 2310955"/>
              <a:gd name="connsiteX2487" fmla="*/ 400145 w 2308383"/>
              <a:gd name="connsiteY2487" fmla="*/ 661035 h 2310955"/>
              <a:gd name="connsiteX2488" fmla="*/ 412718 w 2308383"/>
              <a:gd name="connsiteY2488" fmla="*/ 648367 h 2310955"/>
              <a:gd name="connsiteX2489" fmla="*/ 400050 w 2308383"/>
              <a:gd name="connsiteY2489" fmla="*/ 635794 h 2310955"/>
              <a:gd name="connsiteX2490" fmla="*/ 440246 w 2308383"/>
              <a:gd name="connsiteY2490" fmla="*/ 612553 h 2310955"/>
              <a:gd name="connsiteX2491" fmla="*/ 455105 w 2308383"/>
              <a:gd name="connsiteY2491" fmla="*/ 597599 h 2310955"/>
              <a:gd name="connsiteX2492" fmla="*/ 440150 w 2308383"/>
              <a:gd name="connsiteY2492" fmla="*/ 582740 h 2310955"/>
              <a:gd name="connsiteX2493" fmla="*/ 425291 w 2308383"/>
              <a:gd name="connsiteY2493" fmla="*/ 597694 h 2310955"/>
              <a:gd name="connsiteX2494" fmla="*/ 440246 w 2308383"/>
              <a:gd name="connsiteY2494" fmla="*/ 612553 h 2310955"/>
              <a:gd name="connsiteX2495" fmla="*/ 483680 w 2308383"/>
              <a:gd name="connsiteY2495" fmla="*/ 533400 h 2310955"/>
              <a:gd name="connsiteX2496" fmla="*/ 467297 w 2308383"/>
              <a:gd name="connsiteY2496" fmla="*/ 549878 h 2310955"/>
              <a:gd name="connsiteX2497" fmla="*/ 483775 w 2308383"/>
              <a:gd name="connsiteY2497" fmla="*/ 566261 h 2310955"/>
              <a:gd name="connsiteX2498" fmla="*/ 500158 w 2308383"/>
              <a:gd name="connsiteY2498" fmla="*/ 549783 h 2310955"/>
              <a:gd name="connsiteX2499" fmla="*/ 483680 w 2308383"/>
              <a:gd name="connsiteY2499" fmla="*/ 533400 h 2310955"/>
              <a:gd name="connsiteX2500" fmla="*/ 515684 w 2308383"/>
              <a:gd name="connsiteY2500" fmla="*/ 505206 h 2310955"/>
              <a:gd name="connsiteX2501" fmla="*/ 530543 w 2308383"/>
              <a:gd name="connsiteY2501" fmla="*/ 519875 h 2310955"/>
              <a:gd name="connsiteX2502" fmla="*/ 545211 w 2308383"/>
              <a:gd name="connsiteY2502" fmla="*/ 505016 h 2310955"/>
              <a:gd name="connsiteX2503" fmla="*/ 530352 w 2308383"/>
              <a:gd name="connsiteY2503" fmla="*/ 490347 h 2310955"/>
              <a:gd name="connsiteX2504" fmla="*/ 515684 w 2308383"/>
              <a:gd name="connsiteY2504" fmla="*/ 505206 h 2310955"/>
              <a:gd name="connsiteX2505" fmla="*/ 565023 w 2308383"/>
              <a:gd name="connsiteY2505" fmla="*/ 463868 h 2310955"/>
              <a:gd name="connsiteX2506" fmla="*/ 580168 w 2308383"/>
              <a:gd name="connsiteY2506" fmla="*/ 478917 h 2310955"/>
              <a:gd name="connsiteX2507" fmla="*/ 595217 w 2308383"/>
              <a:gd name="connsiteY2507" fmla="*/ 463772 h 2310955"/>
              <a:gd name="connsiteX2508" fmla="*/ 580073 w 2308383"/>
              <a:gd name="connsiteY2508" fmla="*/ 448723 h 2310955"/>
              <a:gd name="connsiteX2509" fmla="*/ 565023 w 2308383"/>
              <a:gd name="connsiteY2509" fmla="*/ 463868 h 2310955"/>
              <a:gd name="connsiteX2510" fmla="*/ 632651 w 2308383"/>
              <a:gd name="connsiteY2510" fmla="*/ 438722 h 2310955"/>
              <a:gd name="connsiteX2511" fmla="*/ 645319 w 2308383"/>
              <a:gd name="connsiteY2511" fmla="*/ 425958 h 2310955"/>
              <a:gd name="connsiteX2512" fmla="*/ 632555 w 2308383"/>
              <a:gd name="connsiteY2512" fmla="*/ 413290 h 2310955"/>
              <a:gd name="connsiteX2513" fmla="*/ 619887 w 2308383"/>
              <a:gd name="connsiteY2513" fmla="*/ 426053 h 2310955"/>
              <a:gd name="connsiteX2514" fmla="*/ 632651 w 2308383"/>
              <a:gd name="connsiteY2514" fmla="*/ 438722 h 2310955"/>
              <a:gd name="connsiteX2515" fmla="*/ 687610 w 2308383"/>
              <a:gd name="connsiteY2515" fmla="*/ 404622 h 2310955"/>
              <a:gd name="connsiteX2516" fmla="*/ 700278 w 2308383"/>
              <a:gd name="connsiteY2516" fmla="*/ 391859 h 2310955"/>
              <a:gd name="connsiteX2517" fmla="*/ 687515 w 2308383"/>
              <a:gd name="connsiteY2517" fmla="*/ 379190 h 2310955"/>
              <a:gd name="connsiteX2518" fmla="*/ 674751 w 2308383"/>
              <a:gd name="connsiteY2518" fmla="*/ 391954 h 2310955"/>
              <a:gd name="connsiteX2519" fmla="*/ 687610 w 2308383"/>
              <a:gd name="connsiteY2519" fmla="*/ 404622 h 2310955"/>
              <a:gd name="connsiteX2520" fmla="*/ 744665 w 2308383"/>
              <a:gd name="connsiteY2520" fmla="*/ 370999 h 2310955"/>
              <a:gd name="connsiteX2521" fmla="*/ 753999 w 2308383"/>
              <a:gd name="connsiteY2521" fmla="*/ 361569 h 2310955"/>
              <a:gd name="connsiteX2522" fmla="*/ 744569 w 2308383"/>
              <a:gd name="connsiteY2522" fmla="*/ 352235 h 2310955"/>
              <a:gd name="connsiteX2523" fmla="*/ 735140 w 2308383"/>
              <a:gd name="connsiteY2523" fmla="*/ 361664 h 2310955"/>
              <a:gd name="connsiteX2524" fmla="*/ 744665 w 2308383"/>
              <a:gd name="connsiteY2524" fmla="*/ 370999 h 2310955"/>
              <a:gd name="connsiteX2525" fmla="*/ 803815 w 2308383"/>
              <a:gd name="connsiteY2525" fmla="*/ 347091 h 2310955"/>
              <a:gd name="connsiteX2526" fmla="*/ 815531 w 2308383"/>
              <a:gd name="connsiteY2526" fmla="*/ 335280 h 2310955"/>
              <a:gd name="connsiteX2527" fmla="*/ 803720 w 2308383"/>
              <a:gd name="connsiteY2527" fmla="*/ 323564 h 2310955"/>
              <a:gd name="connsiteX2528" fmla="*/ 792004 w 2308383"/>
              <a:gd name="connsiteY2528" fmla="*/ 335375 h 2310955"/>
              <a:gd name="connsiteX2529" fmla="*/ 803815 w 2308383"/>
              <a:gd name="connsiteY2529" fmla="*/ 347091 h 2310955"/>
              <a:gd name="connsiteX2530" fmla="*/ 864584 w 2308383"/>
              <a:gd name="connsiteY2530" fmla="*/ 326803 h 2310955"/>
              <a:gd name="connsiteX2531" fmla="*/ 878110 w 2308383"/>
              <a:gd name="connsiteY2531" fmla="*/ 313182 h 2310955"/>
              <a:gd name="connsiteX2532" fmla="*/ 864489 w 2308383"/>
              <a:gd name="connsiteY2532" fmla="*/ 299657 h 2310955"/>
              <a:gd name="connsiteX2533" fmla="*/ 850963 w 2308383"/>
              <a:gd name="connsiteY2533" fmla="*/ 313277 h 2310955"/>
              <a:gd name="connsiteX2534" fmla="*/ 864584 w 2308383"/>
              <a:gd name="connsiteY2534" fmla="*/ 326803 h 2310955"/>
              <a:gd name="connsiteX2535" fmla="*/ 926687 w 2308383"/>
              <a:gd name="connsiteY2535" fmla="*/ 309467 h 2310955"/>
              <a:gd name="connsiteX2536" fmla="*/ 940784 w 2308383"/>
              <a:gd name="connsiteY2536" fmla="*/ 295275 h 2310955"/>
              <a:gd name="connsiteX2537" fmla="*/ 926592 w 2308383"/>
              <a:gd name="connsiteY2537" fmla="*/ 281273 h 2310955"/>
              <a:gd name="connsiteX2538" fmla="*/ 912495 w 2308383"/>
              <a:gd name="connsiteY2538" fmla="*/ 295466 h 2310955"/>
              <a:gd name="connsiteX2539" fmla="*/ 926687 w 2308383"/>
              <a:gd name="connsiteY2539" fmla="*/ 309467 h 2310955"/>
              <a:gd name="connsiteX2540" fmla="*/ 989933 w 2308383"/>
              <a:gd name="connsiteY2540" fmla="*/ 292799 h 2310955"/>
              <a:gd name="connsiteX2541" fmla="*/ 1000792 w 2308383"/>
              <a:gd name="connsiteY2541" fmla="*/ 281845 h 2310955"/>
              <a:gd name="connsiteX2542" fmla="*/ 989838 w 2308383"/>
              <a:gd name="connsiteY2542" fmla="*/ 270986 h 2310955"/>
              <a:gd name="connsiteX2543" fmla="*/ 978980 w 2308383"/>
              <a:gd name="connsiteY2543" fmla="*/ 281940 h 2310955"/>
              <a:gd name="connsiteX2544" fmla="*/ 989933 w 2308383"/>
              <a:gd name="connsiteY2544" fmla="*/ 292799 h 2310955"/>
              <a:gd name="connsiteX2545" fmla="*/ 1053941 w 2308383"/>
              <a:gd name="connsiteY2545" fmla="*/ 282131 h 2310955"/>
              <a:gd name="connsiteX2546" fmla="*/ 1063276 w 2308383"/>
              <a:gd name="connsiteY2546" fmla="*/ 272701 h 2310955"/>
              <a:gd name="connsiteX2547" fmla="*/ 1053846 w 2308383"/>
              <a:gd name="connsiteY2547" fmla="*/ 263366 h 2310955"/>
              <a:gd name="connsiteX2548" fmla="*/ 1044512 w 2308383"/>
              <a:gd name="connsiteY2548" fmla="*/ 272796 h 2310955"/>
              <a:gd name="connsiteX2549" fmla="*/ 1053941 w 2308383"/>
              <a:gd name="connsiteY2549" fmla="*/ 282131 h 2310955"/>
              <a:gd name="connsiteX2550" fmla="*/ 1118426 w 2308383"/>
              <a:gd name="connsiteY2550" fmla="*/ 277463 h 2310955"/>
              <a:gd name="connsiteX2551" fmla="*/ 1127760 w 2308383"/>
              <a:gd name="connsiteY2551" fmla="*/ 268034 h 2310955"/>
              <a:gd name="connsiteX2552" fmla="*/ 1118330 w 2308383"/>
              <a:gd name="connsiteY2552" fmla="*/ 258699 h 2310955"/>
              <a:gd name="connsiteX2553" fmla="*/ 1108996 w 2308383"/>
              <a:gd name="connsiteY2553" fmla="*/ 268129 h 2310955"/>
              <a:gd name="connsiteX2554" fmla="*/ 1118426 w 2308383"/>
              <a:gd name="connsiteY2554" fmla="*/ 277463 h 2310955"/>
              <a:gd name="connsiteX2555" fmla="*/ 1183100 w 2308383"/>
              <a:gd name="connsiteY2555" fmla="*/ 275368 h 2310955"/>
              <a:gd name="connsiteX2556" fmla="*/ 1190625 w 2308383"/>
              <a:gd name="connsiteY2556" fmla="*/ 267748 h 2310955"/>
              <a:gd name="connsiteX2557" fmla="*/ 1183005 w 2308383"/>
              <a:gd name="connsiteY2557" fmla="*/ 260223 h 2310955"/>
              <a:gd name="connsiteX2558" fmla="*/ 1175480 w 2308383"/>
              <a:gd name="connsiteY2558" fmla="*/ 267843 h 2310955"/>
              <a:gd name="connsiteX2559" fmla="*/ 1183100 w 2308383"/>
              <a:gd name="connsiteY2559" fmla="*/ 275368 h 2310955"/>
              <a:gd name="connsiteX2560" fmla="*/ 1247585 w 2308383"/>
              <a:gd name="connsiteY2560" fmla="*/ 278225 h 2310955"/>
              <a:gd name="connsiteX2561" fmla="*/ 1253776 w 2308383"/>
              <a:gd name="connsiteY2561" fmla="*/ 271939 h 2310955"/>
              <a:gd name="connsiteX2562" fmla="*/ 1247585 w 2308383"/>
              <a:gd name="connsiteY2562" fmla="*/ 265748 h 2310955"/>
              <a:gd name="connsiteX2563" fmla="*/ 1241393 w 2308383"/>
              <a:gd name="connsiteY2563" fmla="*/ 271939 h 2310955"/>
              <a:gd name="connsiteX2564" fmla="*/ 1247585 w 2308383"/>
              <a:gd name="connsiteY2564" fmla="*/ 278225 h 2310955"/>
              <a:gd name="connsiteX2565" fmla="*/ 1311688 w 2308383"/>
              <a:gd name="connsiteY2565" fmla="*/ 286226 h 2310955"/>
              <a:gd name="connsiteX2566" fmla="*/ 1317212 w 2308383"/>
              <a:gd name="connsiteY2566" fmla="*/ 280702 h 2310955"/>
              <a:gd name="connsiteX2567" fmla="*/ 1311688 w 2308383"/>
              <a:gd name="connsiteY2567" fmla="*/ 275177 h 2310955"/>
              <a:gd name="connsiteX2568" fmla="*/ 1306163 w 2308383"/>
              <a:gd name="connsiteY2568" fmla="*/ 280702 h 2310955"/>
              <a:gd name="connsiteX2569" fmla="*/ 1311688 w 2308383"/>
              <a:gd name="connsiteY2569" fmla="*/ 286226 h 2310955"/>
              <a:gd name="connsiteX2570" fmla="*/ 1375029 w 2308383"/>
              <a:gd name="connsiteY2570" fmla="*/ 303848 h 2310955"/>
              <a:gd name="connsiteX2571" fmla="*/ 1385030 w 2308383"/>
              <a:gd name="connsiteY2571" fmla="*/ 293751 h 2310955"/>
              <a:gd name="connsiteX2572" fmla="*/ 1374934 w 2308383"/>
              <a:gd name="connsiteY2572" fmla="*/ 283750 h 2310955"/>
              <a:gd name="connsiteX2573" fmla="*/ 1364933 w 2308383"/>
              <a:gd name="connsiteY2573" fmla="*/ 293846 h 2310955"/>
              <a:gd name="connsiteX2574" fmla="*/ 1375029 w 2308383"/>
              <a:gd name="connsiteY2574" fmla="*/ 303848 h 2310955"/>
              <a:gd name="connsiteX2575" fmla="*/ 1437227 w 2308383"/>
              <a:gd name="connsiteY2575" fmla="*/ 319945 h 2310955"/>
              <a:gd name="connsiteX2576" fmla="*/ 1445895 w 2308383"/>
              <a:gd name="connsiteY2576" fmla="*/ 311182 h 2310955"/>
              <a:gd name="connsiteX2577" fmla="*/ 1437132 w 2308383"/>
              <a:gd name="connsiteY2577" fmla="*/ 302514 h 2310955"/>
              <a:gd name="connsiteX2578" fmla="*/ 1428464 w 2308383"/>
              <a:gd name="connsiteY2578" fmla="*/ 311277 h 2310955"/>
              <a:gd name="connsiteX2579" fmla="*/ 1437227 w 2308383"/>
              <a:gd name="connsiteY2579" fmla="*/ 319945 h 2310955"/>
              <a:gd name="connsiteX2580" fmla="*/ 1498187 w 2308383"/>
              <a:gd name="connsiteY2580" fmla="*/ 340424 h 2310955"/>
              <a:gd name="connsiteX2581" fmla="*/ 1505712 w 2308383"/>
              <a:gd name="connsiteY2581" fmla="*/ 332899 h 2310955"/>
              <a:gd name="connsiteX2582" fmla="*/ 1498092 w 2308383"/>
              <a:gd name="connsiteY2582" fmla="*/ 325374 h 2310955"/>
              <a:gd name="connsiteX2583" fmla="*/ 1490567 w 2308383"/>
              <a:gd name="connsiteY2583" fmla="*/ 332994 h 2310955"/>
              <a:gd name="connsiteX2584" fmla="*/ 1498187 w 2308383"/>
              <a:gd name="connsiteY2584" fmla="*/ 340424 h 2310955"/>
              <a:gd name="connsiteX2585" fmla="*/ 1557433 w 2308383"/>
              <a:gd name="connsiteY2585" fmla="*/ 365379 h 2310955"/>
              <a:gd name="connsiteX2586" fmla="*/ 1564100 w 2308383"/>
              <a:gd name="connsiteY2586" fmla="*/ 358616 h 2310955"/>
              <a:gd name="connsiteX2587" fmla="*/ 1557338 w 2308383"/>
              <a:gd name="connsiteY2587" fmla="*/ 351949 h 2310955"/>
              <a:gd name="connsiteX2588" fmla="*/ 1550670 w 2308383"/>
              <a:gd name="connsiteY2588" fmla="*/ 358712 h 2310955"/>
              <a:gd name="connsiteX2589" fmla="*/ 1557433 w 2308383"/>
              <a:gd name="connsiteY2589" fmla="*/ 365379 h 2310955"/>
              <a:gd name="connsiteX2590" fmla="*/ 1614868 w 2308383"/>
              <a:gd name="connsiteY2590" fmla="*/ 401574 h 2310955"/>
              <a:gd name="connsiteX2591" fmla="*/ 1627918 w 2308383"/>
              <a:gd name="connsiteY2591" fmla="*/ 388430 h 2310955"/>
              <a:gd name="connsiteX2592" fmla="*/ 1614773 w 2308383"/>
              <a:gd name="connsiteY2592" fmla="*/ 375380 h 2310955"/>
              <a:gd name="connsiteX2593" fmla="*/ 1601724 w 2308383"/>
              <a:gd name="connsiteY2593" fmla="*/ 388525 h 2310955"/>
              <a:gd name="connsiteX2594" fmla="*/ 1614868 w 2308383"/>
              <a:gd name="connsiteY2594" fmla="*/ 401574 h 2310955"/>
              <a:gd name="connsiteX2595" fmla="*/ 1670018 w 2308383"/>
              <a:gd name="connsiteY2595" fmla="*/ 434626 h 2310955"/>
              <a:gd name="connsiteX2596" fmla="*/ 1682401 w 2308383"/>
              <a:gd name="connsiteY2596" fmla="*/ 422148 h 2310955"/>
              <a:gd name="connsiteX2597" fmla="*/ 1669923 w 2308383"/>
              <a:gd name="connsiteY2597" fmla="*/ 409766 h 2310955"/>
              <a:gd name="connsiteX2598" fmla="*/ 1657541 w 2308383"/>
              <a:gd name="connsiteY2598" fmla="*/ 422243 h 2310955"/>
              <a:gd name="connsiteX2599" fmla="*/ 1670018 w 2308383"/>
              <a:gd name="connsiteY2599" fmla="*/ 434626 h 2310955"/>
              <a:gd name="connsiteX2600" fmla="*/ 1722692 w 2308383"/>
              <a:gd name="connsiteY2600" fmla="*/ 474726 h 2310955"/>
              <a:gd name="connsiteX2601" fmla="*/ 1737741 w 2308383"/>
              <a:gd name="connsiteY2601" fmla="*/ 459581 h 2310955"/>
              <a:gd name="connsiteX2602" fmla="*/ 1722596 w 2308383"/>
              <a:gd name="connsiteY2602" fmla="*/ 444532 h 2310955"/>
              <a:gd name="connsiteX2603" fmla="*/ 1707547 w 2308383"/>
              <a:gd name="connsiteY2603" fmla="*/ 459676 h 2310955"/>
              <a:gd name="connsiteX2604" fmla="*/ 1722692 w 2308383"/>
              <a:gd name="connsiteY2604" fmla="*/ 474726 h 2310955"/>
              <a:gd name="connsiteX2605" fmla="*/ 1759553 w 2308383"/>
              <a:gd name="connsiteY2605" fmla="*/ 500729 h 2310955"/>
              <a:gd name="connsiteX2606" fmla="*/ 1772698 w 2308383"/>
              <a:gd name="connsiteY2606" fmla="*/ 513779 h 2310955"/>
              <a:gd name="connsiteX2607" fmla="*/ 1785747 w 2308383"/>
              <a:gd name="connsiteY2607" fmla="*/ 500634 h 2310955"/>
              <a:gd name="connsiteX2608" fmla="*/ 1772603 w 2308383"/>
              <a:gd name="connsiteY2608" fmla="*/ 487585 h 2310955"/>
              <a:gd name="connsiteX2609" fmla="*/ 1759553 w 2308383"/>
              <a:gd name="connsiteY2609" fmla="*/ 500729 h 2310955"/>
              <a:gd name="connsiteX2610" fmla="*/ 1804130 w 2308383"/>
              <a:gd name="connsiteY2610" fmla="*/ 545116 h 2310955"/>
              <a:gd name="connsiteX2611" fmla="*/ 1819751 w 2308383"/>
              <a:gd name="connsiteY2611" fmla="*/ 560642 h 2310955"/>
              <a:gd name="connsiteX2612" fmla="*/ 1835277 w 2308383"/>
              <a:gd name="connsiteY2612" fmla="*/ 545021 h 2310955"/>
              <a:gd name="connsiteX2613" fmla="*/ 1819656 w 2308383"/>
              <a:gd name="connsiteY2613" fmla="*/ 529495 h 2310955"/>
              <a:gd name="connsiteX2614" fmla="*/ 1804130 w 2308383"/>
              <a:gd name="connsiteY2614" fmla="*/ 545116 h 2310955"/>
              <a:gd name="connsiteX2615" fmla="*/ 1849279 w 2308383"/>
              <a:gd name="connsiteY2615" fmla="*/ 592550 h 2310955"/>
              <a:gd name="connsiteX2616" fmla="*/ 1863566 w 2308383"/>
              <a:gd name="connsiteY2616" fmla="*/ 606743 h 2310955"/>
              <a:gd name="connsiteX2617" fmla="*/ 1877759 w 2308383"/>
              <a:gd name="connsiteY2617" fmla="*/ 592455 h 2310955"/>
              <a:gd name="connsiteX2618" fmla="*/ 1863471 w 2308383"/>
              <a:gd name="connsiteY2618" fmla="*/ 578263 h 2310955"/>
              <a:gd name="connsiteX2619" fmla="*/ 1849279 w 2308383"/>
              <a:gd name="connsiteY2619" fmla="*/ 592550 h 2310955"/>
              <a:gd name="connsiteX2620" fmla="*/ 1889760 w 2308383"/>
              <a:gd name="connsiteY2620" fmla="*/ 642938 h 2310955"/>
              <a:gd name="connsiteX2621" fmla="*/ 1904048 w 2308383"/>
              <a:gd name="connsiteY2621" fmla="*/ 657130 h 2310955"/>
              <a:gd name="connsiteX2622" fmla="*/ 1918240 w 2308383"/>
              <a:gd name="connsiteY2622" fmla="*/ 642842 h 2310955"/>
              <a:gd name="connsiteX2623" fmla="*/ 1903952 w 2308383"/>
              <a:gd name="connsiteY2623" fmla="*/ 628650 h 2310955"/>
              <a:gd name="connsiteX2624" fmla="*/ 1889760 w 2308383"/>
              <a:gd name="connsiteY2624" fmla="*/ 642938 h 2310955"/>
              <a:gd name="connsiteX2625" fmla="*/ 1941005 w 2308383"/>
              <a:gd name="connsiteY2625" fmla="*/ 709041 h 2310955"/>
              <a:gd name="connsiteX2626" fmla="*/ 1954054 w 2308383"/>
              <a:gd name="connsiteY2626" fmla="*/ 695897 h 2310955"/>
              <a:gd name="connsiteX2627" fmla="*/ 1940909 w 2308383"/>
              <a:gd name="connsiteY2627" fmla="*/ 682847 h 2310955"/>
              <a:gd name="connsiteX2628" fmla="*/ 1927860 w 2308383"/>
              <a:gd name="connsiteY2628" fmla="*/ 695992 h 2310955"/>
              <a:gd name="connsiteX2629" fmla="*/ 1941005 w 2308383"/>
              <a:gd name="connsiteY2629" fmla="*/ 709041 h 2310955"/>
              <a:gd name="connsiteX2630" fmla="*/ 1974247 w 2308383"/>
              <a:gd name="connsiteY2630" fmla="*/ 767906 h 2310955"/>
              <a:gd name="connsiteX2631" fmla="*/ 1990630 w 2308383"/>
              <a:gd name="connsiteY2631" fmla="*/ 751427 h 2310955"/>
              <a:gd name="connsiteX2632" fmla="*/ 1974152 w 2308383"/>
              <a:gd name="connsiteY2632" fmla="*/ 735044 h 2310955"/>
              <a:gd name="connsiteX2633" fmla="*/ 1957768 w 2308383"/>
              <a:gd name="connsiteY2633" fmla="*/ 751523 h 2310955"/>
              <a:gd name="connsiteX2634" fmla="*/ 1974247 w 2308383"/>
              <a:gd name="connsiteY2634" fmla="*/ 767906 h 2310955"/>
              <a:gd name="connsiteX2635" fmla="*/ 2003489 w 2308383"/>
              <a:gd name="connsiteY2635" fmla="*/ 824294 h 2310955"/>
              <a:gd name="connsiteX2636" fmla="*/ 2018538 w 2308383"/>
              <a:gd name="connsiteY2636" fmla="*/ 809149 h 2310955"/>
              <a:gd name="connsiteX2637" fmla="*/ 2003393 w 2308383"/>
              <a:gd name="connsiteY2637" fmla="*/ 794099 h 2310955"/>
              <a:gd name="connsiteX2638" fmla="*/ 1988344 w 2308383"/>
              <a:gd name="connsiteY2638" fmla="*/ 809244 h 2310955"/>
              <a:gd name="connsiteX2639" fmla="*/ 2003489 w 2308383"/>
              <a:gd name="connsiteY2639" fmla="*/ 824294 h 2310955"/>
              <a:gd name="connsiteX2640" fmla="*/ 2009680 w 2308383"/>
              <a:gd name="connsiteY2640" fmla="*/ 868775 h 2310955"/>
              <a:gd name="connsiteX2641" fmla="*/ 2028730 w 2308383"/>
              <a:gd name="connsiteY2641" fmla="*/ 887730 h 2310955"/>
              <a:gd name="connsiteX2642" fmla="*/ 2047589 w 2308383"/>
              <a:gd name="connsiteY2642" fmla="*/ 868680 h 2310955"/>
              <a:gd name="connsiteX2643" fmla="*/ 2028539 w 2308383"/>
              <a:gd name="connsiteY2643" fmla="*/ 849821 h 2310955"/>
              <a:gd name="connsiteX2644" fmla="*/ 2009680 w 2308383"/>
              <a:gd name="connsiteY2644" fmla="*/ 868775 h 2310955"/>
              <a:gd name="connsiteX2645" fmla="*/ 2030730 w 2308383"/>
              <a:gd name="connsiteY2645" fmla="*/ 929831 h 2310955"/>
              <a:gd name="connsiteX2646" fmla="*/ 2049780 w 2308383"/>
              <a:gd name="connsiteY2646" fmla="*/ 948690 h 2310955"/>
              <a:gd name="connsiteX2647" fmla="*/ 2068639 w 2308383"/>
              <a:gd name="connsiteY2647" fmla="*/ 929640 h 2310955"/>
              <a:gd name="connsiteX2648" fmla="*/ 2049589 w 2308383"/>
              <a:gd name="connsiteY2648" fmla="*/ 910781 h 2310955"/>
              <a:gd name="connsiteX2649" fmla="*/ 2030730 w 2308383"/>
              <a:gd name="connsiteY2649" fmla="*/ 929831 h 2310955"/>
              <a:gd name="connsiteX2650" fmla="*/ 2084070 w 2308383"/>
              <a:gd name="connsiteY2650" fmla="*/ 992219 h 2310955"/>
              <a:gd name="connsiteX2651" fmla="*/ 2066354 w 2308383"/>
              <a:gd name="connsiteY2651" fmla="*/ 974693 h 2310955"/>
              <a:gd name="connsiteX2652" fmla="*/ 2048828 w 2308383"/>
              <a:gd name="connsiteY2652" fmla="*/ 992410 h 2310955"/>
              <a:gd name="connsiteX2653" fmla="*/ 2066544 w 2308383"/>
              <a:gd name="connsiteY2653" fmla="*/ 1009936 h 2310955"/>
              <a:gd name="connsiteX2654" fmla="*/ 2084070 w 2308383"/>
              <a:gd name="connsiteY2654" fmla="*/ 992219 h 2310955"/>
              <a:gd name="connsiteX2655" fmla="*/ 2078927 w 2308383"/>
              <a:gd name="connsiteY2655" fmla="*/ 1074325 h 2310955"/>
              <a:gd name="connsiteX2656" fmla="*/ 2097500 w 2308383"/>
              <a:gd name="connsiteY2656" fmla="*/ 1055656 h 2310955"/>
              <a:gd name="connsiteX2657" fmla="*/ 2078831 w 2308383"/>
              <a:gd name="connsiteY2657" fmla="*/ 1037082 h 2310955"/>
              <a:gd name="connsiteX2658" fmla="*/ 2060258 w 2308383"/>
              <a:gd name="connsiteY2658" fmla="*/ 1055751 h 2310955"/>
              <a:gd name="connsiteX2659" fmla="*/ 2078927 w 2308383"/>
              <a:gd name="connsiteY2659" fmla="*/ 1074325 h 2310955"/>
              <a:gd name="connsiteX2660" fmla="*/ 2068830 w 2308383"/>
              <a:gd name="connsiteY2660" fmla="*/ 1119950 h 2310955"/>
              <a:gd name="connsiteX2661" fmla="*/ 2087023 w 2308383"/>
              <a:gd name="connsiteY2661" fmla="*/ 1138047 h 2310955"/>
              <a:gd name="connsiteX2662" fmla="*/ 2105120 w 2308383"/>
              <a:gd name="connsiteY2662" fmla="*/ 1119854 h 2310955"/>
              <a:gd name="connsiteX2663" fmla="*/ 2086928 w 2308383"/>
              <a:gd name="connsiteY2663" fmla="*/ 1101757 h 2310955"/>
              <a:gd name="connsiteX2664" fmla="*/ 2068830 w 2308383"/>
              <a:gd name="connsiteY2664" fmla="*/ 1119950 h 2310955"/>
              <a:gd name="connsiteX2665" fmla="*/ 2090452 w 2308383"/>
              <a:gd name="connsiteY2665" fmla="*/ 1166622 h 2310955"/>
              <a:gd name="connsiteX2666" fmla="*/ 2072735 w 2308383"/>
              <a:gd name="connsiteY2666" fmla="*/ 1184529 h 2310955"/>
              <a:gd name="connsiteX2667" fmla="*/ 2090642 w 2308383"/>
              <a:gd name="connsiteY2667" fmla="*/ 1202246 h 2310955"/>
              <a:gd name="connsiteX2668" fmla="*/ 2108359 w 2308383"/>
              <a:gd name="connsiteY2668" fmla="*/ 1184434 h 2310955"/>
              <a:gd name="connsiteX2669" fmla="*/ 2090452 w 2308383"/>
              <a:gd name="connsiteY2669" fmla="*/ 1166622 h 2310955"/>
              <a:gd name="connsiteX2670" fmla="*/ 2106930 w 2308383"/>
              <a:gd name="connsiteY2670" fmla="*/ 1249013 h 2310955"/>
              <a:gd name="connsiteX2671" fmla="*/ 2089595 w 2308383"/>
              <a:gd name="connsiteY2671" fmla="*/ 1231773 h 2310955"/>
              <a:gd name="connsiteX2672" fmla="*/ 2072354 w 2308383"/>
              <a:gd name="connsiteY2672" fmla="*/ 1249109 h 2310955"/>
              <a:gd name="connsiteX2673" fmla="*/ 2089690 w 2308383"/>
              <a:gd name="connsiteY2673" fmla="*/ 1266349 h 2310955"/>
              <a:gd name="connsiteX2674" fmla="*/ 2106930 w 2308383"/>
              <a:gd name="connsiteY2674" fmla="*/ 1249013 h 2310955"/>
              <a:gd name="connsiteX2675" fmla="*/ 2084356 w 2308383"/>
              <a:gd name="connsiteY2675" fmla="*/ 1329785 h 2310955"/>
              <a:gd name="connsiteX2676" fmla="*/ 2100548 w 2308383"/>
              <a:gd name="connsiteY2676" fmla="*/ 1313498 h 2310955"/>
              <a:gd name="connsiteX2677" fmla="*/ 2084165 w 2308383"/>
              <a:gd name="connsiteY2677" fmla="*/ 1297305 h 2310955"/>
              <a:gd name="connsiteX2678" fmla="*/ 2067973 w 2308383"/>
              <a:gd name="connsiteY2678" fmla="*/ 1313593 h 2310955"/>
              <a:gd name="connsiteX2679" fmla="*/ 2084356 w 2308383"/>
              <a:gd name="connsiteY2679" fmla="*/ 1329785 h 2310955"/>
              <a:gd name="connsiteX2680" fmla="*/ 2074450 w 2308383"/>
              <a:gd name="connsiteY2680" fmla="*/ 1362456 h 2310955"/>
              <a:gd name="connsiteX2681" fmla="*/ 2059591 w 2308383"/>
              <a:gd name="connsiteY2681" fmla="*/ 1377410 h 2310955"/>
              <a:gd name="connsiteX2682" fmla="*/ 2074545 w 2308383"/>
              <a:gd name="connsiteY2682" fmla="*/ 1392269 h 2310955"/>
              <a:gd name="connsiteX2683" fmla="*/ 2089404 w 2308383"/>
              <a:gd name="connsiteY2683" fmla="*/ 1377315 h 2310955"/>
              <a:gd name="connsiteX2684" fmla="*/ 2074450 w 2308383"/>
              <a:gd name="connsiteY2684" fmla="*/ 1362456 h 2310955"/>
              <a:gd name="connsiteX2685" fmla="*/ 2060258 w 2308383"/>
              <a:gd name="connsiteY2685" fmla="*/ 1425702 h 2310955"/>
              <a:gd name="connsiteX2686" fmla="*/ 2045589 w 2308383"/>
              <a:gd name="connsiteY2686" fmla="*/ 1440466 h 2310955"/>
              <a:gd name="connsiteX2687" fmla="*/ 2060448 w 2308383"/>
              <a:gd name="connsiteY2687" fmla="*/ 1455230 h 2310955"/>
              <a:gd name="connsiteX2688" fmla="*/ 2075117 w 2308383"/>
              <a:gd name="connsiteY2688" fmla="*/ 1440371 h 2310955"/>
              <a:gd name="connsiteX2689" fmla="*/ 2060258 w 2308383"/>
              <a:gd name="connsiteY2689" fmla="*/ 1425702 h 2310955"/>
              <a:gd name="connsiteX2690" fmla="*/ 2041970 w 2308383"/>
              <a:gd name="connsiteY2690" fmla="*/ 1517237 h 2310955"/>
              <a:gd name="connsiteX2691" fmla="*/ 2056733 w 2308383"/>
              <a:gd name="connsiteY2691" fmla="*/ 1502378 h 2310955"/>
              <a:gd name="connsiteX2692" fmla="*/ 2041874 w 2308383"/>
              <a:gd name="connsiteY2692" fmla="*/ 1487710 h 2310955"/>
              <a:gd name="connsiteX2693" fmla="*/ 2027111 w 2308383"/>
              <a:gd name="connsiteY2693" fmla="*/ 1502569 h 2310955"/>
              <a:gd name="connsiteX2694" fmla="*/ 2041970 w 2308383"/>
              <a:gd name="connsiteY2694" fmla="*/ 1517237 h 2310955"/>
              <a:gd name="connsiteX2695" fmla="*/ 2019110 w 2308383"/>
              <a:gd name="connsiteY2695" fmla="*/ 1549908 h 2310955"/>
              <a:gd name="connsiteX2696" fmla="*/ 2006060 w 2308383"/>
              <a:gd name="connsiteY2696" fmla="*/ 1563053 h 2310955"/>
              <a:gd name="connsiteX2697" fmla="*/ 2019205 w 2308383"/>
              <a:gd name="connsiteY2697" fmla="*/ 1576102 h 2310955"/>
              <a:gd name="connsiteX2698" fmla="*/ 2032254 w 2308383"/>
              <a:gd name="connsiteY2698" fmla="*/ 1562957 h 2310955"/>
              <a:gd name="connsiteX2699" fmla="*/ 2019110 w 2308383"/>
              <a:gd name="connsiteY2699" fmla="*/ 1549908 h 2310955"/>
              <a:gd name="connsiteX2700" fmla="*/ 1992249 w 2308383"/>
              <a:gd name="connsiteY2700" fmla="*/ 1611630 h 2310955"/>
              <a:gd name="connsiteX2701" fmla="*/ 1982057 w 2308383"/>
              <a:gd name="connsiteY2701" fmla="*/ 1621917 h 2310955"/>
              <a:gd name="connsiteX2702" fmla="*/ 1992344 w 2308383"/>
              <a:gd name="connsiteY2702" fmla="*/ 1632109 h 2310955"/>
              <a:gd name="connsiteX2703" fmla="*/ 2002536 w 2308383"/>
              <a:gd name="connsiteY2703" fmla="*/ 1621822 h 2310955"/>
              <a:gd name="connsiteX2704" fmla="*/ 1992249 w 2308383"/>
              <a:gd name="connsiteY2704" fmla="*/ 1611630 h 2310955"/>
              <a:gd name="connsiteX2705" fmla="*/ 1961483 w 2308383"/>
              <a:gd name="connsiteY2705" fmla="*/ 1669066 h 2310955"/>
              <a:gd name="connsiteX2706" fmla="*/ 1951958 w 2308383"/>
              <a:gd name="connsiteY2706" fmla="*/ 1678686 h 2310955"/>
              <a:gd name="connsiteX2707" fmla="*/ 1961579 w 2308383"/>
              <a:gd name="connsiteY2707" fmla="*/ 1688211 h 2310955"/>
              <a:gd name="connsiteX2708" fmla="*/ 1971104 w 2308383"/>
              <a:gd name="connsiteY2708" fmla="*/ 1678591 h 2310955"/>
              <a:gd name="connsiteX2709" fmla="*/ 1961483 w 2308383"/>
              <a:gd name="connsiteY2709" fmla="*/ 1669066 h 2310955"/>
              <a:gd name="connsiteX2710" fmla="*/ 1926812 w 2308383"/>
              <a:gd name="connsiteY2710" fmla="*/ 1726216 h 2310955"/>
              <a:gd name="connsiteX2711" fmla="*/ 1919764 w 2308383"/>
              <a:gd name="connsiteY2711" fmla="*/ 1733264 h 2310955"/>
              <a:gd name="connsiteX2712" fmla="*/ 1926812 w 2308383"/>
              <a:gd name="connsiteY2712" fmla="*/ 1740313 h 2310955"/>
              <a:gd name="connsiteX2713" fmla="*/ 1933861 w 2308383"/>
              <a:gd name="connsiteY2713" fmla="*/ 1733264 h 2310955"/>
              <a:gd name="connsiteX2714" fmla="*/ 1926812 w 2308383"/>
              <a:gd name="connsiteY2714" fmla="*/ 1726216 h 2310955"/>
              <a:gd name="connsiteX2715" fmla="*/ 1888427 w 2308383"/>
              <a:gd name="connsiteY2715" fmla="*/ 1776032 h 2310955"/>
              <a:gd name="connsiteX2716" fmla="*/ 1879283 w 2308383"/>
              <a:gd name="connsiteY2716" fmla="*/ 1785271 h 2310955"/>
              <a:gd name="connsiteX2717" fmla="*/ 1888522 w 2308383"/>
              <a:gd name="connsiteY2717" fmla="*/ 1794510 h 2310955"/>
              <a:gd name="connsiteX2718" fmla="*/ 1897761 w 2308383"/>
              <a:gd name="connsiteY2718" fmla="*/ 1785271 h 2310955"/>
              <a:gd name="connsiteX2719" fmla="*/ 1888427 w 2308383"/>
              <a:gd name="connsiteY2719" fmla="*/ 1776032 h 2310955"/>
              <a:gd name="connsiteX2720" fmla="*/ 1846612 w 2308383"/>
              <a:gd name="connsiteY2720" fmla="*/ 1825657 h 2310955"/>
              <a:gd name="connsiteX2721" fmla="*/ 1837754 w 2308383"/>
              <a:gd name="connsiteY2721" fmla="*/ 1834610 h 2310955"/>
              <a:gd name="connsiteX2722" fmla="*/ 1846707 w 2308383"/>
              <a:gd name="connsiteY2722" fmla="*/ 1843468 h 2310955"/>
              <a:gd name="connsiteX2723" fmla="*/ 1855565 w 2308383"/>
              <a:gd name="connsiteY2723" fmla="*/ 1834515 h 2310955"/>
              <a:gd name="connsiteX2724" fmla="*/ 1846612 w 2308383"/>
              <a:gd name="connsiteY2724" fmla="*/ 1825657 h 2310955"/>
              <a:gd name="connsiteX2725" fmla="*/ 1801463 w 2308383"/>
              <a:gd name="connsiteY2725" fmla="*/ 1874806 h 2310955"/>
              <a:gd name="connsiteX2726" fmla="*/ 1795463 w 2308383"/>
              <a:gd name="connsiteY2726" fmla="*/ 1880902 h 2310955"/>
              <a:gd name="connsiteX2727" fmla="*/ 1801463 w 2308383"/>
              <a:gd name="connsiteY2727" fmla="*/ 1886903 h 2310955"/>
              <a:gd name="connsiteX2728" fmla="*/ 1807464 w 2308383"/>
              <a:gd name="connsiteY2728" fmla="*/ 1880807 h 2310955"/>
              <a:gd name="connsiteX2729" fmla="*/ 1801463 w 2308383"/>
              <a:gd name="connsiteY2729" fmla="*/ 1874806 h 2310955"/>
              <a:gd name="connsiteX2730" fmla="*/ 1762125 w 2308383"/>
              <a:gd name="connsiteY2730" fmla="*/ 1923860 h 2310955"/>
              <a:gd name="connsiteX2731" fmla="*/ 1753172 w 2308383"/>
              <a:gd name="connsiteY2731" fmla="*/ 1915001 h 2310955"/>
              <a:gd name="connsiteX2732" fmla="*/ 1744313 w 2308383"/>
              <a:gd name="connsiteY2732" fmla="*/ 1923955 h 2310955"/>
              <a:gd name="connsiteX2733" fmla="*/ 1753267 w 2308383"/>
              <a:gd name="connsiteY2733" fmla="*/ 1932813 h 2310955"/>
              <a:gd name="connsiteX2734" fmla="*/ 1762125 w 2308383"/>
              <a:gd name="connsiteY2734" fmla="*/ 1923860 h 2310955"/>
              <a:gd name="connsiteX2735" fmla="*/ 1709547 w 2308383"/>
              <a:gd name="connsiteY2735" fmla="*/ 1963484 h 2310955"/>
              <a:gd name="connsiteX2736" fmla="*/ 1702118 w 2308383"/>
              <a:gd name="connsiteY2736" fmla="*/ 1956149 h 2310955"/>
              <a:gd name="connsiteX2737" fmla="*/ 1694783 w 2308383"/>
              <a:gd name="connsiteY2737" fmla="*/ 1963579 h 2310955"/>
              <a:gd name="connsiteX2738" fmla="*/ 1702213 w 2308383"/>
              <a:gd name="connsiteY2738" fmla="*/ 1970913 h 2310955"/>
              <a:gd name="connsiteX2739" fmla="*/ 1709547 w 2308383"/>
              <a:gd name="connsiteY2739" fmla="*/ 1963484 h 2310955"/>
              <a:gd name="connsiteX2740" fmla="*/ 1655826 w 2308383"/>
              <a:gd name="connsiteY2740" fmla="*/ 1999488 h 2310955"/>
              <a:gd name="connsiteX2741" fmla="*/ 1648397 w 2308383"/>
              <a:gd name="connsiteY2741" fmla="*/ 1992154 h 2310955"/>
              <a:gd name="connsiteX2742" fmla="*/ 1641062 w 2308383"/>
              <a:gd name="connsiteY2742" fmla="*/ 1999583 h 2310955"/>
              <a:gd name="connsiteX2743" fmla="*/ 1648492 w 2308383"/>
              <a:gd name="connsiteY2743" fmla="*/ 2006918 h 2310955"/>
              <a:gd name="connsiteX2744" fmla="*/ 1655826 w 2308383"/>
              <a:gd name="connsiteY2744" fmla="*/ 1999488 h 2310955"/>
              <a:gd name="connsiteX2745" fmla="*/ 1598200 w 2308383"/>
              <a:gd name="connsiteY2745" fmla="*/ 2031683 h 2310955"/>
              <a:gd name="connsiteX2746" fmla="*/ 1592294 w 2308383"/>
              <a:gd name="connsiteY2746" fmla="*/ 2025872 h 2310955"/>
              <a:gd name="connsiteX2747" fmla="*/ 1586484 w 2308383"/>
              <a:gd name="connsiteY2747" fmla="*/ 2031778 h 2310955"/>
              <a:gd name="connsiteX2748" fmla="*/ 1592389 w 2308383"/>
              <a:gd name="connsiteY2748" fmla="*/ 2037683 h 2310955"/>
              <a:gd name="connsiteX2749" fmla="*/ 1598200 w 2308383"/>
              <a:gd name="connsiteY2749" fmla="*/ 2031683 h 2310955"/>
              <a:gd name="connsiteX2750" fmla="*/ 1534192 w 2308383"/>
              <a:gd name="connsiteY2750" fmla="*/ 2052923 h 2310955"/>
              <a:gd name="connsiteX2751" fmla="*/ 1527143 w 2308383"/>
              <a:gd name="connsiteY2751" fmla="*/ 2059972 h 2310955"/>
              <a:gd name="connsiteX2752" fmla="*/ 1534192 w 2308383"/>
              <a:gd name="connsiteY2752" fmla="*/ 2067020 h 2310955"/>
              <a:gd name="connsiteX2753" fmla="*/ 1541240 w 2308383"/>
              <a:gd name="connsiteY2753" fmla="*/ 2059972 h 2310955"/>
              <a:gd name="connsiteX2754" fmla="*/ 1534192 w 2308383"/>
              <a:gd name="connsiteY2754" fmla="*/ 2052923 h 2310955"/>
              <a:gd name="connsiteX2755" fmla="*/ 1474184 w 2308383"/>
              <a:gd name="connsiteY2755" fmla="*/ 2076260 h 2310955"/>
              <a:gd name="connsiteX2756" fmla="*/ 1466279 w 2308383"/>
              <a:gd name="connsiteY2756" fmla="*/ 2084165 h 2310955"/>
              <a:gd name="connsiteX2757" fmla="*/ 1474184 w 2308383"/>
              <a:gd name="connsiteY2757" fmla="*/ 2091976 h 2310955"/>
              <a:gd name="connsiteX2758" fmla="*/ 1481995 w 2308383"/>
              <a:gd name="connsiteY2758" fmla="*/ 2084070 h 2310955"/>
              <a:gd name="connsiteX2759" fmla="*/ 1474184 w 2308383"/>
              <a:gd name="connsiteY2759" fmla="*/ 2076260 h 2310955"/>
              <a:gd name="connsiteX2760" fmla="*/ 1412748 w 2308383"/>
              <a:gd name="connsiteY2760" fmla="*/ 2098453 h 2310955"/>
              <a:gd name="connsiteX2761" fmla="*/ 1407033 w 2308383"/>
              <a:gd name="connsiteY2761" fmla="*/ 2104168 h 2310955"/>
              <a:gd name="connsiteX2762" fmla="*/ 1412748 w 2308383"/>
              <a:gd name="connsiteY2762" fmla="*/ 2109883 h 2310955"/>
              <a:gd name="connsiteX2763" fmla="*/ 1418463 w 2308383"/>
              <a:gd name="connsiteY2763" fmla="*/ 2104168 h 2310955"/>
              <a:gd name="connsiteX2764" fmla="*/ 1412748 w 2308383"/>
              <a:gd name="connsiteY2764" fmla="*/ 2098453 h 2310955"/>
              <a:gd name="connsiteX2765" fmla="*/ 1350074 w 2308383"/>
              <a:gd name="connsiteY2765" fmla="*/ 2114169 h 2310955"/>
              <a:gd name="connsiteX2766" fmla="*/ 1344359 w 2308383"/>
              <a:gd name="connsiteY2766" fmla="*/ 2119884 h 2310955"/>
              <a:gd name="connsiteX2767" fmla="*/ 1350074 w 2308383"/>
              <a:gd name="connsiteY2767" fmla="*/ 2125599 h 2310955"/>
              <a:gd name="connsiteX2768" fmla="*/ 1355789 w 2308383"/>
              <a:gd name="connsiteY2768" fmla="*/ 2119884 h 2310955"/>
              <a:gd name="connsiteX2769" fmla="*/ 1350074 w 2308383"/>
              <a:gd name="connsiteY2769" fmla="*/ 2114169 h 2310955"/>
              <a:gd name="connsiteX2770" fmla="*/ 1286351 w 2308383"/>
              <a:gd name="connsiteY2770" fmla="*/ 2125313 h 2310955"/>
              <a:gd name="connsiteX2771" fmla="*/ 1280541 w 2308383"/>
              <a:gd name="connsiteY2771" fmla="*/ 2131219 h 2310955"/>
              <a:gd name="connsiteX2772" fmla="*/ 1286447 w 2308383"/>
              <a:gd name="connsiteY2772" fmla="*/ 2137029 h 2310955"/>
              <a:gd name="connsiteX2773" fmla="*/ 1292257 w 2308383"/>
              <a:gd name="connsiteY2773" fmla="*/ 2131124 h 2310955"/>
              <a:gd name="connsiteX2774" fmla="*/ 1286351 w 2308383"/>
              <a:gd name="connsiteY2774" fmla="*/ 2125313 h 2310955"/>
              <a:gd name="connsiteX2775" fmla="*/ 1222058 w 2308383"/>
              <a:gd name="connsiteY2775" fmla="*/ 2131886 h 2310955"/>
              <a:gd name="connsiteX2776" fmla="*/ 1215866 w 2308383"/>
              <a:gd name="connsiteY2776" fmla="*/ 2138172 h 2310955"/>
              <a:gd name="connsiteX2777" fmla="*/ 1222058 w 2308383"/>
              <a:gd name="connsiteY2777" fmla="*/ 2144363 h 2310955"/>
              <a:gd name="connsiteX2778" fmla="*/ 1228249 w 2308383"/>
              <a:gd name="connsiteY2778" fmla="*/ 2138172 h 2310955"/>
              <a:gd name="connsiteX2779" fmla="*/ 1222058 w 2308383"/>
              <a:gd name="connsiteY2779" fmla="*/ 2131886 h 2310955"/>
              <a:gd name="connsiteX2780" fmla="*/ 1157764 w 2308383"/>
              <a:gd name="connsiteY2780" fmla="*/ 2208086 h 2310955"/>
              <a:gd name="connsiteX2781" fmla="*/ 1153287 w 2308383"/>
              <a:gd name="connsiteY2781" fmla="*/ 2212658 h 2310955"/>
              <a:gd name="connsiteX2782" fmla="*/ 1157859 w 2308383"/>
              <a:gd name="connsiteY2782" fmla="*/ 2217134 h 2310955"/>
              <a:gd name="connsiteX2783" fmla="*/ 1162431 w 2308383"/>
              <a:gd name="connsiteY2783" fmla="*/ 2212562 h 2310955"/>
              <a:gd name="connsiteX2784" fmla="*/ 1157764 w 2308383"/>
              <a:gd name="connsiteY2784" fmla="*/ 2208086 h 2310955"/>
              <a:gd name="connsiteX2785" fmla="*/ 1093089 w 2308383"/>
              <a:gd name="connsiteY2785" fmla="*/ 2205609 h 2310955"/>
              <a:gd name="connsiteX2786" fmla="*/ 1087946 w 2308383"/>
              <a:gd name="connsiteY2786" fmla="*/ 2210848 h 2310955"/>
              <a:gd name="connsiteX2787" fmla="*/ 1093184 w 2308383"/>
              <a:gd name="connsiteY2787" fmla="*/ 2215991 h 2310955"/>
              <a:gd name="connsiteX2788" fmla="*/ 1098328 w 2308383"/>
              <a:gd name="connsiteY2788" fmla="*/ 2210753 h 2310955"/>
              <a:gd name="connsiteX2789" fmla="*/ 1093089 w 2308383"/>
              <a:gd name="connsiteY2789" fmla="*/ 2205609 h 2310955"/>
              <a:gd name="connsiteX2790" fmla="*/ 1028700 w 2308383"/>
              <a:gd name="connsiteY2790" fmla="*/ 2199418 h 2310955"/>
              <a:gd name="connsiteX2791" fmla="*/ 1023366 w 2308383"/>
              <a:gd name="connsiteY2791" fmla="*/ 2204847 h 2310955"/>
              <a:gd name="connsiteX2792" fmla="*/ 1028795 w 2308383"/>
              <a:gd name="connsiteY2792" fmla="*/ 2210181 h 2310955"/>
              <a:gd name="connsiteX2793" fmla="*/ 1034129 w 2308383"/>
              <a:gd name="connsiteY2793" fmla="*/ 2204752 h 2310955"/>
              <a:gd name="connsiteX2794" fmla="*/ 1028700 w 2308383"/>
              <a:gd name="connsiteY2794" fmla="*/ 2199418 h 2310955"/>
              <a:gd name="connsiteX2795" fmla="*/ 964883 w 2308383"/>
              <a:gd name="connsiteY2795" fmla="*/ 2189512 h 2310955"/>
              <a:gd name="connsiteX2796" fmla="*/ 959739 w 2308383"/>
              <a:gd name="connsiteY2796" fmla="*/ 2194751 h 2310955"/>
              <a:gd name="connsiteX2797" fmla="*/ 964978 w 2308383"/>
              <a:gd name="connsiteY2797" fmla="*/ 2199894 h 2310955"/>
              <a:gd name="connsiteX2798" fmla="*/ 970121 w 2308383"/>
              <a:gd name="connsiteY2798" fmla="*/ 2194655 h 2310955"/>
              <a:gd name="connsiteX2799" fmla="*/ 964883 w 2308383"/>
              <a:gd name="connsiteY2799" fmla="*/ 2189512 h 2310955"/>
              <a:gd name="connsiteX2800" fmla="*/ 901732 w 2308383"/>
              <a:gd name="connsiteY2800" fmla="*/ 2175891 h 2310955"/>
              <a:gd name="connsiteX2801" fmla="*/ 897065 w 2308383"/>
              <a:gd name="connsiteY2801" fmla="*/ 2180654 h 2310955"/>
              <a:gd name="connsiteX2802" fmla="*/ 901827 w 2308383"/>
              <a:gd name="connsiteY2802" fmla="*/ 2185321 h 2310955"/>
              <a:gd name="connsiteX2803" fmla="*/ 906494 w 2308383"/>
              <a:gd name="connsiteY2803" fmla="*/ 2180654 h 2310955"/>
              <a:gd name="connsiteX2804" fmla="*/ 901732 w 2308383"/>
              <a:gd name="connsiteY2804" fmla="*/ 2175891 h 2310955"/>
              <a:gd name="connsiteX2805" fmla="*/ 839724 w 2308383"/>
              <a:gd name="connsiteY2805" fmla="*/ 2156555 h 2310955"/>
              <a:gd name="connsiteX2806" fmla="*/ 833914 w 2308383"/>
              <a:gd name="connsiteY2806" fmla="*/ 2162461 h 2310955"/>
              <a:gd name="connsiteX2807" fmla="*/ 839819 w 2308383"/>
              <a:gd name="connsiteY2807" fmla="*/ 2168271 h 2310955"/>
              <a:gd name="connsiteX2808" fmla="*/ 845630 w 2308383"/>
              <a:gd name="connsiteY2808" fmla="*/ 2162366 h 2310955"/>
              <a:gd name="connsiteX2809" fmla="*/ 839724 w 2308383"/>
              <a:gd name="connsiteY2809" fmla="*/ 2156555 h 2310955"/>
              <a:gd name="connsiteX2810" fmla="*/ 778955 w 2308383"/>
              <a:gd name="connsiteY2810" fmla="*/ 2134457 h 2310955"/>
              <a:gd name="connsiteX2811" fmla="*/ 773144 w 2308383"/>
              <a:gd name="connsiteY2811" fmla="*/ 2140363 h 2310955"/>
              <a:gd name="connsiteX2812" fmla="*/ 779050 w 2308383"/>
              <a:gd name="connsiteY2812" fmla="*/ 2146173 h 2310955"/>
              <a:gd name="connsiteX2813" fmla="*/ 784860 w 2308383"/>
              <a:gd name="connsiteY2813" fmla="*/ 2140268 h 2310955"/>
              <a:gd name="connsiteX2814" fmla="*/ 778955 w 2308383"/>
              <a:gd name="connsiteY2814" fmla="*/ 2134457 h 2310955"/>
              <a:gd name="connsiteX2815" fmla="*/ 719709 w 2308383"/>
              <a:gd name="connsiteY2815" fmla="*/ 2110169 h 2310955"/>
              <a:gd name="connsiteX2816" fmla="*/ 715518 w 2308383"/>
              <a:gd name="connsiteY2816" fmla="*/ 2114360 h 2310955"/>
              <a:gd name="connsiteX2817" fmla="*/ 719709 w 2308383"/>
              <a:gd name="connsiteY2817" fmla="*/ 2118551 h 2310955"/>
              <a:gd name="connsiteX2818" fmla="*/ 723900 w 2308383"/>
              <a:gd name="connsiteY2818" fmla="*/ 2114360 h 2310955"/>
              <a:gd name="connsiteX2819" fmla="*/ 719709 w 2308383"/>
              <a:gd name="connsiteY2819" fmla="*/ 2110169 h 2310955"/>
              <a:gd name="connsiteX2820" fmla="*/ 662273 w 2308383"/>
              <a:gd name="connsiteY2820" fmla="*/ 2080927 h 2310955"/>
              <a:gd name="connsiteX2821" fmla="*/ 658559 w 2308383"/>
              <a:gd name="connsiteY2821" fmla="*/ 2084642 h 2310955"/>
              <a:gd name="connsiteX2822" fmla="*/ 662273 w 2308383"/>
              <a:gd name="connsiteY2822" fmla="*/ 2088356 h 2310955"/>
              <a:gd name="connsiteX2823" fmla="*/ 665988 w 2308383"/>
              <a:gd name="connsiteY2823" fmla="*/ 2084642 h 2310955"/>
              <a:gd name="connsiteX2824" fmla="*/ 662273 w 2308383"/>
              <a:gd name="connsiteY2824" fmla="*/ 2080927 h 2310955"/>
              <a:gd name="connsiteX2825" fmla="*/ 606933 w 2308383"/>
              <a:gd name="connsiteY2825" fmla="*/ 2048637 h 2310955"/>
              <a:gd name="connsiteX2826" fmla="*/ 604266 w 2308383"/>
              <a:gd name="connsiteY2826" fmla="*/ 2051304 h 2310955"/>
              <a:gd name="connsiteX2827" fmla="*/ 606933 w 2308383"/>
              <a:gd name="connsiteY2827" fmla="*/ 2053971 h 2310955"/>
              <a:gd name="connsiteX2828" fmla="*/ 609600 w 2308383"/>
              <a:gd name="connsiteY2828" fmla="*/ 2051304 h 2310955"/>
              <a:gd name="connsiteX2829" fmla="*/ 606933 w 2308383"/>
              <a:gd name="connsiteY2829" fmla="*/ 2048637 h 2310955"/>
              <a:gd name="connsiteX2830" fmla="*/ 553688 w 2308383"/>
              <a:gd name="connsiteY2830" fmla="*/ 2011109 h 2310955"/>
              <a:gd name="connsiteX2831" fmla="*/ 550355 w 2308383"/>
              <a:gd name="connsiteY2831" fmla="*/ 2014442 h 2310955"/>
              <a:gd name="connsiteX2832" fmla="*/ 553688 w 2308383"/>
              <a:gd name="connsiteY2832" fmla="*/ 2017776 h 2310955"/>
              <a:gd name="connsiteX2833" fmla="*/ 557022 w 2308383"/>
              <a:gd name="connsiteY2833" fmla="*/ 2014442 h 2310955"/>
              <a:gd name="connsiteX2834" fmla="*/ 553688 w 2308383"/>
              <a:gd name="connsiteY2834" fmla="*/ 2011109 h 2310955"/>
              <a:gd name="connsiteX2835" fmla="*/ 503015 w 2308383"/>
              <a:gd name="connsiteY2835" fmla="*/ 1971675 h 2310955"/>
              <a:gd name="connsiteX2836" fmla="*/ 500348 w 2308383"/>
              <a:gd name="connsiteY2836" fmla="*/ 1974342 h 2310955"/>
              <a:gd name="connsiteX2837" fmla="*/ 503111 w 2308383"/>
              <a:gd name="connsiteY2837" fmla="*/ 1977009 h 2310955"/>
              <a:gd name="connsiteX2838" fmla="*/ 505778 w 2308383"/>
              <a:gd name="connsiteY2838" fmla="*/ 1974342 h 2310955"/>
              <a:gd name="connsiteX2839" fmla="*/ 503015 w 2308383"/>
              <a:gd name="connsiteY2839" fmla="*/ 1971675 h 2310955"/>
              <a:gd name="connsiteX2840" fmla="*/ 455009 w 2308383"/>
              <a:gd name="connsiteY2840" fmla="*/ 1928241 h 2310955"/>
              <a:gd name="connsiteX2841" fmla="*/ 452152 w 2308383"/>
              <a:gd name="connsiteY2841" fmla="*/ 1931099 h 2310955"/>
              <a:gd name="connsiteX2842" fmla="*/ 455009 w 2308383"/>
              <a:gd name="connsiteY2842" fmla="*/ 1933956 h 2310955"/>
              <a:gd name="connsiteX2843" fmla="*/ 457867 w 2308383"/>
              <a:gd name="connsiteY2843" fmla="*/ 1931099 h 2310955"/>
              <a:gd name="connsiteX2844" fmla="*/ 455009 w 2308383"/>
              <a:gd name="connsiteY2844" fmla="*/ 1928241 h 2310955"/>
              <a:gd name="connsiteX2845" fmla="*/ 409861 w 2308383"/>
              <a:gd name="connsiteY2845" fmla="*/ 1881950 h 2310955"/>
              <a:gd name="connsiteX2846" fmla="*/ 407003 w 2308383"/>
              <a:gd name="connsiteY2846" fmla="*/ 1884807 h 2310955"/>
              <a:gd name="connsiteX2847" fmla="*/ 409861 w 2308383"/>
              <a:gd name="connsiteY2847" fmla="*/ 1887664 h 2310955"/>
              <a:gd name="connsiteX2848" fmla="*/ 412718 w 2308383"/>
              <a:gd name="connsiteY2848" fmla="*/ 1884807 h 2310955"/>
              <a:gd name="connsiteX2849" fmla="*/ 409861 w 2308383"/>
              <a:gd name="connsiteY2849" fmla="*/ 1881950 h 2310955"/>
              <a:gd name="connsiteX2850" fmla="*/ 367760 w 2308383"/>
              <a:gd name="connsiteY2850" fmla="*/ 1832324 h 2310955"/>
              <a:gd name="connsiteX2851" fmla="*/ 364426 w 2308383"/>
              <a:gd name="connsiteY2851" fmla="*/ 1835658 h 2310955"/>
              <a:gd name="connsiteX2852" fmla="*/ 367760 w 2308383"/>
              <a:gd name="connsiteY2852" fmla="*/ 1838992 h 2310955"/>
              <a:gd name="connsiteX2853" fmla="*/ 371094 w 2308383"/>
              <a:gd name="connsiteY2853" fmla="*/ 1835563 h 2310955"/>
              <a:gd name="connsiteX2854" fmla="*/ 367760 w 2308383"/>
              <a:gd name="connsiteY2854" fmla="*/ 1832324 h 2310955"/>
              <a:gd name="connsiteX2855" fmla="*/ 328898 w 2308383"/>
              <a:gd name="connsiteY2855" fmla="*/ 1779461 h 2310955"/>
              <a:gd name="connsiteX2856" fmla="*/ 324422 w 2308383"/>
              <a:gd name="connsiteY2856" fmla="*/ 1784033 h 2310955"/>
              <a:gd name="connsiteX2857" fmla="*/ 328994 w 2308383"/>
              <a:gd name="connsiteY2857" fmla="*/ 1788605 h 2310955"/>
              <a:gd name="connsiteX2858" fmla="*/ 333470 w 2308383"/>
              <a:gd name="connsiteY2858" fmla="*/ 1784033 h 2310955"/>
              <a:gd name="connsiteX2859" fmla="*/ 328898 w 2308383"/>
              <a:gd name="connsiteY2859" fmla="*/ 1779461 h 2310955"/>
              <a:gd name="connsiteX2860" fmla="*/ 293465 w 2308383"/>
              <a:gd name="connsiteY2860" fmla="*/ 1724978 h 2310955"/>
              <a:gd name="connsiteX2861" fmla="*/ 288417 w 2308383"/>
              <a:gd name="connsiteY2861" fmla="*/ 1730026 h 2310955"/>
              <a:gd name="connsiteX2862" fmla="*/ 293465 w 2308383"/>
              <a:gd name="connsiteY2862" fmla="*/ 1735074 h 2310955"/>
              <a:gd name="connsiteX2863" fmla="*/ 298514 w 2308383"/>
              <a:gd name="connsiteY2863" fmla="*/ 1730026 h 2310955"/>
              <a:gd name="connsiteX2864" fmla="*/ 293465 w 2308383"/>
              <a:gd name="connsiteY2864" fmla="*/ 1724978 h 2310955"/>
              <a:gd name="connsiteX2865" fmla="*/ 261461 w 2308383"/>
              <a:gd name="connsiteY2865" fmla="*/ 1670399 h 2310955"/>
              <a:gd name="connsiteX2866" fmla="*/ 258128 w 2308383"/>
              <a:gd name="connsiteY2866" fmla="*/ 1673733 h 2310955"/>
              <a:gd name="connsiteX2867" fmla="*/ 261461 w 2308383"/>
              <a:gd name="connsiteY2867" fmla="*/ 1677067 h 2310955"/>
              <a:gd name="connsiteX2868" fmla="*/ 264795 w 2308383"/>
              <a:gd name="connsiteY2868" fmla="*/ 1673733 h 2310955"/>
              <a:gd name="connsiteX2869" fmla="*/ 261461 w 2308383"/>
              <a:gd name="connsiteY2869" fmla="*/ 1670399 h 2310955"/>
              <a:gd name="connsiteX2870" fmla="*/ 235934 w 2308383"/>
              <a:gd name="connsiteY2870" fmla="*/ 1615631 h 2310955"/>
              <a:gd name="connsiteX2871" fmla="*/ 233267 w 2308383"/>
              <a:gd name="connsiteY2871" fmla="*/ 1612964 h 2310955"/>
              <a:gd name="connsiteX2872" fmla="*/ 230600 w 2308383"/>
              <a:gd name="connsiteY2872" fmla="*/ 1615631 h 2310955"/>
              <a:gd name="connsiteX2873" fmla="*/ 233363 w 2308383"/>
              <a:gd name="connsiteY2873" fmla="*/ 1618298 h 2310955"/>
              <a:gd name="connsiteX2874" fmla="*/ 235934 w 2308383"/>
              <a:gd name="connsiteY2874" fmla="*/ 1615631 h 2310955"/>
              <a:gd name="connsiteX2875" fmla="*/ 208788 w 2308383"/>
              <a:gd name="connsiteY2875" fmla="*/ 1553432 h 2310955"/>
              <a:gd name="connsiteX2876" fmla="*/ 206407 w 2308383"/>
              <a:gd name="connsiteY2876" fmla="*/ 1555814 h 2310955"/>
              <a:gd name="connsiteX2877" fmla="*/ 208788 w 2308383"/>
              <a:gd name="connsiteY2877" fmla="*/ 1558195 h 2310955"/>
              <a:gd name="connsiteX2878" fmla="*/ 211169 w 2308383"/>
              <a:gd name="connsiteY2878" fmla="*/ 1555814 h 2310955"/>
              <a:gd name="connsiteX2879" fmla="*/ 208788 w 2308383"/>
              <a:gd name="connsiteY2879" fmla="*/ 1553432 h 2310955"/>
              <a:gd name="connsiteX2880" fmla="*/ 188119 w 2308383"/>
              <a:gd name="connsiteY2880" fmla="*/ 1492949 h 2310955"/>
              <a:gd name="connsiteX2881" fmla="*/ 186595 w 2308383"/>
              <a:gd name="connsiteY2881" fmla="*/ 1494473 h 2310955"/>
              <a:gd name="connsiteX2882" fmla="*/ 188119 w 2308383"/>
              <a:gd name="connsiteY2882" fmla="*/ 1495997 h 2310955"/>
              <a:gd name="connsiteX2883" fmla="*/ 189643 w 2308383"/>
              <a:gd name="connsiteY2883" fmla="*/ 1494473 h 2310955"/>
              <a:gd name="connsiteX2884" fmla="*/ 188119 w 2308383"/>
              <a:gd name="connsiteY2884" fmla="*/ 1492949 h 2310955"/>
              <a:gd name="connsiteX2885" fmla="*/ 171545 w 2308383"/>
              <a:gd name="connsiteY2885" fmla="*/ 1429512 h 2310955"/>
              <a:gd name="connsiteX2886" fmla="*/ 169069 w 2308383"/>
              <a:gd name="connsiteY2886" fmla="*/ 1431989 h 2310955"/>
              <a:gd name="connsiteX2887" fmla="*/ 171545 w 2308383"/>
              <a:gd name="connsiteY2887" fmla="*/ 1434465 h 2310955"/>
              <a:gd name="connsiteX2888" fmla="*/ 174022 w 2308383"/>
              <a:gd name="connsiteY2888" fmla="*/ 1431893 h 2310955"/>
              <a:gd name="connsiteX2889" fmla="*/ 171545 w 2308383"/>
              <a:gd name="connsiteY2889" fmla="*/ 1429512 h 2310955"/>
              <a:gd name="connsiteX2890" fmla="*/ 158972 w 2308383"/>
              <a:gd name="connsiteY2890" fmla="*/ 1364837 h 2310955"/>
              <a:gd name="connsiteX2891" fmla="*/ 155353 w 2308383"/>
              <a:gd name="connsiteY2891" fmla="*/ 1368552 h 2310955"/>
              <a:gd name="connsiteX2892" fmla="*/ 159068 w 2308383"/>
              <a:gd name="connsiteY2892" fmla="*/ 1372267 h 2310955"/>
              <a:gd name="connsiteX2893" fmla="*/ 162782 w 2308383"/>
              <a:gd name="connsiteY2893" fmla="*/ 1368552 h 2310955"/>
              <a:gd name="connsiteX2894" fmla="*/ 158972 w 2308383"/>
              <a:gd name="connsiteY2894" fmla="*/ 1364837 h 2310955"/>
              <a:gd name="connsiteX2895" fmla="*/ 150400 w 2308383"/>
              <a:gd name="connsiteY2895" fmla="*/ 1300734 h 2310955"/>
              <a:gd name="connsiteX2896" fmla="*/ 146685 w 2308383"/>
              <a:gd name="connsiteY2896" fmla="*/ 1304449 h 2310955"/>
              <a:gd name="connsiteX2897" fmla="*/ 150400 w 2308383"/>
              <a:gd name="connsiteY2897" fmla="*/ 1308164 h 2310955"/>
              <a:gd name="connsiteX2898" fmla="*/ 154019 w 2308383"/>
              <a:gd name="connsiteY2898" fmla="*/ 1304449 h 2310955"/>
              <a:gd name="connsiteX2899" fmla="*/ 150400 w 2308383"/>
              <a:gd name="connsiteY2899" fmla="*/ 1300734 h 2310955"/>
              <a:gd name="connsiteX2900" fmla="*/ 151638 w 2308383"/>
              <a:gd name="connsiteY2900" fmla="*/ 1239964 h 2310955"/>
              <a:gd name="connsiteX2901" fmla="*/ 146114 w 2308383"/>
              <a:gd name="connsiteY2901" fmla="*/ 1234440 h 2310955"/>
              <a:gd name="connsiteX2902" fmla="*/ 140589 w 2308383"/>
              <a:gd name="connsiteY2902" fmla="*/ 1239964 h 2310955"/>
              <a:gd name="connsiteX2903" fmla="*/ 146209 w 2308383"/>
              <a:gd name="connsiteY2903" fmla="*/ 1245489 h 2310955"/>
              <a:gd name="connsiteX2904" fmla="*/ 151638 w 2308383"/>
              <a:gd name="connsiteY2904" fmla="*/ 1239964 h 2310955"/>
              <a:gd name="connsiteX2905" fmla="*/ 145828 w 2308383"/>
              <a:gd name="connsiteY2905" fmla="*/ 1181481 h 2310955"/>
              <a:gd name="connsiteX2906" fmla="*/ 152019 w 2308383"/>
              <a:gd name="connsiteY2906" fmla="*/ 1175195 h 2310955"/>
              <a:gd name="connsiteX2907" fmla="*/ 145828 w 2308383"/>
              <a:gd name="connsiteY2907" fmla="*/ 1169003 h 2310955"/>
              <a:gd name="connsiteX2908" fmla="*/ 139637 w 2308383"/>
              <a:gd name="connsiteY2908" fmla="*/ 1175290 h 2310955"/>
              <a:gd name="connsiteX2909" fmla="*/ 145828 w 2308383"/>
              <a:gd name="connsiteY2909" fmla="*/ 1181481 h 2310955"/>
              <a:gd name="connsiteX2910" fmla="*/ 149733 w 2308383"/>
              <a:gd name="connsiteY2910" fmla="*/ 1104233 h 2310955"/>
              <a:gd name="connsiteX2911" fmla="*/ 143256 w 2308383"/>
              <a:gd name="connsiteY2911" fmla="*/ 1110806 h 2310955"/>
              <a:gd name="connsiteX2912" fmla="*/ 149828 w 2308383"/>
              <a:gd name="connsiteY2912" fmla="*/ 1117283 h 2310955"/>
              <a:gd name="connsiteX2913" fmla="*/ 156305 w 2308383"/>
              <a:gd name="connsiteY2913" fmla="*/ 1110710 h 2310955"/>
              <a:gd name="connsiteX2914" fmla="*/ 149733 w 2308383"/>
              <a:gd name="connsiteY2914" fmla="*/ 1104233 h 2310955"/>
              <a:gd name="connsiteX2915" fmla="*/ 157734 w 2308383"/>
              <a:gd name="connsiteY2915" fmla="*/ 1039844 h 2310955"/>
              <a:gd name="connsiteX2916" fmla="*/ 151067 w 2308383"/>
              <a:gd name="connsiteY2916" fmla="*/ 1046607 h 2310955"/>
              <a:gd name="connsiteX2917" fmla="*/ 157829 w 2308383"/>
              <a:gd name="connsiteY2917" fmla="*/ 1053275 h 2310955"/>
              <a:gd name="connsiteX2918" fmla="*/ 164497 w 2308383"/>
              <a:gd name="connsiteY2918" fmla="*/ 1046512 h 2310955"/>
              <a:gd name="connsiteX2919" fmla="*/ 157734 w 2308383"/>
              <a:gd name="connsiteY2919" fmla="*/ 1039844 h 2310955"/>
              <a:gd name="connsiteX2920" fmla="*/ 169926 w 2308383"/>
              <a:gd name="connsiteY2920" fmla="*/ 976408 h 2310955"/>
              <a:gd name="connsiteX2921" fmla="*/ 163259 w 2308383"/>
              <a:gd name="connsiteY2921" fmla="*/ 983171 h 2310955"/>
              <a:gd name="connsiteX2922" fmla="*/ 170021 w 2308383"/>
              <a:gd name="connsiteY2922" fmla="*/ 989838 h 2310955"/>
              <a:gd name="connsiteX2923" fmla="*/ 176689 w 2308383"/>
              <a:gd name="connsiteY2923" fmla="*/ 983075 h 2310955"/>
              <a:gd name="connsiteX2924" fmla="*/ 169926 w 2308383"/>
              <a:gd name="connsiteY2924" fmla="*/ 976408 h 2310955"/>
              <a:gd name="connsiteX2925" fmla="*/ 186023 w 2308383"/>
              <a:gd name="connsiteY2925" fmla="*/ 914210 h 2310955"/>
              <a:gd name="connsiteX2926" fmla="*/ 179832 w 2308383"/>
              <a:gd name="connsiteY2926" fmla="*/ 920496 h 2310955"/>
              <a:gd name="connsiteX2927" fmla="*/ 186023 w 2308383"/>
              <a:gd name="connsiteY2927" fmla="*/ 926687 h 2310955"/>
              <a:gd name="connsiteX2928" fmla="*/ 192215 w 2308383"/>
              <a:gd name="connsiteY2928" fmla="*/ 920496 h 2310955"/>
              <a:gd name="connsiteX2929" fmla="*/ 186023 w 2308383"/>
              <a:gd name="connsiteY2929" fmla="*/ 914210 h 2310955"/>
              <a:gd name="connsiteX2930" fmla="*/ 215170 w 2308383"/>
              <a:gd name="connsiteY2930" fmla="*/ 858965 h 2310955"/>
              <a:gd name="connsiteX2931" fmla="*/ 206216 w 2308383"/>
              <a:gd name="connsiteY2931" fmla="*/ 850106 h 2310955"/>
              <a:gd name="connsiteX2932" fmla="*/ 197358 w 2308383"/>
              <a:gd name="connsiteY2932" fmla="*/ 859060 h 2310955"/>
              <a:gd name="connsiteX2933" fmla="*/ 206312 w 2308383"/>
              <a:gd name="connsiteY2933" fmla="*/ 867918 h 2310955"/>
              <a:gd name="connsiteX2934" fmla="*/ 215170 w 2308383"/>
              <a:gd name="connsiteY2934" fmla="*/ 858965 h 2310955"/>
              <a:gd name="connsiteX2935" fmla="*/ 230315 w 2308383"/>
              <a:gd name="connsiteY2935" fmla="*/ 807911 h 2310955"/>
              <a:gd name="connsiteX2936" fmla="*/ 239173 w 2308383"/>
              <a:gd name="connsiteY2936" fmla="*/ 798957 h 2310955"/>
              <a:gd name="connsiteX2937" fmla="*/ 230219 w 2308383"/>
              <a:gd name="connsiteY2937" fmla="*/ 790099 h 2310955"/>
              <a:gd name="connsiteX2938" fmla="*/ 221361 w 2308383"/>
              <a:gd name="connsiteY2938" fmla="*/ 799052 h 2310955"/>
              <a:gd name="connsiteX2939" fmla="*/ 230315 w 2308383"/>
              <a:gd name="connsiteY2939" fmla="*/ 807911 h 2310955"/>
              <a:gd name="connsiteX2940" fmla="*/ 250031 w 2308383"/>
              <a:gd name="connsiteY2940" fmla="*/ 740664 h 2310955"/>
              <a:gd name="connsiteX2941" fmla="*/ 258128 w 2308383"/>
              <a:gd name="connsiteY2941" fmla="*/ 748665 h 2310955"/>
              <a:gd name="connsiteX2942" fmla="*/ 266129 w 2308383"/>
              <a:gd name="connsiteY2942" fmla="*/ 740569 h 2310955"/>
              <a:gd name="connsiteX2943" fmla="*/ 258032 w 2308383"/>
              <a:gd name="connsiteY2943" fmla="*/ 732568 h 2310955"/>
              <a:gd name="connsiteX2944" fmla="*/ 250031 w 2308383"/>
              <a:gd name="connsiteY2944" fmla="*/ 740664 h 2310955"/>
              <a:gd name="connsiteX2945" fmla="*/ 299561 w 2308383"/>
              <a:gd name="connsiteY2945" fmla="*/ 684181 h 2310955"/>
              <a:gd name="connsiteX2946" fmla="*/ 289560 w 2308383"/>
              <a:gd name="connsiteY2946" fmla="*/ 674275 h 2310955"/>
              <a:gd name="connsiteX2947" fmla="*/ 279749 w 2308383"/>
              <a:gd name="connsiteY2947" fmla="*/ 684181 h 2310955"/>
              <a:gd name="connsiteX2948" fmla="*/ 289655 w 2308383"/>
              <a:gd name="connsiteY2948" fmla="*/ 694087 h 2310955"/>
              <a:gd name="connsiteX2949" fmla="*/ 299561 w 2308383"/>
              <a:gd name="connsiteY2949" fmla="*/ 684181 h 2310955"/>
              <a:gd name="connsiteX2950" fmla="*/ 324803 w 2308383"/>
              <a:gd name="connsiteY2950" fmla="*/ 639604 h 2310955"/>
              <a:gd name="connsiteX2951" fmla="*/ 334518 w 2308383"/>
              <a:gd name="connsiteY2951" fmla="*/ 629793 h 2310955"/>
              <a:gd name="connsiteX2952" fmla="*/ 324707 w 2308383"/>
              <a:gd name="connsiteY2952" fmla="*/ 620078 h 2310955"/>
              <a:gd name="connsiteX2953" fmla="*/ 314992 w 2308383"/>
              <a:gd name="connsiteY2953" fmla="*/ 629888 h 2310955"/>
              <a:gd name="connsiteX2954" fmla="*/ 324803 w 2308383"/>
              <a:gd name="connsiteY2954" fmla="*/ 639604 h 2310955"/>
              <a:gd name="connsiteX2955" fmla="*/ 363284 w 2308383"/>
              <a:gd name="connsiteY2955" fmla="*/ 590550 h 2310955"/>
              <a:gd name="connsiteX2956" fmla="*/ 375857 w 2308383"/>
              <a:gd name="connsiteY2956" fmla="*/ 577882 h 2310955"/>
              <a:gd name="connsiteX2957" fmla="*/ 363188 w 2308383"/>
              <a:gd name="connsiteY2957" fmla="*/ 565309 h 2310955"/>
              <a:gd name="connsiteX2958" fmla="*/ 350615 w 2308383"/>
              <a:gd name="connsiteY2958" fmla="*/ 577977 h 2310955"/>
              <a:gd name="connsiteX2959" fmla="*/ 363284 w 2308383"/>
              <a:gd name="connsiteY2959" fmla="*/ 590550 h 2310955"/>
              <a:gd name="connsiteX2960" fmla="*/ 405003 w 2308383"/>
              <a:gd name="connsiteY2960" fmla="*/ 543306 h 2310955"/>
              <a:gd name="connsiteX2961" fmla="*/ 419672 w 2308383"/>
              <a:gd name="connsiteY2961" fmla="*/ 528542 h 2310955"/>
              <a:gd name="connsiteX2962" fmla="*/ 404813 w 2308383"/>
              <a:gd name="connsiteY2962" fmla="*/ 513874 h 2310955"/>
              <a:gd name="connsiteX2963" fmla="*/ 390049 w 2308383"/>
              <a:gd name="connsiteY2963" fmla="*/ 528733 h 2310955"/>
              <a:gd name="connsiteX2964" fmla="*/ 405003 w 2308383"/>
              <a:gd name="connsiteY2964" fmla="*/ 543306 h 2310955"/>
              <a:gd name="connsiteX2965" fmla="*/ 449771 w 2308383"/>
              <a:gd name="connsiteY2965" fmla="*/ 495205 h 2310955"/>
              <a:gd name="connsiteX2966" fmla="*/ 463010 w 2308383"/>
              <a:gd name="connsiteY2966" fmla="*/ 481870 h 2310955"/>
              <a:gd name="connsiteX2967" fmla="*/ 449675 w 2308383"/>
              <a:gd name="connsiteY2967" fmla="*/ 468630 h 2310955"/>
              <a:gd name="connsiteX2968" fmla="*/ 436436 w 2308383"/>
              <a:gd name="connsiteY2968" fmla="*/ 481965 h 2310955"/>
              <a:gd name="connsiteX2969" fmla="*/ 449771 w 2308383"/>
              <a:gd name="connsiteY2969" fmla="*/ 495205 h 2310955"/>
              <a:gd name="connsiteX2970" fmla="*/ 497491 w 2308383"/>
              <a:gd name="connsiteY2970" fmla="*/ 453104 h 2310955"/>
              <a:gd name="connsiteX2971" fmla="*/ 512159 w 2308383"/>
              <a:gd name="connsiteY2971" fmla="*/ 438245 h 2310955"/>
              <a:gd name="connsiteX2972" fmla="*/ 497300 w 2308383"/>
              <a:gd name="connsiteY2972" fmla="*/ 423577 h 2310955"/>
              <a:gd name="connsiteX2973" fmla="*/ 482632 w 2308383"/>
              <a:gd name="connsiteY2973" fmla="*/ 438436 h 2310955"/>
              <a:gd name="connsiteX2974" fmla="*/ 497491 w 2308383"/>
              <a:gd name="connsiteY2974" fmla="*/ 453104 h 2310955"/>
              <a:gd name="connsiteX2975" fmla="*/ 535305 w 2308383"/>
              <a:gd name="connsiteY2975" fmla="*/ 397859 h 2310955"/>
              <a:gd name="connsiteX2976" fmla="*/ 547878 w 2308383"/>
              <a:gd name="connsiteY2976" fmla="*/ 410432 h 2310955"/>
              <a:gd name="connsiteX2977" fmla="*/ 560451 w 2308383"/>
              <a:gd name="connsiteY2977" fmla="*/ 397764 h 2310955"/>
              <a:gd name="connsiteX2978" fmla="*/ 547783 w 2308383"/>
              <a:gd name="connsiteY2978" fmla="*/ 385191 h 2310955"/>
              <a:gd name="connsiteX2979" fmla="*/ 535305 w 2308383"/>
              <a:gd name="connsiteY2979" fmla="*/ 397859 h 2310955"/>
              <a:gd name="connsiteX2980" fmla="*/ 600837 w 2308383"/>
              <a:gd name="connsiteY2980" fmla="*/ 368046 h 2310955"/>
              <a:gd name="connsiteX2981" fmla="*/ 608171 w 2308383"/>
              <a:gd name="connsiteY2981" fmla="*/ 360617 h 2310955"/>
              <a:gd name="connsiteX2982" fmla="*/ 600742 w 2308383"/>
              <a:gd name="connsiteY2982" fmla="*/ 353282 h 2310955"/>
              <a:gd name="connsiteX2983" fmla="*/ 593408 w 2308383"/>
              <a:gd name="connsiteY2983" fmla="*/ 360712 h 2310955"/>
              <a:gd name="connsiteX2984" fmla="*/ 600837 w 2308383"/>
              <a:gd name="connsiteY2984" fmla="*/ 368046 h 2310955"/>
              <a:gd name="connsiteX2985" fmla="*/ 655987 w 2308383"/>
              <a:gd name="connsiteY2985" fmla="*/ 334613 h 2310955"/>
              <a:gd name="connsiteX2986" fmla="*/ 663702 w 2308383"/>
              <a:gd name="connsiteY2986" fmla="*/ 326898 h 2310955"/>
              <a:gd name="connsiteX2987" fmla="*/ 655987 w 2308383"/>
              <a:gd name="connsiteY2987" fmla="*/ 319183 h 2310955"/>
              <a:gd name="connsiteX2988" fmla="*/ 648272 w 2308383"/>
              <a:gd name="connsiteY2988" fmla="*/ 326898 h 2310955"/>
              <a:gd name="connsiteX2989" fmla="*/ 655987 w 2308383"/>
              <a:gd name="connsiteY2989" fmla="*/ 334613 h 2310955"/>
              <a:gd name="connsiteX2990" fmla="*/ 713232 w 2308383"/>
              <a:gd name="connsiteY2990" fmla="*/ 306229 h 2310955"/>
              <a:gd name="connsiteX2991" fmla="*/ 722567 w 2308383"/>
              <a:gd name="connsiteY2991" fmla="*/ 296799 h 2310955"/>
              <a:gd name="connsiteX2992" fmla="*/ 713137 w 2308383"/>
              <a:gd name="connsiteY2992" fmla="*/ 287465 h 2310955"/>
              <a:gd name="connsiteX2993" fmla="*/ 703707 w 2308383"/>
              <a:gd name="connsiteY2993" fmla="*/ 296894 h 2310955"/>
              <a:gd name="connsiteX2994" fmla="*/ 713232 w 2308383"/>
              <a:gd name="connsiteY2994" fmla="*/ 306229 h 2310955"/>
              <a:gd name="connsiteX2995" fmla="*/ 772192 w 2308383"/>
              <a:gd name="connsiteY2995" fmla="*/ 278797 h 2310955"/>
              <a:gd name="connsiteX2996" fmla="*/ 780574 w 2308383"/>
              <a:gd name="connsiteY2996" fmla="*/ 270320 h 2310955"/>
              <a:gd name="connsiteX2997" fmla="*/ 772192 w 2308383"/>
              <a:gd name="connsiteY2997" fmla="*/ 261938 h 2310955"/>
              <a:gd name="connsiteX2998" fmla="*/ 763810 w 2308383"/>
              <a:gd name="connsiteY2998" fmla="*/ 270320 h 2310955"/>
              <a:gd name="connsiteX2999" fmla="*/ 772192 w 2308383"/>
              <a:gd name="connsiteY2999" fmla="*/ 278797 h 2310955"/>
              <a:gd name="connsiteX3000" fmla="*/ 832866 w 2308383"/>
              <a:gd name="connsiteY3000" fmla="*/ 256223 h 2310955"/>
              <a:gd name="connsiteX3001" fmla="*/ 841248 w 2308383"/>
              <a:gd name="connsiteY3001" fmla="*/ 247841 h 2310955"/>
              <a:gd name="connsiteX3002" fmla="*/ 832771 w 2308383"/>
              <a:gd name="connsiteY3002" fmla="*/ 239459 h 2310955"/>
              <a:gd name="connsiteX3003" fmla="*/ 824389 w 2308383"/>
              <a:gd name="connsiteY3003" fmla="*/ 247936 h 2310955"/>
              <a:gd name="connsiteX3004" fmla="*/ 832866 w 2308383"/>
              <a:gd name="connsiteY3004" fmla="*/ 256223 h 2310955"/>
              <a:gd name="connsiteX3005" fmla="*/ 894779 w 2308383"/>
              <a:gd name="connsiteY3005" fmla="*/ 240316 h 2310955"/>
              <a:gd name="connsiteX3006" fmla="*/ 905828 w 2308383"/>
              <a:gd name="connsiteY3006" fmla="*/ 229172 h 2310955"/>
              <a:gd name="connsiteX3007" fmla="*/ 894683 w 2308383"/>
              <a:gd name="connsiteY3007" fmla="*/ 218123 h 2310955"/>
              <a:gd name="connsiteX3008" fmla="*/ 883634 w 2308383"/>
              <a:gd name="connsiteY3008" fmla="*/ 229267 h 2310955"/>
              <a:gd name="connsiteX3009" fmla="*/ 894779 w 2308383"/>
              <a:gd name="connsiteY3009" fmla="*/ 240316 h 2310955"/>
              <a:gd name="connsiteX3010" fmla="*/ 957739 w 2308383"/>
              <a:gd name="connsiteY3010" fmla="*/ 224314 h 2310955"/>
              <a:gd name="connsiteX3011" fmla="*/ 967454 w 2308383"/>
              <a:gd name="connsiteY3011" fmla="*/ 214503 h 2310955"/>
              <a:gd name="connsiteX3012" fmla="*/ 957644 w 2308383"/>
              <a:gd name="connsiteY3012" fmla="*/ 204788 h 2310955"/>
              <a:gd name="connsiteX3013" fmla="*/ 947928 w 2308383"/>
              <a:gd name="connsiteY3013" fmla="*/ 214598 h 2310955"/>
              <a:gd name="connsiteX3014" fmla="*/ 957739 w 2308383"/>
              <a:gd name="connsiteY3014" fmla="*/ 224314 h 2310955"/>
              <a:gd name="connsiteX3015" fmla="*/ 1021556 w 2308383"/>
              <a:gd name="connsiteY3015" fmla="*/ 213455 h 2310955"/>
              <a:gd name="connsiteX3016" fmla="*/ 1030891 w 2308383"/>
              <a:gd name="connsiteY3016" fmla="*/ 204026 h 2310955"/>
              <a:gd name="connsiteX3017" fmla="*/ 1021461 w 2308383"/>
              <a:gd name="connsiteY3017" fmla="*/ 194691 h 2310955"/>
              <a:gd name="connsiteX3018" fmla="*/ 1012127 w 2308383"/>
              <a:gd name="connsiteY3018" fmla="*/ 204121 h 2310955"/>
              <a:gd name="connsiteX3019" fmla="*/ 1021556 w 2308383"/>
              <a:gd name="connsiteY3019" fmla="*/ 213455 h 2310955"/>
              <a:gd name="connsiteX3020" fmla="*/ 1085850 w 2308383"/>
              <a:gd name="connsiteY3020" fmla="*/ 205550 h 2310955"/>
              <a:gd name="connsiteX3021" fmla="*/ 1093661 w 2308383"/>
              <a:gd name="connsiteY3021" fmla="*/ 197644 h 2310955"/>
              <a:gd name="connsiteX3022" fmla="*/ 1085755 w 2308383"/>
              <a:gd name="connsiteY3022" fmla="*/ 189833 h 2310955"/>
              <a:gd name="connsiteX3023" fmla="*/ 1077849 w 2308383"/>
              <a:gd name="connsiteY3023" fmla="*/ 197739 h 2310955"/>
              <a:gd name="connsiteX3024" fmla="*/ 1085850 w 2308383"/>
              <a:gd name="connsiteY3024" fmla="*/ 205550 h 2310955"/>
              <a:gd name="connsiteX3025" fmla="*/ 1150430 w 2308383"/>
              <a:gd name="connsiteY3025" fmla="*/ 200311 h 2310955"/>
              <a:gd name="connsiteX3026" fmla="*/ 1155478 w 2308383"/>
              <a:gd name="connsiteY3026" fmla="*/ 195263 h 2310955"/>
              <a:gd name="connsiteX3027" fmla="*/ 1150430 w 2308383"/>
              <a:gd name="connsiteY3027" fmla="*/ 190214 h 2310955"/>
              <a:gd name="connsiteX3028" fmla="*/ 1145381 w 2308383"/>
              <a:gd name="connsiteY3028" fmla="*/ 195263 h 2310955"/>
              <a:gd name="connsiteX3029" fmla="*/ 1150430 w 2308383"/>
              <a:gd name="connsiteY3029" fmla="*/ 200311 h 2310955"/>
              <a:gd name="connsiteX3030" fmla="*/ 1215104 w 2308383"/>
              <a:gd name="connsiteY3030" fmla="*/ 200025 h 2310955"/>
              <a:gd name="connsiteX3031" fmla="*/ 1217962 w 2308383"/>
              <a:gd name="connsiteY3031" fmla="*/ 197168 h 2310955"/>
              <a:gd name="connsiteX3032" fmla="*/ 1215104 w 2308383"/>
              <a:gd name="connsiteY3032" fmla="*/ 194310 h 2310955"/>
              <a:gd name="connsiteX3033" fmla="*/ 1212247 w 2308383"/>
              <a:gd name="connsiteY3033" fmla="*/ 197168 h 2310955"/>
              <a:gd name="connsiteX3034" fmla="*/ 1215104 w 2308383"/>
              <a:gd name="connsiteY3034" fmla="*/ 200025 h 2310955"/>
              <a:gd name="connsiteX3035" fmla="*/ 1279493 w 2308383"/>
              <a:gd name="connsiteY3035" fmla="*/ 204978 h 2310955"/>
              <a:gd name="connsiteX3036" fmla="*/ 1281303 w 2308383"/>
              <a:gd name="connsiteY3036" fmla="*/ 203168 h 2310955"/>
              <a:gd name="connsiteX3037" fmla="*/ 1279398 w 2308383"/>
              <a:gd name="connsiteY3037" fmla="*/ 201359 h 2310955"/>
              <a:gd name="connsiteX3038" fmla="*/ 1277588 w 2308383"/>
              <a:gd name="connsiteY3038" fmla="*/ 203264 h 2310955"/>
              <a:gd name="connsiteX3039" fmla="*/ 1279493 w 2308383"/>
              <a:gd name="connsiteY3039" fmla="*/ 204978 h 2310955"/>
              <a:gd name="connsiteX3040" fmla="*/ 1343311 w 2308383"/>
              <a:gd name="connsiteY3040" fmla="*/ 214694 h 2310955"/>
              <a:gd name="connsiteX3041" fmla="*/ 1344835 w 2308383"/>
              <a:gd name="connsiteY3041" fmla="*/ 213169 h 2310955"/>
              <a:gd name="connsiteX3042" fmla="*/ 1343311 w 2308383"/>
              <a:gd name="connsiteY3042" fmla="*/ 211646 h 2310955"/>
              <a:gd name="connsiteX3043" fmla="*/ 1341787 w 2308383"/>
              <a:gd name="connsiteY3043" fmla="*/ 213169 h 2310955"/>
              <a:gd name="connsiteX3044" fmla="*/ 1343311 w 2308383"/>
              <a:gd name="connsiteY3044" fmla="*/ 214694 h 2310955"/>
              <a:gd name="connsiteX3045" fmla="*/ 1406462 w 2308383"/>
              <a:gd name="connsiteY3045" fmla="*/ 232124 h 2310955"/>
              <a:gd name="connsiteX3046" fmla="*/ 1411129 w 2308383"/>
              <a:gd name="connsiteY3046" fmla="*/ 227457 h 2310955"/>
              <a:gd name="connsiteX3047" fmla="*/ 1406366 w 2308383"/>
              <a:gd name="connsiteY3047" fmla="*/ 222790 h 2310955"/>
              <a:gd name="connsiteX3048" fmla="*/ 1401699 w 2308383"/>
              <a:gd name="connsiteY3048" fmla="*/ 227552 h 2310955"/>
              <a:gd name="connsiteX3049" fmla="*/ 1406462 w 2308383"/>
              <a:gd name="connsiteY3049" fmla="*/ 232124 h 2310955"/>
              <a:gd name="connsiteX3050" fmla="*/ 1468469 w 2308383"/>
              <a:gd name="connsiteY3050" fmla="*/ 249079 h 2310955"/>
              <a:gd name="connsiteX3051" fmla="*/ 1471993 w 2308383"/>
              <a:gd name="connsiteY3051" fmla="*/ 245555 h 2310955"/>
              <a:gd name="connsiteX3052" fmla="*/ 1468469 w 2308383"/>
              <a:gd name="connsiteY3052" fmla="*/ 242030 h 2310955"/>
              <a:gd name="connsiteX3053" fmla="*/ 1464945 w 2308383"/>
              <a:gd name="connsiteY3053" fmla="*/ 245555 h 2310955"/>
              <a:gd name="connsiteX3054" fmla="*/ 1468469 w 2308383"/>
              <a:gd name="connsiteY3054" fmla="*/ 249079 h 2310955"/>
              <a:gd name="connsiteX3055" fmla="*/ 1529239 w 2308383"/>
              <a:gd name="connsiteY3055" fmla="*/ 270510 h 2310955"/>
              <a:gd name="connsiteX3056" fmla="*/ 1532096 w 2308383"/>
              <a:gd name="connsiteY3056" fmla="*/ 267653 h 2310955"/>
              <a:gd name="connsiteX3057" fmla="*/ 1529239 w 2308383"/>
              <a:gd name="connsiteY3057" fmla="*/ 264795 h 2310955"/>
              <a:gd name="connsiteX3058" fmla="*/ 1526381 w 2308383"/>
              <a:gd name="connsiteY3058" fmla="*/ 267653 h 2310955"/>
              <a:gd name="connsiteX3059" fmla="*/ 1529239 w 2308383"/>
              <a:gd name="connsiteY3059" fmla="*/ 270510 h 2310955"/>
              <a:gd name="connsiteX3060" fmla="*/ 1588484 w 2308383"/>
              <a:gd name="connsiteY3060" fmla="*/ 300323 h 2310955"/>
              <a:gd name="connsiteX3061" fmla="*/ 1595152 w 2308383"/>
              <a:gd name="connsiteY3061" fmla="*/ 293561 h 2310955"/>
              <a:gd name="connsiteX3062" fmla="*/ 1588389 w 2308383"/>
              <a:gd name="connsiteY3062" fmla="*/ 286893 h 2310955"/>
              <a:gd name="connsiteX3063" fmla="*/ 1581722 w 2308383"/>
              <a:gd name="connsiteY3063" fmla="*/ 293656 h 2310955"/>
              <a:gd name="connsiteX3064" fmla="*/ 1588484 w 2308383"/>
              <a:gd name="connsiteY3064" fmla="*/ 300323 h 2310955"/>
              <a:gd name="connsiteX3065" fmla="*/ 1645920 w 2308383"/>
              <a:gd name="connsiteY3065" fmla="*/ 329375 h 2310955"/>
              <a:gd name="connsiteX3066" fmla="*/ 1651921 w 2308383"/>
              <a:gd name="connsiteY3066" fmla="*/ 323279 h 2310955"/>
              <a:gd name="connsiteX3067" fmla="*/ 1645825 w 2308383"/>
              <a:gd name="connsiteY3067" fmla="*/ 317278 h 2310955"/>
              <a:gd name="connsiteX3068" fmla="*/ 1639824 w 2308383"/>
              <a:gd name="connsiteY3068" fmla="*/ 323374 h 2310955"/>
              <a:gd name="connsiteX3069" fmla="*/ 1645920 w 2308383"/>
              <a:gd name="connsiteY3069" fmla="*/ 329375 h 2310955"/>
              <a:gd name="connsiteX3070" fmla="*/ 1701356 w 2308383"/>
              <a:gd name="connsiteY3070" fmla="*/ 362045 h 2310955"/>
              <a:gd name="connsiteX3071" fmla="*/ 1706689 w 2308383"/>
              <a:gd name="connsiteY3071" fmla="*/ 356616 h 2310955"/>
              <a:gd name="connsiteX3072" fmla="*/ 1701260 w 2308383"/>
              <a:gd name="connsiteY3072" fmla="*/ 351282 h 2310955"/>
              <a:gd name="connsiteX3073" fmla="*/ 1695926 w 2308383"/>
              <a:gd name="connsiteY3073" fmla="*/ 356711 h 2310955"/>
              <a:gd name="connsiteX3074" fmla="*/ 1701356 w 2308383"/>
              <a:gd name="connsiteY3074" fmla="*/ 362045 h 2310955"/>
              <a:gd name="connsiteX3075" fmla="*/ 1754505 w 2308383"/>
              <a:gd name="connsiteY3075" fmla="*/ 404717 h 2310955"/>
              <a:gd name="connsiteX3076" fmla="*/ 1765745 w 2308383"/>
              <a:gd name="connsiteY3076" fmla="*/ 393478 h 2310955"/>
              <a:gd name="connsiteX3077" fmla="*/ 1754505 w 2308383"/>
              <a:gd name="connsiteY3077" fmla="*/ 382238 h 2310955"/>
              <a:gd name="connsiteX3078" fmla="*/ 1743266 w 2308383"/>
              <a:gd name="connsiteY3078" fmla="*/ 393478 h 2310955"/>
              <a:gd name="connsiteX3079" fmla="*/ 1754505 w 2308383"/>
              <a:gd name="connsiteY3079" fmla="*/ 404717 h 2310955"/>
              <a:gd name="connsiteX3080" fmla="*/ 1805178 w 2308383"/>
              <a:gd name="connsiteY3080" fmla="*/ 446627 h 2310955"/>
              <a:gd name="connsiteX3081" fmla="*/ 1818227 w 2308383"/>
              <a:gd name="connsiteY3081" fmla="*/ 433483 h 2310955"/>
              <a:gd name="connsiteX3082" fmla="*/ 1805083 w 2308383"/>
              <a:gd name="connsiteY3082" fmla="*/ 420434 h 2310955"/>
              <a:gd name="connsiteX3083" fmla="*/ 1792034 w 2308383"/>
              <a:gd name="connsiteY3083" fmla="*/ 433578 h 2310955"/>
              <a:gd name="connsiteX3084" fmla="*/ 1805178 w 2308383"/>
              <a:gd name="connsiteY3084" fmla="*/ 446627 h 2310955"/>
              <a:gd name="connsiteX3085" fmla="*/ 1843468 w 2308383"/>
              <a:gd name="connsiteY3085" fmla="*/ 476917 h 2310955"/>
              <a:gd name="connsiteX3086" fmla="*/ 1853279 w 2308383"/>
              <a:gd name="connsiteY3086" fmla="*/ 486632 h 2310955"/>
              <a:gd name="connsiteX3087" fmla="*/ 1862995 w 2308383"/>
              <a:gd name="connsiteY3087" fmla="*/ 476822 h 2310955"/>
              <a:gd name="connsiteX3088" fmla="*/ 1853184 w 2308383"/>
              <a:gd name="connsiteY3088" fmla="*/ 467106 h 2310955"/>
              <a:gd name="connsiteX3089" fmla="*/ 1843468 w 2308383"/>
              <a:gd name="connsiteY3089" fmla="*/ 476917 h 2310955"/>
              <a:gd name="connsiteX3090" fmla="*/ 1886903 w 2308383"/>
              <a:gd name="connsiteY3090" fmla="*/ 523208 h 2310955"/>
              <a:gd name="connsiteX3091" fmla="*/ 1898333 w 2308383"/>
              <a:gd name="connsiteY3091" fmla="*/ 534638 h 2310955"/>
              <a:gd name="connsiteX3092" fmla="*/ 1909763 w 2308383"/>
              <a:gd name="connsiteY3092" fmla="*/ 523113 h 2310955"/>
              <a:gd name="connsiteX3093" fmla="*/ 1898333 w 2308383"/>
              <a:gd name="connsiteY3093" fmla="*/ 511778 h 2310955"/>
              <a:gd name="connsiteX3094" fmla="*/ 1886903 w 2308383"/>
              <a:gd name="connsiteY3094" fmla="*/ 523208 h 2310955"/>
              <a:gd name="connsiteX3095" fmla="*/ 1934528 w 2308383"/>
              <a:gd name="connsiteY3095" fmla="*/ 572262 h 2310955"/>
              <a:gd name="connsiteX3096" fmla="*/ 1940433 w 2308383"/>
              <a:gd name="connsiteY3096" fmla="*/ 578072 h 2310955"/>
              <a:gd name="connsiteX3097" fmla="*/ 1946243 w 2308383"/>
              <a:gd name="connsiteY3097" fmla="*/ 572167 h 2310955"/>
              <a:gd name="connsiteX3098" fmla="*/ 1940338 w 2308383"/>
              <a:gd name="connsiteY3098" fmla="*/ 566261 h 2310955"/>
              <a:gd name="connsiteX3099" fmla="*/ 1934528 w 2308383"/>
              <a:gd name="connsiteY3099" fmla="*/ 572262 h 2310955"/>
              <a:gd name="connsiteX3100" fmla="*/ 1969675 w 2308383"/>
              <a:gd name="connsiteY3100" fmla="*/ 623983 h 2310955"/>
              <a:gd name="connsiteX3101" fmla="*/ 1979295 w 2308383"/>
              <a:gd name="connsiteY3101" fmla="*/ 633508 h 2310955"/>
              <a:gd name="connsiteX3102" fmla="*/ 1988820 w 2308383"/>
              <a:gd name="connsiteY3102" fmla="*/ 623888 h 2310955"/>
              <a:gd name="connsiteX3103" fmla="*/ 1979200 w 2308383"/>
              <a:gd name="connsiteY3103" fmla="*/ 614363 h 2310955"/>
              <a:gd name="connsiteX3104" fmla="*/ 1969675 w 2308383"/>
              <a:gd name="connsiteY3104" fmla="*/ 623983 h 2310955"/>
              <a:gd name="connsiteX3105" fmla="*/ 2014823 w 2308383"/>
              <a:gd name="connsiteY3105" fmla="*/ 687515 h 2310955"/>
              <a:gd name="connsiteX3106" fmla="*/ 2024348 w 2308383"/>
              <a:gd name="connsiteY3106" fmla="*/ 677894 h 2310955"/>
              <a:gd name="connsiteX3107" fmla="*/ 2014728 w 2308383"/>
              <a:gd name="connsiteY3107" fmla="*/ 668369 h 2310955"/>
              <a:gd name="connsiteX3108" fmla="*/ 2005203 w 2308383"/>
              <a:gd name="connsiteY3108" fmla="*/ 677990 h 2310955"/>
              <a:gd name="connsiteX3109" fmla="*/ 2014823 w 2308383"/>
              <a:gd name="connsiteY3109" fmla="*/ 687515 h 2310955"/>
              <a:gd name="connsiteX3110" fmla="*/ 2046732 w 2308383"/>
              <a:gd name="connsiteY3110" fmla="*/ 746570 h 2310955"/>
              <a:gd name="connsiteX3111" fmla="*/ 2059114 w 2308383"/>
              <a:gd name="connsiteY3111" fmla="*/ 734092 h 2310955"/>
              <a:gd name="connsiteX3112" fmla="*/ 2046637 w 2308383"/>
              <a:gd name="connsiteY3112" fmla="*/ 721709 h 2310955"/>
              <a:gd name="connsiteX3113" fmla="*/ 2034254 w 2308383"/>
              <a:gd name="connsiteY3113" fmla="*/ 734187 h 2310955"/>
              <a:gd name="connsiteX3114" fmla="*/ 2046732 w 2308383"/>
              <a:gd name="connsiteY3114" fmla="*/ 746570 h 2310955"/>
              <a:gd name="connsiteX3115" fmla="*/ 2075021 w 2308383"/>
              <a:gd name="connsiteY3115" fmla="*/ 802291 h 2310955"/>
              <a:gd name="connsiteX3116" fmla="*/ 2084927 w 2308383"/>
              <a:gd name="connsiteY3116" fmla="*/ 792385 h 2310955"/>
              <a:gd name="connsiteX3117" fmla="*/ 2075021 w 2308383"/>
              <a:gd name="connsiteY3117" fmla="*/ 782479 h 2310955"/>
              <a:gd name="connsiteX3118" fmla="*/ 2065115 w 2308383"/>
              <a:gd name="connsiteY3118" fmla="*/ 792385 h 2310955"/>
              <a:gd name="connsiteX3119" fmla="*/ 2075021 w 2308383"/>
              <a:gd name="connsiteY3119" fmla="*/ 802291 h 2310955"/>
              <a:gd name="connsiteX3120" fmla="*/ 2089499 w 2308383"/>
              <a:gd name="connsiteY3120" fmla="*/ 852202 h 2310955"/>
              <a:gd name="connsiteX3121" fmla="*/ 2099405 w 2308383"/>
              <a:gd name="connsiteY3121" fmla="*/ 862108 h 2310955"/>
              <a:gd name="connsiteX3122" fmla="*/ 2109311 w 2308383"/>
              <a:gd name="connsiteY3122" fmla="*/ 852202 h 2310955"/>
              <a:gd name="connsiteX3123" fmla="*/ 2099405 w 2308383"/>
              <a:gd name="connsiteY3123" fmla="*/ 842296 h 2310955"/>
              <a:gd name="connsiteX3124" fmla="*/ 2089499 w 2308383"/>
              <a:gd name="connsiteY3124" fmla="*/ 852202 h 2310955"/>
              <a:gd name="connsiteX3125" fmla="*/ 2120075 w 2308383"/>
              <a:gd name="connsiteY3125" fmla="*/ 928211 h 2310955"/>
              <a:gd name="connsiteX3126" fmla="*/ 2134743 w 2308383"/>
              <a:gd name="connsiteY3126" fmla="*/ 913352 h 2310955"/>
              <a:gd name="connsiteX3127" fmla="*/ 2119884 w 2308383"/>
              <a:gd name="connsiteY3127" fmla="*/ 898684 h 2310955"/>
              <a:gd name="connsiteX3128" fmla="*/ 2105216 w 2308383"/>
              <a:gd name="connsiteY3128" fmla="*/ 913543 h 2310955"/>
              <a:gd name="connsiteX3129" fmla="*/ 2120075 w 2308383"/>
              <a:gd name="connsiteY3129" fmla="*/ 928211 h 2310955"/>
              <a:gd name="connsiteX3130" fmla="*/ 2123694 w 2308383"/>
              <a:gd name="connsiteY3130" fmla="*/ 976027 h 2310955"/>
              <a:gd name="connsiteX3131" fmla="*/ 2136648 w 2308383"/>
              <a:gd name="connsiteY3131" fmla="*/ 988886 h 2310955"/>
              <a:gd name="connsiteX3132" fmla="*/ 2149507 w 2308383"/>
              <a:gd name="connsiteY3132" fmla="*/ 975932 h 2310955"/>
              <a:gd name="connsiteX3133" fmla="*/ 2136553 w 2308383"/>
              <a:gd name="connsiteY3133" fmla="*/ 963073 h 2310955"/>
              <a:gd name="connsiteX3134" fmla="*/ 2123694 w 2308383"/>
              <a:gd name="connsiteY3134" fmla="*/ 976027 h 2310955"/>
              <a:gd name="connsiteX3135" fmla="*/ 2135600 w 2308383"/>
              <a:gd name="connsiteY3135" fmla="*/ 1039463 h 2310955"/>
              <a:gd name="connsiteX3136" fmla="*/ 2149221 w 2308383"/>
              <a:gd name="connsiteY3136" fmla="*/ 1052989 h 2310955"/>
              <a:gd name="connsiteX3137" fmla="*/ 2162747 w 2308383"/>
              <a:gd name="connsiteY3137" fmla="*/ 1039368 h 2310955"/>
              <a:gd name="connsiteX3138" fmla="*/ 2149126 w 2308383"/>
              <a:gd name="connsiteY3138" fmla="*/ 1025843 h 2310955"/>
              <a:gd name="connsiteX3139" fmla="*/ 2135600 w 2308383"/>
              <a:gd name="connsiteY3139" fmla="*/ 1039463 h 2310955"/>
              <a:gd name="connsiteX3140" fmla="*/ 2171224 w 2308383"/>
              <a:gd name="connsiteY3140" fmla="*/ 1103471 h 2310955"/>
              <a:gd name="connsiteX3141" fmla="*/ 2157698 w 2308383"/>
              <a:gd name="connsiteY3141" fmla="*/ 1090136 h 2310955"/>
              <a:gd name="connsiteX3142" fmla="*/ 2144268 w 2308383"/>
              <a:gd name="connsiteY3142" fmla="*/ 1103567 h 2310955"/>
              <a:gd name="connsiteX3143" fmla="*/ 2157794 w 2308383"/>
              <a:gd name="connsiteY3143" fmla="*/ 1116997 h 2310955"/>
              <a:gd name="connsiteX3144" fmla="*/ 2171224 w 2308383"/>
              <a:gd name="connsiteY3144" fmla="*/ 1103471 h 2310955"/>
              <a:gd name="connsiteX3145" fmla="*/ 2162175 w 2308383"/>
              <a:gd name="connsiteY3145" fmla="*/ 1181767 h 2310955"/>
              <a:gd name="connsiteX3146" fmla="*/ 2175891 w 2308383"/>
              <a:gd name="connsiteY3146" fmla="*/ 1167956 h 2310955"/>
              <a:gd name="connsiteX3147" fmla="*/ 2162080 w 2308383"/>
              <a:gd name="connsiteY3147" fmla="*/ 1154240 h 2310955"/>
              <a:gd name="connsiteX3148" fmla="*/ 2148364 w 2308383"/>
              <a:gd name="connsiteY3148" fmla="*/ 1168051 h 2310955"/>
              <a:gd name="connsiteX3149" fmla="*/ 2162175 w 2308383"/>
              <a:gd name="connsiteY3149" fmla="*/ 1181767 h 2310955"/>
              <a:gd name="connsiteX3150" fmla="*/ 2162270 w 2308383"/>
              <a:gd name="connsiteY3150" fmla="*/ 1218914 h 2310955"/>
              <a:gd name="connsiteX3151" fmla="*/ 2148554 w 2308383"/>
              <a:gd name="connsiteY3151" fmla="*/ 1232726 h 2310955"/>
              <a:gd name="connsiteX3152" fmla="*/ 2162366 w 2308383"/>
              <a:gd name="connsiteY3152" fmla="*/ 1246442 h 2310955"/>
              <a:gd name="connsiteX3153" fmla="*/ 2176082 w 2308383"/>
              <a:gd name="connsiteY3153" fmla="*/ 1232630 h 2310955"/>
              <a:gd name="connsiteX3154" fmla="*/ 2162270 w 2308383"/>
              <a:gd name="connsiteY3154" fmla="*/ 1218914 h 2310955"/>
              <a:gd name="connsiteX3155" fmla="*/ 2158365 w 2308383"/>
              <a:gd name="connsiteY3155" fmla="*/ 1284637 h 2310955"/>
              <a:gd name="connsiteX3156" fmla="*/ 2145792 w 2308383"/>
              <a:gd name="connsiteY3156" fmla="*/ 1297305 h 2310955"/>
              <a:gd name="connsiteX3157" fmla="*/ 2158365 w 2308383"/>
              <a:gd name="connsiteY3157" fmla="*/ 1309878 h 2310955"/>
              <a:gd name="connsiteX3158" fmla="*/ 2170938 w 2308383"/>
              <a:gd name="connsiteY3158" fmla="*/ 1297210 h 2310955"/>
              <a:gd name="connsiteX3159" fmla="*/ 2158365 w 2308383"/>
              <a:gd name="connsiteY3159" fmla="*/ 1284637 h 2310955"/>
              <a:gd name="connsiteX3160" fmla="*/ 2163032 w 2308383"/>
              <a:gd name="connsiteY3160" fmla="*/ 1361313 h 2310955"/>
              <a:gd name="connsiteX3161" fmla="*/ 2150364 w 2308383"/>
              <a:gd name="connsiteY3161" fmla="*/ 1348740 h 2310955"/>
              <a:gd name="connsiteX3162" fmla="*/ 2137791 w 2308383"/>
              <a:gd name="connsiteY3162" fmla="*/ 1361408 h 2310955"/>
              <a:gd name="connsiteX3163" fmla="*/ 2150364 w 2308383"/>
              <a:gd name="connsiteY3163" fmla="*/ 1373981 h 2310955"/>
              <a:gd name="connsiteX3164" fmla="*/ 2163032 w 2308383"/>
              <a:gd name="connsiteY3164" fmla="*/ 1361313 h 2310955"/>
              <a:gd name="connsiteX3165" fmla="*/ 2138267 w 2308383"/>
              <a:gd name="connsiteY3165" fmla="*/ 1414082 h 2310955"/>
              <a:gd name="connsiteX3166" fmla="*/ 2127599 w 2308383"/>
              <a:gd name="connsiteY3166" fmla="*/ 1424845 h 2310955"/>
              <a:gd name="connsiteX3167" fmla="*/ 2138363 w 2308383"/>
              <a:gd name="connsiteY3167" fmla="*/ 1435513 h 2310955"/>
              <a:gd name="connsiteX3168" fmla="*/ 2149031 w 2308383"/>
              <a:gd name="connsiteY3168" fmla="*/ 1424750 h 2310955"/>
              <a:gd name="connsiteX3169" fmla="*/ 2138267 w 2308383"/>
              <a:gd name="connsiteY3169" fmla="*/ 1414082 h 2310955"/>
              <a:gd name="connsiteX3170" fmla="*/ 2122075 w 2308383"/>
              <a:gd name="connsiteY3170" fmla="*/ 1474851 h 2310955"/>
              <a:gd name="connsiteX3171" fmla="*/ 2109502 w 2308383"/>
              <a:gd name="connsiteY3171" fmla="*/ 1487519 h 2310955"/>
              <a:gd name="connsiteX3172" fmla="*/ 2122170 w 2308383"/>
              <a:gd name="connsiteY3172" fmla="*/ 1500092 h 2310955"/>
              <a:gd name="connsiteX3173" fmla="*/ 2134743 w 2308383"/>
              <a:gd name="connsiteY3173" fmla="*/ 1487424 h 2310955"/>
              <a:gd name="connsiteX3174" fmla="*/ 2122075 w 2308383"/>
              <a:gd name="connsiteY3174" fmla="*/ 1474851 h 2310955"/>
              <a:gd name="connsiteX3175" fmla="*/ 2101882 w 2308383"/>
              <a:gd name="connsiteY3175" fmla="*/ 1538954 h 2310955"/>
              <a:gd name="connsiteX3176" fmla="*/ 2091976 w 2308383"/>
              <a:gd name="connsiteY3176" fmla="*/ 1548860 h 2310955"/>
              <a:gd name="connsiteX3177" fmla="*/ 2101882 w 2308383"/>
              <a:gd name="connsiteY3177" fmla="*/ 1558766 h 2310955"/>
              <a:gd name="connsiteX3178" fmla="*/ 2111788 w 2308383"/>
              <a:gd name="connsiteY3178" fmla="*/ 1548860 h 2310955"/>
              <a:gd name="connsiteX3179" fmla="*/ 2101882 w 2308383"/>
              <a:gd name="connsiteY3179" fmla="*/ 1538954 h 2310955"/>
              <a:gd name="connsiteX3180" fmla="*/ 2077879 w 2308383"/>
              <a:gd name="connsiteY3180" fmla="*/ 1602391 h 2310955"/>
              <a:gd name="connsiteX3181" fmla="*/ 2071402 w 2308383"/>
              <a:gd name="connsiteY3181" fmla="*/ 1608963 h 2310955"/>
              <a:gd name="connsiteX3182" fmla="*/ 2077974 w 2308383"/>
              <a:gd name="connsiteY3182" fmla="*/ 1615440 h 2310955"/>
              <a:gd name="connsiteX3183" fmla="*/ 2084451 w 2308383"/>
              <a:gd name="connsiteY3183" fmla="*/ 1608868 h 2310955"/>
              <a:gd name="connsiteX3184" fmla="*/ 2077879 w 2308383"/>
              <a:gd name="connsiteY3184" fmla="*/ 1602391 h 2310955"/>
              <a:gd name="connsiteX3185" fmla="*/ 2050066 w 2308383"/>
              <a:gd name="connsiteY3185" fmla="*/ 1659922 h 2310955"/>
              <a:gd name="connsiteX3186" fmla="*/ 2042732 w 2308383"/>
              <a:gd name="connsiteY3186" fmla="*/ 1667351 h 2310955"/>
              <a:gd name="connsiteX3187" fmla="*/ 2050161 w 2308383"/>
              <a:gd name="connsiteY3187" fmla="*/ 1674686 h 2310955"/>
              <a:gd name="connsiteX3188" fmla="*/ 2057495 w 2308383"/>
              <a:gd name="connsiteY3188" fmla="*/ 1667256 h 2310955"/>
              <a:gd name="connsiteX3189" fmla="*/ 2050066 w 2308383"/>
              <a:gd name="connsiteY3189" fmla="*/ 1659922 h 2310955"/>
              <a:gd name="connsiteX3190" fmla="*/ 2018538 w 2308383"/>
              <a:gd name="connsiteY3190" fmla="*/ 1716310 h 2310955"/>
              <a:gd name="connsiteX3191" fmla="*/ 2011204 w 2308383"/>
              <a:gd name="connsiteY3191" fmla="*/ 1723739 h 2310955"/>
              <a:gd name="connsiteX3192" fmla="*/ 2018633 w 2308383"/>
              <a:gd name="connsiteY3192" fmla="*/ 1731074 h 2310955"/>
              <a:gd name="connsiteX3193" fmla="*/ 2025968 w 2308383"/>
              <a:gd name="connsiteY3193" fmla="*/ 1723644 h 2310955"/>
              <a:gd name="connsiteX3194" fmla="*/ 2018538 w 2308383"/>
              <a:gd name="connsiteY3194" fmla="*/ 1716310 h 2310955"/>
              <a:gd name="connsiteX3195" fmla="*/ 1983391 w 2308383"/>
              <a:gd name="connsiteY3195" fmla="*/ 1770983 h 2310955"/>
              <a:gd name="connsiteX3196" fmla="*/ 1976342 w 2308383"/>
              <a:gd name="connsiteY3196" fmla="*/ 1778032 h 2310955"/>
              <a:gd name="connsiteX3197" fmla="*/ 1983391 w 2308383"/>
              <a:gd name="connsiteY3197" fmla="*/ 1785080 h 2310955"/>
              <a:gd name="connsiteX3198" fmla="*/ 1990439 w 2308383"/>
              <a:gd name="connsiteY3198" fmla="*/ 1778032 h 2310955"/>
              <a:gd name="connsiteX3199" fmla="*/ 1983391 w 2308383"/>
              <a:gd name="connsiteY3199" fmla="*/ 1770983 h 2310955"/>
              <a:gd name="connsiteX3200" fmla="*/ 1944910 w 2308383"/>
              <a:gd name="connsiteY3200" fmla="*/ 1826133 h 2310955"/>
              <a:gd name="connsiteX3201" fmla="*/ 1941100 w 2308383"/>
              <a:gd name="connsiteY3201" fmla="*/ 1830038 h 2310955"/>
              <a:gd name="connsiteX3202" fmla="*/ 1945005 w 2308383"/>
              <a:gd name="connsiteY3202" fmla="*/ 1833848 h 2310955"/>
              <a:gd name="connsiteX3203" fmla="*/ 1948815 w 2308383"/>
              <a:gd name="connsiteY3203" fmla="*/ 1829943 h 2310955"/>
              <a:gd name="connsiteX3204" fmla="*/ 1944910 w 2308383"/>
              <a:gd name="connsiteY3204" fmla="*/ 1826133 h 2310955"/>
              <a:gd name="connsiteX3205" fmla="*/ 1903190 w 2308383"/>
              <a:gd name="connsiteY3205" fmla="*/ 1875568 h 2310955"/>
              <a:gd name="connsiteX3206" fmla="*/ 1899380 w 2308383"/>
              <a:gd name="connsiteY3206" fmla="*/ 1879473 h 2310955"/>
              <a:gd name="connsiteX3207" fmla="*/ 1903286 w 2308383"/>
              <a:gd name="connsiteY3207" fmla="*/ 1883283 h 2310955"/>
              <a:gd name="connsiteX3208" fmla="*/ 1907096 w 2308383"/>
              <a:gd name="connsiteY3208" fmla="*/ 1879378 h 2310955"/>
              <a:gd name="connsiteX3209" fmla="*/ 1903190 w 2308383"/>
              <a:gd name="connsiteY3209" fmla="*/ 1875568 h 2310955"/>
              <a:gd name="connsiteX3210" fmla="*/ 1858423 w 2308383"/>
              <a:gd name="connsiteY3210" fmla="*/ 1922145 h 2310955"/>
              <a:gd name="connsiteX3211" fmla="*/ 1854613 w 2308383"/>
              <a:gd name="connsiteY3211" fmla="*/ 1926050 h 2310955"/>
              <a:gd name="connsiteX3212" fmla="*/ 1858518 w 2308383"/>
              <a:gd name="connsiteY3212" fmla="*/ 1929860 h 2310955"/>
              <a:gd name="connsiteX3213" fmla="*/ 1862328 w 2308383"/>
              <a:gd name="connsiteY3213" fmla="*/ 1925955 h 2310955"/>
              <a:gd name="connsiteX3214" fmla="*/ 1858423 w 2308383"/>
              <a:gd name="connsiteY3214" fmla="*/ 1922145 h 2310955"/>
              <a:gd name="connsiteX3215" fmla="*/ 1810703 w 2308383"/>
              <a:gd name="connsiteY3215" fmla="*/ 1966627 h 2310955"/>
              <a:gd name="connsiteX3216" fmla="*/ 1807750 w 2308383"/>
              <a:gd name="connsiteY3216" fmla="*/ 1969675 h 2310955"/>
              <a:gd name="connsiteX3217" fmla="*/ 1810798 w 2308383"/>
              <a:gd name="connsiteY3217" fmla="*/ 1972723 h 2310955"/>
              <a:gd name="connsiteX3218" fmla="*/ 1813846 w 2308383"/>
              <a:gd name="connsiteY3218" fmla="*/ 1969675 h 2310955"/>
              <a:gd name="connsiteX3219" fmla="*/ 1810703 w 2308383"/>
              <a:gd name="connsiteY3219" fmla="*/ 1966627 h 2310955"/>
              <a:gd name="connsiteX3220" fmla="*/ 1760315 w 2308383"/>
              <a:gd name="connsiteY3220" fmla="*/ 2004727 h 2310955"/>
              <a:gd name="connsiteX3221" fmla="*/ 1754981 w 2308383"/>
              <a:gd name="connsiteY3221" fmla="*/ 2010061 h 2310955"/>
              <a:gd name="connsiteX3222" fmla="*/ 1760315 w 2308383"/>
              <a:gd name="connsiteY3222" fmla="*/ 2015395 h 2310955"/>
              <a:gd name="connsiteX3223" fmla="*/ 1765649 w 2308383"/>
              <a:gd name="connsiteY3223" fmla="*/ 2009966 h 2310955"/>
              <a:gd name="connsiteX3224" fmla="*/ 1760315 w 2308383"/>
              <a:gd name="connsiteY3224" fmla="*/ 2004727 h 2310955"/>
              <a:gd name="connsiteX3225" fmla="*/ 1707452 w 2308383"/>
              <a:gd name="connsiteY3225" fmla="*/ 2044637 h 2310955"/>
              <a:gd name="connsiteX3226" fmla="*/ 1704785 w 2308383"/>
              <a:gd name="connsiteY3226" fmla="*/ 2047304 h 2310955"/>
              <a:gd name="connsiteX3227" fmla="*/ 1707452 w 2308383"/>
              <a:gd name="connsiteY3227" fmla="*/ 2049971 h 2310955"/>
              <a:gd name="connsiteX3228" fmla="*/ 1710118 w 2308383"/>
              <a:gd name="connsiteY3228" fmla="*/ 2047304 h 2310955"/>
              <a:gd name="connsiteX3229" fmla="*/ 1707452 w 2308383"/>
              <a:gd name="connsiteY3229" fmla="*/ 2044637 h 2310955"/>
              <a:gd name="connsiteX3230" fmla="*/ 1656493 w 2308383"/>
              <a:gd name="connsiteY3230" fmla="*/ 2081022 h 2310955"/>
              <a:gd name="connsiteX3231" fmla="*/ 1652302 w 2308383"/>
              <a:gd name="connsiteY3231" fmla="*/ 2076831 h 2310955"/>
              <a:gd name="connsiteX3232" fmla="*/ 1648111 w 2308383"/>
              <a:gd name="connsiteY3232" fmla="*/ 2081022 h 2310955"/>
              <a:gd name="connsiteX3233" fmla="*/ 1652302 w 2308383"/>
              <a:gd name="connsiteY3233" fmla="*/ 2085213 h 2310955"/>
              <a:gd name="connsiteX3234" fmla="*/ 1656493 w 2308383"/>
              <a:gd name="connsiteY3234" fmla="*/ 2081022 h 2310955"/>
              <a:gd name="connsiteX3235" fmla="*/ 1597914 w 2308383"/>
              <a:gd name="connsiteY3235" fmla="*/ 2111121 h 2310955"/>
              <a:gd name="connsiteX3236" fmla="*/ 1595057 w 2308383"/>
              <a:gd name="connsiteY3236" fmla="*/ 2108264 h 2310955"/>
              <a:gd name="connsiteX3237" fmla="*/ 1592199 w 2308383"/>
              <a:gd name="connsiteY3237" fmla="*/ 2111121 h 2310955"/>
              <a:gd name="connsiteX3238" fmla="*/ 1595057 w 2308383"/>
              <a:gd name="connsiteY3238" fmla="*/ 2113979 h 2310955"/>
              <a:gd name="connsiteX3239" fmla="*/ 1597914 w 2308383"/>
              <a:gd name="connsiteY3239" fmla="*/ 2111121 h 2310955"/>
              <a:gd name="connsiteX3240" fmla="*/ 1536002 w 2308383"/>
              <a:gd name="connsiteY3240" fmla="*/ 2133505 h 2310955"/>
              <a:gd name="connsiteX3241" fmla="*/ 1532001 w 2308383"/>
              <a:gd name="connsiteY3241" fmla="*/ 2137505 h 2310955"/>
              <a:gd name="connsiteX3242" fmla="*/ 1536097 w 2308383"/>
              <a:gd name="connsiteY3242" fmla="*/ 2141506 h 2310955"/>
              <a:gd name="connsiteX3243" fmla="*/ 1540097 w 2308383"/>
              <a:gd name="connsiteY3243" fmla="*/ 2137505 h 2310955"/>
              <a:gd name="connsiteX3244" fmla="*/ 1536002 w 2308383"/>
              <a:gd name="connsiteY3244" fmla="*/ 2133505 h 2310955"/>
              <a:gd name="connsiteX3245" fmla="*/ 1475423 w 2308383"/>
              <a:gd name="connsiteY3245" fmla="*/ 2155222 h 2310955"/>
              <a:gd name="connsiteX3246" fmla="*/ 1470565 w 2308383"/>
              <a:gd name="connsiteY3246" fmla="*/ 2160080 h 2310955"/>
              <a:gd name="connsiteX3247" fmla="*/ 1475423 w 2308383"/>
              <a:gd name="connsiteY3247" fmla="*/ 2164937 h 2310955"/>
              <a:gd name="connsiteX3248" fmla="*/ 1480280 w 2308383"/>
              <a:gd name="connsiteY3248" fmla="*/ 2160080 h 2310955"/>
              <a:gd name="connsiteX3249" fmla="*/ 1475423 w 2308383"/>
              <a:gd name="connsiteY3249" fmla="*/ 2155222 h 2310955"/>
              <a:gd name="connsiteX3250" fmla="*/ 1413415 w 2308383"/>
              <a:gd name="connsiteY3250" fmla="*/ 2175891 h 2310955"/>
              <a:gd name="connsiteX3251" fmla="*/ 1410557 w 2308383"/>
              <a:gd name="connsiteY3251" fmla="*/ 2178749 h 2310955"/>
              <a:gd name="connsiteX3252" fmla="*/ 1413415 w 2308383"/>
              <a:gd name="connsiteY3252" fmla="*/ 2181606 h 2310955"/>
              <a:gd name="connsiteX3253" fmla="*/ 1416272 w 2308383"/>
              <a:gd name="connsiteY3253" fmla="*/ 2178749 h 2310955"/>
              <a:gd name="connsiteX3254" fmla="*/ 1413415 w 2308383"/>
              <a:gd name="connsiteY3254" fmla="*/ 2175891 h 2310955"/>
              <a:gd name="connsiteX3255" fmla="*/ 1350550 w 2308383"/>
              <a:gd name="connsiteY3255" fmla="*/ 2190464 h 2310955"/>
              <a:gd name="connsiteX3256" fmla="*/ 1347692 w 2308383"/>
              <a:gd name="connsiteY3256" fmla="*/ 2193322 h 2310955"/>
              <a:gd name="connsiteX3257" fmla="*/ 1350550 w 2308383"/>
              <a:gd name="connsiteY3257" fmla="*/ 2196179 h 2310955"/>
              <a:gd name="connsiteX3258" fmla="*/ 1353407 w 2308383"/>
              <a:gd name="connsiteY3258" fmla="*/ 2193322 h 2310955"/>
              <a:gd name="connsiteX3259" fmla="*/ 1350550 w 2308383"/>
              <a:gd name="connsiteY3259" fmla="*/ 2190464 h 2310955"/>
              <a:gd name="connsiteX3260" fmla="*/ 1286732 w 2308383"/>
              <a:gd name="connsiteY3260" fmla="*/ 2200656 h 2310955"/>
              <a:gd name="connsiteX3261" fmla="*/ 1283589 w 2308383"/>
              <a:gd name="connsiteY3261" fmla="*/ 2203799 h 2310955"/>
              <a:gd name="connsiteX3262" fmla="*/ 1286828 w 2308383"/>
              <a:gd name="connsiteY3262" fmla="*/ 2206943 h 2310955"/>
              <a:gd name="connsiteX3263" fmla="*/ 1289971 w 2308383"/>
              <a:gd name="connsiteY3263" fmla="*/ 2203704 h 2310955"/>
              <a:gd name="connsiteX3264" fmla="*/ 1286732 w 2308383"/>
              <a:gd name="connsiteY3264" fmla="*/ 2200656 h 2310955"/>
              <a:gd name="connsiteX3265" fmla="*/ 1222343 w 2308383"/>
              <a:gd name="connsiteY3265" fmla="*/ 2206466 h 2310955"/>
              <a:gd name="connsiteX3266" fmla="*/ 1218533 w 2308383"/>
              <a:gd name="connsiteY3266" fmla="*/ 2210372 h 2310955"/>
              <a:gd name="connsiteX3267" fmla="*/ 1222439 w 2308383"/>
              <a:gd name="connsiteY3267" fmla="*/ 2214182 h 2310955"/>
              <a:gd name="connsiteX3268" fmla="*/ 1226249 w 2308383"/>
              <a:gd name="connsiteY3268" fmla="*/ 2210276 h 2310955"/>
              <a:gd name="connsiteX3269" fmla="*/ 1222343 w 2308383"/>
              <a:gd name="connsiteY3269" fmla="*/ 2206466 h 2310955"/>
              <a:gd name="connsiteX3270" fmla="*/ 1158050 w 2308383"/>
              <a:gd name="connsiteY3270" fmla="*/ 2282666 h 2310955"/>
              <a:gd name="connsiteX3271" fmla="*/ 1156049 w 2308383"/>
              <a:gd name="connsiteY3271" fmla="*/ 2284667 h 2310955"/>
              <a:gd name="connsiteX3272" fmla="*/ 1158050 w 2308383"/>
              <a:gd name="connsiteY3272" fmla="*/ 2286667 h 2310955"/>
              <a:gd name="connsiteX3273" fmla="*/ 1160050 w 2308383"/>
              <a:gd name="connsiteY3273" fmla="*/ 2284667 h 2310955"/>
              <a:gd name="connsiteX3274" fmla="*/ 1158050 w 2308383"/>
              <a:gd name="connsiteY3274" fmla="*/ 2282666 h 2310955"/>
              <a:gd name="connsiteX3275" fmla="*/ 1093280 w 2308383"/>
              <a:gd name="connsiteY3275" fmla="*/ 2280285 h 2310955"/>
              <a:gd name="connsiteX3276" fmla="*/ 1090898 w 2308383"/>
              <a:gd name="connsiteY3276" fmla="*/ 2282666 h 2310955"/>
              <a:gd name="connsiteX3277" fmla="*/ 1095661 w 2308383"/>
              <a:gd name="connsiteY3277" fmla="*/ 2282666 h 2310955"/>
              <a:gd name="connsiteX3278" fmla="*/ 1093280 w 2308383"/>
              <a:gd name="connsiteY3278" fmla="*/ 2280285 h 2310955"/>
              <a:gd name="connsiteX3279" fmla="*/ 445961 w 2308383"/>
              <a:gd name="connsiteY3279" fmla="*/ 2018538 h 2310955"/>
              <a:gd name="connsiteX3280" fmla="*/ 444151 w 2308383"/>
              <a:gd name="connsiteY3280" fmla="*/ 2020443 h 2310955"/>
              <a:gd name="connsiteX3281" fmla="*/ 445961 w 2308383"/>
              <a:gd name="connsiteY3281" fmla="*/ 2022253 h 2310955"/>
              <a:gd name="connsiteX3282" fmla="*/ 447770 w 2308383"/>
              <a:gd name="connsiteY3282" fmla="*/ 2020348 h 2310955"/>
              <a:gd name="connsiteX3283" fmla="*/ 445961 w 2308383"/>
              <a:gd name="connsiteY3283" fmla="*/ 2018538 h 2310955"/>
              <a:gd name="connsiteX3284" fmla="*/ 398431 w 2308383"/>
              <a:gd name="connsiteY3284" fmla="*/ 1975199 h 2310955"/>
              <a:gd name="connsiteX3285" fmla="*/ 397097 w 2308383"/>
              <a:gd name="connsiteY3285" fmla="*/ 1976533 h 2310955"/>
              <a:gd name="connsiteX3286" fmla="*/ 398431 w 2308383"/>
              <a:gd name="connsiteY3286" fmla="*/ 1977866 h 2310955"/>
              <a:gd name="connsiteX3287" fmla="*/ 399764 w 2308383"/>
              <a:gd name="connsiteY3287" fmla="*/ 1976533 h 2310955"/>
              <a:gd name="connsiteX3288" fmla="*/ 398431 w 2308383"/>
              <a:gd name="connsiteY3288" fmla="*/ 1975199 h 2310955"/>
              <a:gd name="connsiteX3289" fmla="*/ 353568 w 2308383"/>
              <a:gd name="connsiteY3289" fmla="*/ 1927670 h 2310955"/>
              <a:gd name="connsiteX3290" fmla="*/ 351187 w 2308383"/>
              <a:gd name="connsiteY3290" fmla="*/ 1930051 h 2310955"/>
              <a:gd name="connsiteX3291" fmla="*/ 353568 w 2308383"/>
              <a:gd name="connsiteY3291" fmla="*/ 1932432 h 2310955"/>
              <a:gd name="connsiteX3292" fmla="*/ 355949 w 2308383"/>
              <a:gd name="connsiteY3292" fmla="*/ 1930051 h 2310955"/>
              <a:gd name="connsiteX3293" fmla="*/ 353568 w 2308383"/>
              <a:gd name="connsiteY3293" fmla="*/ 1927670 h 2310955"/>
              <a:gd name="connsiteX3294" fmla="*/ 311563 w 2308383"/>
              <a:gd name="connsiteY3294" fmla="*/ 1878997 h 2310955"/>
              <a:gd name="connsiteX3295" fmla="*/ 309753 w 2308383"/>
              <a:gd name="connsiteY3295" fmla="*/ 1880902 h 2310955"/>
              <a:gd name="connsiteX3296" fmla="*/ 311658 w 2308383"/>
              <a:gd name="connsiteY3296" fmla="*/ 1882712 h 2310955"/>
              <a:gd name="connsiteX3297" fmla="*/ 313468 w 2308383"/>
              <a:gd name="connsiteY3297" fmla="*/ 1880807 h 2310955"/>
              <a:gd name="connsiteX3298" fmla="*/ 311563 w 2308383"/>
              <a:gd name="connsiteY3298" fmla="*/ 1878997 h 2310955"/>
              <a:gd name="connsiteX3299" fmla="*/ 272606 w 2308383"/>
              <a:gd name="connsiteY3299" fmla="*/ 1826228 h 2310955"/>
              <a:gd name="connsiteX3300" fmla="*/ 269558 w 2308383"/>
              <a:gd name="connsiteY3300" fmla="*/ 1829276 h 2310955"/>
              <a:gd name="connsiteX3301" fmla="*/ 272606 w 2308383"/>
              <a:gd name="connsiteY3301" fmla="*/ 1832229 h 2310955"/>
              <a:gd name="connsiteX3302" fmla="*/ 275654 w 2308383"/>
              <a:gd name="connsiteY3302" fmla="*/ 1829181 h 2310955"/>
              <a:gd name="connsiteX3303" fmla="*/ 272606 w 2308383"/>
              <a:gd name="connsiteY3303" fmla="*/ 1826228 h 2310955"/>
              <a:gd name="connsiteX3304" fmla="*/ 236792 w 2308383"/>
              <a:gd name="connsiteY3304" fmla="*/ 1772031 h 2310955"/>
              <a:gd name="connsiteX3305" fmla="*/ 233458 w 2308383"/>
              <a:gd name="connsiteY3305" fmla="*/ 1775365 h 2310955"/>
              <a:gd name="connsiteX3306" fmla="*/ 236887 w 2308383"/>
              <a:gd name="connsiteY3306" fmla="*/ 1778699 h 2310955"/>
              <a:gd name="connsiteX3307" fmla="*/ 240221 w 2308383"/>
              <a:gd name="connsiteY3307" fmla="*/ 1775365 h 2310955"/>
              <a:gd name="connsiteX3308" fmla="*/ 236792 w 2308383"/>
              <a:gd name="connsiteY3308" fmla="*/ 1772031 h 2310955"/>
              <a:gd name="connsiteX3309" fmla="*/ 204311 w 2308383"/>
              <a:gd name="connsiteY3309" fmla="*/ 1716119 h 2310955"/>
              <a:gd name="connsiteX3310" fmla="*/ 200978 w 2308383"/>
              <a:gd name="connsiteY3310" fmla="*/ 1719453 h 2310955"/>
              <a:gd name="connsiteX3311" fmla="*/ 204406 w 2308383"/>
              <a:gd name="connsiteY3311" fmla="*/ 1722787 h 2310955"/>
              <a:gd name="connsiteX3312" fmla="*/ 207740 w 2308383"/>
              <a:gd name="connsiteY3312" fmla="*/ 1719453 h 2310955"/>
              <a:gd name="connsiteX3313" fmla="*/ 204311 w 2308383"/>
              <a:gd name="connsiteY3313" fmla="*/ 1716119 h 2310955"/>
              <a:gd name="connsiteX3314" fmla="*/ 175165 w 2308383"/>
              <a:gd name="connsiteY3314" fmla="*/ 1660779 h 2310955"/>
              <a:gd name="connsiteX3315" fmla="*/ 174117 w 2308383"/>
              <a:gd name="connsiteY3315" fmla="*/ 1661827 h 2310955"/>
              <a:gd name="connsiteX3316" fmla="*/ 175165 w 2308383"/>
              <a:gd name="connsiteY3316" fmla="*/ 1662875 h 2310955"/>
              <a:gd name="connsiteX3317" fmla="*/ 176213 w 2308383"/>
              <a:gd name="connsiteY3317" fmla="*/ 1661827 h 2310955"/>
              <a:gd name="connsiteX3318" fmla="*/ 175165 w 2308383"/>
              <a:gd name="connsiteY3318" fmla="*/ 1660779 h 2310955"/>
              <a:gd name="connsiteX3319" fmla="*/ 149543 w 2308383"/>
              <a:gd name="connsiteY3319" fmla="*/ 1601438 h 2310955"/>
              <a:gd name="connsiteX3320" fmla="*/ 148495 w 2308383"/>
              <a:gd name="connsiteY3320" fmla="*/ 1602486 h 2310955"/>
              <a:gd name="connsiteX3321" fmla="*/ 149543 w 2308383"/>
              <a:gd name="connsiteY3321" fmla="*/ 1603534 h 2310955"/>
              <a:gd name="connsiteX3322" fmla="*/ 150590 w 2308383"/>
              <a:gd name="connsiteY3322" fmla="*/ 1602486 h 2310955"/>
              <a:gd name="connsiteX3323" fmla="*/ 149543 w 2308383"/>
              <a:gd name="connsiteY3323" fmla="*/ 1601438 h 2310955"/>
              <a:gd name="connsiteX3324" fmla="*/ 127445 w 2308383"/>
              <a:gd name="connsiteY3324" fmla="*/ 1540669 h 2310955"/>
              <a:gd name="connsiteX3325" fmla="*/ 126397 w 2308383"/>
              <a:gd name="connsiteY3325" fmla="*/ 1541717 h 2310955"/>
              <a:gd name="connsiteX3326" fmla="*/ 127445 w 2308383"/>
              <a:gd name="connsiteY3326" fmla="*/ 1542669 h 2310955"/>
              <a:gd name="connsiteX3327" fmla="*/ 128397 w 2308383"/>
              <a:gd name="connsiteY3327" fmla="*/ 1541621 h 2310955"/>
              <a:gd name="connsiteX3328" fmla="*/ 127445 w 2308383"/>
              <a:gd name="connsiteY3328" fmla="*/ 1540669 h 2310955"/>
              <a:gd name="connsiteX3329" fmla="*/ 109157 w 2308383"/>
              <a:gd name="connsiteY3329" fmla="*/ 1478852 h 2310955"/>
              <a:gd name="connsiteX3330" fmla="*/ 108299 w 2308383"/>
              <a:gd name="connsiteY3330" fmla="*/ 1479709 h 2310955"/>
              <a:gd name="connsiteX3331" fmla="*/ 109157 w 2308383"/>
              <a:gd name="connsiteY3331" fmla="*/ 1480566 h 2310955"/>
              <a:gd name="connsiteX3332" fmla="*/ 110014 w 2308383"/>
              <a:gd name="connsiteY3332" fmla="*/ 1479709 h 2310955"/>
              <a:gd name="connsiteX3333" fmla="*/ 109157 w 2308383"/>
              <a:gd name="connsiteY3333" fmla="*/ 1478852 h 2310955"/>
              <a:gd name="connsiteX3334" fmla="*/ 94488 w 2308383"/>
              <a:gd name="connsiteY3334" fmla="*/ 1415320 h 2310955"/>
              <a:gd name="connsiteX3335" fmla="*/ 93155 w 2308383"/>
              <a:gd name="connsiteY3335" fmla="*/ 1416653 h 2310955"/>
              <a:gd name="connsiteX3336" fmla="*/ 94488 w 2308383"/>
              <a:gd name="connsiteY3336" fmla="*/ 1417987 h 2310955"/>
              <a:gd name="connsiteX3337" fmla="*/ 95822 w 2308383"/>
              <a:gd name="connsiteY3337" fmla="*/ 1416653 h 2310955"/>
              <a:gd name="connsiteX3338" fmla="*/ 94488 w 2308383"/>
              <a:gd name="connsiteY3338" fmla="*/ 1415320 h 2310955"/>
              <a:gd name="connsiteX3339" fmla="*/ 83725 w 2308383"/>
              <a:gd name="connsiteY3339" fmla="*/ 1350931 h 2310955"/>
              <a:gd name="connsiteX3340" fmla="*/ 81725 w 2308383"/>
              <a:gd name="connsiteY3340" fmla="*/ 1352931 h 2310955"/>
              <a:gd name="connsiteX3341" fmla="*/ 83725 w 2308383"/>
              <a:gd name="connsiteY3341" fmla="*/ 1354931 h 2310955"/>
              <a:gd name="connsiteX3342" fmla="*/ 85725 w 2308383"/>
              <a:gd name="connsiteY3342" fmla="*/ 1352931 h 2310955"/>
              <a:gd name="connsiteX3343" fmla="*/ 83725 w 2308383"/>
              <a:gd name="connsiteY3343" fmla="*/ 1350931 h 2310955"/>
              <a:gd name="connsiteX3344" fmla="*/ 76676 w 2308383"/>
              <a:gd name="connsiteY3344" fmla="*/ 1285589 h 2310955"/>
              <a:gd name="connsiteX3345" fmla="*/ 73628 w 2308383"/>
              <a:gd name="connsiteY3345" fmla="*/ 1288637 h 2310955"/>
              <a:gd name="connsiteX3346" fmla="*/ 76676 w 2308383"/>
              <a:gd name="connsiteY3346" fmla="*/ 1291685 h 2310955"/>
              <a:gd name="connsiteX3347" fmla="*/ 79724 w 2308383"/>
              <a:gd name="connsiteY3347" fmla="*/ 1288637 h 2310955"/>
              <a:gd name="connsiteX3348" fmla="*/ 76676 w 2308383"/>
              <a:gd name="connsiteY3348" fmla="*/ 1285589 h 2310955"/>
              <a:gd name="connsiteX3349" fmla="*/ 77057 w 2308383"/>
              <a:gd name="connsiteY3349" fmla="*/ 1224058 h 2310955"/>
              <a:gd name="connsiteX3350" fmla="*/ 73533 w 2308383"/>
              <a:gd name="connsiteY3350" fmla="*/ 1220534 h 2310955"/>
              <a:gd name="connsiteX3351" fmla="*/ 70009 w 2308383"/>
              <a:gd name="connsiteY3351" fmla="*/ 1224058 h 2310955"/>
              <a:gd name="connsiteX3352" fmla="*/ 73533 w 2308383"/>
              <a:gd name="connsiteY3352" fmla="*/ 1227582 h 2310955"/>
              <a:gd name="connsiteX3353" fmla="*/ 77057 w 2308383"/>
              <a:gd name="connsiteY3353" fmla="*/ 1224058 h 2310955"/>
              <a:gd name="connsiteX3354" fmla="*/ 74295 w 2308383"/>
              <a:gd name="connsiteY3354" fmla="*/ 1162907 h 2310955"/>
              <a:gd name="connsiteX3355" fmla="*/ 77819 w 2308383"/>
              <a:gd name="connsiteY3355" fmla="*/ 1159383 h 2310955"/>
              <a:gd name="connsiteX3356" fmla="*/ 74295 w 2308383"/>
              <a:gd name="connsiteY3356" fmla="*/ 1155859 h 2310955"/>
              <a:gd name="connsiteX3357" fmla="*/ 70771 w 2308383"/>
              <a:gd name="connsiteY3357" fmla="*/ 1159383 h 2310955"/>
              <a:gd name="connsiteX3358" fmla="*/ 74295 w 2308383"/>
              <a:gd name="connsiteY3358" fmla="*/ 1162907 h 2310955"/>
              <a:gd name="connsiteX3359" fmla="*/ 78867 w 2308383"/>
              <a:gd name="connsiteY3359" fmla="*/ 1091184 h 2310955"/>
              <a:gd name="connsiteX3360" fmla="*/ 75248 w 2308383"/>
              <a:gd name="connsiteY3360" fmla="*/ 1094899 h 2310955"/>
              <a:gd name="connsiteX3361" fmla="*/ 78962 w 2308383"/>
              <a:gd name="connsiteY3361" fmla="*/ 1098614 h 2310955"/>
              <a:gd name="connsiteX3362" fmla="*/ 82677 w 2308383"/>
              <a:gd name="connsiteY3362" fmla="*/ 1094899 h 2310955"/>
              <a:gd name="connsiteX3363" fmla="*/ 78867 w 2308383"/>
              <a:gd name="connsiteY3363" fmla="*/ 1091184 h 2310955"/>
              <a:gd name="connsiteX3364" fmla="*/ 87344 w 2308383"/>
              <a:gd name="connsiteY3364" fmla="*/ 1026890 h 2310955"/>
              <a:gd name="connsiteX3365" fmla="*/ 83534 w 2308383"/>
              <a:gd name="connsiteY3365" fmla="*/ 1030796 h 2310955"/>
              <a:gd name="connsiteX3366" fmla="*/ 87344 w 2308383"/>
              <a:gd name="connsiteY3366" fmla="*/ 1034701 h 2310955"/>
              <a:gd name="connsiteX3367" fmla="*/ 91250 w 2308383"/>
              <a:gd name="connsiteY3367" fmla="*/ 1030796 h 2310955"/>
              <a:gd name="connsiteX3368" fmla="*/ 87344 w 2308383"/>
              <a:gd name="connsiteY3368" fmla="*/ 1026890 h 2310955"/>
              <a:gd name="connsiteX3369" fmla="*/ 99632 w 2308383"/>
              <a:gd name="connsiteY3369" fmla="*/ 963740 h 2310955"/>
              <a:gd name="connsiteX3370" fmla="*/ 96107 w 2308383"/>
              <a:gd name="connsiteY3370" fmla="*/ 967264 h 2310955"/>
              <a:gd name="connsiteX3371" fmla="*/ 99632 w 2308383"/>
              <a:gd name="connsiteY3371" fmla="*/ 970788 h 2310955"/>
              <a:gd name="connsiteX3372" fmla="*/ 103156 w 2308383"/>
              <a:gd name="connsiteY3372" fmla="*/ 967264 h 2310955"/>
              <a:gd name="connsiteX3373" fmla="*/ 99632 w 2308383"/>
              <a:gd name="connsiteY3373" fmla="*/ 963740 h 2310955"/>
              <a:gd name="connsiteX3374" fmla="*/ 115634 w 2308383"/>
              <a:gd name="connsiteY3374" fmla="*/ 901637 h 2310955"/>
              <a:gd name="connsiteX3375" fmla="*/ 112681 w 2308383"/>
              <a:gd name="connsiteY3375" fmla="*/ 904685 h 2310955"/>
              <a:gd name="connsiteX3376" fmla="*/ 115729 w 2308383"/>
              <a:gd name="connsiteY3376" fmla="*/ 907637 h 2310955"/>
              <a:gd name="connsiteX3377" fmla="*/ 118777 w 2308383"/>
              <a:gd name="connsiteY3377" fmla="*/ 904589 h 2310955"/>
              <a:gd name="connsiteX3378" fmla="*/ 115634 w 2308383"/>
              <a:gd name="connsiteY3378" fmla="*/ 901637 h 2310955"/>
              <a:gd name="connsiteX3379" fmla="*/ 135350 w 2308383"/>
              <a:gd name="connsiteY3379" fmla="*/ 837724 h 2310955"/>
              <a:gd name="connsiteX3380" fmla="*/ 130016 w 2308383"/>
              <a:gd name="connsiteY3380" fmla="*/ 843153 h 2310955"/>
              <a:gd name="connsiteX3381" fmla="*/ 135446 w 2308383"/>
              <a:gd name="connsiteY3381" fmla="*/ 848487 h 2310955"/>
              <a:gd name="connsiteX3382" fmla="*/ 140780 w 2308383"/>
              <a:gd name="connsiteY3382" fmla="*/ 843058 h 2310955"/>
              <a:gd name="connsiteX3383" fmla="*/ 135350 w 2308383"/>
              <a:gd name="connsiteY3383" fmla="*/ 837724 h 2310955"/>
              <a:gd name="connsiteX3384" fmla="*/ 158782 w 2308383"/>
              <a:gd name="connsiteY3384" fmla="*/ 787051 h 2310955"/>
              <a:gd name="connsiteX3385" fmla="*/ 162973 w 2308383"/>
              <a:gd name="connsiteY3385" fmla="*/ 782860 h 2310955"/>
              <a:gd name="connsiteX3386" fmla="*/ 158782 w 2308383"/>
              <a:gd name="connsiteY3386" fmla="*/ 778669 h 2310955"/>
              <a:gd name="connsiteX3387" fmla="*/ 154591 w 2308383"/>
              <a:gd name="connsiteY3387" fmla="*/ 782860 h 2310955"/>
              <a:gd name="connsiteX3388" fmla="*/ 158782 w 2308383"/>
              <a:gd name="connsiteY3388" fmla="*/ 787051 h 2310955"/>
              <a:gd name="connsiteX3389" fmla="*/ 185833 w 2308383"/>
              <a:gd name="connsiteY3389" fmla="*/ 727234 h 2310955"/>
              <a:gd name="connsiteX3390" fmla="*/ 188976 w 2308383"/>
              <a:gd name="connsiteY3390" fmla="*/ 723995 h 2310955"/>
              <a:gd name="connsiteX3391" fmla="*/ 185738 w 2308383"/>
              <a:gd name="connsiteY3391" fmla="*/ 720852 h 2310955"/>
              <a:gd name="connsiteX3392" fmla="*/ 182594 w 2308383"/>
              <a:gd name="connsiteY3392" fmla="*/ 724090 h 2310955"/>
              <a:gd name="connsiteX3393" fmla="*/ 185833 w 2308383"/>
              <a:gd name="connsiteY3393" fmla="*/ 727234 h 2310955"/>
              <a:gd name="connsiteX3394" fmla="*/ 208979 w 2308383"/>
              <a:gd name="connsiteY3394" fmla="*/ 667036 h 2310955"/>
              <a:gd name="connsiteX3395" fmla="*/ 216218 w 2308383"/>
              <a:gd name="connsiteY3395" fmla="*/ 674180 h 2310955"/>
              <a:gd name="connsiteX3396" fmla="*/ 223456 w 2308383"/>
              <a:gd name="connsiteY3396" fmla="*/ 666940 h 2310955"/>
              <a:gd name="connsiteX3397" fmla="*/ 216218 w 2308383"/>
              <a:gd name="connsiteY3397" fmla="*/ 659797 h 2310955"/>
              <a:gd name="connsiteX3398" fmla="*/ 208979 w 2308383"/>
              <a:gd name="connsiteY3398" fmla="*/ 667036 h 2310955"/>
              <a:gd name="connsiteX3399" fmla="*/ 250031 w 2308383"/>
              <a:gd name="connsiteY3399" fmla="*/ 618458 h 2310955"/>
              <a:gd name="connsiteX3400" fmla="*/ 256508 w 2308383"/>
              <a:gd name="connsiteY3400" fmla="*/ 611886 h 2310955"/>
              <a:gd name="connsiteX3401" fmla="*/ 249936 w 2308383"/>
              <a:gd name="connsiteY3401" fmla="*/ 605314 h 2310955"/>
              <a:gd name="connsiteX3402" fmla="*/ 243364 w 2308383"/>
              <a:gd name="connsiteY3402" fmla="*/ 611886 h 2310955"/>
              <a:gd name="connsiteX3403" fmla="*/ 250031 w 2308383"/>
              <a:gd name="connsiteY3403" fmla="*/ 618458 h 2310955"/>
              <a:gd name="connsiteX3404" fmla="*/ 287084 w 2308383"/>
              <a:gd name="connsiteY3404" fmla="*/ 568071 h 2310955"/>
              <a:gd name="connsiteX3405" fmla="*/ 296323 w 2308383"/>
              <a:gd name="connsiteY3405" fmla="*/ 558832 h 2310955"/>
              <a:gd name="connsiteX3406" fmla="*/ 287084 w 2308383"/>
              <a:gd name="connsiteY3406" fmla="*/ 549593 h 2310955"/>
              <a:gd name="connsiteX3407" fmla="*/ 277844 w 2308383"/>
              <a:gd name="connsiteY3407" fmla="*/ 558832 h 2310955"/>
              <a:gd name="connsiteX3408" fmla="*/ 287084 w 2308383"/>
              <a:gd name="connsiteY3408" fmla="*/ 568071 h 2310955"/>
              <a:gd name="connsiteX3409" fmla="*/ 327184 w 2308383"/>
              <a:gd name="connsiteY3409" fmla="*/ 516541 h 2310955"/>
              <a:gd name="connsiteX3410" fmla="*/ 335566 w 2308383"/>
              <a:gd name="connsiteY3410" fmla="*/ 508159 h 2310955"/>
              <a:gd name="connsiteX3411" fmla="*/ 327184 w 2308383"/>
              <a:gd name="connsiteY3411" fmla="*/ 499777 h 2310955"/>
              <a:gd name="connsiteX3412" fmla="*/ 318802 w 2308383"/>
              <a:gd name="connsiteY3412" fmla="*/ 508159 h 2310955"/>
              <a:gd name="connsiteX3413" fmla="*/ 327184 w 2308383"/>
              <a:gd name="connsiteY3413" fmla="*/ 516541 h 2310955"/>
              <a:gd name="connsiteX3414" fmla="*/ 370332 w 2308383"/>
              <a:gd name="connsiteY3414" fmla="*/ 471583 h 2310955"/>
              <a:gd name="connsiteX3415" fmla="*/ 381857 w 2308383"/>
              <a:gd name="connsiteY3415" fmla="*/ 459962 h 2310955"/>
              <a:gd name="connsiteX3416" fmla="*/ 370237 w 2308383"/>
              <a:gd name="connsiteY3416" fmla="*/ 448437 h 2310955"/>
              <a:gd name="connsiteX3417" fmla="*/ 358712 w 2308383"/>
              <a:gd name="connsiteY3417" fmla="*/ 460058 h 2310955"/>
              <a:gd name="connsiteX3418" fmla="*/ 370332 w 2308383"/>
              <a:gd name="connsiteY3418" fmla="*/ 471583 h 2310955"/>
              <a:gd name="connsiteX3419" fmla="*/ 416243 w 2308383"/>
              <a:gd name="connsiteY3419" fmla="*/ 425863 h 2310955"/>
              <a:gd name="connsiteX3420" fmla="*/ 427577 w 2308383"/>
              <a:gd name="connsiteY3420" fmla="*/ 414433 h 2310955"/>
              <a:gd name="connsiteX3421" fmla="*/ 416052 w 2308383"/>
              <a:gd name="connsiteY3421" fmla="*/ 403098 h 2310955"/>
              <a:gd name="connsiteX3422" fmla="*/ 404717 w 2308383"/>
              <a:gd name="connsiteY3422" fmla="*/ 414528 h 2310955"/>
              <a:gd name="connsiteX3423" fmla="*/ 416243 w 2308383"/>
              <a:gd name="connsiteY3423" fmla="*/ 425863 h 2310955"/>
              <a:gd name="connsiteX3424" fmla="*/ 464725 w 2308383"/>
              <a:gd name="connsiteY3424" fmla="*/ 383096 h 2310955"/>
              <a:gd name="connsiteX3425" fmla="*/ 476060 w 2308383"/>
              <a:gd name="connsiteY3425" fmla="*/ 371666 h 2310955"/>
              <a:gd name="connsiteX3426" fmla="*/ 464630 w 2308383"/>
              <a:gd name="connsiteY3426" fmla="*/ 360331 h 2310955"/>
              <a:gd name="connsiteX3427" fmla="*/ 453295 w 2308383"/>
              <a:gd name="connsiteY3427" fmla="*/ 371761 h 2310955"/>
              <a:gd name="connsiteX3428" fmla="*/ 464725 w 2308383"/>
              <a:gd name="connsiteY3428" fmla="*/ 383096 h 2310955"/>
              <a:gd name="connsiteX3429" fmla="*/ 515684 w 2308383"/>
              <a:gd name="connsiteY3429" fmla="*/ 339471 h 2310955"/>
              <a:gd name="connsiteX3430" fmla="*/ 523208 w 2308383"/>
              <a:gd name="connsiteY3430" fmla="*/ 331946 h 2310955"/>
              <a:gd name="connsiteX3431" fmla="*/ 515588 w 2308383"/>
              <a:gd name="connsiteY3431" fmla="*/ 324422 h 2310955"/>
              <a:gd name="connsiteX3432" fmla="*/ 508064 w 2308383"/>
              <a:gd name="connsiteY3432" fmla="*/ 332042 h 2310955"/>
              <a:gd name="connsiteX3433" fmla="*/ 515684 w 2308383"/>
              <a:gd name="connsiteY3433" fmla="*/ 339471 h 2310955"/>
              <a:gd name="connsiteX3434" fmla="*/ 569024 w 2308383"/>
              <a:gd name="connsiteY3434" fmla="*/ 302705 h 2310955"/>
              <a:gd name="connsiteX3435" fmla="*/ 576358 w 2308383"/>
              <a:gd name="connsiteY3435" fmla="*/ 295275 h 2310955"/>
              <a:gd name="connsiteX3436" fmla="*/ 568928 w 2308383"/>
              <a:gd name="connsiteY3436" fmla="*/ 287941 h 2310955"/>
              <a:gd name="connsiteX3437" fmla="*/ 561594 w 2308383"/>
              <a:gd name="connsiteY3437" fmla="*/ 295370 h 2310955"/>
              <a:gd name="connsiteX3438" fmla="*/ 569024 w 2308383"/>
              <a:gd name="connsiteY3438" fmla="*/ 302705 h 2310955"/>
              <a:gd name="connsiteX3439" fmla="*/ 624364 w 2308383"/>
              <a:gd name="connsiteY3439" fmla="*/ 265176 h 2310955"/>
              <a:gd name="connsiteX3440" fmla="*/ 627507 w 2308383"/>
              <a:gd name="connsiteY3440" fmla="*/ 262033 h 2310955"/>
              <a:gd name="connsiteX3441" fmla="*/ 624269 w 2308383"/>
              <a:gd name="connsiteY3441" fmla="*/ 258890 h 2310955"/>
              <a:gd name="connsiteX3442" fmla="*/ 621125 w 2308383"/>
              <a:gd name="connsiteY3442" fmla="*/ 262128 h 2310955"/>
              <a:gd name="connsiteX3443" fmla="*/ 624364 w 2308383"/>
              <a:gd name="connsiteY3443" fmla="*/ 265176 h 2310955"/>
              <a:gd name="connsiteX3444" fmla="*/ 681704 w 2308383"/>
              <a:gd name="connsiteY3444" fmla="*/ 235172 h 2310955"/>
              <a:gd name="connsiteX3445" fmla="*/ 684848 w 2308383"/>
              <a:gd name="connsiteY3445" fmla="*/ 232029 h 2310955"/>
              <a:gd name="connsiteX3446" fmla="*/ 681609 w 2308383"/>
              <a:gd name="connsiteY3446" fmla="*/ 228886 h 2310955"/>
              <a:gd name="connsiteX3447" fmla="*/ 678466 w 2308383"/>
              <a:gd name="connsiteY3447" fmla="*/ 232124 h 2310955"/>
              <a:gd name="connsiteX3448" fmla="*/ 681704 w 2308383"/>
              <a:gd name="connsiteY3448" fmla="*/ 235172 h 2310955"/>
              <a:gd name="connsiteX3449" fmla="*/ 740664 w 2308383"/>
              <a:gd name="connsiteY3449" fmla="*/ 207645 h 2310955"/>
              <a:gd name="connsiteX3450" fmla="*/ 742855 w 2308383"/>
              <a:gd name="connsiteY3450" fmla="*/ 205454 h 2310955"/>
              <a:gd name="connsiteX3451" fmla="*/ 740664 w 2308383"/>
              <a:gd name="connsiteY3451" fmla="*/ 203264 h 2310955"/>
              <a:gd name="connsiteX3452" fmla="*/ 738473 w 2308383"/>
              <a:gd name="connsiteY3452" fmla="*/ 205454 h 2310955"/>
              <a:gd name="connsiteX3453" fmla="*/ 740664 w 2308383"/>
              <a:gd name="connsiteY3453" fmla="*/ 207645 h 2310955"/>
              <a:gd name="connsiteX3454" fmla="*/ 801148 w 2308383"/>
              <a:gd name="connsiteY3454" fmla="*/ 187357 h 2310955"/>
              <a:gd name="connsiteX3455" fmla="*/ 806006 w 2308383"/>
              <a:gd name="connsiteY3455" fmla="*/ 182499 h 2310955"/>
              <a:gd name="connsiteX3456" fmla="*/ 801148 w 2308383"/>
              <a:gd name="connsiteY3456" fmla="*/ 177641 h 2310955"/>
              <a:gd name="connsiteX3457" fmla="*/ 796290 w 2308383"/>
              <a:gd name="connsiteY3457" fmla="*/ 182499 h 2310955"/>
              <a:gd name="connsiteX3458" fmla="*/ 801148 w 2308383"/>
              <a:gd name="connsiteY3458" fmla="*/ 187357 h 2310955"/>
              <a:gd name="connsiteX3459" fmla="*/ 862870 w 2308383"/>
              <a:gd name="connsiteY3459" fmla="*/ 171450 h 2310955"/>
              <a:gd name="connsiteX3460" fmla="*/ 871061 w 2308383"/>
              <a:gd name="connsiteY3460" fmla="*/ 163163 h 2310955"/>
              <a:gd name="connsiteX3461" fmla="*/ 862870 w 2308383"/>
              <a:gd name="connsiteY3461" fmla="*/ 154972 h 2310955"/>
              <a:gd name="connsiteX3462" fmla="*/ 854678 w 2308383"/>
              <a:gd name="connsiteY3462" fmla="*/ 163259 h 2310955"/>
              <a:gd name="connsiteX3463" fmla="*/ 862870 w 2308383"/>
              <a:gd name="connsiteY3463" fmla="*/ 171450 h 2310955"/>
              <a:gd name="connsiteX3464" fmla="*/ 925640 w 2308383"/>
              <a:gd name="connsiteY3464" fmla="*/ 157448 h 2310955"/>
              <a:gd name="connsiteX3465" fmla="*/ 935355 w 2308383"/>
              <a:gd name="connsiteY3465" fmla="*/ 147638 h 2310955"/>
              <a:gd name="connsiteX3466" fmla="*/ 925544 w 2308383"/>
              <a:gd name="connsiteY3466" fmla="*/ 137922 h 2310955"/>
              <a:gd name="connsiteX3467" fmla="*/ 915829 w 2308383"/>
              <a:gd name="connsiteY3467" fmla="*/ 147733 h 2310955"/>
              <a:gd name="connsiteX3468" fmla="*/ 925640 w 2308383"/>
              <a:gd name="connsiteY3468" fmla="*/ 157448 h 2310955"/>
              <a:gd name="connsiteX3469" fmla="*/ 989171 w 2308383"/>
              <a:gd name="connsiteY3469" fmla="*/ 142970 h 2310955"/>
              <a:gd name="connsiteX3470" fmla="*/ 996220 w 2308383"/>
              <a:gd name="connsiteY3470" fmla="*/ 135922 h 2310955"/>
              <a:gd name="connsiteX3471" fmla="*/ 989171 w 2308383"/>
              <a:gd name="connsiteY3471" fmla="*/ 128873 h 2310955"/>
              <a:gd name="connsiteX3472" fmla="*/ 982123 w 2308383"/>
              <a:gd name="connsiteY3472" fmla="*/ 135922 h 2310955"/>
              <a:gd name="connsiteX3473" fmla="*/ 989171 w 2308383"/>
              <a:gd name="connsiteY3473" fmla="*/ 142970 h 2310955"/>
              <a:gd name="connsiteX3474" fmla="*/ 1053370 w 2308383"/>
              <a:gd name="connsiteY3474" fmla="*/ 134017 h 2310955"/>
              <a:gd name="connsiteX3475" fmla="*/ 1059371 w 2308383"/>
              <a:gd name="connsiteY3475" fmla="*/ 127921 h 2310955"/>
              <a:gd name="connsiteX3476" fmla="*/ 1053275 w 2308383"/>
              <a:gd name="connsiteY3476" fmla="*/ 121920 h 2310955"/>
              <a:gd name="connsiteX3477" fmla="*/ 1047274 w 2308383"/>
              <a:gd name="connsiteY3477" fmla="*/ 128016 h 2310955"/>
              <a:gd name="connsiteX3478" fmla="*/ 1053370 w 2308383"/>
              <a:gd name="connsiteY3478" fmla="*/ 134017 h 2310955"/>
              <a:gd name="connsiteX3479" fmla="*/ 1117854 w 2308383"/>
              <a:gd name="connsiteY3479" fmla="*/ 129921 h 2310955"/>
              <a:gd name="connsiteX3480" fmla="*/ 1123855 w 2308383"/>
              <a:gd name="connsiteY3480" fmla="*/ 123825 h 2310955"/>
              <a:gd name="connsiteX3481" fmla="*/ 1117759 w 2308383"/>
              <a:gd name="connsiteY3481" fmla="*/ 117824 h 2310955"/>
              <a:gd name="connsiteX3482" fmla="*/ 1111758 w 2308383"/>
              <a:gd name="connsiteY3482" fmla="*/ 123825 h 2310955"/>
              <a:gd name="connsiteX3483" fmla="*/ 1117854 w 2308383"/>
              <a:gd name="connsiteY3483" fmla="*/ 129921 h 2310955"/>
              <a:gd name="connsiteX3484" fmla="*/ 1182529 w 2308383"/>
              <a:gd name="connsiteY3484" fmla="*/ 127349 h 2310955"/>
              <a:gd name="connsiteX3485" fmla="*/ 1186244 w 2308383"/>
              <a:gd name="connsiteY3485" fmla="*/ 123634 h 2310955"/>
              <a:gd name="connsiteX3486" fmla="*/ 1182529 w 2308383"/>
              <a:gd name="connsiteY3486" fmla="*/ 120015 h 2310955"/>
              <a:gd name="connsiteX3487" fmla="*/ 1178909 w 2308383"/>
              <a:gd name="connsiteY3487" fmla="*/ 123730 h 2310955"/>
              <a:gd name="connsiteX3488" fmla="*/ 1182529 w 2308383"/>
              <a:gd name="connsiteY3488" fmla="*/ 127349 h 2310955"/>
              <a:gd name="connsiteX3489" fmla="*/ 1247108 w 2308383"/>
              <a:gd name="connsiteY3489" fmla="*/ 129064 h 2310955"/>
              <a:gd name="connsiteX3490" fmla="*/ 1248918 w 2308383"/>
              <a:gd name="connsiteY3490" fmla="*/ 127254 h 2310955"/>
              <a:gd name="connsiteX3491" fmla="*/ 1247108 w 2308383"/>
              <a:gd name="connsiteY3491" fmla="*/ 125444 h 2310955"/>
              <a:gd name="connsiteX3492" fmla="*/ 1245299 w 2308383"/>
              <a:gd name="connsiteY3492" fmla="*/ 127349 h 2310955"/>
              <a:gd name="connsiteX3493" fmla="*/ 1247108 w 2308383"/>
              <a:gd name="connsiteY3493" fmla="*/ 129064 h 2310955"/>
              <a:gd name="connsiteX3494" fmla="*/ 1311974 w 2308383"/>
              <a:gd name="connsiteY3494" fmla="*/ 134779 h 2310955"/>
              <a:gd name="connsiteX3495" fmla="*/ 1311307 w 2308383"/>
              <a:gd name="connsiteY3495" fmla="*/ 134112 h 2310955"/>
              <a:gd name="connsiteX3496" fmla="*/ 1310640 w 2308383"/>
              <a:gd name="connsiteY3496" fmla="*/ 134779 h 2310955"/>
              <a:gd name="connsiteX3497" fmla="*/ 1311307 w 2308383"/>
              <a:gd name="connsiteY3497" fmla="*/ 135446 h 2310955"/>
              <a:gd name="connsiteX3498" fmla="*/ 1311974 w 2308383"/>
              <a:gd name="connsiteY3498" fmla="*/ 134779 h 2310955"/>
              <a:gd name="connsiteX3499" fmla="*/ 1374934 w 2308383"/>
              <a:gd name="connsiteY3499" fmla="*/ 147542 h 2310955"/>
              <a:gd name="connsiteX3500" fmla="*/ 1376458 w 2308383"/>
              <a:gd name="connsiteY3500" fmla="*/ 146018 h 2310955"/>
              <a:gd name="connsiteX3501" fmla="*/ 1374934 w 2308383"/>
              <a:gd name="connsiteY3501" fmla="*/ 144494 h 2310955"/>
              <a:gd name="connsiteX3502" fmla="*/ 1373410 w 2308383"/>
              <a:gd name="connsiteY3502" fmla="*/ 146018 h 2310955"/>
              <a:gd name="connsiteX3503" fmla="*/ 1374934 w 2308383"/>
              <a:gd name="connsiteY3503" fmla="*/ 147542 h 2310955"/>
              <a:gd name="connsiteX3504" fmla="*/ 1437799 w 2308383"/>
              <a:gd name="connsiteY3504" fmla="*/ 162211 h 2310955"/>
              <a:gd name="connsiteX3505" fmla="*/ 1438847 w 2308383"/>
              <a:gd name="connsiteY3505" fmla="*/ 161163 h 2310955"/>
              <a:gd name="connsiteX3506" fmla="*/ 1437799 w 2308383"/>
              <a:gd name="connsiteY3506" fmla="*/ 160211 h 2310955"/>
              <a:gd name="connsiteX3507" fmla="*/ 1436846 w 2308383"/>
              <a:gd name="connsiteY3507" fmla="*/ 161258 h 2310955"/>
              <a:gd name="connsiteX3508" fmla="*/ 1437799 w 2308383"/>
              <a:gd name="connsiteY3508" fmla="*/ 162211 h 2310955"/>
              <a:gd name="connsiteX3509" fmla="*/ 1500378 w 2308383"/>
              <a:gd name="connsiteY3509" fmla="*/ 180023 h 2310955"/>
              <a:gd name="connsiteX3510" fmla="*/ 1499711 w 2308383"/>
              <a:gd name="connsiteY3510" fmla="*/ 179356 h 2310955"/>
              <a:gd name="connsiteX3511" fmla="*/ 1499045 w 2308383"/>
              <a:gd name="connsiteY3511" fmla="*/ 180023 h 2310955"/>
              <a:gd name="connsiteX3512" fmla="*/ 1499711 w 2308383"/>
              <a:gd name="connsiteY3512" fmla="*/ 180689 h 2310955"/>
              <a:gd name="connsiteX3513" fmla="*/ 1500378 w 2308383"/>
              <a:gd name="connsiteY3513" fmla="*/ 180023 h 2310955"/>
              <a:gd name="connsiteX3514" fmla="*/ 1560957 w 2308383"/>
              <a:gd name="connsiteY3514" fmla="*/ 202502 h 2310955"/>
              <a:gd name="connsiteX3515" fmla="*/ 1560290 w 2308383"/>
              <a:gd name="connsiteY3515" fmla="*/ 201835 h 2310955"/>
              <a:gd name="connsiteX3516" fmla="*/ 1559624 w 2308383"/>
              <a:gd name="connsiteY3516" fmla="*/ 202502 h 2310955"/>
              <a:gd name="connsiteX3517" fmla="*/ 1560290 w 2308383"/>
              <a:gd name="connsiteY3517" fmla="*/ 203168 h 2310955"/>
              <a:gd name="connsiteX3518" fmla="*/ 1560957 w 2308383"/>
              <a:gd name="connsiteY3518" fmla="*/ 202502 h 2310955"/>
              <a:gd name="connsiteX3519" fmla="*/ 1619441 w 2308383"/>
              <a:gd name="connsiteY3519" fmla="*/ 230981 h 2310955"/>
              <a:gd name="connsiteX3520" fmla="*/ 1621822 w 2308383"/>
              <a:gd name="connsiteY3520" fmla="*/ 228600 h 2310955"/>
              <a:gd name="connsiteX3521" fmla="*/ 1619441 w 2308383"/>
              <a:gd name="connsiteY3521" fmla="*/ 226219 h 2310955"/>
              <a:gd name="connsiteX3522" fmla="*/ 1617059 w 2308383"/>
              <a:gd name="connsiteY3522" fmla="*/ 228600 h 2310955"/>
              <a:gd name="connsiteX3523" fmla="*/ 1619441 w 2308383"/>
              <a:gd name="connsiteY3523" fmla="*/ 230981 h 2310955"/>
              <a:gd name="connsiteX3524" fmla="*/ 1676972 w 2308383"/>
              <a:gd name="connsiteY3524" fmla="*/ 260318 h 2310955"/>
              <a:gd name="connsiteX3525" fmla="*/ 1679162 w 2308383"/>
              <a:gd name="connsiteY3525" fmla="*/ 258128 h 2310955"/>
              <a:gd name="connsiteX3526" fmla="*/ 1676972 w 2308383"/>
              <a:gd name="connsiteY3526" fmla="*/ 255937 h 2310955"/>
              <a:gd name="connsiteX3527" fmla="*/ 1674781 w 2308383"/>
              <a:gd name="connsiteY3527" fmla="*/ 258128 h 2310955"/>
              <a:gd name="connsiteX3528" fmla="*/ 1676972 w 2308383"/>
              <a:gd name="connsiteY3528" fmla="*/ 260318 h 2310955"/>
              <a:gd name="connsiteX3529" fmla="*/ 1732598 w 2308383"/>
              <a:gd name="connsiteY3529" fmla="*/ 296513 h 2310955"/>
              <a:gd name="connsiteX3530" fmla="*/ 1737932 w 2308383"/>
              <a:gd name="connsiteY3530" fmla="*/ 291084 h 2310955"/>
              <a:gd name="connsiteX3531" fmla="*/ 1732598 w 2308383"/>
              <a:gd name="connsiteY3531" fmla="*/ 285750 h 2310955"/>
              <a:gd name="connsiteX3532" fmla="*/ 1727264 w 2308383"/>
              <a:gd name="connsiteY3532" fmla="*/ 291179 h 2310955"/>
              <a:gd name="connsiteX3533" fmla="*/ 1732598 w 2308383"/>
              <a:gd name="connsiteY3533" fmla="*/ 296513 h 2310955"/>
              <a:gd name="connsiteX3534" fmla="*/ 1786128 w 2308383"/>
              <a:gd name="connsiteY3534" fmla="*/ 331756 h 2310955"/>
              <a:gd name="connsiteX3535" fmla="*/ 1790510 w 2308383"/>
              <a:gd name="connsiteY3535" fmla="*/ 327374 h 2310955"/>
              <a:gd name="connsiteX3536" fmla="*/ 1786128 w 2308383"/>
              <a:gd name="connsiteY3536" fmla="*/ 322993 h 2310955"/>
              <a:gd name="connsiteX3537" fmla="*/ 1781747 w 2308383"/>
              <a:gd name="connsiteY3537" fmla="*/ 327374 h 2310955"/>
              <a:gd name="connsiteX3538" fmla="*/ 1786128 w 2308383"/>
              <a:gd name="connsiteY3538" fmla="*/ 331756 h 2310955"/>
              <a:gd name="connsiteX3539" fmla="*/ 1837468 w 2308383"/>
              <a:gd name="connsiteY3539" fmla="*/ 376333 h 2310955"/>
              <a:gd name="connsiteX3540" fmla="*/ 1846993 w 2308383"/>
              <a:gd name="connsiteY3540" fmla="*/ 366713 h 2310955"/>
              <a:gd name="connsiteX3541" fmla="*/ 1837373 w 2308383"/>
              <a:gd name="connsiteY3541" fmla="*/ 357188 h 2310955"/>
              <a:gd name="connsiteX3542" fmla="*/ 1827848 w 2308383"/>
              <a:gd name="connsiteY3542" fmla="*/ 366808 h 2310955"/>
              <a:gd name="connsiteX3543" fmla="*/ 1837468 w 2308383"/>
              <a:gd name="connsiteY3543" fmla="*/ 376333 h 2310955"/>
              <a:gd name="connsiteX3544" fmla="*/ 1886331 w 2308383"/>
              <a:gd name="connsiteY3544" fmla="*/ 416338 h 2310955"/>
              <a:gd name="connsiteX3545" fmla="*/ 1893570 w 2308383"/>
              <a:gd name="connsiteY3545" fmla="*/ 409099 h 2310955"/>
              <a:gd name="connsiteX3546" fmla="*/ 1886331 w 2308383"/>
              <a:gd name="connsiteY3546" fmla="*/ 401955 h 2310955"/>
              <a:gd name="connsiteX3547" fmla="*/ 1879187 w 2308383"/>
              <a:gd name="connsiteY3547" fmla="*/ 409194 h 2310955"/>
              <a:gd name="connsiteX3548" fmla="*/ 1886331 w 2308383"/>
              <a:gd name="connsiteY3548" fmla="*/ 416338 h 2310955"/>
              <a:gd name="connsiteX3549" fmla="*/ 1932527 w 2308383"/>
              <a:gd name="connsiteY3549" fmla="*/ 458819 h 2310955"/>
              <a:gd name="connsiteX3550" fmla="*/ 1937004 w 2308383"/>
              <a:gd name="connsiteY3550" fmla="*/ 454247 h 2310955"/>
              <a:gd name="connsiteX3551" fmla="*/ 1932432 w 2308383"/>
              <a:gd name="connsiteY3551" fmla="*/ 449771 h 2310955"/>
              <a:gd name="connsiteX3552" fmla="*/ 1927955 w 2308383"/>
              <a:gd name="connsiteY3552" fmla="*/ 454343 h 2310955"/>
              <a:gd name="connsiteX3553" fmla="*/ 1932527 w 2308383"/>
              <a:gd name="connsiteY3553" fmla="*/ 458819 h 2310955"/>
              <a:gd name="connsiteX3554" fmla="*/ 1975961 w 2308383"/>
              <a:gd name="connsiteY3554" fmla="*/ 506730 h 2310955"/>
              <a:gd name="connsiteX3555" fmla="*/ 1980438 w 2308383"/>
              <a:gd name="connsiteY3555" fmla="*/ 502158 h 2310955"/>
              <a:gd name="connsiteX3556" fmla="*/ 1975866 w 2308383"/>
              <a:gd name="connsiteY3556" fmla="*/ 497681 h 2310955"/>
              <a:gd name="connsiteX3557" fmla="*/ 1971389 w 2308383"/>
              <a:gd name="connsiteY3557" fmla="*/ 502253 h 2310955"/>
              <a:gd name="connsiteX3558" fmla="*/ 1975961 w 2308383"/>
              <a:gd name="connsiteY3558" fmla="*/ 506730 h 2310955"/>
              <a:gd name="connsiteX3559" fmla="*/ 2016443 w 2308383"/>
              <a:gd name="connsiteY3559" fmla="*/ 555498 h 2310955"/>
              <a:gd name="connsiteX3560" fmla="*/ 2019300 w 2308383"/>
              <a:gd name="connsiteY3560" fmla="*/ 552641 h 2310955"/>
              <a:gd name="connsiteX3561" fmla="*/ 2016443 w 2308383"/>
              <a:gd name="connsiteY3561" fmla="*/ 549783 h 2310955"/>
              <a:gd name="connsiteX3562" fmla="*/ 2013585 w 2308383"/>
              <a:gd name="connsiteY3562" fmla="*/ 552641 h 2310955"/>
              <a:gd name="connsiteX3563" fmla="*/ 2016443 w 2308383"/>
              <a:gd name="connsiteY3563" fmla="*/ 555498 h 2310955"/>
              <a:gd name="connsiteX3564" fmla="*/ 2053876 w 2308383"/>
              <a:gd name="connsiteY3564" fmla="*/ 611696 h 2310955"/>
              <a:gd name="connsiteX3565" fmla="*/ 2060258 w 2308383"/>
              <a:gd name="connsiteY3565" fmla="*/ 605314 h 2310955"/>
              <a:gd name="connsiteX3566" fmla="*/ 2053876 w 2308383"/>
              <a:gd name="connsiteY3566" fmla="*/ 598932 h 2310955"/>
              <a:gd name="connsiteX3567" fmla="*/ 2047494 w 2308383"/>
              <a:gd name="connsiteY3567" fmla="*/ 605314 h 2310955"/>
              <a:gd name="connsiteX3568" fmla="*/ 2053876 w 2308383"/>
              <a:gd name="connsiteY3568" fmla="*/ 611696 h 2310955"/>
              <a:gd name="connsiteX3569" fmla="*/ 2088071 w 2308383"/>
              <a:gd name="connsiteY3569" fmla="*/ 665131 h 2310955"/>
              <a:gd name="connsiteX3570" fmla="*/ 2092928 w 2308383"/>
              <a:gd name="connsiteY3570" fmla="*/ 660273 h 2310955"/>
              <a:gd name="connsiteX3571" fmla="*/ 2088071 w 2308383"/>
              <a:gd name="connsiteY3571" fmla="*/ 655415 h 2310955"/>
              <a:gd name="connsiteX3572" fmla="*/ 2083213 w 2308383"/>
              <a:gd name="connsiteY3572" fmla="*/ 660273 h 2310955"/>
              <a:gd name="connsiteX3573" fmla="*/ 2088071 w 2308383"/>
              <a:gd name="connsiteY3573" fmla="*/ 665131 h 2310955"/>
              <a:gd name="connsiteX3574" fmla="*/ 2118932 w 2308383"/>
              <a:gd name="connsiteY3574" fmla="*/ 721900 h 2310955"/>
              <a:gd name="connsiteX3575" fmla="*/ 2123789 w 2308383"/>
              <a:gd name="connsiteY3575" fmla="*/ 717042 h 2310955"/>
              <a:gd name="connsiteX3576" fmla="*/ 2118932 w 2308383"/>
              <a:gd name="connsiteY3576" fmla="*/ 712184 h 2310955"/>
              <a:gd name="connsiteX3577" fmla="*/ 2114074 w 2308383"/>
              <a:gd name="connsiteY3577" fmla="*/ 717042 h 2310955"/>
              <a:gd name="connsiteX3578" fmla="*/ 2118932 w 2308383"/>
              <a:gd name="connsiteY3578" fmla="*/ 721900 h 2310955"/>
              <a:gd name="connsiteX3579" fmla="*/ 2146268 w 2308383"/>
              <a:gd name="connsiteY3579" fmla="*/ 778478 h 2310955"/>
              <a:gd name="connsiteX3580" fmla="*/ 2149126 w 2308383"/>
              <a:gd name="connsiteY3580" fmla="*/ 775621 h 2310955"/>
              <a:gd name="connsiteX3581" fmla="*/ 2146268 w 2308383"/>
              <a:gd name="connsiteY3581" fmla="*/ 772763 h 2310955"/>
              <a:gd name="connsiteX3582" fmla="*/ 2143411 w 2308383"/>
              <a:gd name="connsiteY3582" fmla="*/ 775621 h 2310955"/>
              <a:gd name="connsiteX3583" fmla="*/ 2146268 w 2308383"/>
              <a:gd name="connsiteY3583" fmla="*/ 778478 h 2310955"/>
              <a:gd name="connsiteX3584" fmla="*/ 2170176 w 2308383"/>
              <a:gd name="connsiteY3584" fmla="*/ 841248 h 2310955"/>
              <a:gd name="connsiteX3585" fmla="*/ 2175701 w 2308383"/>
              <a:gd name="connsiteY3585" fmla="*/ 835724 h 2310955"/>
              <a:gd name="connsiteX3586" fmla="*/ 2170176 w 2308383"/>
              <a:gd name="connsiteY3586" fmla="*/ 830199 h 2310955"/>
              <a:gd name="connsiteX3587" fmla="*/ 2164652 w 2308383"/>
              <a:gd name="connsiteY3587" fmla="*/ 835724 h 2310955"/>
              <a:gd name="connsiteX3588" fmla="*/ 2170176 w 2308383"/>
              <a:gd name="connsiteY3588" fmla="*/ 841248 h 2310955"/>
              <a:gd name="connsiteX3589" fmla="*/ 2200370 w 2308383"/>
              <a:gd name="connsiteY3589" fmla="*/ 897160 h 2310955"/>
              <a:gd name="connsiteX3590" fmla="*/ 2190274 w 2308383"/>
              <a:gd name="connsiteY3590" fmla="*/ 887159 h 2310955"/>
              <a:gd name="connsiteX3591" fmla="*/ 2180273 w 2308383"/>
              <a:gd name="connsiteY3591" fmla="*/ 897255 h 2310955"/>
              <a:gd name="connsiteX3592" fmla="*/ 2190369 w 2308383"/>
              <a:gd name="connsiteY3592" fmla="*/ 907256 h 2310955"/>
              <a:gd name="connsiteX3593" fmla="*/ 2200370 w 2308383"/>
              <a:gd name="connsiteY3593" fmla="*/ 897160 h 2310955"/>
              <a:gd name="connsiteX3594" fmla="*/ 2206847 w 2308383"/>
              <a:gd name="connsiteY3594" fmla="*/ 954119 h 2310955"/>
              <a:gd name="connsiteX3595" fmla="*/ 2201323 w 2308383"/>
              <a:gd name="connsiteY3595" fmla="*/ 959644 h 2310955"/>
              <a:gd name="connsiteX3596" fmla="*/ 2206847 w 2308383"/>
              <a:gd name="connsiteY3596" fmla="*/ 965168 h 2310955"/>
              <a:gd name="connsiteX3597" fmla="*/ 2212372 w 2308383"/>
              <a:gd name="connsiteY3597" fmla="*/ 959644 h 2310955"/>
              <a:gd name="connsiteX3598" fmla="*/ 2206847 w 2308383"/>
              <a:gd name="connsiteY3598" fmla="*/ 954119 h 2310955"/>
              <a:gd name="connsiteX3599" fmla="*/ 2225135 w 2308383"/>
              <a:gd name="connsiteY3599" fmla="*/ 1023080 h 2310955"/>
              <a:gd name="connsiteX3600" fmla="*/ 2219611 w 2308383"/>
              <a:gd name="connsiteY3600" fmla="*/ 1017556 h 2310955"/>
              <a:gd name="connsiteX3601" fmla="*/ 2214086 w 2308383"/>
              <a:gd name="connsiteY3601" fmla="*/ 1023080 h 2310955"/>
              <a:gd name="connsiteX3602" fmla="*/ 2219611 w 2308383"/>
              <a:gd name="connsiteY3602" fmla="*/ 1028605 h 2310955"/>
              <a:gd name="connsiteX3603" fmla="*/ 2225135 w 2308383"/>
              <a:gd name="connsiteY3603" fmla="*/ 1023080 h 2310955"/>
              <a:gd name="connsiteX3604" fmla="*/ 2223230 w 2308383"/>
              <a:gd name="connsiteY3604" fmla="*/ 1087184 h 2310955"/>
              <a:gd name="connsiteX3605" fmla="*/ 2228469 w 2308383"/>
              <a:gd name="connsiteY3605" fmla="*/ 1092327 h 2310955"/>
              <a:gd name="connsiteX3606" fmla="*/ 2233613 w 2308383"/>
              <a:gd name="connsiteY3606" fmla="*/ 1087088 h 2310955"/>
              <a:gd name="connsiteX3607" fmla="*/ 2228374 w 2308383"/>
              <a:gd name="connsiteY3607" fmla="*/ 1081945 h 2310955"/>
              <a:gd name="connsiteX3608" fmla="*/ 2223230 w 2308383"/>
              <a:gd name="connsiteY3608" fmla="*/ 1087184 h 2310955"/>
              <a:gd name="connsiteX3609" fmla="*/ 2227802 w 2308383"/>
              <a:gd name="connsiteY3609" fmla="*/ 1151573 h 2310955"/>
              <a:gd name="connsiteX3610" fmla="*/ 2233517 w 2308383"/>
              <a:gd name="connsiteY3610" fmla="*/ 1157288 h 2310955"/>
              <a:gd name="connsiteX3611" fmla="*/ 2239232 w 2308383"/>
              <a:gd name="connsiteY3611" fmla="*/ 1151573 h 2310955"/>
              <a:gd name="connsiteX3612" fmla="*/ 2233517 w 2308383"/>
              <a:gd name="connsiteY3612" fmla="*/ 1145858 h 2310955"/>
              <a:gd name="connsiteX3613" fmla="*/ 2227802 w 2308383"/>
              <a:gd name="connsiteY3613" fmla="*/ 1151573 h 2310955"/>
              <a:gd name="connsiteX3614" fmla="*/ 2234756 w 2308383"/>
              <a:gd name="connsiteY3614" fmla="*/ 1210532 h 2310955"/>
              <a:gd name="connsiteX3615" fmla="*/ 2229041 w 2308383"/>
              <a:gd name="connsiteY3615" fmla="*/ 1216247 h 2310955"/>
              <a:gd name="connsiteX3616" fmla="*/ 2234756 w 2308383"/>
              <a:gd name="connsiteY3616" fmla="*/ 1221962 h 2310955"/>
              <a:gd name="connsiteX3617" fmla="*/ 2240471 w 2308383"/>
              <a:gd name="connsiteY3617" fmla="*/ 1216247 h 2310955"/>
              <a:gd name="connsiteX3618" fmla="*/ 2234756 w 2308383"/>
              <a:gd name="connsiteY3618" fmla="*/ 1210532 h 2310955"/>
              <a:gd name="connsiteX3619" fmla="*/ 2232089 w 2308383"/>
              <a:gd name="connsiteY3619" fmla="*/ 1274921 h 2310955"/>
              <a:gd name="connsiteX3620" fmla="*/ 2226183 w 2308383"/>
              <a:gd name="connsiteY3620" fmla="*/ 1280827 h 2310955"/>
              <a:gd name="connsiteX3621" fmla="*/ 2232089 w 2308383"/>
              <a:gd name="connsiteY3621" fmla="*/ 1286732 h 2310955"/>
              <a:gd name="connsiteX3622" fmla="*/ 2237899 w 2308383"/>
              <a:gd name="connsiteY3622" fmla="*/ 1280827 h 2310955"/>
              <a:gd name="connsiteX3623" fmla="*/ 2232089 w 2308383"/>
              <a:gd name="connsiteY3623" fmla="*/ 1274921 h 2310955"/>
              <a:gd name="connsiteX3624" fmla="*/ 2225516 w 2308383"/>
              <a:gd name="connsiteY3624" fmla="*/ 1339977 h 2310955"/>
              <a:gd name="connsiteX3625" fmla="*/ 2220373 w 2308383"/>
              <a:gd name="connsiteY3625" fmla="*/ 1345216 h 2310955"/>
              <a:gd name="connsiteX3626" fmla="*/ 2225612 w 2308383"/>
              <a:gd name="connsiteY3626" fmla="*/ 1350359 h 2310955"/>
              <a:gd name="connsiteX3627" fmla="*/ 2230755 w 2308383"/>
              <a:gd name="connsiteY3627" fmla="*/ 1345121 h 2310955"/>
              <a:gd name="connsiteX3628" fmla="*/ 2225516 w 2308383"/>
              <a:gd name="connsiteY3628" fmla="*/ 1339977 h 2310955"/>
              <a:gd name="connsiteX3629" fmla="*/ 2215134 w 2308383"/>
              <a:gd name="connsiteY3629" fmla="*/ 1405128 h 2310955"/>
              <a:gd name="connsiteX3630" fmla="*/ 2211324 w 2308383"/>
              <a:gd name="connsiteY3630" fmla="*/ 1409033 h 2310955"/>
              <a:gd name="connsiteX3631" fmla="*/ 2215134 w 2308383"/>
              <a:gd name="connsiteY3631" fmla="*/ 1412843 h 2310955"/>
              <a:gd name="connsiteX3632" fmla="*/ 2219039 w 2308383"/>
              <a:gd name="connsiteY3632" fmla="*/ 1408938 h 2310955"/>
              <a:gd name="connsiteX3633" fmla="*/ 2215134 w 2308383"/>
              <a:gd name="connsiteY3633" fmla="*/ 1405128 h 2310955"/>
              <a:gd name="connsiteX3634" fmla="*/ 2201037 w 2308383"/>
              <a:gd name="connsiteY3634" fmla="*/ 1464183 h 2310955"/>
              <a:gd name="connsiteX3635" fmla="*/ 2193131 w 2308383"/>
              <a:gd name="connsiteY3635" fmla="*/ 1472089 h 2310955"/>
              <a:gd name="connsiteX3636" fmla="*/ 2201037 w 2308383"/>
              <a:gd name="connsiteY3636" fmla="*/ 1479995 h 2310955"/>
              <a:gd name="connsiteX3637" fmla="*/ 2208848 w 2308383"/>
              <a:gd name="connsiteY3637" fmla="*/ 1472089 h 2310955"/>
              <a:gd name="connsiteX3638" fmla="*/ 2201037 w 2308383"/>
              <a:gd name="connsiteY3638" fmla="*/ 1464183 h 2310955"/>
              <a:gd name="connsiteX3639" fmla="*/ 2183130 w 2308383"/>
              <a:gd name="connsiteY3639" fmla="*/ 1528667 h 2310955"/>
              <a:gd name="connsiteX3640" fmla="*/ 2177606 w 2308383"/>
              <a:gd name="connsiteY3640" fmla="*/ 1534192 h 2310955"/>
              <a:gd name="connsiteX3641" fmla="*/ 2183130 w 2308383"/>
              <a:gd name="connsiteY3641" fmla="*/ 1539716 h 2310955"/>
              <a:gd name="connsiteX3642" fmla="*/ 2188655 w 2308383"/>
              <a:gd name="connsiteY3642" fmla="*/ 1534192 h 2310955"/>
              <a:gd name="connsiteX3643" fmla="*/ 2183130 w 2308383"/>
              <a:gd name="connsiteY3643" fmla="*/ 1528667 h 2310955"/>
              <a:gd name="connsiteX3644" fmla="*/ 2161508 w 2308383"/>
              <a:gd name="connsiteY3644" fmla="*/ 1592294 h 2310955"/>
              <a:gd name="connsiteX3645" fmla="*/ 2158651 w 2308383"/>
              <a:gd name="connsiteY3645" fmla="*/ 1595152 h 2310955"/>
              <a:gd name="connsiteX3646" fmla="*/ 2161508 w 2308383"/>
              <a:gd name="connsiteY3646" fmla="*/ 1598009 h 2310955"/>
              <a:gd name="connsiteX3647" fmla="*/ 2164366 w 2308383"/>
              <a:gd name="connsiteY3647" fmla="*/ 1595152 h 2310955"/>
              <a:gd name="connsiteX3648" fmla="*/ 2161508 w 2308383"/>
              <a:gd name="connsiteY3648" fmla="*/ 1592294 h 2310955"/>
              <a:gd name="connsiteX3649" fmla="*/ 2136362 w 2308383"/>
              <a:gd name="connsiteY3649" fmla="*/ 1651826 h 2310955"/>
              <a:gd name="connsiteX3650" fmla="*/ 2133505 w 2308383"/>
              <a:gd name="connsiteY3650" fmla="*/ 1654683 h 2310955"/>
              <a:gd name="connsiteX3651" fmla="*/ 2136362 w 2308383"/>
              <a:gd name="connsiteY3651" fmla="*/ 1657541 h 2310955"/>
              <a:gd name="connsiteX3652" fmla="*/ 2139220 w 2308383"/>
              <a:gd name="connsiteY3652" fmla="*/ 1654683 h 2310955"/>
              <a:gd name="connsiteX3653" fmla="*/ 2136362 w 2308383"/>
              <a:gd name="connsiteY3653" fmla="*/ 1651826 h 2310955"/>
              <a:gd name="connsiteX3654" fmla="*/ 2107597 w 2308383"/>
              <a:gd name="connsiteY3654" fmla="*/ 1708785 h 2310955"/>
              <a:gd name="connsiteX3655" fmla="*/ 2103787 w 2308383"/>
              <a:gd name="connsiteY3655" fmla="*/ 1712690 h 2310955"/>
              <a:gd name="connsiteX3656" fmla="*/ 2107692 w 2308383"/>
              <a:gd name="connsiteY3656" fmla="*/ 1716500 h 2310955"/>
              <a:gd name="connsiteX3657" fmla="*/ 2111502 w 2308383"/>
              <a:gd name="connsiteY3657" fmla="*/ 1712595 h 2310955"/>
              <a:gd name="connsiteX3658" fmla="*/ 2107597 w 2308383"/>
              <a:gd name="connsiteY3658" fmla="*/ 1708785 h 2310955"/>
              <a:gd name="connsiteX3659" fmla="*/ 2075498 w 2308383"/>
              <a:gd name="connsiteY3659" fmla="*/ 1766411 h 2310955"/>
              <a:gd name="connsiteX3660" fmla="*/ 2073116 w 2308383"/>
              <a:gd name="connsiteY3660" fmla="*/ 1768793 h 2310955"/>
              <a:gd name="connsiteX3661" fmla="*/ 2075498 w 2308383"/>
              <a:gd name="connsiteY3661" fmla="*/ 1771174 h 2310955"/>
              <a:gd name="connsiteX3662" fmla="*/ 2077784 w 2308383"/>
              <a:gd name="connsiteY3662" fmla="*/ 1768793 h 2310955"/>
              <a:gd name="connsiteX3663" fmla="*/ 2075498 w 2308383"/>
              <a:gd name="connsiteY3663" fmla="*/ 1766411 h 2310955"/>
              <a:gd name="connsiteX3664" fmla="*/ 2040064 w 2308383"/>
              <a:gd name="connsiteY3664" fmla="*/ 1820513 h 2310955"/>
              <a:gd name="connsiteX3665" fmla="*/ 2037683 w 2308383"/>
              <a:gd name="connsiteY3665" fmla="*/ 1822895 h 2310955"/>
              <a:gd name="connsiteX3666" fmla="*/ 2040064 w 2308383"/>
              <a:gd name="connsiteY3666" fmla="*/ 1825181 h 2310955"/>
              <a:gd name="connsiteX3667" fmla="*/ 2042446 w 2308383"/>
              <a:gd name="connsiteY3667" fmla="*/ 1822799 h 2310955"/>
              <a:gd name="connsiteX3668" fmla="*/ 2040064 w 2308383"/>
              <a:gd name="connsiteY3668" fmla="*/ 1820513 h 2310955"/>
              <a:gd name="connsiteX3669" fmla="*/ 2001488 w 2308383"/>
              <a:gd name="connsiteY3669" fmla="*/ 1873758 h 2310955"/>
              <a:gd name="connsiteX3670" fmla="*/ 2000441 w 2308383"/>
              <a:gd name="connsiteY3670" fmla="*/ 1874806 h 2310955"/>
              <a:gd name="connsiteX3671" fmla="*/ 2001488 w 2308383"/>
              <a:gd name="connsiteY3671" fmla="*/ 1875854 h 2310955"/>
              <a:gd name="connsiteX3672" fmla="*/ 2002441 w 2308383"/>
              <a:gd name="connsiteY3672" fmla="*/ 1874806 h 2310955"/>
              <a:gd name="connsiteX3673" fmla="*/ 2001488 w 2308383"/>
              <a:gd name="connsiteY3673" fmla="*/ 1873758 h 2310955"/>
              <a:gd name="connsiteX3674" fmla="*/ 1959769 w 2308383"/>
              <a:gd name="connsiteY3674" fmla="*/ 1922145 h 2310955"/>
              <a:gd name="connsiteX3675" fmla="*/ 1957768 w 2308383"/>
              <a:gd name="connsiteY3675" fmla="*/ 1924145 h 2310955"/>
              <a:gd name="connsiteX3676" fmla="*/ 1959769 w 2308383"/>
              <a:gd name="connsiteY3676" fmla="*/ 1926146 h 2310955"/>
              <a:gd name="connsiteX3677" fmla="*/ 1961769 w 2308383"/>
              <a:gd name="connsiteY3677" fmla="*/ 1924145 h 2310955"/>
              <a:gd name="connsiteX3678" fmla="*/ 1959769 w 2308383"/>
              <a:gd name="connsiteY3678" fmla="*/ 1922145 h 2310955"/>
              <a:gd name="connsiteX3679" fmla="*/ 1915287 w 2308383"/>
              <a:gd name="connsiteY3679" fmla="*/ 1969389 h 2310955"/>
              <a:gd name="connsiteX3680" fmla="*/ 1913573 w 2308383"/>
              <a:gd name="connsiteY3680" fmla="*/ 1971104 h 2310955"/>
              <a:gd name="connsiteX3681" fmla="*/ 1915287 w 2308383"/>
              <a:gd name="connsiteY3681" fmla="*/ 1972818 h 2310955"/>
              <a:gd name="connsiteX3682" fmla="*/ 1916906 w 2308383"/>
              <a:gd name="connsiteY3682" fmla="*/ 1971104 h 2310955"/>
              <a:gd name="connsiteX3683" fmla="*/ 1915287 w 2308383"/>
              <a:gd name="connsiteY3683" fmla="*/ 1969389 h 2310955"/>
              <a:gd name="connsiteX3684" fmla="*/ 1868043 w 2308383"/>
              <a:gd name="connsiteY3684" fmla="*/ 2013585 h 2310955"/>
              <a:gd name="connsiteX3685" fmla="*/ 1866424 w 2308383"/>
              <a:gd name="connsiteY3685" fmla="*/ 2015300 h 2310955"/>
              <a:gd name="connsiteX3686" fmla="*/ 1868138 w 2308383"/>
              <a:gd name="connsiteY3686" fmla="*/ 2017014 h 2310955"/>
              <a:gd name="connsiteX3687" fmla="*/ 1869853 w 2308383"/>
              <a:gd name="connsiteY3687" fmla="*/ 2015300 h 2310955"/>
              <a:gd name="connsiteX3688" fmla="*/ 1868043 w 2308383"/>
              <a:gd name="connsiteY3688" fmla="*/ 2013585 h 2310955"/>
              <a:gd name="connsiteX3689" fmla="*/ 1818323 w 2308383"/>
              <a:gd name="connsiteY3689" fmla="*/ 2055114 h 2310955"/>
              <a:gd name="connsiteX3690" fmla="*/ 1816989 w 2308383"/>
              <a:gd name="connsiteY3690" fmla="*/ 2056448 h 2310955"/>
              <a:gd name="connsiteX3691" fmla="*/ 1818323 w 2308383"/>
              <a:gd name="connsiteY3691" fmla="*/ 2057781 h 2310955"/>
              <a:gd name="connsiteX3692" fmla="*/ 1819656 w 2308383"/>
              <a:gd name="connsiteY3692" fmla="*/ 2056448 h 2310955"/>
              <a:gd name="connsiteX3693" fmla="*/ 1818323 w 2308383"/>
              <a:gd name="connsiteY3693" fmla="*/ 2055114 h 2310955"/>
              <a:gd name="connsiteX3694" fmla="*/ 1766126 w 2308383"/>
              <a:gd name="connsiteY3694" fmla="*/ 2093881 h 2310955"/>
              <a:gd name="connsiteX3695" fmla="*/ 1765268 w 2308383"/>
              <a:gd name="connsiteY3695" fmla="*/ 2094738 h 2310955"/>
              <a:gd name="connsiteX3696" fmla="*/ 1766126 w 2308383"/>
              <a:gd name="connsiteY3696" fmla="*/ 2095595 h 2310955"/>
              <a:gd name="connsiteX3697" fmla="*/ 1766983 w 2308383"/>
              <a:gd name="connsiteY3697" fmla="*/ 2094738 h 2310955"/>
              <a:gd name="connsiteX3698" fmla="*/ 1766126 w 2308383"/>
              <a:gd name="connsiteY3698" fmla="*/ 2093881 h 2310955"/>
              <a:gd name="connsiteX3699" fmla="*/ 1711738 w 2308383"/>
              <a:gd name="connsiteY3699" fmla="*/ 2128838 h 2310955"/>
              <a:gd name="connsiteX3700" fmla="*/ 1710881 w 2308383"/>
              <a:gd name="connsiteY3700" fmla="*/ 2129695 h 2310955"/>
              <a:gd name="connsiteX3701" fmla="*/ 1711738 w 2308383"/>
              <a:gd name="connsiteY3701" fmla="*/ 2130552 h 2310955"/>
              <a:gd name="connsiteX3702" fmla="*/ 1712595 w 2308383"/>
              <a:gd name="connsiteY3702" fmla="*/ 2129695 h 2310955"/>
              <a:gd name="connsiteX3703" fmla="*/ 1711738 w 2308383"/>
              <a:gd name="connsiteY3703" fmla="*/ 2128838 h 2310955"/>
              <a:gd name="connsiteX3704" fmla="*/ 1655350 w 2308383"/>
              <a:gd name="connsiteY3704" fmla="*/ 2159508 h 2310955"/>
              <a:gd name="connsiteX3705" fmla="*/ 1653540 w 2308383"/>
              <a:gd name="connsiteY3705" fmla="*/ 2161318 h 2310955"/>
              <a:gd name="connsiteX3706" fmla="*/ 1655350 w 2308383"/>
              <a:gd name="connsiteY3706" fmla="*/ 2163128 h 2310955"/>
              <a:gd name="connsiteX3707" fmla="*/ 1657160 w 2308383"/>
              <a:gd name="connsiteY3707" fmla="*/ 2161318 h 2310955"/>
              <a:gd name="connsiteX3708" fmla="*/ 1655350 w 2308383"/>
              <a:gd name="connsiteY3708" fmla="*/ 2159508 h 2310955"/>
              <a:gd name="connsiteX3709" fmla="*/ 1597247 w 2308383"/>
              <a:gd name="connsiteY3709" fmla="*/ 2188464 h 2310955"/>
              <a:gd name="connsiteX3710" fmla="*/ 1596104 w 2308383"/>
              <a:gd name="connsiteY3710" fmla="*/ 2189607 h 2310955"/>
              <a:gd name="connsiteX3711" fmla="*/ 1597247 w 2308383"/>
              <a:gd name="connsiteY3711" fmla="*/ 2190750 h 2310955"/>
              <a:gd name="connsiteX3712" fmla="*/ 1598390 w 2308383"/>
              <a:gd name="connsiteY3712" fmla="*/ 2189607 h 2310955"/>
              <a:gd name="connsiteX3713" fmla="*/ 1597247 w 2308383"/>
              <a:gd name="connsiteY3713" fmla="*/ 2188464 h 2310955"/>
              <a:gd name="connsiteX3714" fmla="*/ 1539335 w 2308383"/>
              <a:gd name="connsiteY3714" fmla="*/ 2214372 h 2310955"/>
              <a:gd name="connsiteX3715" fmla="*/ 1537430 w 2308383"/>
              <a:gd name="connsiteY3715" fmla="*/ 2212562 h 2310955"/>
              <a:gd name="connsiteX3716" fmla="*/ 1535621 w 2308383"/>
              <a:gd name="connsiteY3716" fmla="*/ 2214372 h 2310955"/>
              <a:gd name="connsiteX3717" fmla="*/ 1537526 w 2308383"/>
              <a:gd name="connsiteY3717" fmla="*/ 2216182 h 2310955"/>
              <a:gd name="connsiteX3718" fmla="*/ 1539335 w 2308383"/>
              <a:gd name="connsiteY3718" fmla="*/ 2214372 h 2310955"/>
              <a:gd name="connsiteX3719" fmla="*/ 1477232 w 2308383"/>
              <a:gd name="connsiteY3719" fmla="*/ 2235518 h 2310955"/>
              <a:gd name="connsiteX3720" fmla="*/ 1476375 w 2308383"/>
              <a:gd name="connsiteY3720" fmla="*/ 2234660 h 2310955"/>
              <a:gd name="connsiteX3721" fmla="*/ 1475518 w 2308383"/>
              <a:gd name="connsiteY3721" fmla="*/ 2235518 h 2310955"/>
              <a:gd name="connsiteX3722" fmla="*/ 1476375 w 2308383"/>
              <a:gd name="connsiteY3722" fmla="*/ 2236375 h 2310955"/>
              <a:gd name="connsiteX3723" fmla="*/ 1477232 w 2308383"/>
              <a:gd name="connsiteY3723" fmla="*/ 2235518 h 2310955"/>
              <a:gd name="connsiteX3724" fmla="*/ 1414082 w 2308383"/>
              <a:gd name="connsiteY3724" fmla="*/ 2251901 h 2310955"/>
              <a:gd name="connsiteX3725" fmla="*/ 1413129 w 2308383"/>
              <a:gd name="connsiteY3725" fmla="*/ 2252948 h 2310955"/>
              <a:gd name="connsiteX3726" fmla="*/ 1414177 w 2308383"/>
              <a:gd name="connsiteY3726" fmla="*/ 2253996 h 2310955"/>
              <a:gd name="connsiteX3727" fmla="*/ 1415129 w 2308383"/>
              <a:gd name="connsiteY3727" fmla="*/ 2252948 h 2310955"/>
              <a:gd name="connsiteX3728" fmla="*/ 1414082 w 2308383"/>
              <a:gd name="connsiteY3728" fmla="*/ 2251901 h 2310955"/>
              <a:gd name="connsiteX3729" fmla="*/ 1350931 w 2308383"/>
              <a:gd name="connsiteY3729" fmla="*/ 2265617 h 2310955"/>
              <a:gd name="connsiteX3730" fmla="*/ 1349883 w 2308383"/>
              <a:gd name="connsiteY3730" fmla="*/ 2266664 h 2310955"/>
              <a:gd name="connsiteX3731" fmla="*/ 1350931 w 2308383"/>
              <a:gd name="connsiteY3731" fmla="*/ 2267712 h 2310955"/>
              <a:gd name="connsiteX3732" fmla="*/ 1351979 w 2308383"/>
              <a:gd name="connsiteY3732" fmla="*/ 2266664 h 2310955"/>
              <a:gd name="connsiteX3733" fmla="*/ 1350931 w 2308383"/>
              <a:gd name="connsiteY3733" fmla="*/ 2265617 h 2310955"/>
              <a:gd name="connsiteX3734" fmla="*/ 1287018 w 2308383"/>
              <a:gd name="connsiteY3734" fmla="*/ 2275332 h 2310955"/>
              <a:gd name="connsiteX3735" fmla="*/ 1285875 w 2308383"/>
              <a:gd name="connsiteY3735" fmla="*/ 2276475 h 2310955"/>
              <a:gd name="connsiteX3736" fmla="*/ 1287018 w 2308383"/>
              <a:gd name="connsiteY3736" fmla="*/ 2277618 h 2310955"/>
              <a:gd name="connsiteX3737" fmla="*/ 1288161 w 2308383"/>
              <a:gd name="connsiteY3737" fmla="*/ 2276475 h 2310955"/>
              <a:gd name="connsiteX3738" fmla="*/ 1287018 w 2308383"/>
              <a:gd name="connsiteY3738" fmla="*/ 2275332 h 2310955"/>
              <a:gd name="connsiteX3739" fmla="*/ 1222629 w 2308383"/>
              <a:gd name="connsiteY3739" fmla="*/ 2280952 h 2310955"/>
              <a:gd name="connsiteX3740" fmla="*/ 1221105 w 2308383"/>
              <a:gd name="connsiteY3740" fmla="*/ 2282476 h 2310955"/>
              <a:gd name="connsiteX3741" fmla="*/ 1222629 w 2308383"/>
              <a:gd name="connsiteY3741" fmla="*/ 2284000 h 2310955"/>
              <a:gd name="connsiteX3742" fmla="*/ 1224153 w 2308383"/>
              <a:gd name="connsiteY3742" fmla="*/ 2282476 h 2310955"/>
              <a:gd name="connsiteX3743" fmla="*/ 1222629 w 2308383"/>
              <a:gd name="connsiteY3743" fmla="*/ 2280952 h 2310955"/>
              <a:gd name="connsiteX3744" fmla="*/ 18383 w 2308383"/>
              <a:gd name="connsiteY3744" fmla="*/ 1400175 h 2310955"/>
              <a:gd name="connsiteX3745" fmla="*/ 17336 w 2308383"/>
              <a:gd name="connsiteY3745" fmla="*/ 1401223 h 2310955"/>
              <a:gd name="connsiteX3746" fmla="*/ 18288 w 2308383"/>
              <a:gd name="connsiteY3746" fmla="*/ 1402271 h 2310955"/>
              <a:gd name="connsiteX3747" fmla="*/ 19336 w 2308383"/>
              <a:gd name="connsiteY3747" fmla="*/ 1401223 h 2310955"/>
              <a:gd name="connsiteX3748" fmla="*/ 18383 w 2308383"/>
              <a:gd name="connsiteY3748" fmla="*/ 1400175 h 2310955"/>
              <a:gd name="connsiteX3749" fmla="*/ 9049 w 2308383"/>
              <a:gd name="connsiteY3749" fmla="*/ 1336167 h 2310955"/>
              <a:gd name="connsiteX3750" fmla="*/ 8001 w 2308383"/>
              <a:gd name="connsiteY3750" fmla="*/ 1337215 h 2310955"/>
              <a:gd name="connsiteX3751" fmla="*/ 9049 w 2308383"/>
              <a:gd name="connsiteY3751" fmla="*/ 1338263 h 2310955"/>
              <a:gd name="connsiteX3752" fmla="*/ 10096 w 2308383"/>
              <a:gd name="connsiteY3752" fmla="*/ 1337215 h 2310955"/>
              <a:gd name="connsiteX3753" fmla="*/ 9049 w 2308383"/>
              <a:gd name="connsiteY3753" fmla="*/ 1336167 h 2310955"/>
              <a:gd name="connsiteX3754" fmla="*/ 3429 w 2308383"/>
              <a:gd name="connsiteY3754" fmla="*/ 1271588 h 2310955"/>
              <a:gd name="connsiteX3755" fmla="*/ 2286 w 2308383"/>
              <a:gd name="connsiteY3755" fmla="*/ 1272731 h 2310955"/>
              <a:gd name="connsiteX3756" fmla="*/ 3429 w 2308383"/>
              <a:gd name="connsiteY3756" fmla="*/ 1273874 h 2310955"/>
              <a:gd name="connsiteX3757" fmla="*/ 4572 w 2308383"/>
              <a:gd name="connsiteY3757" fmla="*/ 1272731 h 2310955"/>
              <a:gd name="connsiteX3758" fmla="*/ 3429 w 2308383"/>
              <a:gd name="connsiteY3758" fmla="*/ 1271588 h 2310955"/>
              <a:gd name="connsiteX3759" fmla="*/ 2667 w 2308383"/>
              <a:gd name="connsiteY3759" fmla="*/ 1208151 h 2310955"/>
              <a:gd name="connsiteX3760" fmla="*/ 1334 w 2308383"/>
              <a:gd name="connsiteY3760" fmla="*/ 1206818 h 2310955"/>
              <a:gd name="connsiteX3761" fmla="*/ 0 w 2308383"/>
              <a:gd name="connsiteY3761" fmla="*/ 1208151 h 2310955"/>
              <a:gd name="connsiteX3762" fmla="*/ 1334 w 2308383"/>
              <a:gd name="connsiteY3762" fmla="*/ 1209485 h 2310955"/>
              <a:gd name="connsiteX3763" fmla="*/ 2667 w 2308383"/>
              <a:gd name="connsiteY3763" fmla="*/ 1208151 h 2310955"/>
              <a:gd name="connsiteX3764" fmla="*/ 2953 w 2308383"/>
              <a:gd name="connsiteY3764" fmla="*/ 1144810 h 2310955"/>
              <a:gd name="connsiteX3765" fmla="*/ 4286 w 2308383"/>
              <a:gd name="connsiteY3765" fmla="*/ 1143476 h 2310955"/>
              <a:gd name="connsiteX3766" fmla="*/ 2953 w 2308383"/>
              <a:gd name="connsiteY3766" fmla="*/ 1142143 h 2310955"/>
              <a:gd name="connsiteX3767" fmla="*/ 1619 w 2308383"/>
              <a:gd name="connsiteY3767" fmla="*/ 1143476 h 2310955"/>
              <a:gd name="connsiteX3768" fmla="*/ 2953 w 2308383"/>
              <a:gd name="connsiteY3768" fmla="*/ 1144810 h 2310955"/>
              <a:gd name="connsiteX3769" fmla="*/ 9430 w 2308383"/>
              <a:gd name="connsiteY3769" fmla="*/ 1079087 h 2310955"/>
              <a:gd name="connsiteX3770" fmla="*/ 8096 w 2308383"/>
              <a:gd name="connsiteY3770" fmla="*/ 1077754 h 2310955"/>
              <a:gd name="connsiteX3771" fmla="*/ 6763 w 2308383"/>
              <a:gd name="connsiteY3771" fmla="*/ 1079087 h 2310955"/>
              <a:gd name="connsiteX3772" fmla="*/ 8096 w 2308383"/>
              <a:gd name="connsiteY3772" fmla="*/ 1080421 h 2310955"/>
              <a:gd name="connsiteX3773" fmla="*/ 9430 w 2308383"/>
              <a:gd name="connsiteY3773" fmla="*/ 1079087 h 2310955"/>
              <a:gd name="connsiteX3774" fmla="*/ 18288 w 2308383"/>
              <a:gd name="connsiteY3774" fmla="*/ 1014984 h 2310955"/>
              <a:gd name="connsiteX3775" fmla="*/ 16955 w 2308383"/>
              <a:gd name="connsiteY3775" fmla="*/ 1013651 h 2310955"/>
              <a:gd name="connsiteX3776" fmla="*/ 15621 w 2308383"/>
              <a:gd name="connsiteY3776" fmla="*/ 1014984 h 2310955"/>
              <a:gd name="connsiteX3777" fmla="*/ 16955 w 2308383"/>
              <a:gd name="connsiteY3777" fmla="*/ 1016318 h 2310955"/>
              <a:gd name="connsiteX3778" fmla="*/ 18288 w 2308383"/>
              <a:gd name="connsiteY3778" fmla="*/ 1014984 h 2310955"/>
              <a:gd name="connsiteX3779" fmla="*/ 29337 w 2308383"/>
              <a:gd name="connsiteY3779" fmla="*/ 950309 h 2310955"/>
              <a:gd name="connsiteX3780" fmla="*/ 28194 w 2308383"/>
              <a:gd name="connsiteY3780" fmla="*/ 951452 h 2310955"/>
              <a:gd name="connsiteX3781" fmla="*/ 29337 w 2308383"/>
              <a:gd name="connsiteY3781" fmla="*/ 952595 h 2310955"/>
              <a:gd name="connsiteX3782" fmla="*/ 30480 w 2308383"/>
              <a:gd name="connsiteY3782" fmla="*/ 951548 h 2310955"/>
              <a:gd name="connsiteX3783" fmla="*/ 29337 w 2308383"/>
              <a:gd name="connsiteY3783" fmla="*/ 950309 h 2310955"/>
              <a:gd name="connsiteX3784" fmla="*/ 45244 w 2308383"/>
              <a:gd name="connsiteY3784" fmla="*/ 885825 h 2310955"/>
              <a:gd name="connsiteX3785" fmla="*/ 42291 w 2308383"/>
              <a:gd name="connsiteY3785" fmla="*/ 888873 h 2310955"/>
              <a:gd name="connsiteX3786" fmla="*/ 45339 w 2308383"/>
              <a:gd name="connsiteY3786" fmla="*/ 891921 h 2310955"/>
              <a:gd name="connsiteX3787" fmla="*/ 48387 w 2308383"/>
              <a:gd name="connsiteY3787" fmla="*/ 888873 h 2310955"/>
              <a:gd name="connsiteX3788" fmla="*/ 45244 w 2308383"/>
              <a:gd name="connsiteY3788" fmla="*/ 885825 h 2310955"/>
              <a:gd name="connsiteX3789" fmla="*/ 64675 w 2308383"/>
              <a:gd name="connsiteY3789" fmla="*/ 824675 h 2310955"/>
              <a:gd name="connsiteX3790" fmla="*/ 62198 w 2308383"/>
              <a:gd name="connsiteY3790" fmla="*/ 827151 h 2310955"/>
              <a:gd name="connsiteX3791" fmla="*/ 64770 w 2308383"/>
              <a:gd name="connsiteY3791" fmla="*/ 829628 h 2310955"/>
              <a:gd name="connsiteX3792" fmla="*/ 67247 w 2308383"/>
              <a:gd name="connsiteY3792" fmla="*/ 827151 h 2310955"/>
              <a:gd name="connsiteX3793" fmla="*/ 64675 w 2308383"/>
              <a:gd name="connsiteY3793" fmla="*/ 824675 h 2310955"/>
              <a:gd name="connsiteX3794" fmla="*/ 87535 w 2308383"/>
              <a:gd name="connsiteY3794" fmla="*/ 768572 h 2310955"/>
              <a:gd name="connsiteX3795" fmla="*/ 89345 w 2308383"/>
              <a:gd name="connsiteY3795" fmla="*/ 766667 h 2310955"/>
              <a:gd name="connsiteX3796" fmla="*/ 87440 w 2308383"/>
              <a:gd name="connsiteY3796" fmla="*/ 764858 h 2310955"/>
              <a:gd name="connsiteX3797" fmla="*/ 85630 w 2308383"/>
              <a:gd name="connsiteY3797" fmla="*/ 766667 h 2310955"/>
              <a:gd name="connsiteX3798" fmla="*/ 87535 w 2308383"/>
              <a:gd name="connsiteY3798" fmla="*/ 768572 h 2310955"/>
              <a:gd name="connsiteX3799" fmla="*/ 113728 w 2308383"/>
              <a:gd name="connsiteY3799" fmla="*/ 708755 h 2310955"/>
              <a:gd name="connsiteX3800" fmla="*/ 114872 w 2308383"/>
              <a:gd name="connsiteY3800" fmla="*/ 707612 h 2310955"/>
              <a:gd name="connsiteX3801" fmla="*/ 113728 w 2308383"/>
              <a:gd name="connsiteY3801" fmla="*/ 706469 h 2310955"/>
              <a:gd name="connsiteX3802" fmla="*/ 112490 w 2308383"/>
              <a:gd name="connsiteY3802" fmla="*/ 707612 h 2310955"/>
              <a:gd name="connsiteX3803" fmla="*/ 113728 w 2308383"/>
              <a:gd name="connsiteY3803" fmla="*/ 708755 h 2310955"/>
              <a:gd name="connsiteX3804" fmla="*/ 143161 w 2308383"/>
              <a:gd name="connsiteY3804" fmla="*/ 652844 h 2310955"/>
              <a:gd name="connsiteX3805" fmla="*/ 146018 w 2308383"/>
              <a:gd name="connsiteY3805" fmla="*/ 649986 h 2310955"/>
              <a:gd name="connsiteX3806" fmla="*/ 143161 w 2308383"/>
              <a:gd name="connsiteY3806" fmla="*/ 647129 h 2310955"/>
              <a:gd name="connsiteX3807" fmla="*/ 140303 w 2308383"/>
              <a:gd name="connsiteY3807" fmla="*/ 649986 h 2310955"/>
              <a:gd name="connsiteX3808" fmla="*/ 143161 w 2308383"/>
              <a:gd name="connsiteY3808" fmla="*/ 652844 h 2310955"/>
              <a:gd name="connsiteX3809" fmla="*/ 175831 w 2308383"/>
              <a:gd name="connsiteY3809" fmla="*/ 591312 h 2310955"/>
              <a:gd name="connsiteX3810" fmla="*/ 172974 w 2308383"/>
              <a:gd name="connsiteY3810" fmla="*/ 594170 h 2310955"/>
              <a:gd name="connsiteX3811" fmla="*/ 175831 w 2308383"/>
              <a:gd name="connsiteY3811" fmla="*/ 597027 h 2310955"/>
              <a:gd name="connsiteX3812" fmla="*/ 178689 w 2308383"/>
              <a:gd name="connsiteY3812" fmla="*/ 594170 h 2310955"/>
              <a:gd name="connsiteX3813" fmla="*/ 175831 w 2308383"/>
              <a:gd name="connsiteY3813" fmla="*/ 591312 h 2310955"/>
              <a:gd name="connsiteX3814" fmla="*/ 211550 w 2308383"/>
              <a:gd name="connsiteY3814" fmla="*/ 546164 h 2310955"/>
              <a:gd name="connsiteX3815" fmla="*/ 217456 w 2308383"/>
              <a:gd name="connsiteY3815" fmla="*/ 540258 h 2310955"/>
              <a:gd name="connsiteX3816" fmla="*/ 211550 w 2308383"/>
              <a:gd name="connsiteY3816" fmla="*/ 534448 h 2310955"/>
              <a:gd name="connsiteX3817" fmla="*/ 205645 w 2308383"/>
              <a:gd name="connsiteY3817" fmla="*/ 540353 h 2310955"/>
              <a:gd name="connsiteX3818" fmla="*/ 211550 w 2308383"/>
              <a:gd name="connsiteY3818" fmla="*/ 546164 h 2310955"/>
              <a:gd name="connsiteX3819" fmla="*/ 250222 w 2308383"/>
              <a:gd name="connsiteY3819" fmla="*/ 493395 h 2310955"/>
              <a:gd name="connsiteX3820" fmla="*/ 255080 w 2308383"/>
              <a:gd name="connsiteY3820" fmla="*/ 488537 h 2310955"/>
              <a:gd name="connsiteX3821" fmla="*/ 250222 w 2308383"/>
              <a:gd name="connsiteY3821" fmla="*/ 483680 h 2310955"/>
              <a:gd name="connsiteX3822" fmla="*/ 245364 w 2308383"/>
              <a:gd name="connsiteY3822" fmla="*/ 488537 h 2310955"/>
              <a:gd name="connsiteX3823" fmla="*/ 250222 w 2308383"/>
              <a:gd name="connsiteY3823" fmla="*/ 493395 h 2310955"/>
              <a:gd name="connsiteX3824" fmla="*/ 291751 w 2308383"/>
              <a:gd name="connsiteY3824" fmla="*/ 447294 h 2310955"/>
              <a:gd name="connsiteX3825" fmla="*/ 300133 w 2308383"/>
              <a:gd name="connsiteY3825" fmla="*/ 438912 h 2310955"/>
              <a:gd name="connsiteX3826" fmla="*/ 291751 w 2308383"/>
              <a:gd name="connsiteY3826" fmla="*/ 430530 h 2310955"/>
              <a:gd name="connsiteX3827" fmla="*/ 283369 w 2308383"/>
              <a:gd name="connsiteY3827" fmla="*/ 438912 h 2310955"/>
              <a:gd name="connsiteX3828" fmla="*/ 291751 w 2308383"/>
              <a:gd name="connsiteY3828" fmla="*/ 447294 h 2310955"/>
              <a:gd name="connsiteX3829" fmla="*/ 336042 w 2308383"/>
              <a:gd name="connsiteY3829" fmla="*/ 401669 h 2310955"/>
              <a:gd name="connsiteX3830" fmla="*/ 345948 w 2308383"/>
              <a:gd name="connsiteY3830" fmla="*/ 391763 h 2310955"/>
              <a:gd name="connsiteX3831" fmla="*/ 336042 w 2308383"/>
              <a:gd name="connsiteY3831" fmla="*/ 381857 h 2310955"/>
              <a:gd name="connsiteX3832" fmla="*/ 326136 w 2308383"/>
              <a:gd name="connsiteY3832" fmla="*/ 391763 h 2310955"/>
              <a:gd name="connsiteX3833" fmla="*/ 336042 w 2308383"/>
              <a:gd name="connsiteY3833" fmla="*/ 401669 h 2310955"/>
              <a:gd name="connsiteX3834" fmla="*/ 382905 w 2308383"/>
              <a:gd name="connsiteY3834" fmla="*/ 353282 h 2310955"/>
              <a:gd name="connsiteX3835" fmla="*/ 388906 w 2308383"/>
              <a:gd name="connsiteY3835" fmla="*/ 347186 h 2310955"/>
              <a:gd name="connsiteX3836" fmla="*/ 382810 w 2308383"/>
              <a:gd name="connsiteY3836" fmla="*/ 341186 h 2310955"/>
              <a:gd name="connsiteX3837" fmla="*/ 376809 w 2308383"/>
              <a:gd name="connsiteY3837" fmla="*/ 347282 h 2310955"/>
              <a:gd name="connsiteX3838" fmla="*/ 382905 w 2308383"/>
              <a:gd name="connsiteY3838" fmla="*/ 353282 h 2310955"/>
              <a:gd name="connsiteX3839" fmla="*/ 432149 w 2308383"/>
              <a:gd name="connsiteY3839" fmla="*/ 312706 h 2310955"/>
              <a:gd name="connsiteX3840" fmla="*/ 439484 w 2308383"/>
              <a:gd name="connsiteY3840" fmla="*/ 305276 h 2310955"/>
              <a:gd name="connsiteX3841" fmla="*/ 432054 w 2308383"/>
              <a:gd name="connsiteY3841" fmla="*/ 297942 h 2310955"/>
              <a:gd name="connsiteX3842" fmla="*/ 424720 w 2308383"/>
              <a:gd name="connsiteY3842" fmla="*/ 305372 h 2310955"/>
              <a:gd name="connsiteX3843" fmla="*/ 432149 w 2308383"/>
              <a:gd name="connsiteY3843" fmla="*/ 312706 h 2310955"/>
              <a:gd name="connsiteX3844" fmla="*/ 483680 w 2308383"/>
              <a:gd name="connsiteY3844" fmla="*/ 269462 h 2310955"/>
              <a:gd name="connsiteX3845" fmla="*/ 486823 w 2308383"/>
              <a:gd name="connsiteY3845" fmla="*/ 266224 h 2310955"/>
              <a:gd name="connsiteX3846" fmla="*/ 483584 w 2308383"/>
              <a:gd name="connsiteY3846" fmla="*/ 263081 h 2310955"/>
              <a:gd name="connsiteX3847" fmla="*/ 480441 w 2308383"/>
              <a:gd name="connsiteY3847" fmla="*/ 266319 h 2310955"/>
              <a:gd name="connsiteX3848" fmla="*/ 483680 w 2308383"/>
              <a:gd name="connsiteY3848" fmla="*/ 269462 h 2310955"/>
              <a:gd name="connsiteX3849" fmla="*/ 537305 w 2308383"/>
              <a:gd name="connsiteY3849" fmla="*/ 233363 h 2310955"/>
              <a:gd name="connsiteX3850" fmla="*/ 540449 w 2308383"/>
              <a:gd name="connsiteY3850" fmla="*/ 230124 h 2310955"/>
              <a:gd name="connsiteX3851" fmla="*/ 537210 w 2308383"/>
              <a:gd name="connsiteY3851" fmla="*/ 226981 h 2310955"/>
              <a:gd name="connsiteX3852" fmla="*/ 534067 w 2308383"/>
              <a:gd name="connsiteY3852" fmla="*/ 230219 h 2310955"/>
              <a:gd name="connsiteX3853" fmla="*/ 537305 w 2308383"/>
              <a:gd name="connsiteY3853" fmla="*/ 233363 h 2310955"/>
              <a:gd name="connsiteX3854" fmla="*/ 592836 w 2308383"/>
              <a:gd name="connsiteY3854" fmla="*/ 197930 h 2310955"/>
              <a:gd name="connsiteX3855" fmla="*/ 593693 w 2308383"/>
              <a:gd name="connsiteY3855" fmla="*/ 197072 h 2310955"/>
              <a:gd name="connsiteX3856" fmla="*/ 592836 w 2308383"/>
              <a:gd name="connsiteY3856" fmla="*/ 196215 h 2310955"/>
              <a:gd name="connsiteX3857" fmla="*/ 591979 w 2308383"/>
              <a:gd name="connsiteY3857" fmla="*/ 197072 h 2310955"/>
              <a:gd name="connsiteX3858" fmla="*/ 592836 w 2308383"/>
              <a:gd name="connsiteY3858" fmla="*/ 197930 h 2310955"/>
              <a:gd name="connsiteX3859" fmla="*/ 650177 w 2308383"/>
              <a:gd name="connsiteY3859" fmla="*/ 168212 h 2310955"/>
              <a:gd name="connsiteX3860" fmla="*/ 651129 w 2308383"/>
              <a:gd name="connsiteY3860" fmla="*/ 167164 h 2310955"/>
              <a:gd name="connsiteX3861" fmla="*/ 650081 w 2308383"/>
              <a:gd name="connsiteY3861" fmla="*/ 166116 h 2310955"/>
              <a:gd name="connsiteX3862" fmla="*/ 649129 w 2308383"/>
              <a:gd name="connsiteY3862" fmla="*/ 167164 h 2310955"/>
              <a:gd name="connsiteX3863" fmla="*/ 650177 w 2308383"/>
              <a:gd name="connsiteY3863" fmla="*/ 168212 h 2310955"/>
              <a:gd name="connsiteX3864" fmla="*/ 709136 w 2308383"/>
              <a:gd name="connsiteY3864" fmla="*/ 141542 h 2310955"/>
              <a:gd name="connsiteX3865" fmla="*/ 710089 w 2308383"/>
              <a:gd name="connsiteY3865" fmla="*/ 140494 h 2310955"/>
              <a:gd name="connsiteX3866" fmla="*/ 709136 w 2308383"/>
              <a:gd name="connsiteY3866" fmla="*/ 139446 h 2310955"/>
              <a:gd name="connsiteX3867" fmla="*/ 708088 w 2308383"/>
              <a:gd name="connsiteY3867" fmla="*/ 140494 h 2310955"/>
              <a:gd name="connsiteX3868" fmla="*/ 709136 w 2308383"/>
              <a:gd name="connsiteY3868" fmla="*/ 141542 h 2310955"/>
              <a:gd name="connsiteX3869" fmla="*/ 769430 w 2308383"/>
              <a:gd name="connsiteY3869" fmla="*/ 120015 h 2310955"/>
              <a:gd name="connsiteX3870" fmla="*/ 772097 w 2308383"/>
              <a:gd name="connsiteY3870" fmla="*/ 117348 h 2310955"/>
              <a:gd name="connsiteX3871" fmla="*/ 769430 w 2308383"/>
              <a:gd name="connsiteY3871" fmla="*/ 114681 h 2310955"/>
              <a:gd name="connsiteX3872" fmla="*/ 766763 w 2308383"/>
              <a:gd name="connsiteY3872" fmla="*/ 117348 h 2310955"/>
              <a:gd name="connsiteX3873" fmla="*/ 769430 w 2308383"/>
              <a:gd name="connsiteY3873" fmla="*/ 120015 h 2310955"/>
              <a:gd name="connsiteX3874" fmla="*/ 830961 w 2308383"/>
              <a:gd name="connsiteY3874" fmla="*/ 100108 h 2310955"/>
              <a:gd name="connsiteX3875" fmla="*/ 833628 w 2308383"/>
              <a:gd name="connsiteY3875" fmla="*/ 97441 h 2310955"/>
              <a:gd name="connsiteX3876" fmla="*/ 830961 w 2308383"/>
              <a:gd name="connsiteY3876" fmla="*/ 94774 h 2310955"/>
              <a:gd name="connsiteX3877" fmla="*/ 828294 w 2308383"/>
              <a:gd name="connsiteY3877" fmla="*/ 97441 h 2310955"/>
              <a:gd name="connsiteX3878" fmla="*/ 830961 w 2308383"/>
              <a:gd name="connsiteY3878" fmla="*/ 100108 h 2310955"/>
              <a:gd name="connsiteX3879" fmla="*/ 893540 w 2308383"/>
              <a:gd name="connsiteY3879" fmla="*/ 86106 h 2310955"/>
              <a:gd name="connsiteX3880" fmla="*/ 898588 w 2308383"/>
              <a:gd name="connsiteY3880" fmla="*/ 81058 h 2310955"/>
              <a:gd name="connsiteX3881" fmla="*/ 893540 w 2308383"/>
              <a:gd name="connsiteY3881" fmla="*/ 76010 h 2310955"/>
              <a:gd name="connsiteX3882" fmla="*/ 888492 w 2308383"/>
              <a:gd name="connsiteY3882" fmla="*/ 81058 h 2310955"/>
              <a:gd name="connsiteX3883" fmla="*/ 893540 w 2308383"/>
              <a:gd name="connsiteY3883" fmla="*/ 86106 h 2310955"/>
              <a:gd name="connsiteX3884" fmla="*/ 956882 w 2308383"/>
              <a:gd name="connsiteY3884" fmla="*/ 70580 h 2310955"/>
              <a:gd name="connsiteX3885" fmla="*/ 959263 w 2308383"/>
              <a:gd name="connsiteY3885" fmla="*/ 68199 h 2310955"/>
              <a:gd name="connsiteX3886" fmla="*/ 956882 w 2308383"/>
              <a:gd name="connsiteY3886" fmla="*/ 65818 h 2310955"/>
              <a:gd name="connsiteX3887" fmla="*/ 954500 w 2308383"/>
              <a:gd name="connsiteY3887" fmla="*/ 68199 h 2310955"/>
              <a:gd name="connsiteX3888" fmla="*/ 956882 w 2308383"/>
              <a:gd name="connsiteY3888" fmla="*/ 70580 h 2310955"/>
              <a:gd name="connsiteX3889" fmla="*/ 1020890 w 2308383"/>
              <a:gd name="connsiteY3889" fmla="*/ 61817 h 2310955"/>
              <a:gd name="connsiteX3890" fmla="*/ 1023747 w 2308383"/>
              <a:gd name="connsiteY3890" fmla="*/ 58960 h 2310955"/>
              <a:gd name="connsiteX3891" fmla="*/ 1020890 w 2308383"/>
              <a:gd name="connsiteY3891" fmla="*/ 56102 h 2310955"/>
              <a:gd name="connsiteX3892" fmla="*/ 1018032 w 2308383"/>
              <a:gd name="connsiteY3892" fmla="*/ 58960 h 2310955"/>
              <a:gd name="connsiteX3893" fmla="*/ 1020890 w 2308383"/>
              <a:gd name="connsiteY3893" fmla="*/ 61817 h 2310955"/>
              <a:gd name="connsiteX3894" fmla="*/ 1085279 w 2308383"/>
              <a:gd name="connsiteY3894" fmla="*/ 56007 h 2310955"/>
              <a:gd name="connsiteX3895" fmla="*/ 1087946 w 2308383"/>
              <a:gd name="connsiteY3895" fmla="*/ 53340 h 2310955"/>
              <a:gd name="connsiteX3896" fmla="*/ 1085279 w 2308383"/>
              <a:gd name="connsiteY3896" fmla="*/ 50673 h 2310955"/>
              <a:gd name="connsiteX3897" fmla="*/ 1082612 w 2308383"/>
              <a:gd name="connsiteY3897" fmla="*/ 53340 h 2310955"/>
              <a:gd name="connsiteX3898" fmla="*/ 1085279 w 2308383"/>
              <a:gd name="connsiteY3898" fmla="*/ 56007 h 2310955"/>
              <a:gd name="connsiteX3899" fmla="*/ 1149953 w 2308383"/>
              <a:gd name="connsiteY3899" fmla="*/ 53054 h 2310955"/>
              <a:gd name="connsiteX3900" fmla="*/ 1151763 w 2308383"/>
              <a:gd name="connsiteY3900" fmla="*/ 51149 h 2310955"/>
              <a:gd name="connsiteX3901" fmla="*/ 1149953 w 2308383"/>
              <a:gd name="connsiteY3901" fmla="*/ 49340 h 2310955"/>
              <a:gd name="connsiteX3902" fmla="*/ 1148144 w 2308383"/>
              <a:gd name="connsiteY3902" fmla="*/ 51149 h 2310955"/>
              <a:gd name="connsiteX3903" fmla="*/ 1149953 w 2308383"/>
              <a:gd name="connsiteY3903" fmla="*/ 53054 h 2310955"/>
              <a:gd name="connsiteX3904" fmla="*/ 1214533 w 2308383"/>
              <a:gd name="connsiteY3904" fmla="*/ 53816 h 2310955"/>
              <a:gd name="connsiteX3905" fmla="*/ 1215581 w 2308383"/>
              <a:gd name="connsiteY3905" fmla="*/ 52769 h 2310955"/>
              <a:gd name="connsiteX3906" fmla="*/ 1214533 w 2308383"/>
              <a:gd name="connsiteY3906" fmla="*/ 51816 h 2310955"/>
              <a:gd name="connsiteX3907" fmla="*/ 1213485 w 2308383"/>
              <a:gd name="connsiteY3907" fmla="*/ 52864 h 2310955"/>
              <a:gd name="connsiteX3908" fmla="*/ 1214533 w 2308383"/>
              <a:gd name="connsiteY3908" fmla="*/ 53816 h 2310955"/>
              <a:gd name="connsiteX3909" fmla="*/ 1279493 w 2308383"/>
              <a:gd name="connsiteY3909" fmla="*/ 58007 h 2310955"/>
              <a:gd name="connsiteX3910" fmla="*/ 1279017 w 2308383"/>
              <a:gd name="connsiteY3910" fmla="*/ 57531 h 2310955"/>
              <a:gd name="connsiteX3911" fmla="*/ 1278541 w 2308383"/>
              <a:gd name="connsiteY3911" fmla="*/ 58007 h 2310955"/>
              <a:gd name="connsiteX3912" fmla="*/ 1279017 w 2308383"/>
              <a:gd name="connsiteY3912" fmla="*/ 58484 h 2310955"/>
              <a:gd name="connsiteX3913" fmla="*/ 1279493 w 2308383"/>
              <a:gd name="connsiteY3913" fmla="*/ 58007 h 2310955"/>
              <a:gd name="connsiteX3914" fmla="*/ 1343597 w 2308383"/>
              <a:gd name="connsiteY3914" fmla="*/ 66770 h 2310955"/>
              <a:gd name="connsiteX3915" fmla="*/ 1343120 w 2308383"/>
              <a:gd name="connsiteY3915" fmla="*/ 66294 h 2310955"/>
              <a:gd name="connsiteX3916" fmla="*/ 1342644 w 2308383"/>
              <a:gd name="connsiteY3916" fmla="*/ 66770 h 2310955"/>
              <a:gd name="connsiteX3917" fmla="*/ 1343120 w 2308383"/>
              <a:gd name="connsiteY3917" fmla="*/ 67247 h 2310955"/>
              <a:gd name="connsiteX3918" fmla="*/ 1343597 w 2308383"/>
              <a:gd name="connsiteY3918" fmla="*/ 66770 h 2310955"/>
              <a:gd name="connsiteX3919" fmla="*/ 1407224 w 2308383"/>
              <a:gd name="connsiteY3919" fmla="*/ 79153 h 2310955"/>
              <a:gd name="connsiteX3920" fmla="*/ 1406557 w 2308383"/>
              <a:gd name="connsiteY3920" fmla="*/ 78486 h 2310955"/>
              <a:gd name="connsiteX3921" fmla="*/ 1405890 w 2308383"/>
              <a:gd name="connsiteY3921" fmla="*/ 79153 h 2310955"/>
              <a:gd name="connsiteX3922" fmla="*/ 1406557 w 2308383"/>
              <a:gd name="connsiteY3922" fmla="*/ 79820 h 2310955"/>
              <a:gd name="connsiteX3923" fmla="*/ 1407224 w 2308383"/>
              <a:gd name="connsiteY3923" fmla="*/ 79153 h 2310955"/>
              <a:gd name="connsiteX3924" fmla="*/ 1763839 w 2308383"/>
              <a:gd name="connsiteY3924" fmla="*/ 227552 h 2310955"/>
              <a:gd name="connsiteX3925" fmla="*/ 1765649 w 2308383"/>
              <a:gd name="connsiteY3925" fmla="*/ 225743 h 2310955"/>
              <a:gd name="connsiteX3926" fmla="*/ 1763839 w 2308383"/>
              <a:gd name="connsiteY3926" fmla="*/ 223933 h 2310955"/>
              <a:gd name="connsiteX3927" fmla="*/ 1762030 w 2308383"/>
              <a:gd name="connsiteY3927" fmla="*/ 225838 h 2310955"/>
              <a:gd name="connsiteX3928" fmla="*/ 1763839 w 2308383"/>
              <a:gd name="connsiteY3928" fmla="*/ 227552 h 2310955"/>
              <a:gd name="connsiteX3929" fmla="*/ 1817751 w 2308383"/>
              <a:gd name="connsiteY3929" fmla="*/ 262890 h 2310955"/>
              <a:gd name="connsiteX3930" fmla="*/ 1819275 w 2308383"/>
              <a:gd name="connsiteY3930" fmla="*/ 261366 h 2310955"/>
              <a:gd name="connsiteX3931" fmla="*/ 1817751 w 2308383"/>
              <a:gd name="connsiteY3931" fmla="*/ 259842 h 2310955"/>
              <a:gd name="connsiteX3932" fmla="*/ 1816227 w 2308383"/>
              <a:gd name="connsiteY3932" fmla="*/ 261366 h 2310955"/>
              <a:gd name="connsiteX3933" fmla="*/ 1817751 w 2308383"/>
              <a:gd name="connsiteY3933" fmla="*/ 262890 h 2310955"/>
              <a:gd name="connsiteX3934" fmla="*/ 1869567 w 2308383"/>
              <a:gd name="connsiteY3934" fmla="*/ 303276 h 2310955"/>
              <a:gd name="connsiteX3935" fmla="*/ 1872710 w 2308383"/>
              <a:gd name="connsiteY3935" fmla="*/ 300038 h 2310955"/>
              <a:gd name="connsiteX3936" fmla="*/ 1869472 w 2308383"/>
              <a:gd name="connsiteY3936" fmla="*/ 296894 h 2310955"/>
              <a:gd name="connsiteX3937" fmla="*/ 1866329 w 2308383"/>
              <a:gd name="connsiteY3937" fmla="*/ 300038 h 2310955"/>
              <a:gd name="connsiteX3938" fmla="*/ 1869567 w 2308383"/>
              <a:gd name="connsiteY3938" fmla="*/ 303276 h 2310955"/>
              <a:gd name="connsiteX3939" fmla="*/ 1919097 w 2308383"/>
              <a:gd name="connsiteY3939" fmla="*/ 343472 h 2310955"/>
              <a:gd name="connsiteX3940" fmla="*/ 1920907 w 2308383"/>
              <a:gd name="connsiteY3940" fmla="*/ 341567 h 2310955"/>
              <a:gd name="connsiteX3941" fmla="*/ 1919002 w 2308383"/>
              <a:gd name="connsiteY3941" fmla="*/ 339757 h 2310955"/>
              <a:gd name="connsiteX3942" fmla="*/ 1917192 w 2308383"/>
              <a:gd name="connsiteY3942" fmla="*/ 341567 h 2310955"/>
              <a:gd name="connsiteX3943" fmla="*/ 1919097 w 2308383"/>
              <a:gd name="connsiteY3943" fmla="*/ 343472 h 2310955"/>
              <a:gd name="connsiteX3944" fmla="*/ 1966246 w 2308383"/>
              <a:gd name="connsiteY3944" fmla="*/ 389477 h 2310955"/>
              <a:gd name="connsiteX3945" fmla="*/ 1969770 w 2308383"/>
              <a:gd name="connsiteY3945" fmla="*/ 385953 h 2310955"/>
              <a:gd name="connsiteX3946" fmla="*/ 1966246 w 2308383"/>
              <a:gd name="connsiteY3946" fmla="*/ 382429 h 2310955"/>
              <a:gd name="connsiteX3947" fmla="*/ 1962722 w 2308383"/>
              <a:gd name="connsiteY3947" fmla="*/ 385953 h 2310955"/>
              <a:gd name="connsiteX3948" fmla="*/ 1966246 w 2308383"/>
              <a:gd name="connsiteY3948" fmla="*/ 389477 h 2310955"/>
              <a:gd name="connsiteX3949" fmla="*/ 2010823 w 2308383"/>
              <a:gd name="connsiteY3949" fmla="*/ 434435 h 2310955"/>
              <a:gd name="connsiteX3950" fmla="*/ 2012537 w 2308383"/>
              <a:gd name="connsiteY3950" fmla="*/ 432721 h 2310955"/>
              <a:gd name="connsiteX3951" fmla="*/ 2010823 w 2308383"/>
              <a:gd name="connsiteY3951" fmla="*/ 431006 h 2310955"/>
              <a:gd name="connsiteX3952" fmla="*/ 2009108 w 2308383"/>
              <a:gd name="connsiteY3952" fmla="*/ 432721 h 2310955"/>
              <a:gd name="connsiteX3953" fmla="*/ 2010823 w 2308383"/>
              <a:gd name="connsiteY3953" fmla="*/ 434435 h 2310955"/>
              <a:gd name="connsiteX3954" fmla="*/ 2052733 w 2308383"/>
              <a:gd name="connsiteY3954" fmla="*/ 483680 h 2310955"/>
              <a:gd name="connsiteX3955" fmla="*/ 2054447 w 2308383"/>
              <a:gd name="connsiteY3955" fmla="*/ 481965 h 2310955"/>
              <a:gd name="connsiteX3956" fmla="*/ 2052733 w 2308383"/>
              <a:gd name="connsiteY3956" fmla="*/ 480250 h 2310955"/>
              <a:gd name="connsiteX3957" fmla="*/ 2051018 w 2308383"/>
              <a:gd name="connsiteY3957" fmla="*/ 481965 h 2310955"/>
              <a:gd name="connsiteX3958" fmla="*/ 2052733 w 2308383"/>
              <a:gd name="connsiteY3958" fmla="*/ 483680 h 2310955"/>
              <a:gd name="connsiteX3959" fmla="*/ 2091881 w 2308383"/>
              <a:gd name="connsiteY3959" fmla="*/ 534829 h 2310955"/>
              <a:gd name="connsiteX3960" fmla="*/ 2093214 w 2308383"/>
              <a:gd name="connsiteY3960" fmla="*/ 533495 h 2310955"/>
              <a:gd name="connsiteX3961" fmla="*/ 2091881 w 2308383"/>
              <a:gd name="connsiteY3961" fmla="*/ 532162 h 2310955"/>
              <a:gd name="connsiteX3962" fmla="*/ 2090547 w 2308383"/>
              <a:gd name="connsiteY3962" fmla="*/ 533495 h 2310955"/>
              <a:gd name="connsiteX3963" fmla="*/ 2091881 w 2308383"/>
              <a:gd name="connsiteY3963" fmla="*/ 534829 h 2310955"/>
              <a:gd name="connsiteX3964" fmla="*/ 2127980 w 2308383"/>
              <a:gd name="connsiteY3964" fmla="*/ 590169 h 2310955"/>
              <a:gd name="connsiteX3965" fmla="*/ 2131028 w 2308383"/>
              <a:gd name="connsiteY3965" fmla="*/ 587121 h 2310955"/>
              <a:gd name="connsiteX3966" fmla="*/ 2127980 w 2308383"/>
              <a:gd name="connsiteY3966" fmla="*/ 584073 h 2310955"/>
              <a:gd name="connsiteX3967" fmla="*/ 2124932 w 2308383"/>
              <a:gd name="connsiteY3967" fmla="*/ 587121 h 2310955"/>
              <a:gd name="connsiteX3968" fmla="*/ 2127980 w 2308383"/>
              <a:gd name="connsiteY3968" fmla="*/ 590169 h 2310955"/>
              <a:gd name="connsiteX3969" fmla="*/ 2161032 w 2308383"/>
              <a:gd name="connsiteY3969" fmla="*/ 643890 h 2310955"/>
              <a:gd name="connsiteX3970" fmla="*/ 2162175 w 2308383"/>
              <a:gd name="connsiteY3970" fmla="*/ 642747 h 2310955"/>
              <a:gd name="connsiteX3971" fmla="*/ 2161032 w 2308383"/>
              <a:gd name="connsiteY3971" fmla="*/ 641604 h 2310955"/>
              <a:gd name="connsiteX3972" fmla="*/ 2159889 w 2308383"/>
              <a:gd name="connsiteY3972" fmla="*/ 642747 h 2310955"/>
              <a:gd name="connsiteX3973" fmla="*/ 2161032 w 2308383"/>
              <a:gd name="connsiteY3973" fmla="*/ 643890 h 2310955"/>
              <a:gd name="connsiteX3974" fmla="*/ 2190845 w 2308383"/>
              <a:gd name="connsiteY3974" fmla="*/ 701897 h 2310955"/>
              <a:gd name="connsiteX3975" fmla="*/ 2192655 w 2308383"/>
              <a:gd name="connsiteY3975" fmla="*/ 700088 h 2310955"/>
              <a:gd name="connsiteX3976" fmla="*/ 2190750 w 2308383"/>
              <a:gd name="connsiteY3976" fmla="*/ 698278 h 2310955"/>
              <a:gd name="connsiteX3977" fmla="*/ 2188940 w 2308383"/>
              <a:gd name="connsiteY3977" fmla="*/ 700183 h 2310955"/>
              <a:gd name="connsiteX3978" fmla="*/ 2190845 w 2308383"/>
              <a:gd name="connsiteY3978" fmla="*/ 701897 h 2310955"/>
              <a:gd name="connsiteX3979" fmla="*/ 2217515 w 2308383"/>
              <a:gd name="connsiteY3979" fmla="*/ 760000 h 2310955"/>
              <a:gd name="connsiteX3980" fmla="*/ 2218563 w 2308383"/>
              <a:gd name="connsiteY3980" fmla="*/ 759047 h 2310955"/>
              <a:gd name="connsiteX3981" fmla="*/ 2217515 w 2308383"/>
              <a:gd name="connsiteY3981" fmla="*/ 758095 h 2310955"/>
              <a:gd name="connsiteX3982" fmla="*/ 2216468 w 2308383"/>
              <a:gd name="connsiteY3982" fmla="*/ 759143 h 2310955"/>
              <a:gd name="connsiteX3983" fmla="*/ 2217515 w 2308383"/>
              <a:gd name="connsiteY3983" fmla="*/ 760000 h 2310955"/>
              <a:gd name="connsiteX3984" fmla="*/ 2242947 w 2308383"/>
              <a:gd name="connsiteY3984" fmla="*/ 819245 h 2310955"/>
              <a:gd name="connsiteX3985" fmla="*/ 2240756 w 2308383"/>
              <a:gd name="connsiteY3985" fmla="*/ 817055 h 2310955"/>
              <a:gd name="connsiteX3986" fmla="*/ 2238566 w 2308383"/>
              <a:gd name="connsiteY3986" fmla="*/ 819245 h 2310955"/>
              <a:gd name="connsiteX3987" fmla="*/ 2240756 w 2308383"/>
              <a:gd name="connsiteY3987" fmla="*/ 821436 h 2310955"/>
              <a:gd name="connsiteX3988" fmla="*/ 2242947 w 2308383"/>
              <a:gd name="connsiteY3988" fmla="*/ 819245 h 2310955"/>
              <a:gd name="connsiteX3989" fmla="*/ 2260568 w 2308383"/>
              <a:gd name="connsiteY3989" fmla="*/ 876681 h 2310955"/>
              <a:gd name="connsiteX3990" fmla="*/ 2256377 w 2308383"/>
              <a:gd name="connsiteY3990" fmla="*/ 880872 h 2310955"/>
              <a:gd name="connsiteX3991" fmla="*/ 2260568 w 2308383"/>
              <a:gd name="connsiteY3991" fmla="*/ 885063 h 2310955"/>
              <a:gd name="connsiteX3992" fmla="*/ 2264759 w 2308383"/>
              <a:gd name="connsiteY3992" fmla="*/ 880872 h 2310955"/>
              <a:gd name="connsiteX3993" fmla="*/ 2260568 w 2308383"/>
              <a:gd name="connsiteY3993" fmla="*/ 876681 h 2310955"/>
              <a:gd name="connsiteX3994" fmla="*/ 2276951 w 2308383"/>
              <a:gd name="connsiteY3994" fmla="*/ 937832 h 2310955"/>
              <a:gd name="connsiteX3995" fmla="*/ 2271427 w 2308383"/>
              <a:gd name="connsiteY3995" fmla="*/ 943356 h 2310955"/>
              <a:gd name="connsiteX3996" fmla="*/ 2276951 w 2308383"/>
              <a:gd name="connsiteY3996" fmla="*/ 948881 h 2310955"/>
              <a:gd name="connsiteX3997" fmla="*/ 2282476 w 2308383"/>
              <a:gd name="connsiteY3997" fmla="*/ 943356 h 2310955"/>
              <a:gd name="connsiteX3998" fmla="*/ 2276951 w 2308383"/>
              <a:gd name="connsiteY3998" fmla="*/ 937832 h 2310955"/>
              <a:gd name="connsiteX3999" fmla="*/ 2291334 w 2308383"/>
              <a:gd name="connsiteY3999" fmla="*/ 1006793 h 2310955"/>
              <a:gd name="connsiteX4000" fmla="*/ 2289810 w 2308383"/>
              <a:gd name="connsiteY4000" fmla="*/ 1005269 h 2310955"/>
              <a:gd name="connsiteX4001" fmla="*/ 2288286 w 2308383"/>
              <a:gd name="connsiteY4001" fmla="*/ 1006793 h 2310955"/>
              <a:gd name="connsiteX4002" fmla="*/ 2289810 w 2308383"/>
              <a:gd name="connsiteY4002" fmla="*/ 1008317 h 2310955"/>
              <a:gd name="connsiteX4003" fmla="*/ 2291334 w 2308383"/>
              <a:gd name="connsiteY4003" fmla="*/ 1006793 h 2310955"/>
              <a:gd name="connsiteX4004" fmla="*/ 2300669 w 2308383"/>
              <a:gd name="connsiteY4004" fmla="*/ 1070801 h 2310955"/>
              <a:gd name="connsiteX4005" fmla="*/ 2299145 w 2308383"/>
              <a:gd name="connsiteY4005" fmla="*/ 1069277 h 2310955"/>
              <a:gd name="connsiteX4006" fmla="*/ 2297621 w 2308383"/>
              <a:gd name="connsiteY4006" fmla="*/ 1070801 h 2310955"/>
              <a:gd name="connsiteX4007" fmla="*/ 2299145 w 2308383"/>
              <a:gd name="connsiteY4007" fmla="*/ 1072325 h 2310955"/>
              <a:gd name="connsiteX4008" fmla="*/ 2300669 w 2308383"/>
              <a:gd name="connsiteY4008" fmla="*/ 1070801 h 2310955"/>
              <a:gd name="connsiteX4009" fmla="*/ 2304764 w 2308383"/>
              <a:gd name="connsiteY4009" fmla="*/ 1136523 h 2310955"/>
              <a:gd name="connsiteX4010" fmla="*/ 2306098 w 2308383"/>
              <a:gd name="connsiteY4010" fmla="*/ 1135190 h 2310955"/>
              <a:gd name="connsiteX4011" fmla="*/ 2304764 w 2308383"/>
              <a:gd name="connsiteY4011" fmla="*/ 1133856 h 2310955"/>
              <a:gd name="connsiteX4012" fmla="*/ 2303431 w 2308383"/>
              <a:gd name="connsiteY4012" fmla="*/ 1135190 h 2310955"/>
              <a:gd name="connsiteX4013" fmla="*/ 2304764 w 2308383"/>
              <a:gd name="connsiteY4013" fmla="*/ 1136523 h 2310955"/>
              <a:gd name="connsiteX4014" fmla="*/ 2306860 w 2308383"/>
              <a:gd name="connsiteY4014" fmla="*/ 1198340 h 2310955"/>
              <a:gd name="connsiteX4015" fmla="*/ 2305336 w 2308383"/>
              <a:gd name="connsiteY4015" fmla="*/ 1199864 h 2310955"/>
              <a:gd name="connsiteX4016" fmla="*/ 2306860 w 2308383"/>
              <a:gd name="connsiteY4016" fmla="*/ 1201388 h 2310955"/>
              <a:gd name="connsiteX4017" fmla="*/ 2308384 w 2308383"/>
              <a:gd name="connsiteY4017" fmla="*/ 1199864 h 2310955"/>
              <a:gd name="connsiteX4018" fmla="*/ 2306860 w 2308383"/>
              <a:gd name="connsiteY4018" fmla="*/ 1198340 h 2310955"/>
              <a:gd name="connsiteX4019" fmla="*/ 2305241 w 2308383"/>
              <a:gd name="connsiteY4019" fmla="*/ 1262920 h 2310955"/>
              <a:gd name="connsiteX4020" fmla="*/ 2303717 w 2308383"/>
              <a:gd name="connsiteY4020" fmla="*/ 1264444 h 2310955"/>
              <a:gd name="connsiteX4021" fmla="*/ 2305241 w 2308383"/>
              <a:gd name="connsiteY4021" fmla="*/ 1265968 h 2310955"/>
              <a:gd name="connsiteX4022" fmla="*/ 2306765 w 2308383"/>
              <a:gd name="connsiteY4022" fmla="*/ 1264444 h 2310955"/>
              <a:gd name="connsiteX4023" fmla="*/ 2305241 w 2308383"/>
              <a:gd name="connsiteY4023" fmla="*/ 1262920 h 2310955"/>
              <a:gd name="connsiteX4024" fmla="*/ 2300097 w 2308383"/>
              <a:gd name="connsiteY4024" fmla="*/ 1327404 h 2310955"/>
              <a:gd name="connsiteX4025" fmla="*/ 2298573 w 2308383"/>
              <a:gd name="connsiteY4025" fmla="*/ 1328928 h 2310955"/>
              <a:gd name="connsiteX4026" fmla="*/ 2300097 w 2308383"/>
              <a:gd name="connsiteY4026" fmla="*/ 1330452 h 2310955"/>
              <a:gd name="connsiteX4027" fmla="*/ 2301621 w 2308383"/>
              <a:gd name="connsiteY4027" fmla="*/ 1328928 h 2310955"/>
              <a:gd name="connsiteX4028" fmla="*/ 2300097 w 2308383"/>
              <a:gd name="connsiteY4028" fmla="*/ 1327404 h 2310955"/>
              <a:gd name="connsiteX4029" fmla="*/ 2291239 w 2308383"/>
              <a:gd name="connsiteY4029" fmla="*/ 1391984 h 2310955"/>
              <a:gd name="connsiteX4030" fmla="*/ 2290286 w 2308383"/>
              <a:gd name="connsiteY4030" fmla="*/ 1392936 h 2310955"/>
              <a:gd name="connsiteX4031" fmla="*/ 2291334 w 2308383"/>
              <a:gd name="connsiteY4031" fmla="*/ 1393984 h 2310955"/>
              <a:gd name="connsiteX4032" fmla="*/ 2292382 w 2308383"/>
              <a:gd name="connsiteY4032" fmla="*/ 1392936 h 2310955"/>
              <a:gd name="connsiteX4033" fmla="*/ 2291239 w 2308383"/>
              <a:gd name="connsiteY4033" fmla="*/ 1391984 h 2310955"/>
              <a:gd name="connsiteX4034" fmla="*/ 2278856 w 2308383"/>
              <a:gd name="connsiteY4034" fmla="*/ 1453896 h 2310955"/>
              <a:gd name="connsiteX4035" fmla="*/ 2276380 w 2308383"/>
              <a:gd name="connsiteY4035" fmla="*/ 1456468 h 2310955"/>
              <a:gd name="connsiteX4036" fmla="*/ 2278856 w 2308383"/>
              <a:gd name="connsiteY4036" fmla="*/ 1458944 h 2310955"/>
              <a:gd name="connsiteX4037" fmla="*/ 2281333 w 2308383"/>
              <a:gd name="connsiteY4037" fmla="*/ 1456468 h 2310955"/>
              <a:gd name="connsiteX4038" fmla="*/ 2278856 w 2308383"/>
              <a:gd name="connsiteY4038" fmla="*/ 1453896 h 2310955"/>
              <a:gd name="connsiteX4039" fmla="*/ 2262950 w 2308383"/>
              <a:gd name="connsiteY4039" fmla="*/ 1517428 h 2310955"/>
              <a:gd name="connsiteX4040" fmla="*/ 2261235 w 2308383"/>
              <a:gd name="connsiteY4040" fmla="*/ 1519142 h 2310955"/>
              <a:gd name="connsiteX4041" fmla="*/ 2262950 w 2308383"/>
              <a:gd name="connsiteY4041" fmla="*/ 1520857 h 2310955"/>
              <a:gd name="connsiteX4042" fmla="*/ 2264664 w 2308383"/>
              <a:gd name="connsiteY4042" fmla="*/ 1519142 h 2310955"/>
              <a:gd name="connsiteX4043" fmla="*/ 2262950 w 2308383"/>
              <a:gd name="connsiteY4043" fmla="*/ 1517428 h 2310955"/>
              <a:gd name="connsiteX4044" fmla="*/ 2243519 w 2308383"/>
              <a:gd name="connsiteY4044" fmla="*/ 1579055 h 2310955"/>
              <a:gd name="connsiteX4045" fmla="*/ 2241804 w 2308383"/>
              <a:gd name="connsiteY4045" fmla="*/ 1580769 h 2310955"/>
              <a:gd name="connsiteX4046" fmla="*/ 2243519 w 2308383"/>
              <a:gd name="connsiteY4046" fmla="*/ 1582484 h 2310955"/>
              <a:gd name="connsiteX4047" fmla="*/ 2245138 w 2308383"/>
              <a:gd name="connsiteY4047" fmla="*/ 1580769 h 2310955"/>
              <a:gd name="connsiteX4048" fmla="*/ 2243519 w 2308383"/>
              <a:gd name="connsiteY4048" fmla="*/ 1579055 h 2310955"/>
              <a:gd name="connsiteX4049" fmla="*/ 2220659 w 2308383"/>
              <a:gd name="connsiteY4049" fmla="*/ 1640396 h 2310955"/>
              <a:gd name="connsiteX4050" fmla="*/ 2219801 w 2308383"/>
              <a:gd name="connsiteY4050" fmla="*/ 1641253 h 2310955"/>
              <a:gd name="connsiteX4051" fmla="*/ 2220659 w 2308383"/>
              <a:gd name="connsiteY4051" fmla="*/ 1642110 h 2310955"/>
              <a:gd name="connsiteX4052" fmla="*/ 2221516 w 2308383"/>
              <a:gd name="connsiteY4052" fmla="*/ 1641253 h 2310955"/>
              <a:gd name="connsiteX4053" fmla="*/ 2220659 w 2308383"/>
              <a:gd name="connsiteY4053" fmla="*/ 1640396 h 2310955"/>
              <a:gd name="connsiteX4054" fmla="*/ 2194465 w 2308383"/>
              <a:gd name="connsiteY4054" fmla="*/ 1698879 h 2310955"/>
              <a:gd name="connsiteX4055" fmla="*/ 2192941 w 2308383"/>
              <a:gd name="connsiteY4055" fmla="*/ 1700403 h 2310955"/>
              <a:gd name="connsiteX4056" fmla="*/ 2194465 w 2308383"/>
              <a:gd name="connsiteY4056" fmla="*/ 1701927 h 2310955"/>
              <a:gd name="connsiteX4057" fmla="*/ 2195989 w 2308383"/>
              <a:gd name="connsiteY4057" fmla="*/ 1700403 h 2310955"/>
              <a:gd name="connsiteX4058" fmla="*/ 2194465 w 2308383"/>
              <a:gd name="connsiteY4058" fmla="*/ 1698879 h 2310955"/>
              <a:gd name="connsiteX4059" fmla="*/ 2165033 w 2308383"/>
              <a:gd name="connsiteY4059" fmla="*/ 1757077 h 2310955"/>
              <a:gd name="connsiteX4060" fmla="*/ 2164175 w 2308383"/>
              <a:gd name="connsiteY4060" fmla="*/ 1757934 h 2310955"/>
              <a:gd name="connsiteX4061" fmla="*/ 2165033 w 2308383"/>
              <a:gd name="connsiteY4061" fmla="*/ 1758791 h 2310955"/>
              <a:gd name="connsiteX4062" fmla="*/ 2165890 w 2308383"/>
              <a:gd name="connsiteY4062" fmla="*/ 1757934 h 2310955"/>
              <a:gd name="connsiteX4063" fmla="*/ 2165033 w 2308383"/>
              <a:gd name="connsiteY4063" fmla="*/ 1757077 h 2310955"/>
              <a:gd name="connsiteX4064" fmla="*/ 2132362 w 2308383"/>
              <a:gd name="connsiteY4064" fmla="*/ 1812893 h 2310955"/>
              <a:gd name="connsiteX4065" fmla="*/ 2131505 w 2308383"/>
              <a:gd name="connsiteY4065" fmla="*/ 1813751 h 2310955"/>
              <a:gd name="connsiteX4066" fmla="*/ 2132362 w 2308383"/>
              <a:gd name="connsiteY4066" fmla="*/ 1814608 h 2310955"/>
              <a:gd name="connsiteX4067" fmla="*/ 2133219 w 2308383"/>
              <a:gd name="connsiteY4067" fmla="*/ 1813751 h 2310955"/>
              <a:gd name="connsiteX4068" fmla="*/ 2132362 w 2308383"/>
              <a:gd name="connsiteY4068" fmla="*/ 1812893 h 2310955"/>
              <a:gd name="connsiteX4069" fmla="*/ 2096643 w 2308383"/>
              <a:gd name="connsiteY4069" fmla="*/ 1866805 h 2310955"/>
              <a:gd name="connsiteX4070" fmla="*/ 2095786 w 2308383"/>
              <a:gd name="connsiteY4070" fmla="*/ 1867662 h 2310955"/>
              <a:gd name="connsiteX4071" fmla="*/ 2096643 w 2308383"/>
              <a:gd name="connsiteY4071" fmla="*/ 1868519 h 2310955"/>
              <a:gd name="connsiteX4072" fmla="*/ 2097500 w 2308383"/>
              <a:gd name="connsiteY4072" fmla="*/ 1867662 h 2310955"/>
              <a:gd name="connsiteX4073" fmla="*/ 2096643 w 2308383"/>
              <a:gd name="connsiteY4073" fmla="*/ 1866805 h 2310955"/>
              <a:gd name="connsiteX4074" fmla="*/ 2057972 w 2308383"/>
              <a:gd name="connsiteY4074" fmla="*/ 1918430 h 2310955"/>
              <a:gd name="connsiteX4075" fmla="*/ 2056924 w 2308383"/>
              <a:gd name="connsiteY4075" fmla="*/ 1919478 h 2310955"/>
              <a:gd name="connsiteX4076" fmla="*/ 2057972 w 2308383"/>
              <a:gd name="connsiteY4076" fmla="*/ 1920526 h 2310955"/>
              <a:gd name="connsiteX4077" fmla="*/ 2059019 w 2308383"/>
              <a:gd name="connsiteY4077" fmla="*/ 1919478 h 2310955"/>
              <a:gd name="connsiteX4078" fmla="*/ 2057972 w 2308383"/>
              <a:gd name="connsiteY4078" fmla="*/ 1918430 h 2310955"/>
              <a:gd name="connsiteX4079" fmla="*/ 2015871 w 2308383"/>
              <a:gd name="connsiteY4079" fmla="*/ 1969008 h 2310955"/>
              <a:gd name="connsiteX4080" fmla="*/ 2016347 w 2308383"/>
              <a:gd name="connsiteY4080" fmla="*/ 1969580 h 2310955"/>
              <a:gd name="connsiteX4081" fmla="*/ 2016824 w 2308383"/>
              <a:gd name="connsiteY4081" fmla="*/ 1969008 h 2310955"/>
              <a:gd name="connsiteX4082" fmla="*/ 2016347 w 2308383"/>
              <a:gd name="connsiteY4082" fmla="*/ 1968532 h 2310955"/>
              <a:gd name="connsiteX4083" fmla="*/ 2015871 w 2308383"/>
              <a:gd name="connsiteY4083" fmla="*/ 1969008 h 2310955"/>
              <a:gd name="connsiteX4084" fmla="*/ 1972151 w 2308383"/>
              <a:gd name="connsiteY4084" fmla="*/ 2015300 h 2310955"/>
              <a:gd name="connsiteX4085" fmla="*/ 1971294 w 2308383"/>
              <a:gd name="connsiteY4085" fmla="*/ 2016157 h 2310955"/>
              <a:gd name="connsiteX4086" fmla="*/ 1972151 w 2308383"/>
              <a:gd name="connsiteY4086" fmla="*/ 2017014 h 2310955"/>
              <a:gd name="connsiteX4087" fmla="*/ 1973009 w 2308383"/>
              <a:gd name="connsiteY4087" fmla="*/ 2016157 h 2310955"/>
              <a:gd name="connsiteX4088" fmla="*/ 1972151 w 2308383"/>
              <a:gd name="connsiteY4088" fmla="*/ 2015300 h 2310955"/>
              <a:gd name="connsiteX4089" fmla="*/ 1924812 w 2308383"/>
              <a:gd name="connsiteY4089" fmla="*/ 2060734 h 2310955"/>
              <a:gd name="connsiteX4090" fmla="*/ 1925288 w 2308383"/>
              <a:gd name="connsiteY4090" fmla="*/ 2061210 h 2310955"/>
              <a:gd name="connsiteX4091" fmla="*/ 1925764 w 2308383"/>
              <a:gd name="connsiteY4091" fmla="*/ 2060734 h 2310955"/>
              <a:gd name="connsiteX4092" fmla="*/ 1925288 w 2308383"/>
              <a:gd name="connsiteY4092" fmla="*/ 2060258 h 2310955"/>
              <a:gd name="connsiteX4093" fmla="*/ 1924812 w 2308383"/>
              <a:gd name="connsiteY4093" fmla="*/ 2060734 h 2310955"/>
              <a:gd name="connsiteX4094" fmla="*/ 1875568 w 2308383"/>
              <a:gd name="connsiteY4094" fmla="*/ 2102644 h 2310955"/>
              <a:gd name="connsiteX4095" fmla="*/ 1876044 w 2308383"/>
              <a:gd name="connsiteY4095" fmla="*/ 2103120 h 2310955"/>
              <a:gd name="connsiteX4096" fmla="*/ 1876520 w 2308383"/>
              <a:gd name="connsiteY4096" fmla="*/ 2102644 h 2310955"/>
              <a:gd name="connsiteX4097" fmla="*/ 1876044 w 2308383"/>
              <a:gd name="connsiteY4097" fmla="*/ 2102168 h 2310955"/>
              <a:gd name="connsiteX4098" fmla="*/ 1875568 w 2308383"/>
              <a:gd name="connsiteY4098" fmla="*/ 2102644 h 2310955"/>
              <a:gd name="connsiteX4099" fmla="*/ 1823847 w 2308383"/>
              <a:gd name="connsiteY4099" fmla="*/ 2141696 h 2310955"/>
              <a:gd name="connsiteX4100" fmla="*/ 1824514 w 2308383"/>
              <a:gd name="connsiteY4100" fmla="*/ 2142363 h 2310955"/>
              <a:gd name="connsiteX4101" fmla="*/ 1825181 w 2308383"/>
              <a:gd name="connsiteY4101" fmla="*/ 2141696 h 2310955"/>
              <a:gd name="connsiteX4102" fmla="*/ 1824514 w 2308383"/>
              <a:gd name="connsiteY4102" fmla="*/ 2141030 h 2310955"/>
              <a:gd name="connsiteX4103" fmla="*/ 1823847 w 2308383"/>
              <a:gd name="connsiteY4103" fmla="*/ 2141696 h 2310955"/>
              <a:gd name="connsiteX4104" fmla="*/ 1770412 w 2308383"/>
              <a:gd name="connsiteY4104" fmla="*/ 2177796 h 2310955"/>
              <a:gd name="connsiteX4105" fmla="*/ 1770888 w 2308383"/>
              <a:gd name="connsiteY4105" fmla="*/ 2178272 h 2310955"/>
              <a:gd name="connsiteX4106" fmla="*/ 1771364 w 2308383"/>
              <a:gd name="connsiteY4106" fmla="*/ 2177796 h 2310955"/>
              <a:gd name="connsiteX4107" fmla="*/ 1770888 w 2308383"/>
              <a:gd name="connsiteY4107" fmla="*/ 2177320 h 2310955"/>
              <a:gd name="connsiteX4108" fmla="*/ 1770412 w 2308383"/>
              <a:gd name="connsiteY4108" fmla="*/ 2177796 h 2310955"/>
              <a:gd name="connsiteX4109" fmla="*/ 1714881 w 2308383"/>
              <a:gd name="connsiteY4109" fmla="*/ 2210848 h 2310955"/>
              <a:gd name="connsiteX4110" fmla="*/ 1715357 w 2308383"/>
              <a:gd name="connsiteY4110" fmla="*/ 2211324 h 2310955"/>
              <a:gd name="connsiteX4111" fmla="*/ 1715834 w 2308383"/>
              <a:gd name="connsiteY4111" fmla="*/ 2210848 h 2310955"/>
              <a:gd name="connsiteX4112" fmla="*/ 1715357 w 2308383"/>
              <a:gd name="connsiteY4112" fmla="*/ 2210372 h 2310955"/>
              <a:gd name="connsiteX4113" fmla="*/ 1714881 w 2308383"/>
              <a:gd name="connsiteY4113" fmla="*/ 2210848 h 2310955"/>
              <a:gd name="connsiteX4114" fmla="*/ 1657541 w 2308383"/>
              <a:gd name="connsiteY4114" fmla="*/ 2240756 h 2310955"/>
              <a:gd name="connsiteX4115" fmla="*/ 1658017 w 2308383"/>
              <a:gd name="connsiteY4115" fmla="*/ 2241233 h 2310955"/>
              <a:gd name="connsiteX4116" fmla="*/ 1658493 w 2308383"/>
              <a:gd name="connsiteY4116" fmla="*/ 2240756 h 2310955"/>
              <a:gd name="connsiteX4117" fmla="*/ 1658017 w 2308383"/>
              <a:gd name="connsiteY4117" fmla="*/ 2240280 h 2310955"/>
              <a:gd name="connsiteX4118" fmla="*/ 1657541 w 2308383"/>
              <a:gd name="connsiteY4118" fmla="*/ 2240756 h 2310955"/>
              <a:gd name="connsiteX4119" fmla="*/ 1598581 w 2308383"/>
              <a:gd name="connsiteY4119" fmla="*/ 2267331 h 2310955"/>
              <a:gd name="connsiteX4120" fmla="*/ 1599057 w 2308383"/>
              <a:gd name="connsiteY4120" fmla="*/ 2267807 h 2310955"/>
              <a:gd name="connsiteX4121" fmla="*/ 1599533 w 2308383"/>
              <a:gd name="connsiteY4121" fmla="*/ 2267331 h 2310955"/>
              <a:gd name="connsiteX4122" fmla="*/ 1599057 w 2308383"/>
              <a:gd name="connsiteY4122" fmla="*/ 2266855 h 2310955"/>
              <a:gd name="connsiteX4123" fmla="*/ 1598581 w 2308383"/>
              <a:gd name="connsiteY4123" fmla="*/ 2267331 h 2310955"/>
              <a:gd name="connsiteX4124" fmla="*/ 1538097 w 2308383"/>
              <a:gd name="connsiteY4124" fmla="*/ 2290667 h 2310955"/>
              <a:gd name="connsiteX4125" fmla="*/ 1538764 w 2308383"/>
              <a:gd name="connsiteY4125" fmla="*/ 2291334 h 2310955"/>
              <a:gd name="connsiteX4126" fmla="*/ 1539431 w 2308383"/>
              <a:gd name="connsiteY4126" fmla="*/ 2290667 h 2310955"/>
              <a:gd name="connsiteX4127" fmla="*/ 1538764 w 2308383"/>
              <a:gd name="connsiteY4127" fmla="*/ 2290001 h 2310955"/>
              <a:gd name="connsiteX4128" fmla="*/ 1538097 w 2308383"/>
              <a:gd name="connsiteY4128" fmla="*/ 2290667 h 2310955"/>
              <a:gd name="connsiteX4129" fmla="*/ 1476756 w 2308383"/>
              <a:gd name="connsiteY4129" fmla="*/ 2310479 h 2310955"/>
              <a:gd name="connsiteX4130" fmla="*/ 1477232 w 2308383"/>
              <a:gd name="connsiteY4130" fmla="*/ 2310956 h 2310955"/>
              <a:gd name="connsiteX4131" fmla="*/ 1477709 w 2308383"/>
              <a:gd name="connsiteY4131" fmla="*/ 2310479 h 2310955"/>
              <a:gd name="connsiteX4132" fmla="*/ 1477232 w 2308383"/>
              <a:gd name="connsiteY4132" fmla="*/ 2310003 h 2310955"/>
              <a:gd name="connsiteX4133" fmla="*/ 1476756 w 2308383"/>
              <a:gd name="connsiteY4133" fmla="*/ 2310479 h 2310955"/>
              <a:gd name="connsiteX4134" fmla="*/ 41815 w 2308383"/>
              <a:gd name="connsiteY4134" fmla="*/ 690658 h 2310955"/>
              <a:gd name="connsiteX4135" fmla="*/ 41339 w 2308383"/>
              <a:gd name="connsiteY4135" fmla="*/ 691134 h 2310955"/>
              <a:gd name="connsiteX4136" fmla="*/ 41815 w 2308383"/>
              <a:gd name="connsiteY4136" fmla="*/ 691610 h 2310955"/>
              <a:gd name="connsiteX4137" fmla="*/ 42291 w 2308383"/>
              <a:gd name="connsiteY4137" fmla="*/ 691134 h 2310955"/>
              <a:gd name="connsiteX4138" fmla="*/ 41815 w 2308383"/>
              <a:gd name="connsiteY4138" fmla="*/ 690658 h 2310955"/>
              <a:gd name="connsiteX4139" fmla="*/ 71438 w 2308383"/>
              <a:gd name="connsiteY4139" fmla="*/ 633222 h 2310955"/>
              <a:gd name="connsiteX4140" fmla="*/ 70390 w 2308383"/>
              <a:gd name="connsiteY4140" fmla="*/ 632174 h 2310955"/>
              <a:gd name="connsiteX4141" fmla="*/ 69342 w 2308383"/>
              <a:gd name="connsiteY4141" fmla="*/ 633222 h 2310955"/>
              <a:gd name="connsiteX4142" fmla="*/ 70390 w 2308383"/>
              <a:gd name="connsiteY4142" fmla="*/ 634175 h 2310955"/>
              <a:gd name="connsiteX4143" fmla="*/ 71438 w 2308383"/>
              <a:gd name="connsiteY4143" fmla="*/ 633222 h 2310955"/>
              <a:gd name="connsiteX4144" fmla="*/ 102013 w 2308383"/>
              <a:gd name="connsiteY4144" fmla="*/ 577787 h 2310955"/>
              <a:gd name="connsiteX4145" fmla="*/ 103061 w 2308383"/>
              <a:gd name="connsiteY4145" fmla="*/ 576739 h 2310955"/>
              <a:gd name="connsiteX4146" fmla="*/ 102013 w 2308383"/>
              <a:gd name="connsiteY4146" fmla="*/ 575786 h 2310955"/>
              <a:gd name="connsiteX4147" fmla="*/ 100965 w 2308383"/>
              <a:gd name="connsiteY4147" fmla="*/ 576739 h 2310955"/>
              <a:gd name="connsiteX4148" fmla="*/ 102013 w 2308383"/>
              <a:gd name="connsiteY4148" fmla="*/ 577787 h 2310955"/>
              <a:gd name="connsiteX4149" fmla="*/ 136589 w 2308383"/>
              <a:gd name="connsiteY4149" fmla="*/ 524637 h 2310955"/>
              <a:gd name="connsiteX4150" fmla="*/ 139160 w 2308383"/>
              <a:gd name="connsiteY4150" fmla="*/ 522065 h 2310955"/>
              <a:gd name="connsiteX4151" fmla="*/ 136589 w 2308383"/>
              <a:gd name="connsiteY4151" fmla="*/ 519589 h 2310955"/>
              <a:gd name="connsiteX4152" fmla="*/ 134112 w 2308383"/>
              <a:gd name="connsiteY4152" fmla="*/ 522161 h 2310955"/>
              <a:gd name="connsiteX4153" fmla="*/ 136589 w 2308383"/>
              <a:gd name="connsiteY4153" fmla="*/ 524637 h 2310955"/>
              <a:gd name="connsiteX4154" fmla="*/ 174022 w 2308383"/>
              <a:gd name="connsiteY4154" fmla="*/ 471202 h 2310955"/>
              <a:gd name="connsiteX4155" fmla="*/ 175927 w 2308383"/>
              <a:gd name="connsiteY4155" fmla="*/ 469392 h 2310955"/>
              <a:gd name="connsiteX4156" fmla="*/ 174022 w 2308383"/>
              <a:gd name="connsiteY4156" fmla="*/ 467582 h 2310955"/>
              <a:gd name="connsiteX4157" fmla="*/ 172212 w 2308383"/>
              <a:gd name="connsiteY4157" fmla="*/ 469487 h 2310955"/>
              <a:gd name="connsiteX4158" fmla="*/ 174022 w 2308383"/>
              <a:gd name="connsiteY4158" fmla="*/ 471202 h 2310955"/>
              <a:gd name="connsiteX4159" fmla="*/ 214122 w 2308383"/>
              <a:gd name="connsiteY4159" fmla="*/ 422053 h 2310955"/>
              <a:gd name="connsiteX4160" fmla="*/ 217456 w 2308383"/>
              <a:gd name="connsiteY4160" fmla="*/ 418719 h 2310955"/>
              <a:gd name="connsiteX4161" fmla="*/ 214027 w 2308383"/>
              <a:gd name="connsiteY4161" fmla="*/ 415385 h 2310955"/>
              <a:gd name="connsiteX4162" fmla="*/ 210693 w 2308383"/>
              <a:gd name="connsiteY4162" fmla="*/ 418719 h 2310955"/>
              <a:gd name="connsiteX4163" fmla="*/ 214122 w 2308383"/>
              <a:gd name="connsiteY4163" fmla="*/ 422053 h 2310955"/>
              <a:gd name="connsiteX4164" fmla="*/ 256889 w 2308383"/>
              <a:gd name="connsiteY4164" fmla="*/ 373571 h 2310955"/>
              <a:gd name="connsiteX4165" fmla="*/ 260223 w 2308383"/>
              <a:gd name="connsiteY4165" fmla="*/ 370237 h 2310955"/>
              <a:gd name="connsiteX4166" fmla="*/ 256889 w 2308383"/>
              <a:gd name="connsiteY4166" fmla="*/ 366903 h 2310955"/>
              <a:gd name="connsiteX4167" fmla="*/ 253556 w 2308383"/>
              <a:gd name="connsiteY4167" fmla="*/ 370237 h 2310955"/>
              <a:gd name="connsiteX4168" fmla="*/ 256889 w 2308383"/>
              <a:gd name="connsiteY4168" fmla="*/ 373571 h 2310955"/>
              <a:gd name="connsiteX4169" fmla="*/ 302133 w 2308383"/>
              <a:gd name="connsiteY4169" fmla="*/ 327565 h 2310955"/>
              <a:gd name="connsiteX4170" fmla="*/ 305657 w 2308383"/>
              <a:gd name="connsiteY4170" fmla="*/ 324041 h 2310955"/>
              <a:gd name="connsiteX4171" fmla="*/ 302133 w 2308383"/>
              <a:gd name="connsiteY4171" fmla="*/ 320516 h 2310955"/>
              <a:gd name="connsiteX4172" fmla="*/ 298609 w 2308383"/>
              <a:gd name="connsiteY4172" fmla="*/ 324041 h 2310955"/>
              <a:gd name="connsiteX4173" fmla="*/ 302133 w 2308383"/>
              <a:gd name="connsiteY4173" fmla="*/ 327565 h 2310955"/>
              <a:gd name="connsiteX4174" fmla="*/ 349758 w 2308383"/>
              <a:gd name="connsiteY4174" fmla="*/ 282988 h 2310955"/>
              <a:gd name="connsiteX4175" fmla="*/ 352425 w 2308383"/>
              <a:gd name="connsiteY4175" fmla="*/ 280321 h 2310955"/>
              <a:gd name="connsiteX4176" fmla="*/ 349758 w 2308383"/>
              <a:gd name="connsiteY4176" fmla="*/ 277654 h 2310955"/>
              <a:gd name="connsiteX4177" fmla="*/ 347091 w 2308383"/>
              <a:gd name="connsiteY4177" fmla="*/ 280321 h 2310955"/>
              <a:gd name="connsiteX4178" fmla="*/ 349758 w 2308383"/>
              <a:gd name="connsiteY4178" fmla="*/ 282988 h 2310955"/>
              <a:gd name="connsiteX4179" fmla="*/ 399669 w 2308383"/>
              <a:gd name="connsiteY4179" fmla="*/ 241840 h 2310955"/>
              <a:gd name="connsiteX4180" fmla="*/ 402336 w 2308383"/>
              <a:gd name="connsiteY4180" fmla="*/ 239173 h 2310955"/>
              <a:gd name="connsiteX4181" fmla="*/ 399669 w 2308383"/>
              <a:gd name="connsiteY4181" fmla="*/ 236506 h 2310955"/>
              <a:gd name="connsiteX4182" fmla="*/ 397002 w 2308383"/>
              <a:gd name="connsiteY4182" fmla="*/ 239173 h 2310955"/>
              <a:gd name="connsiteX4183" fmla="*/ 399669 w 2308383"/>
              <a:gd name="connsiteY4183" fmla="*/ 241840 h 2310955"/>
              <a:gd name="connsiteX4184" fmla="*/ 451580 w 2308383"/>
              <a:gd name="connsiteY4184" fmla="*/ 201454 h 2310955"/>
              <a:gd name="connsiteX4185" fmla="*/ 452438 w 2308383"/>
              <a:gd name="connsiteY4185" fmla="*/ 200597 h 2310955"/>
              <a:gd name="connsiteX4186" fmla="*/ 451580 w 2308383"/>
              <a:gd name="connsiteY4186" fmla="*/ 199739 h 2310955"/>
              <a:gd name="connsiteX4187" fmla="*/ 450723 w 2308383"/>
              <a:gd name="connsiteY4187" fmla="*/ 200597 h 2310955"/>
              <a:gd name="connsiteX4188" fmla="*/ 451580 w 2308383"/>
              <a:gd name="connsiteY4188" fmla="*/ 201454 h 2310955"/>
              <a:gd name="connsiteX4189" fmla="*/ 678085 w 2308383"/>
              <a:gd name="connsiteY4189" fmla="*/ 75629 h 2310955"/>
              <a:gd name="connsiteX4190" fmla="*/ 677609 w 2308383"/>
              <a:gd name="connsiteY4190" fmla="*/ 75152 h 2310955"/>
              <a:gd name="connsiteX4191" fmla="*/ 677132 w 2308383"/>
              <a:gd name="connsiteY4191" fmla="*/ 75629 h 2310955"/>
              <a:gd name="connsiteX4192" fmla="*/ 677609 w 2308383"/>
              <a:gd name="connsiteY4192" fmla="*/ 76105 h 2310955"/>
              <a:gd name="connsiteX4193" fmla="*/ 678085 w 2308383"/>
              <a:gd name="connsiteY4193" fmla="*/ 75629 h 2310955"/>
              <a:gd name="connsiteX4194" fmla="*/ 738473 w 2308383"/>
              <a:gd name="connsiteY4194" fmla="*/ 52102 h 2310955"/>
              <a:gd name="connsiteX4195" fmla="*/ 737807 w 2308383"/>
              <a:gd name="connsiteY4195" fmla="*/ 51435 h 2310955"/>
              <a:gd name="connsiteX4196" fmla="*/ 737140 w 2308383"/>
              <a:gd name="connsiteY4196" fmla="*/ 52102 h 2310955"/>
              <a:gd name="connsiteX4197" fmla="*/ 737807 w 2308383"/>
              <a:gd name="connsiteY4197" fmla="*/ 52769 h 2310955"/>
              <a:gd name="connsiteX4198" fmla="*/ 738473 w 2308383"/>
              <a:gd name="connsiteY4198" fmla="*/ 52102 h 2310955"/>
              <a:gd name="connsiteX4199" fmla="*/ 799148 w 2308383"/>
              <a:gd name="connsiteY4199" fmla="*/ 32766 h 2310955"/>
              <a:gd name="connsiteX4200" fmla="*/ 800195 w 2308383"/>
              <a:gd name="connsiteY4200" fmla="*/ 31718 h 2310955"/>
              <a:gd name="connsiteX4201" fmla="*/ 799148 w 2308383"/>
              <a:gd name="connsiteY4201" fmla="*/ 30671 h 2310955"/>
              <a:gd name="connsiteX4202" fmla="*/ 798100 w 2308383"/>
              <a:gd name="connsiteY4202" fmla="*/ 31718 h 2310955"/>
              <a:gd name="connsiteX4203" fmla="*/ 799148 w 2308383"/>
              <a:gd name="connsiteY4203" fmla="*/ 32766 h 2310955"/>
              <a:gd name="connsiteX4204" fmla="*/ 861536 w 2308383"/>
              <a:gd name="connsiteY4204" fmla="*/ 16288 h 2310955"/>
              <a:gd name="connsiteX4205" fmla="*/ 863251 w 2308383"/>
              <a:gd name="connsiteY4205" fmla="*/ 14573 h 2310955"/>
              <a:gd name="connsiteX4206" fmla="*/ 861536 w 2308383"/>
              <a:gd name="connsiteY4206" fmla="*/ 12859 h 2310955"/>
              <a:gd name="connsiteX4207" fmla="*/ 859917 w 2308383"/>
              <a:gd name="connsiteY4207" fmla="*/ 14573 h 2310955"/>
              <a:gd name="connsiteX4208" fmla="*/ 861536 w 2308383"/>
              <a:gd name="connsiteY4208" fmla="*/ 16288 h 2310955"/>
              <a:gd name="connsiteX4209" fmla="*/ 924687 w 2308383"/>
              <a:gd name="connsiteY4209" fmla="*/ 1715 h 2310955"/>
              <a:gd name="connsiteX4210" fmla="*/ 925544 w 2308383"/>
              <a:gd name="connsiteY4210" fmla="*/ 857 h 2310955"/>
              <a:gd name="connsiteX4211" fmla="*/ 924687 w 2308383"/>
              <a:gd name="connsiteY4211" fmla="*/ 0 h 2310955"/>
              <a:gd name="connsiteX4212" fmla="*/ 923830 w 2308383"/>
              <a:gd name="connsiteY4212" fmla="*/ 857 h 2310955"/>
              <a:gd name="connsiteX4213" fmla="*/ 924687 w 2308383"/>
              <a:gd name="connsiteY4213" fmla="*/ 1715 h 2310955"/>
              <a:gd name="connsiteX4214" fmla="*/ 2202275 w 2308383"/>
              <a:gd name="connsiteY4214" fmla="*/ 569214 h 2310955"/>
              <a:gd name="connsiteX4215" fmla="*/ 2201609 w 2308383"/>
              <a:gd name="connsiteY4215" fmla="*/ 568547 h 2310955"/>
              <a:gd name="connsiteX4216" fmla="*/ 2200942 w 2308383"/>
              <a:gd name="connsiteY4216" fmla="*/ 569214 h 2310955"/>
              <a:gd name="connsiteX4217" fmla="*/ 2201609 w 2308383"/>
              <a:gd name="connsiteY4217" fmla="*/ 569881 h 2310955"/>
              <a:gd name="connsiteX4218" fmla="*/ 2202275 w 2308383"/>
              <a:gd name="connsiteY4218" fmla="*/ 569214 h 2310955"/>
              <a:gd name="connsiteX4219" fmla="*/ 1933194 w 2308383"/>
              <a:gd name="connsiteY4219" fmla="*/ 2148554 h 2310955"/>
              <a:gd name="connsiteX4220" fmla="*/ 1933670 w 2308383"/>
              <a:gd name="connsiteY4220" fmla="*/ 2149031 h 2310955"/>
              <a:gd name="connsiteX4221" fmla="*/ 1934147 w 2308383"/>
              <a:gd name="connsiteY4221" fmla="*/ 2148554 h 2310955"/>
              <a:gd name="connsiteX4222" fmla="*/ 1933670 w 2308383"/>
              <a:gd name="connsiteY4222" fmla="*/ 2148078 h 2310955"/>
              <a:gd name="connsiteX4223" fmla="*/ 1933194 w 2308383"/>
              <a:gd name="connsiteY4223" fmla="*/ 2148554 h 2310955"/>
              <a:gd name="connsiteX4224" fmla="*/ 1882331 w 2308383"/>
              <a:gd name="connsiteY4224" fmla="*/ 2188369 h 2310955"/>
              <a:gd name="connsiteX4225" fmla="*/ 1882807 w 2308383"/>
              <a:gd name="connsiteY4225" fmla="*/ 2188845 h 2310955"/>
              <a:gd name="connsiteX4226" fmla="*/ 1883283 w 2308383"/>
              <a:gd name="connsiteY4226" fmla="*/ 2188369 h 2310955"/>
              <a:gd name="connsiteX4227" fmla="*/ 1882807 w 2308383"/>
              <a:gd name="connsiteY4227" fmla="*/ 2187893 h 2310955"/>
              <a:gd name="connsiteX4228" fmla="*/ 1882331 w 2308383"/>
              <a:gd name="connsiteY4228" fmla="*/ 2188369 h 2310955"/>
              <a:gd name="connsiteX4229" fmla="*/ 1829276 w 2308383"/>
              <a:gd name="connsiteY4229" fmla="*/ 2225516 h 2310955"/>
              <a:gd name="connsiteX4230" fmla="*/ 1829848 w 2308383"/>
              <a:gd name="connsiteY4230" fmla="*/ 2225993 h 2310955"/>
              <a:gd name="connsiteX4231" fmla="*/ 1830324 w 2308383"/>
              <a:gd name="connsiteY4231" fmla="*/ 2225516 h 2310955"/>
              <a:gd name="connsiteX4232" fmla="*/ 1829848 w 2308383"/>
              <a:gd name="connsiteY4232" fmla="*/ 2225040 h 2310955"/>
              <a:gd name="connsiteX4233" fmla="*/ 1829276 w 2308383"/>
              <a:gd name="connsiteY4233" fmla="*/ 2225516 h 2310955"/>
              <a:gd name="connsiteX4234" fmla="*/ 1774508 w 2308383"/>
              <a:gd name="connsiteY4234" fmla="*/ 2259711 h 2310955"/>
              <a:gd name="connsiteX4235" fmla="*/ 1774984 w 2308383"/>
              <a:gd name="connsiteY4235" fmla="*/ 2260187 h 2310955"/>
              <a:gd name="connsiteX4236" fmla="*/ 1775555 w 2308383"/>
              <a:gd name="connsiteY4236" fmla="*/ 2259711 h 2310955"/>
              <a:gd name="connsiteX4237" fmla="*/ 1774984 w 2308383"/>
              <a:gd name="connsiteY4237" fmla="*/ 2259235 h 2310955"/>
              <a:gd name="connsiteX4238" fmla="*/ 1774508 w 2308383"/>
              <a:gd name="connsiteY4238" fmla="*/ 2259711 h 2310955"/>
              <a:gd name="connsiteX4239" fmla="*/ 1717929 w 2308383"/>
              <a:gd name="connsiteY4239" fmla="*/ 2291048 h 2310955"/>
              <a:gd name="connsiteX4240" fmla="*/ 1718405 w 2308383"/>
              <a:gd name="connsiteY4240" fmla="*/ 2291525 h 2310955"/>
              <a:gd name="connsiteX4241" fmla="*/ 1718882 w 2308383"/>
              <a:gd name="connsiteY4241" fmla="*/ 2291048 h 2310955"/>
              <a:gd name="connsiteX4242" fmla="*/ 1718405 w 2308383"/>
              <a:gd name="connsiteY4242" fmla="*/ 2290572 h 2310955"/>
              <a:gd name="connsiteX4243" fmla="*/ 1717929 w 2308383"/>
              <a:gd name="connsiteY4243" fmla="*/ 2291048 h 231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</a:cxnLst>
            <a:rect l="l" t="t" r="r" b="b"/>
            <a:pathLst>
              <a:path w="2308383" h="2310955">
                <a:moveTo>
                  <a:pt x="894874" y="1329785"/>
                </a:moveTo>
                <a:cubicBezTo>
                  <a:pt x="894779" y="1329785"/>
                  <a:pt x="894683" y="1329881"/>
                  <a:pt x="894683" y="1329976"/>
                </a:cubicBezTo>
                <a:cubicBezTo>
                  <a:pt x="894683" y="1330071"/>
                  <a:pt x="894779" y="1330166"/>
                  <a:pt x="894874" y="1330166"/>
                </a:cubicBezTo>
                <a:cubicBezTo>
                  <a:pt x="894969" y="1330166"/>
                  <a:pt x="895064" y="1330071"/>
                  <a:pt x="895064" y="1329976"/>
                </a:cubicBezTo>
                <a:cubicBezTo>
                  <a:pt x="895064" y="1329881"/>
                  <a:pt x="894969" y="1329785"/>
                  <a:pt x="894874" y="1329785"/>
                </a:cubicBezTo>
                <a:close/>
                <a:moveTo>
                  <a:pt x="873157" y="1269111"/>
                </a:moveTo>
                <a:cubicBezTo>
                  <a:pt x="873157" y="1269206"/>
                  <a:pt x="873252" y="1269302"/>
                  <a:pt x="873347" y="1269302"/>
                </a:cubicBezTo>
                <a:cubicBezTo>
                  <a:pt x="873443" y="1269302"/>
                  <a:pt x="873538" y="1269206"/>
                  <a:pt x="873538" y="1269111"/>
                </a:cubicBezTo>
                <a:cubicBezTo>
                  <a:pt x="873538" y="1269016"/>
                  <a:pt x="873443" y="1268921"/>
                  <a:pt x="873347" y="1268921"/>
                </a:cubicBezTo>
                <a:cubicBezTo>
                  <a:pt x="873252" y="1268921"/>
                  <a:pt x="873157" y="1269016"/>
                  <a:pt x="873157" y="1269111"/>
                </a:cubicBezTo>
                <a:close/>
                <a:moveTo>
                  <a:pt x="1091089" y="1558481"/>
                </a:moveTo>
                <a:cubicBezTo>
                  <a:pt x="1090994" y="1558481"/>
                  <a:pt x="1090898" y="1558576"/>
                  <a:pt x="1090898" y="1558671"/>
                </a:cubicBezTo>
                <a:cubicBezTo>
                  <a:pt x="1090898" y="1558766"/>
                  <a:pt x="1090994" y="1558862"/>
                  <a:pt x="1091089" y="1558862"/>
                </a:cubicBezTo>
                <a:cubicBezTo>
                  <a:pt x="1091184" y="1558862"/>
                  <a:pt x="1091279" y="1558766"/>
                  <a:pt x="1091279" y="1558671"/>
                </a:cubicBezTo>
                <a:cubicBezTo>
                  <a:pt x="1091184" y="1558576"/>
                  <a:pt x="1091184" y="1558481"/>
                  <a:pt x="1091089" y="1558481"/>
                </a:cubicBezTo>
                <a:close/>
                <a:moveTo>
                  <a:pt x="1028700" y="1541336"/>
                </a:moveTo>
                <a:cubicBezTo>
                  <a:pt x="1028510" y="1541336"/>
                  <a:pt x="1028319" y="1541526"/>
                  <a:pt x="1028319" y="1541717"/>
                </a:cubicBezTo>
                <a:cubicBezTo>
                  <a:pt x="1028319" y="1541907"/>
                  <a:pt x="1028510" y="1542002"/>
                  <a:pt x="1028700" y="1542002"/>
                </a:cubicBezTo>
                <a:cubicBezTo>
                  <a:pt x="1028890" y="1542002"/>
                  <a:pt x="1029081" y="1541812"/>
                  <a:pt x="1029081" y="1541621"/>
                </a:cubicBezTo>
                <a:cubicBezTo>
                  <a:pt x="1029081" y="1541526"/>
                  <a:pt x="1028890" y="1541336"/>
                  <a:pt x="1028700" y="1541336"/>
                </a:cubicBezTo>
                <a:close/>
                <a:moveTo>
                  <a:pt x="970407" y="1513713"/>
                </a:moveTo>
                <a:cubicBezTo>
                  <a:pt x="970312" y="1513713"/>
                  <a:pt x="970217" y="1513808"/>
                  <a:pt x="970217" y="1513904"/>
                </a:cubicBezTo>
                <a:cubicBezTo>
                  <a:pt x="970217" y="1513999"/>
                  <a:pt x="970312" y="1514094"/>
                  <a:pt x="970407" y="1514094"/>
                </a:cubicBezTo>
                <a:cubicBezTo>
                  <a:pt x="970502" y="1514094"/>
                  <a:pt x="970598" y="1513999"/>
                  <a:pt x="970598" y="1513904"/>
                </a:cubicBezTo>
                <a:cubicBezTo>
                  <a:pt x="970598" y="1513808"/>
                  <a:pt x="970502" y="1513713"/>
                  <a:pt x="970407" y="1513713"/>
                </a:cubicBezTo>
                <a:close/>
                <a:moveTo>
                  <a:pt x="918020" y="1475994"/>
                </a:moveTo>
                <a:cubicBezTo>
                  <a:pt x="917924" y="1475994"/>
                  <a:pt x="917829" y="1476089"/>
                  <a:pt x="917829" y="1476185"/>
                </a:cubicBezTo>
                <a:cubicBezTo>
                  <a:pt x="917829" y="1476280"/>
                  <a:pt x="917924" y="1476375"/>
                  <a:pt x="918020" y="1476375"/>
                </a:cubicBezTo>
                <a:cubicBezTo>
                  <a:pt x="918115" y="1476375"/>
                  <a:pt x="918210" y="1476280"/>
                  <a:pt x="918210" y="1476185"/>
                </a:cubicBezTo>
                <a:cubicBezTo>
                  <a:pt x="918210" y="1476089"/>
                  <a:pt x="918115" y="1475899"/>
                  <a:pt x="918020" y="1475994"/>
                </a:cubicBezTo>
                <a:close/>
                <a:moveTo>
                  <a:pt x="873062" y="1429607"/>
                </a:moveTo>
                <a:cubicBezTo>
                  <a:pt x="873062" y="1429703"/>
                  <a:pt x="873157" y="1429798"/>
                  <a:pt x="873252" y="1429798"/>
                </a:cubicBezTo>
                <a:cubicBezTo>
                  <a:pt x="873347" y="1429798"/>
                  <a:pt x="873443" y="1429703"/>
                  <a:pt x="873443" y="1429607"/>
                </a:cubicBezTo>
                <a:cubicBezTo>
                  <a:pt x="873443" y="1429512"/>
                  <a:pt x="873347" y="1429417"/>
                  <a:pt x="873252" y="1429417"/>
                </a:cubicBezTo>
                <a:cubicBezTo>
                  <a:pt x="873157" y="1429417"/>
                  <a:pt x="873062" y="1429512"/>
                  <a:pt x="873062" y="1429607"/>
                </a:cubicBezTo>
                <a:close/>
                <a:moveTo>
                  <a:pt x="835152" y="1375791"/>
                </a:moveTo>
                <a:cubicBezTo>
                  <a:pt x="835152" y="1377125"/>
                  <a:pt x="836200" y="1378172"/>
                  <a:pt x="837533" y="1378172"/>
                </a:cubicBezTo>
                <a:cubicBezTo>
                  <a:pt x="838867" y="1378172"/>
                  <a:pt x="839915" y="1377125"/>
                  <a:pt x="839915" y="1375791"/>
                </a:cubicBezTo>
                <a:cubicBezTo>
                  <a:pt x="839915" y="1374458"/>
                  <a:pt x="838867" y="1373410"/>
                  <a:pt x="837533" y="1373410"/>
                </a:cubicBezTo>
                <a:cubicBezTo>
                  <a:pt x="836200" y="1373505"/>
                  <a:pt x="835152" y="1374553"/>
                  <a:pt x="835152" y="1375791"/>
                </a:cubicBezTo>
                <a:close/>
                <a:moveTo>
                  <a:pt x="809720" y="1316546"/>
                </a:moveTo>
                <a:cubicBezTo>
                  <a:pt x="809720" y="1317784"/>
                  <a:pt x="810673" y="1318736"/>
                  <a:pt x="811911" y="1318736"/>
                </a:cubicBezTo>
                <a:cubicBezTo>
                  <a:pt x="813149" y="1318736"/>
                  <a:pt x="814102" y="1317784"/>
                  <a:pt x="814102" y="1316546"/>
                </a:cubicBezTo>
                <a:cubicBezTo>
                  <a:pt x="814102" y="1315307"/>
                  <a:pt x="813149" y="1314355"/>
                  <a:pt x="811911" y="1314355"/>
                </a:cubicBezTo>
                <a:cubicBezTo>
                  <a:pt x="810673" y="1314355"/>
                  <a:pt x="809720" y="1315307"/>
                  <a:pt x="809720" y="1316546"/>
                </a:cubicBezTo>
                <a:close/>
                <a:moveTo>
                  <a:pt x="795433" y="1253585"/>
                </a:moveTo>
                <a:cubicBezTo>
                  <a:pt x="795433" y="1254633"/>
                  <a:pt x="796290" y="1255395"/>
                  <a:pt x="797338" y="1255395"/>
                </a:cubicBezTo>
                <a:cubicBezTo>
                  <a:pt x="798386" y="1255395"/>
                  <a:pt x="799148" y="1254538"/>
                  <a:pt x="799148" y="1253585"/>
                </a:cubicBezTo>
                <a:cubicBezTo>
                  <a:pt x="799148" y="1252538"/>
                  <a:pt x="798290" y="1251776"/>
                  <a:pt x="797243" y="1251776"/>
                </a:cubicBezTo>
                <a:cubicBezTo>
                  <a:pt x="796290" y="1251776"/>
                  <a:pt x="795433" y="1252633"/>
                  <a:pt x="795433" y="1253585"/>
                </a:cubicBezTo>
                <a:close/>
                <a:moveTo>
                  <a:pt x="792956" y="1189101"/>
                </a:moveTo>
                <a:cubicBezTo>
                  <a:pt x="792956" y="1189768"/>
                  <a:pt x="793528" y="1190244"/>
                  <a:pt x="794099" y="1190244"/>
                </a:cubicBezTo>
                <a:cubicBezTo>
                  <a:pt x="794766" y="1190244"/>
                  <a:pt x="795242" y="1189673"/>
                  <a:pt x="795242" y="1189101"/>
                </a:cubicBezTo>
                <a:cubicBezTo>
                  <a:pt x="795242" y="1188530"/>
                  <a:pt x="794766" y="1187958"/>
                  <a:pt x="794099" y="1187958"/>
                </a:cubicBezTo>
                <a:cubicBezTo>
                  <a:pt x="793528" y="1187958"/>
                  <a:pt x="792956" y="1188434"/>
                  <a:pt x="792956" y="1189101"/>
                </a:cubicBezTo>
                <a:close/>
                <a:moveTo>
                  <a:pt x="801719" y="1125093"/>
                </a:moveTo>
                <a:cubicBezTo>
                  <a:pt x="801719" y="1125569"/>
                  <a:pt x="802100" y="1125950"/>
                  <a:pt x="802577" y="1125950"/>
                </a:cubicBezTo>
                <a:cubicBezTo>
                  <a:pt x="803053" y="1125950"/>
                  <a:pt x="803434" y="1125569"/>
                  <a:pt x="803434" y="1125093"/>
                </a:cubicBezTo>
                <a:cubicBezTo>
                  <a:pt x="803434" y="1124617"/>
                  <a:pt x="803053" y="1124236"/>
                  <a:pt x="802577" y="1124236"/>
                </a:cubicBezTo>
                <a:cubicBezTo>
                  <a:pt x="802100" y="1124236"/>
                  <a:pt x="801719" y="1124617"/>
                  <a:pt x="801719" y="1125093"/>
                </a:cubicBezTo>
                <a:close/>
                <a:moveTo>
                  <a:pt x="822388" y="1062800"/>
                </a:moveTo>
                <a:cubicBezTo>
                  <a:pt x="821912" y="1062800"/>
                  <a:pt x="821531" y="1063181"/>
                  <a:pt x="821531" y="1063657"/>
                </a:cubicBezTo>
                <a:cubicBezTo>
                  <a:pt x="821531" y="1064133"/>
                  <a:pt x="821912" y="1064514"/>
                  <a:pt x="822388" y="1064514"/>
                </a:cubicBezTo>
                <a:cubicBezTo>
                  <a:pt x="822865" y="1064514"/>
                  <a:pt x="823246" y="1064133"/>
                  <a:pt x="823246" y="1063657"/>
                </a:cubicBezTo>
                <a:cubicBezTo>
                  <a:pt x="823151" y="1063085"/>
                  <a:pt x="822770" y="1062800"/>
                  <a:pt x="822388" y="1062800"/>
                </a:cubicBezTo>
                <a:close/>
                <a:moveTo>
                  <a:pt x="1364647" y="911733"/>
                </a:moveTo>
                <a:cubicBezTo>
                  <a:pt x="1364647" y="911828"/>
                  <a:pt x="1364742" y="911924"/>
                  <a:pt x="1364837" y="911924"/>
                </a:cubicBezTo>
                <a:cubicBezTo>
                  <a:pt x="1364933" y="911924"/>
                  <a:pt x="1365028" y="911828"/>
                  <a:pt x="1365028" y="911733"/>
                </a:cubicBezTo>
                <a:cubicBezTo>
                  <a:pt x="1365028" y="911638"/>
                  <a:pt x="1364933" y="911543"/>
                  <a:pt x="1364837" y="911543"/>
                </a:cubicBezTo>
                <a:cubicBezTo>
                  <a:pt x="1364647" y="911638"/>
                  <a:pt x="1364647" y="911638"/>
                  <a:pt x="1364647" y="911733"/>
                </a:cubicBezTo>
                <a:close/>
                <a:moveTo>
                  <a:pt x="1413605" y="953929"/>
                </a:moveTo>
                <a:cubicBezTo>
                  <a:pt x="1413510" y="953929"/>
                  <a:pt x="1413415" y="954024"/>
                  <a:pt x="1413415" y="954119"/>
                </a:cubicBezTo>
                <a:cubicBezTo>
                  <a:pt x="1413415" y="954215"/>
                  <a:pt x="1413510" y="954310"/>
                  <a:pt x="1413605" y="954310"/>
                </a:cubicBezTo>
                <a:cubicBezTo>
                  <a:pt x="1413701" y="954310"/>
                  <a:pt x="1413796" y="954215"/>
                  <a:pt x="1413796" y="954119"/>
                </a:cubicBezTo>
                <a:cubicBezTo>
                  <a:pt x="1413701" y="954024"/>
                  <a:pt x="1413701" y="953929"/>
                  <a:pt x="1413605" y="953929"/>
                </a:cubicBezTo>
                <a:close/>
                <a:moveTo>
                  <a:pt x="1453991" y="1004221"/>
                </a:moveTo>
                <a:cubicBezTo>
                  <a:pt x="1453896" y="1004221"/>
                  <a:pt x="1453801" y="1004316"/>
                  <a:pt x="1453801" y="1004411"/>
                </a:cubicBezTo>
                <a:cubicBezTo>
                  <a:pt x="1453801" y="1004507"/>
                  <a:pt x="1453896" y="1004602"/>
                  <a:pt x="1453991" y="1004602"/>
                </a:cubicBezTo>
                <a:cubicBezTo>
                  <a:pt x="1454087" y="1004602"/>
                  <a:pt x="1454182" y="1004507"/>
                  <a:pt x="1454182" y="1004411"/>
                </a:cubicBezTo>
                <a:cubicBezTo>
                  <a:pt x="1454182" y="1004411"/>
                  <a:pt x="1454087" y="1004221"/>
                  <a:pt x="1453991" y="1004221"/>
                </a:cubicBezTo>
                <a:close/>
                <a:moveTo>
                  <a:pt x="1505045" y="1122712"/>
                </a:moveTo>
                <a:cubicBezTo>
                  <a:pt x="1505141" y="1122712"/>
                  <a:pt x="1505236" y="1122617"/>
                  <a:pt x="1505236" y="1122521"/>
                </a:cubicBezTo>
                <a:cubicBezTo>
                  <a:pt x="1505236" y="1122426"/>
                  <a:pt x="1505141" y="1122331"/>
                  <a:pt x="1505045" y="1122331"/>
                </a:cubicBezTo>
                <a:cubicBezTo>
                  <a:pt x="1504950" y="1122331"/>
                  <a:pt x="1504855" y="1122426"/>
                  <a:pt x="1504855" y="1122521"/>
                </a:cubicBezTo>
                <a:cubicBezTo>
                  <a:pt x="1504855" y="1122617"/>
                  <a:pt x="1504950" y="1122712"/>
                  <a:pt x="1505045" y="1122712"/>
                </a:cubicBezTo>
                <a:close/>
                <a:moveTo>
                  <a:pt x="1511237" y="1251204"/>
                </a:moveTo>
                <a:cubicBezTo>
                  <a:pt x="1511332" y="1251204"/>
                  <a:pt x="1511427" y="1251109"/>
                  <a:pt x="1511332" y="1251014"/>
                </a:cubicBezTo>
                <a:cubicBezTo>
                  <a:pt x="1511332" y="1250918"/>
                  <a:pt x="1511237" y="1250823"/>
                  <a:pt x="1511141" y="1250823"/>
                </a:cubicBezTo>
                <a:cubicBezTo>
                  <a:pt x="1511046" y="1250823"/>
                  <a:pt x="1510951" y="1250918"/>
                  <a:pt x="1510951" y="1251014"/>
                </a:cubicBezTo>
                <a:cubicBezTo>
                  <a:pt x="1510951" y="1251109"/>
                  <a:pt x="1511141" y="1251204"/>
                  <a:pt x="1511237" y="1251204"/>
                </a:cubicBezTo>
                <a:close/>
                <a:moveTo>
                  <a:pt x="1496759" y="1314069"/>
                </a:moveTo>
                <a:cubicBezTo>
                  <a:pt x="1496759" y="1314260"/>
                  <a:pt x="1496949" y="1314355"/>
                  <a:pt x="1497139" y="1314450"/>
                </a:cubicBezTo>
                <a:cubicBezTo>
                  <a:pt x="1497330" y="1314450"/>
                  <a:pt x="1497521" y="1314260"/>
                  <a:pt x="1497521" y="1314069"/>
                </a:cubicBezTo>
                <a:cubicBezTo>
                  <a:pt x="1497521" y="1313879"/>
                  <a:pt x="1497330" y="1313688"/>
                  <a:pt x="1497139" y="1313783"/>
                </a:cubicBezTo>
                <a:cubicBezTo>
                  <a:pt x="1496949" y="1313688"/>
                  <a:pt x="1496759" y="1313879"/>
                  <a:pt x="1496759" y="1314069"/>
                </a:cubicBezTo>
                <a:close/>
                <a:moveTo>
                  <a:pt x="1471898" y="1373696"/>
                </a:moveTo>
                <a:cubicBezTo>
                  <a:pt x="1471993" y="1373696"/>
                  <a:pt x="1472089" y="1373600"/>
                  <a:pt x="1472089" y="1373505"/>
                </a:cubicBezTo>
                <a:cubicBezTo>
                  <a:pt x="1472089" y="1373410"/>
                  <a:pt x="1471993" y="1373314"/>
                  <a:pt x="1471898" y="1373314"/>
                </a:cubicBezTo>
                <a:cubicBezTo>
                  <a:pt x="1471803" y="1373314"/>
                  <a:pt x="1471708" y="1373410"/>
                  <a:pt x="1471708" y="1373505"/>
                </a:cubicBezTo>
                <a:cubicBezTo>
                  <a:pt x="1471803" y="1373600"/>
                  <a:pt x="1471898" y="1373696"/>
                  <a:pt x="1471898" y="1373696"/>
                </a:cubicBezTo>
                <a:close/>
                <a:moveTo>
                  <a:pt x="1436370" y="1427512"/>
                </a:moveTo>
                <a:cubicBezTo>
                  <a:pt x="1436370" y="1427607"/>
                  <a:pt x="1436465" y="1427702"/>
                  <a:pt x="1436561" y="1427702"/>
                </a:cubicBezTo>
                <a:cubicBezTo>
                  <a:pt x="1436656" y="1427702"/>
                  <a:pt x="1436751" y="1427607"/>
                  <a:pt x="1436751" y="1427512"/>
                </a:cubicBezTo>
                <a:cubicBezTo>
                  <a:pt x="1436751" y="1427417"/>
                  <a:pt x="1436656" y="1427321"/>
                  <a:pt x="1436561" y="1427321"/>
                </a:cubicBezTo>
                <a:cubicBezTo>
                  <a:pt x="1436561" y="1427417"/>
                  <a:pt x="1436370" y="1427512"/>
                  <a:pt x="1436370" y="1427512"/>
                </a:cubicBezTo>
                <a:close/>
                <a:moveTo>
                  <a:pt x="1392079" y="1474565"/>
                </a:moveTo>
                <a:cubicBezTo>
                  <a:pt x="1392174" y="1474565"/>
                  <a:pt x="1392269" y="1474470"/>
                  <a:pt x="1392269" y="1474375"/>
                </a:cubicBezTo>
                <a:cubicBezTo>
                  <a:pt x="1392269" y="1474280"/>
                  <a:pt x="1392174" y="1474184"/>
                  <a:pt x="1392079" y="1474184"/>
                </a:cubicBezTo>
                <a:cubicBezTo>
                  <a:pt x="1391984" y="1474184"/>
                  <a:pt x="1391888" y="1474280"/>
                  <a:pt x="1391888" y="1474375"/>
                </a:cubicBezTo>
                <a:cubicBezTo>
                  <a:pt x="1391888" y="1474470"/>
                  <a:pt x="1391984" y="1474565"/>
                  <a:pt x="1392079" y="1474565"/>
                </a:cubicBezTo>
                <a:close/>
                <a:moveTo>
                  <a:pt x="1281589" y="1540764"/>
                </a:moveTo>
                <a:cubicBezTo>
                  <a:pt x="1281589" y="1540955"/>
                  <a:pt x="1281684" y="1541145"/>
                  <a:pt x="1281875" y="1541145"/>
                </a:cubicBezTo>
                <a:cubicBezTo>
                  <a:pt x="1282065" y="1541145"/>
                  <a:pt x="1282256" y="1540955"/>
                  <a:pt x="1282256" y="1540859"/>
                </a:cubicBezTo>
                <a:cubicBezTo>
                  <a:pt x="1282256" y="1540669"/>
                  <a:pt x="1282065" y="1540478"/>
                  <a:pt x="1281875" y="1540478"/>
                </a:cubicBezTo>
                <a:cubicBezTo>
                  <a:pt x="1281684" y="1540478"/>
                  <a:pt x="1281589" y="1540574"/>
                  <a:pt x="1281589" y="1540764"/>
                </a:cubicBezTo>
                <a:close/>
                <a:moveTo>
                  <a:pt x="1219676" y="1558004"/>
                </a:moveTo>
                <a:cubicBezTo>
                  <a:pt x="1219581" y="1558004"/>
                  <a:pt x="1219486" y="1558100"/>
                  <a:pt x="1219486" y="1558195"/>
                </a:cubicBezTo>
                <a:cubicBezTo>
                  <a:pt x="1219486" y="1558290"/>
                  <a:pt x="1219581" y="1558385"/>
                  <a:pt x="1219676" y="1558385"/>
                </a:cubicBezTo>
                <a:cubicBezTo>
                  <a:pt x="1219772" y="1558385"/>
                  <a:pt x="1219867" y="1558290"/>
                  <a:pt x="1219867" y="1558195"/>
                </a:cubicBezTo>
                <a:cubicBezTo>
                  <a:pt x="1219867" y="1558100"/>
                  <a:pt x="1219772" y="1558004"/>
                  <a:pt x="1219676" y="1558004"/>
                </a:cubicBezTo>
                <a:close/>
                <a:moveTo>
                  <a:pt x="1157478" y="1636205"/>
                </a:moveTo>
                <a:cubicBezTo>
                  <a:pt x="1157478" y="1635157"/>
                  <a:pt x="1156621" y="1634395"/>
                  <a:pt x="1155668" y="1634395"/>
                </a:cubicBezTo>
                <a:cubicBezTo>
                  <a:pt x="1154621" y="1634395"/>
                  <a:pt x="1153859" y="1635252"/>
                  <a:pt x="1153859" y="1636205"/>
                </a:cubicBezTo>
                <a:cubicBezTo>
                  <a:pt x="1153859" y="1637252"/>
                  <a:pt x="1154716" y="1638014"/>
                  <a:pt x="1155668" y="1638014"/>
                </a:cubicBezTo>
                <a:cubicBezTo>
                  <a:pt x="1156716" y="1638110"/>
                  <a:pt x="1157478" y="1637252"/>
                  <a:pt x="1157478" y="1636205"/>
                </a:cubicBezTo>
                <a:close/>
                <a:moveTo>
                  <a:pt x="1089184" y="1631633"/>
                </a:moveTo>
                <a:cubicBezTo>
                  <a:pt x="1089184" y="1632776"/>
                  <a:pt x="1090041" y="1633633"/>
                  <a:pt x="1091184" y="1633633"/>
                </a:cubicBezTo>
                <a:cubicBezTo>
                  <a:pt x="1092327" y="1633633"/>
                  <a:pt x="1093184" y="1632680"/>
                  <a:pt x="1093184" y="1631633"/>
                </a:cubicBezTo>
                <a:cubicBezTo>
                  <a:pt x="1093184" y="1630489"/>
                  <a:pt x="1092327" y="1629632"/>
                  <a:pt x="1091184" y="1629632"/>
                </a:cubicBezTo>
                <a:cubicBezTo>
                  <a:pt x="1090136" y="1629632"/>
                  <a:pt x="1089184" y="1630585"/>
                  <a:pt x="1089184" y="1631633"/>
                </a:cubicBezTo>
                <a:close/>
                <a:moveTo>
                  <a:pt x="1025176" y="1617536"/>
                </a:moveTo>
                <a:cubicBezTo>
                  <a:pt x="1025176" y="1619155"/>
                  <a:pt x="1026509" y="1620584"/>
                  <a:pt x="1028224" y="1620584"/>
                </a:cubicBezTo>
                <a:cubicBezTo>
                  <a:pt x="1029843" y="1620584"/>
                  <a:pt x="1031272" y="1619250"/>
                  <a:pt x="1031272" y="1617536"/>
                </a:cubicBezTo>
                <a:cubicBezTo>
                  <a:pt x="1031272" y="1615916"/>
                  <a:pt x="1029938" y="1614488"/>
                  <a:pt x="1028224" y="1614488"/>
                </a:cubicBezTo>
                <a:cubicBezTo>
                  <a:pt x="1026509" y="1614488"/>
                  <a:pt x="1025176" y="1615821"/>
                  <a:pt x="1025176" y="1617536"/>
                </a:cubicBezTo>
                <a:close/>
                <a:moveTo>
                  <a:pt x="962215" y="1594104"/>
                </a:moveTo>
                <a:cubicBezTo>
                  <a:pt x="962215" y="1597247"/>
                  <a:pt x="964787" y="1599819"/>
                  <a:pt x="967931" y="1599819"/>
                </a:cubicBezTo>
                <a:cubicBezTo>
                  <a:pt x="971074" y="1599819"/>
                  <a:pt x="973646" y="1597247"/>
                  <a:pt x="973646" y="1594104"/>
                </a:cubicBezTo>
                <a:cubicBezTo>
                  <a:pt x="973646" y="1590961"/>
                  <a:pt x="971074" y="1588389"/>
                  <a:pt x="967931" y="1588389"/>
                </a:cubicBezTo>
                <a:cubicBezTo>
                  <a:pt x="964787" y="1588389"/>
                  <a:pt x="962215" y="1590961"/>
                  <a:pt x="962215" y="1594104"/>
                </a:cubicBezTo>
                <a:close/>
                <a:moveTo>
                  <a:pt x="912876" y="1562005"/>
                </a:moveTo>
                <a:cubicBezTo>
                  <a:pt x="912876" y="1561433"/>
                  <a:pt x="912400" y="1561052"/>
                  <a:pt x="911828" y="1561052"/>
                </a:cubicBezTo>
                <a:cubicBezTo>
                  <a:pt x="911257" y="1561052"/>
                  <a:pt x="910781" y="1561529"/>
                  <a:pt x="910781" y="1562100"/>
                </a:cubicBezTo>
                <a:cubicBezTo>
                  <a:pt x="910781" y="1562672"/>
                  <a:pt x="911257" y="1563148"/>
                  <a:pt x="911828" y="1563148"/>
                </a:cubicBezTo>
                <a:cubicBezTo>
                  <a:pt x="912400" y="1563053"/>
                  <a:pt x="912876" y="1562576"/>
                  <a:pt x="912876" y="1562005"/>
                </a:cubicBezTo>
                <a:close/>
                <a:moveTo>
                  <a:pt x="864013" y="1521905"/>
                </a:moveTo>
                <a:cubicBezTo>
                  <a:pt x="864013" y="1520285"/>
                  <a:pt x="862775" y="1519047"/>
                  <a:pt x="861155" y="1519047"/>
                </a:cubicBezTo>
                <a:cubicBezTo>
                  <a:pt x="859536" y="1519047"/>
                  <a:pt x="858298" y="1520381"/>
                  <a:pt x="858298" y="1521905"/>
                </a:cubicBezTo>
                <a:cubicBezTo>
                  <a:pt x="858298" y="1523429"/>
                  <a:pt x="859631" y="1524762"/>
                  <a:pt x="861155" y="1524762"/>
                </a:cubicBezTo>
                <a:cubicBezTo>
                  <a:pt x="862775" y="1524762"/>
                  <a:pt x="864108" y="1523524"/>
                  <a:pt x="864013" y="1521905"/>
                </a:cubicBezTo>
                <a:close/>
                <a:moveTo>
                  <a:pt x="817055" y="1471041"/>
                </a:moveTo>
                <a:cubicBezTo>
                  <a:pt x="815054" y="1471041"/>
                  <a:pt x="813340" y="1472756"/>
                  <a:pt x="813340" y="1474756"/>
                </a:cubicBezTo>
                <a:cubicBezTo>
                  <a:pt x="813340" y="1476756"/>
                  <a:pt x="815054" y="1478471"/>
                  <a:pt x="817055" y="1478375"/>
                </a:cubicBezTo>
                <a:cubicBezTo>
                  <a:pt x="819055" y="1478375"/>
                  <a:pt x="820769" y="1476756"/>
                  <a:pt x="820674" y="1474661"/>
                </a:cubicBezTo>
                <a:cubicBezTo>
                  <a:pt x="820769" y="1472660"/>
                  <a:pt x="819150" y="1471041"/>
                  <a:pt x="817055" y="1471041"/>
                </a:cubicBezTo>
                <a:close/>
                <a:moveTo>
                  <a:pt x="780479" y="1423797"/>
                </a:moveTo>
                <a:cubicBezTo>
                  <a:pt x="781717" y="1423797"/>
                  <a:pt x="782860" y="1422749"/>
                  <a:pt x="782860" y="1421416"/>
                </a:cubicBezTo>
                <a:cubicBezTo>
                  <a:pt x="782860" y="1420082"/>
                  <a:pt x="781812" y="1419035"/>
                  <a:pt x="780479" y="1419035"/>
                </a:cubicBezTo>
                <a:cubicBezTo>
                  <a:pt x="779145" y="1419035"/>
                  <a:pt x="778097" y="1420082"/>
                  <a:pt x="778097" y="1421416"/>
                </a:cubicBezTo>
                <a:cubicBezTo>
                  <a:pt x="778193" y="1422749"/>
                  <a:pt x="779240" y="1423797"/>
                  <a:pt x="780479" y="1423797"/>
                </a:cubicBezTo>
                <a:close/>
                <a:moveTo>
                  <a:pt x="752285" y="1370743"/>
                </a:moveTo>
                <a:cubicBezTo>
                  <a:pt x="756380" y="1370743"/>
                  <a:pt x="759619" y="1367409"/>
                  <a:pt x="759619" y="1363313"/>
                </a:cubicBezTo>
                <a:cubicBezTo>
                  <a:pt x="759619" y="1359218"/>
                  <a:pt x="756285" y="1355979"/>
                  <a:pt x="752189" y="1355979"/>
                </a:cubicBezTo>
                <a:cubicBezTo>
                  <a:pt x="748094" y="1355979"/>
                  <a:pt x="744855" y="1359313"/>
                  <a:pt x="744855" y="1363409"/>
                </a:cubicBezTo>
                <a:cubicBezTo>
                  <a:pt x="744950" y="1367504"/>
                  <a:pt x="748189" y="1370743"/>
                  <a:pt x="752285" y="1370743"/>
                </a:cubicBezTo>
                <a:close/>
                <a:moveTo>
                  <a:pt x="740378" y="1301687"/>
                </a:moveTo>
                <a:cubicBezTo>
                  <a:pt x="740378" y="1297591"/>
                  <a:pt x="737045" y="1294352"/>
                  <a:pt x="732949" y="1294352"/>
                </a:cubicBezTo>
                <a:cubicBezTo>
                  <a:pt x="728853" y="1294352"/>
                  <a:pt x="725615" y="1297686"/>
                  <a:pt x="725615" y="1301782"/>
                </a:cubicBezTo>
                <a:cubicBezTo>
                  <a:pt x="725615" y="1305878"/>
                  <a:pt x="728948" y="1309116"/>
                  <a:pt x="733044" y="1309116"/>
                </a:cubicBezTo>
                <a:cubicBezTo>
                  <a:pt x="737140" y="1309021"/>
                  <a:pt x="740378" y="1305782"/>
                  <a:pt x="740378" y="1301687"/>
                </a:cubicBezTo>
                <a:close/>
                <a:moveTo>
                  <a:pt x="723138" y="1244346"/>
                </a:moveTo>
                <a:cubicBezTo>
                  <a:pt x="726758" y="1244346"/>
                  <a:pt x="729710" y="1241393"/>
                  <a:pt x="729615" y="1237774"/>
                </a:cubicBezTo>
                <a:cubicBezTo>
                  <a:pt x="729615" y="1234154"/>
                  <a:pt x="726662" y="1231202"/>
                  <a:pt x="723043" y="1231297"/>
                </a:cubicBezTo>
                <a:cubicBezTo>
                  <a:pt x="719423" y="1231297"/>
                  <a:pt x="716471" y="1234250"/>
                  <a:pt x="716471" y="1237869"/>
                </a:cubicBezTo>
                <a:cubicBezTo>
                  <a:pt x="716661" y="1241489"/>
                  <a:pt x="719519" y="1244441"/>
                  <a:pt x="723138" y="1244346"/>
                </a:cubicBezTo>
                <a:close/>
                <a:moveTo>
                  <a:pt x="722948" y="1178624"/>
                </a:moveTo>
                <a:cubicBezTo>
                  <a:pt x="725900" y="1178624"/>
                  <a:pt x="728282" y="1176242"/>
                  <a:pt x="728282" y="1173290"/>
                </a:cubicBezTo>
                <a:cubicBezTo>
                  <a:pt x="728282" y="1170337"/>
                  <a:pt x="725900" y="1167956"/>
                  <a:pt x="722852" y="1167956"/>
                </a:cubicBezTo>
                <a:cubicBezTo>
                  <a:pt x="719900" y="1167956"/>
                  <a:pt x="717518" y="1170337"/>
                  <a:pt x="717518" y="1173385"/>
                </a:cubicBezTo>
                <a:cubicBezTo>
                  <a:pt x="717518" y="1176242"/>
                  <a:pt x="719995" y="1178624"/>
                  <a:pt x="722948" y="1178624"/>
                </a:cubicBezTo>
                <a:close/>
                <a:moveTo>
                  <a:pt x="737045" y="1109282"/>
                </a:moveTo>
                <a:cubicBezTo>
                  <a:pt x="737045" y="1106710"/>
                  <a:pt x="734949" y="1104614"/>
                  <a:pt x="732282" y="1104614"/>
                </a:cubicBezTo>
                <a:cubicBezTo>
                  <a:pt x="729710" y="1104614"/>
                  <a:pt x="727615" y="1106710"/>
                  <a:pt x="727615" y="1109377"/>
                </a:cubicBezTo>
                <a:cubicBezTo>
                  <a:pt x="727615" y="1111949"/>
                  <a:pt x="729710" y="1114044"/>
                  <a:pt x="732282" y="1114044"/>
                </a:cubicBezTo>
                <a:cubicBezTo>
                  <a:pt x="734949" y="1113949"/>
                  <a:pt x="737045" y="1111853"/>
                  <a:pt x="737045" y="1109282"/>
                </a:cubicBezTo>
                <a:close/>
                <a:moveTo>
                  <a:pt x="751142" y="1042607"/>
                </a:moveTo>
                <a:cubicBezTo>
                  <a:pt x="748475" y="1042607"/>
                  <a:pt x="746284" y="1044797"/>
                  <a:pt x="746284" y="1047464"/>
                </a:cubicBezTo>
                <a:cubicBezTo>
                  <a:pt x="746284" y="1050131"/>
                  <a:pt x="748475" y="1052322"/>
                  <a:pt x="751142" y="1052322"/>
                </a:cubicBezTo>
                <a:cubicBezTo>
                  <a:pt x="753809" y="1052322"/>
                  <a:pt x="755999" y="1050131"/>
                  <a:pt x="755999" y="1047464"/>
                </a:cubicBezTo>
                <a:cubicBezTo>
                  <a:pt x="755999" y="1044797"/>
                  <a:pt x="753809" y="1042607"/>
                  <a:pt x="751142" y="1042607"/>
                </a:cubicBezTo>
                <a:close/>
                <a:moveTo>
                  <a:pt x="780288" y="989171"/>
                </a:moveTo>
                <a:cubicBezTo>
                  <a:pt x="780288" y="988409"/>
                  <a:pt x="779717" y="987838"/>
                  <a:pt x="778955" y="987838"/>
                </a:cubicBezTo>
                <a:cubicBezTo>
                  <a:pt x="778193" y="987838"/>
                  <a:pt x="777621" y="988409"/>
                  <a:pt x="777621" y="989171"/>
                </a:cubicBezTo>
                <a:cubicBezTo>
                  <a:pt x="777621" y="989933"/>
                  <a:pt x="778193" y="990505"/>
                  <a:pt x="778955" y="990505"/>
                </a:cubicBezTo>
                <a:cubicBezTo>
                  <a:pt x="779717" y="990505"/>
                  <a:pt x="780288" y="989933"/>
                  <a:pt x="780288" y="989171"/>
                </a:cubicBezTo>
                <a:close/>
                <a:moveTo>
                  <a:pt x="817817" y="935641"/>
                </a:moveTo>
                <a:cubicBezTo>
                  <a:pt x="817817" y="934117"/>
                  <a:pt x="816578" y="932974"/>
                  <a:pt x="815150" y="932974"/>
                </a:cubicBezTo>
                <a:cubicBezTo>
                  <a:pt x="813626" y="932974"/>
                  <a:pt x="812483" y="934212"/>
                  <a:pt x="812483" y="935641"/>
                </a:cubicBezTo>
                <a:cubicBezTo>
                  <a:pt x="812483" y="937165"/>
                  <a:pt x="813721" y="938308"/>
                  <a:pt x="815150" y="938308"/>
                </a:cubicBezTo>
                <a:cubicBezTo>
                  <a:pt x="816674" y="938308"/>
                  <a:pt x="817817" y="937165"/>
                  <a:pt x="817817" y="935641"/>
                </a:cubicBezTo>
                <a:close/>
                <a:moveTo>
                  <a:pt x="858965" y="887825"/>
                </a:moveTo>
                <a:cubicBezTo>
                  <a:pt x="858774" y="887825"/>
                  <a:pt x="858584" y="888016"/>
                  <a:pt x="858584" y="888206"/>
                </a:cubicBezTo>
                <a:cubicBezTo>
                  <a:pt x="858584" y="888397"/>
                  <a:pt x="858774" y="888492"/>
                  <a:pt x="858965" y="888492"/>
                </a:cubicBezTo>
                <a:cubicBezTo>
                  <a:pt x="859155" y="888492"/>
                  <a:pt x="859346" y="888302"/>
                  <a:pt x="859346" y="888111"/>
                </a:cubicBezTo>
                <a:cubicBezTo>
                  <a:pt x="859250" y="887921"/>
                  <a:pt x="859155" y="887825"/>
                  <a:pt x="858965" y="887825"/>
                </a:cubicBezTo>
                <a:close/>
                <a:moveTo>
                  <a:pt x="909257" y="846963"/>
                </a:moveTo>
                <a:cubicBezTo>
                  <a:pt x="908876" y="846963"/>
                  <a:pt x="908590" y="847249"/>
                  <a:pt x="908590" y="847630"/>
                </a:cubicBezTo>
                <a:cubicBezTo>
                  <a:pt x="908590" y="848011"/>
                  <a:pt x="908876" y="848297"/>
                  <a:pt x="909257" y="848297"/>
                </a:cubicBezTo>
                <a:cubicBezTo>
                  <a:pt x="909638" y="848297"/>
                  <a:pt x="909923" y="848011"/>
                  <a:pt x="909923" y="847630"/>
                </a:cubicBezTo>
                <a:cubicBezTo>
                  <a:pt x="910019" y="847344"/>
                  <a:pt x="909638" y="846963"/>
                  <a:pt x="909257" y="846963"/>
                </a:cubicBezTo>
                <a:close/>
                <a:moveTo>
                  <a:pt x="965073" y="814483"/>
                </a:moveTo>
                <a:cubicBezTo>
                  <a:pt x="964692" y="814483"/>
                  <a:pt x="964406" y="814769"/>
                  <a:pt x="964406" y="815150"/>
                </a:cubicBezTo>
                <a:cubicBezTo>
                  <a:pt x="964406" y="815531"/>
                  <a:pt x="964692" y="815816"/>
                  <a:pt x="965073" y="815816"/>
                </a:cubicBezTo>
                <a:cubicBezTo>
                  <a:pt x="965454" y="815816"/>
                  <a:pt x="965740" y="815531"/>
                  <a:pt x="965740" y="815150"/>
                </a:cubicBezTo>
                <a:cubicBezTo>
                  <a:pt x="965835" y="814769"/>
                  <a:pt x="965454" y="814483"/>
                  <a:pt x="965073" y="814483"/>
                </a:cubicBezTo>
                <a:close/>
                <a:moveTo>
                  <a:pt x="1025176" y="789718"/>
                </a:moveTo>
                <a:cubicBezTo>
                  <a:pt x="1024223" y="789718"/>
                  <a:pt x="1023557" y="790480"/>
                  <a:pt x="1023557" y="791432"/>
                </a:cubicBezTo>
                <a:cubicBezTo>
                  <a:pt x="1023557" y="792385"/>
                  <a:pt x="1024319" y="793147"/>
                  <a:pt x="1025271" y="793147"/>
                </a:cubicBezTo>
                <a:cubicBezTo>
                  <a:pt x="1026224" y="793147"/>
                  <a:pt x="1026890" y="792385"/>
                  <a:pt x="1026890" y="791432"/>
                </a:cubicBezTo>
                <a:cubicBezTo>
                  <a:pt x="1026890" y="790385"/>
                  <a:pt x="1026128" y="789718"/>
                  <a:pt x="1025176" y="789718"/>
                </a:cubicBezTo>
                <a:close/>
                <a:moveTo>
                  <a:pt x="1088993" y="776764"/>
                </a:moveTo>
                <a:cubicBezTo>
                  <a:pt x="1088993" y="776288"/>
                  <a:pt x="1088612" y="775907"/>
                  <a:pt x="1088136" y="775907"/>
                </a:cubicBezTo>
                <a:cubicBezTo>
                  <a:pt x="1087660" y="775907"/>
                  <a:pt x="1087279" y="776288"/>
                  <a:pt x="1087279" y="776764"/>
                </a:cubicBezTo>
                <a:cubicBezTo>
                  <a:pt x="1087279" y="777240"/>
                  <a:pt x="1087660" y="777621"/>
                  <a:pt x="1088136" y="777621"/>
                </a:cubicBezTo>
                <a:cubicBezTo>
                  <a:pt x="1088612" y="777621"/>
                  <a:pt x="1088993" y="777240"/>
                  <a:pt x="1088993" y="776764"/>
                </a:cubicBezTo>
                <a:close/>
                <a:moveTo>
                  <a:pt x="1152525" y="771049"/>
                </a:moveTo>
                <a:cubicBezTo>
                  <a:pt x="1152144" y="771049"/>
                  <a:pt x="1151858" y="771335"/>
                  <a:pt x="1151858" y="771715"/>
                </a:cubicBezTo>
                <a:cubicBezTo>
                  <a:pt x="1151858" y="772097"/>
                  <a:pt x="1152144" y="772382"/>
                  <a:pt x="1152525" y="772382"/>
                </a:cubicBezTo>
                <a:cubicBezTo>
                  <a:pt x="1152906" y="772382"/>
                  <a:pt x="1153192" y="772097"/>
                  <a:pt x="1153192" y="771715"/>
                </a:cubicBezTo>
                <a:cubicBezTo>
                  <a:pt x="1153192" y="771335"/>
                  <a:pt x="1152906" y="771049"/>
                  <a:pt x="1152525" y="771049"/>
                </a:cubicBezTo>
                <a:close/>
                <a:moveTo>
                  <a:pt x="1217771" y="776288"/>
                </a:moveTo>
                <a:cubicBezTo>
                  <a:pt x="1217771" y="775811"/>
                  <a:pt x="1217390" y="775430"/>
                  <a:pt x="1216914" y="775430"/>
                </a:cubicBezTo>
                <a:cubicBezTo>
                  <a:pt x="1216438" y="775430"/>
                  <a:pt x="1216057" y="775811"/>
                  <a:pt x="1216057" y="776288"/>
                </a:cubicBezTo>
                <a:cubicBezTo>
                  <a:pt x="1216057" y="776764"/>
                  <a:pt x="1216438" y="777145"/>
                  <a:pt x="1216914" y="777145"/>
                </a:cubicBezTo>
                <a:cubicBezTo>
                  <a:pt x="1217486" y="777145"/>
                  <a:pt x="1217771" y="776764"/>
                  <a:pt x="1217771" y="776288"/>
                </a:cubicBezTo>
                <a:close/>
                <a:moveTo>
                  <a:pt x="1279970" y="788384"/>
                </a:moveTo>
                <a:cubicBezTo>
                  <a:pt x="1278827" y="788384"/>
                  <a:pt x="1277969" y="789242"/>
                  <a:pt x="1277969" y="790385"/>
                </a:cubicBezTo>
                <a:cubicBezTo>
                  <a:pt x="1277969" y="791528"/>
                  <a:pt x="1278922" y="792385"/>
                  <a:pt x="1279970" y="792385"/>
                </a:cubicBezTo>
                <a:cubicBezTo>
                  <a:pt x="1281113" y="792385"/>
                  <a:pt x="1281970" y="791528"/>
                  <a:pt x="1281970" y="790385"/>
                </a:cubicBezTo>
                <a:cubicBezTo>
                  <a:pt x="1282065" y="789337"/>
                  <a:pt x="1281113" y="788384"/>
                  <a:pt x="1279970" y="788384"/>
                </a:cubicBezTo>
                <a:close/>
                <a:moveTo>
                  <a:pt x="1340263" y="813530"/>
                </a:moveTo>
                <a:cubicBezTo>
                  <a:pt x="1340072" y="813530"/>
                  <a:pt x="1339977" y="813626"/>
                  <a:pt x="1339882" y="813911"/>
                </a:cubicBezTo>
                <a:cubicBezTo>
                  <a:pt x="1339882" y="814102"/>
                  <a:pt x="1340072" y="814197"/>
                  <a:pt x="1340263" y="814197"/>
                </a:cubicBezTo>
                <a:cubicBezTo>
                  <a:pt x="1340453" y="814197"/>
                  <a:pt x="1340549" y="814007"/>
                  <a:pt x="1340549" y="813816"/>
                </a:cubicBezTo>
                <a:cubicBezTo>
                  <a:pt x="1340549" y="813626"/>
                  <a:pt x="1340453" y="813435"/>
                  <a:pt x="1340263" y="813530"/>
                </a:cubicBezTo>
                <a:close/>
                <a:moveTo>
                  <a:pt x="1396270" y="844772"/>
                </a:moveTo>
                <a:cubicBezTo>
                  <a:pt x="1395603" y="844772"/>
                  <a:pt x="1395127" y="845249"/>
                  <a:pt x="1395127" y="845915"/>
                </a:cubicBezTo>
                <a:cubicBezTo>
                  <a:pt x="1395127" y="846582"/>
                  <a:pt x="1395698" y="847058"/>
                  <a:pt x="1396270" y="847058"/>
                </a:cubicBezTo>
                <a:cubicBezTo>
                  <a:pt x="1396937" y="847058"/>
                  <a:pt x="1397413" y="846487"/>
                  <a:pt x="1397413" y="845915"/>
                </a:cubicBezTo>
                <a:cubicBezTo>
                  <a:pt x="1397508" y="845249"/>
                  <a:pt x="1396937" y="844772"/>
                  <a:pt x="1396270" y="844772"/>
                </a:cubicBezTo>
                <a:close/>
                <a:moveTo>
                  <a:pt x="1446086" y="886015"/>
                </a:moveTo>
                <a:cubicBezTo>
                  <a:pt x="1446086" y="886492"/>
                  <a:pt x="1446467" y="886873"/>
                  <a:pt x="1446943" y="886873"/>
                </a:cubicBezTo>
                <a:cubicBezTo>
                  <a:pt x="1447419" y="886873"/>
                  <a:pt x="1447800" y="886492"/>
                  <a:pt x="1447800" y="886015"/>
                </a:cubicBezTo>
                <a:cubicBezTo>
                  <a:pt x="1447800" y="885539"/>
                  <a:pt x="1447419" y="885158"/>
                  <a:pt x="1446943" y="885158"/>
                </a:cubicBezTo>
                <a:cubicBezTo>
                  <a:pt x="1446467" y="885158"/>
                  <a:pt x="1446086" y="885539"/>
                  <a:pt x="1446086" y="886015"/>
                </a:cubicBezTo>
                <a:close/>
                <a:moveTo>
                  <a:pt x="1494282" y="933260"/>
                </a:moveTo>
                <a:cubicBezTo>
                  <a:pt x="1494282" y="931450"/>
                  <a:pt x="1492853" y="930021"/>
                  <a:pt x="1491043" y="930116"/>
                </a:cubicBezTo>
                <a:cubicBezTo>
                  <a:pt x="1489329" y="930116"/>
                  <a:pt x="1487900" y="931545"/>
                  <a:pt x="1487900" y="933260"/>
                </a:cubicBezTo>
                <a:cubicBezTo>
                  <a:pt x="1487900" y="935069"/>
                  <a:pt x="1489329" y="936403"/>
                  <a:pt x="1491139" y="936403"/>
                </a:cubicBezTo>
                <a:cubicBezTo>
                  <a:pt x="1492853" y="936403"/>
                  <a:pt x="1494282" y="934974"/>
                  <a:pt x="1494282" y="933260"/>
                </a:cubicBezTo>
                <a:close/>
                <a:moveTo>
                  <a:pt x="1528858" y="986504"/>
                </a:moveTo>
                <a:cubicBezTo>
                  <a:pt x="1528858" y="985838"/>
                  <a:pt x="1528286" y="985361"/>
                  <a:pt x="1527715" y="985361"/>
                </a:cubicBezTo>
                <a:cubicBezTo>
                  <a:pt x="1527048" y="985361"/>
                  <a:pt x="1526572" y="985933"/>
                  <a:pt x="1526572" y="986504"/>
                </a:cubicBezTo>
                <a:cubicBezTo>
                  <a:pt x="1526572" y="987171"/>
                  <a:pt x="1527048" y="987647"/>
                  <a:pt x="1527715" y="987647"/>
                </a:cubicBezTo>
                <a:cubicBezTo>
                  <a:pt x="1528286" y="987647"/>
                  <a:pt x="1528858" y="987076"/>
                  <a:pt x="1528858" y="986504"/>
                </a:cubicBezTo>
                <a:close/>
                <a:moveTo>
                  <a:pt x="1555909" y="1044893"/>
                </a:moveTo>
                <a:cubicBezTo>
                  <a:pt x="1556099" y="1044893"/>
                  <a:pt x="1556290" y="1044702"/>
                  <a:pt x="1556195" y="1044512"/>
                </a:cubicBezTo>
                <a:cubicBezTo>
                  <a:pt x="1556195" y="1044321"/>
                  <a:pt x="1556099" y="1044131"/>
                  <a:pt x="1555909" y="1044131"/>
                </a:cubicBezTo>
                <a:cubicBezTo>
                  <a:pt x="1555718" y="1044131"/>
                  <a:pt x="1555528" y="1044321"/>
                  <a:pt x="1555528" y="1044416"/>
                </a:cubicBezTo>
                <a:cubicBezTo>
                  <a:pt x="1555623" y="1044797"/>
                  <a:pt x="1555718" y="1044893"/>
                  <a:pt x="1555909" y="1044893"/>
                </a:cubicBezTo>
                <a:close/>
                <a:moveTo>
                  <a:pt x="1573339" y="1106234"/>
                </a:moveTo>
                <a:cubicBezTo>
                  <a:pt x="1573339" y="1107281"/>
                  <a:pt x="1574197" y="1108043"/>
                  <a:pt x="1575245" y="1108043"/>
                </a:cubicBezTo>
                <a:cubicBezTo>
                  <a:pt x="1576292" y="1108043"/>
                  <a:pt x="1577054" y="1107186"/>
                  <a:pt x="1577054" y="1106138"/>
                </a:cubicBezTo>
                <a:cubicBezTo>
                  <a:pt x="1577054" y="1105091"/>
                  <a:pt x="1576197" y="1104329"/>
                  <a:pt x="1575149" y="1104329"/>
                </a:cubicBezTo>
                <a:cubicBezTo>
                  <a:pt x="1574197" y="1104424"/>
                  <a:pt x="1573339" y="1105281"/>
                  <a:pt x="1573339" y="1106234"/>
                </a:cubicBezTo>
                <a:close/>
                <a:moveTo>
                  <a:pt x="1585055" y="1171766"/>
                </a:moveTo>
                <a:cubicBezTo>
                  <a:pt x="1586008" y="1171766"/>
                  <a:pt x="1586770" y="1171004"/>
                  <a:pt x="1586770" y="1170051"/>
                </a:cubicBezTo>
                <a:cubicBezTo>
                  <a:pt x="1586770" y="1169099"/>
                  <a:pt x="1586008" y="1168337"/>
                  <a:pt x="1585055" y="1168337"/>
                </a:cubicBezTo>
                <a:cubicBezTo>
                  <a:pt x="1584103" y="1168337"/>
                  <a:pt x="1583341" y="1169099"/>
                  <a:pt x="1583341" y="1170051"/>
                </a:cubicBezTo>
                <a:cubicBezTo>
                  <a:pt x="1583341" y="1171004"/>
                  <a:pt x="1584103" y="1171766"/>
                  <a:pt x="1585055" y="1171766"/>
                </a:cubicBezTo>
                <a:close/>
                <a:moveTo>
                  <a:pt x="1585246" y="1236726"/>
                </a:moveTo>
                <a:cubicBezTo>
                  <a:pt x="1586389" y="1236726"/>
                  <a:pt x="1587246" y="1235869"/>
                  <a:pt x="1587246" y="1234726"/>
                </a:cubicBezTo>
                <a:cubicBezTo>
                  <a:pt x="1587246" y="1233583"/>
                  <a:pt x="1586389" y="1232726"/>
                  <a:pt x="1585246" y="1232726"/>
                </a:cubicBezTo>
                <a:cubicBezTo>
                  <a:pt x="1584103" y="1232726"/>
                  <a:pt x="1583246" y="1233678"/>
                  <a:pt x="1583246" y="1234726"/>
                </a:cubicBezTo>
                <a:cubicBezTo>
                  <a:pt x="1583246" y="1235774"/>
                  <a:pt x="1584198" y="1236726"/>
                  <a:pt x="1585246" y="1236726"/>
                </a:cubicBezTo>
                <a:close/>
                <a:moveTo>
                  <a:pt x="1575911" y="1301877"/>
                </a:moveTo>
                <a:cubicBezTo>
                  <a:pt x="1577721" y="1301877"/>
                  <a:pt x="1579055" y="1300448"/>
                  <a:pt x="1579055" y="1298639"/>
                </a:cubicBezTo>
                <a:cubicBezTo>
                  <a:pt x="1579055" y="1296924"/>
                  <a:pt x="1577626" y="1295495"/>
                  <a:pt x="1575816" y="1295495"/>
                </a:cubicBezTo>
                <a:cubicBezTo>
                  <a:pt x="1574102" y="1295495"/>
                  <a:pt x="1572673" y="1296924"/>
                  <a:pt x="1572673" y="1298734"/>
                </a:cubicBezTo>
                <a:cubicBezTo>
                  <a:pt x="1572673" y="1300543"/>
                  <a:pt x="1574102" y="1301877"/>
                  <a:pt x="1575911" y="1301877"/>
                </a:cubicBezTo>
                <a:close/>
                <a:moveTo>
                  <a:pt x="1557052" y="1360742"/>
                </a:moveTo>
                <a:cubicBezTo>
                  <a:pt x="1557242" y="1360742"/>
                  <a:pt x="1557338" y="1360551"/>
                  <a:pt x="1557338" y="1360361"/>
                </a:cubicBezTo>
                <a:cubicBezTo>
                  <a:pt x="1557338" y="1360170"/>
                  <a:pt x="1557147" y="1359980"/>
                  <a:pt x="1557052" y="1359980"/>
                </a:cubicBezTo>
                <a:cubicBezTo>
                  <a:pt x="1556861" y="1359980"/>
                  <a:pt x="1556671" y="1360170"/>
                  <a:pt x="1556671" y="1360361"/>
                </a:cubicBezTo>
                <a:cubicBezTo>
                  <a:pt x="1556766" y="1360646"/>
                  <a:pt x="1556861" y="1360742"/>
                  <a:pt x="1557052" y="1360742"/>
                </a:cubicBezTo>
                <a:close/>
                <a:moveTo>
                  <a:pt x="1529239" y="1420082"/>
                </a:moveTo>
                <a:cubicBezTo>
                  <a:pt x="1530001" y="1420082"/>
                  <a:pt x="1530572" y="1419511"/>
                  <a:pt x="1530572" y="1418749"/>
                </a:cubicBezTo>
                <a:cubicBezTo>
                  <a:pt x="1530572" y="1417987"/>
                  <a:pt x="1530001" y="1417415"/>
                  <a:pt x="1529239" y="1417415"/>
                </a:cubicBezTo>
                <a:cubicBezTo>
                  <a:pt x="1528477" y="1417415"/>
                  <a:pt x="1527905" y="1417987"/>
                  <a:pt x="1527905" y="1418749"/>
                </a:cubicBezTo>
                <a:cubicBezTo>
                  <a:pt x="1527905" y="1419511"/>
                  <a:pt x="1528477" y="1420082"/>
                  <a:pt x="1529239" y="1420082"/>
                </a:cubicBezTo>
                <a:close/>
                <a:moveTo>
                  <a:pt x="1493044" y="1468279"/>
                </a:moveTo>
                <a:cubicBezTo>
                  <a:pt x="1490853" y="1468279"/>
                  <a:pt x="1489043" y="1470089"/>
                  <a:pt x="1489043" y="1472279"/>
                </a:cubicBezTo>
                <a:cubicBezTo>
                  <a:pt x="1489043" y="1474470"/>
                  <a:pt x="1490853" y="1476280"/>
                  <a:pt x="1493044" y="1476280"/>
                </a:cubicBezTo>
                <a:cubicBezTo>
                  <a:pt x="1495235" y="1476280"/>
                  <a:pt x="1497044" y="1474470"/>
                  <a:pt x="1497044" y="1472184"/>
                </a:cubicBezTo>
                <a:cubicBezTo>
                  <a:pt x="1497044" y="1469993"/>
                  <a:pt x="1495235" y="1468279"/>
                  <a:pt x="1493044" y="1468279"/>
                </a:cubicBezTo>
                <a:close/>
                <a:moveTo>
                  <a:pt x="1449324" y="1523524"/>
                </a:moveTo>
                <a:cubicBezTo>
                  <a:pt x="1451324" y="1523524"/>
                  <a:pt x="1453039" y="1521905"/>
                  <a:pt x="1452943" y="1519809"/>
                </a:cubicBezTo>
                <a:cubicBezTo>
                  <a:pt x="1452943" y="1517809"/>
                  <a:pt x="1451324" y="1516094"/>
                  <a:pt x="1449229" y="1516094"/>
                </a:cubicBezTo>
                <a:cubicBezTo>
                  <a:pt x="1447229" y="1516094"/>
                  <a:pt x="1445514" y="1517714"/>
                  <a:pt x="1445609" y="1519809"/>
                </a:cubicBezTo>
                <a:cubicBezTo>
                  <a:pt x="1445609" y="1521809"/>
                  <a:pt x="1447229" y="1523524"/>
                  <a:pt x="1449324" y="1523524"/>
                </a:cubicBezTo>
                <a:close/>
                <a:moveTo>
                  <a:pt x="1400080" y="1560290"/>
                </a:moveTo>
                <a:cubicBezTo>
                  <a:pt x="1400080" y="1559624"/>
                  <a:pt x="1399508" y="1559147"/>
                  <a:pt x="1398937" y="1559147"/>
                </a:cubicBezTo>
                <a:cubicBezTo>
                  <a:pt x="1398270" y="1559147"/>
                  <a:pt x="1397794" y="1559624"/>
                  <a:pt x="1397794" y="1560290"/>
                </a:cubicBezTo>
                <a:cubicBezTo>
                  <a:pt x="1397794" y="1560957"/>
                  <a:pt x="1398365" y="1561433"/>
                  <a:pt x="1398937" y="1561433"/>
                </a:cubicBezTo>
                <a:cubicBezTo>
                  <a:pt x="1399508" y="1561433"/>
                  <a:pt x="1400080" y="1560862"/>
                  <a:pt x="1400080" y="1560290"/>
                </a:cubicBezTo>
                <a:close/>
                <a:moveTo>
                  <a:pt x="1343025" y="1596104"/>
                </a:moveTo>
                <a:cubicBezTo>
                  <a:pt x="1344930" y="1596104"/>
                  <a:pt x="1346359" y="1594580"/>
                  <a:pt x="1346359" y="1592771"/>
                </a:cubicBezTo>
                <a:cubicBezTo>
                  <a:pt x="1346359" y="1590866"/>
                  <a:pt x="1344835" y="1589437"/>
                  <a:pt x="1343025" y="1589437"/>
                </a:cubicBezTo>
                <a:cubicBezTo>
                  <a:pt x="1341215" y="1589437"/>
                  <a:pt x="1339691" y="1590961"/>
                  <a:pt x="1339691" y="1592771"/>
                </a:cubicBezTo>
                <a:cubicBezTo>
                  <a:pt x="1339691" y="1594676"/>
                  <a:pt x="1341215" y="1596104"/>
                  <a:pt x="1343025" y="1596104"/>
                </a:cubicBezTo>
                <a:close/>
                <a:moveTo>
                  <a:pt x="1279684" y="1616583"/>
                </a:moveTo>
                <a:cubicBezTo>
                  <a:pt x="1279684" y="1618393"/>
                  <a:pt x="1281208" y="1619917"/>
                  <a:pt x="1283018" y="1619917"/>
                </a:cubicBezTo>
                <a:cubicBezTo>
                  <a:pt x="1284827" y="1619917"/>
                  <a:pt x="1286351" y="1618393"/>
                  <a:pt x="1286351" y="1616583"/>
                </a:cubicBezTo>
                <a:cubicBezTo>
                  <a:pt x="1286351" y="1614678"/>
                  <a:pt x="1284827" y="1613249"/>
                  <a:pt x="1283018" y="1613249"/>
                </a:cubicBezTo>
                <a:cubicBezTo>
                  <a:pt x="1281113" y="1613249"/>
                  <a:pt x="1279684" y="1614773"/>
                  <a:pt x="1279684" y="1616583"/>
                </a:cubicBezTo>
                <a:close/>
                <a:moveTo>
                  <a:pt x="1217867" y="1631156"/>
                </a:moveTo>
                <a:cubicBezTo>
                  <a:pt x="1217867" y="1632395"/>
                  <a:pt x="1218819" y="1633347"/>
                  <a:pt x="1220057" y="1633347"/>
                </a:cubicBezTo>
                <a:cubicBezTo>
                  <a:pt x="1221296" y="1633347"/>
                  <a:pt x="1222248" y="1632395"/>
                  <a:pt x="1222248" y="1631156"/>
                </a:cubicBezTo>
                <a:cubicBezTo>
                  <a:pt x="1222248" y="1629918"/>
                  <a:pt x="1221296" y="1628966"/>
                  <a:pt x="1220057" y="1628966"/>
                </a:cubicBezTo>
                <a:cubicBezTo>
                  <a:pt x="1218914" y="1629061"/>
                  <a:pt x="1217867" y="1630013"/>
                  <a:pt x="1217867" y="1631156"/>
                </a:cubicBezTo>
                <a:close/>
                <a:moveTo>
                  <a:pt x="1147572" y="1708309"/>
                </a:moveTo>
                <a:cubicBezTo>
                  <a:pt x="1147572" y="1712976"/>
                  <a:pt x="1151382" y="1716691"/>
                  <a:pt x="1155954" y="1716691"/>
                </a:cubicBezTo>
                <a:cubicBezTo>
                  <a:pt x="1160621" y="1716691"/>
                  <a:pt x="1164336" y="1712881"/>
                  <a:pt x="1164336" y="1708309"/>
                </a:cubicBezTo>
                <a:cubicBezTo>
                  <a:pt x="1164336" y="1703642"/>
                  <a:pt x="1160526" y="1699927"/>
                  <a:pt x="1155954" y="1699927"/>
                </a:cubicBezTo>
                <a:cubicBezTo>
                  <a:pt x="1151287" y="1699927"/>
                  <a:pt x="1147477" y="1703737"/>
                  <a:pt x="1147572" y="1708309"/>
                </a:cubicBezTo>
                <a:close/>
                <a:moveTo>
                  <a:pt x="1082516" y="1704404"/>
                </a:moveTo>
                <a:cubicBezTo>
                  <a:pt x="1082516" y="1709357"/>
                  <a:pt x="1086517" y="1713262"/>
                  <a:pt x="1091470" y="1713262"/>
                </a:cubicBezTo>
                <a:cubicBezTo>
                  <a:pt x="1096423" y="1713262"/>
                  <a:pt x="1100328" y="1709261"/>
                  <a:pt x="1100328" y="1704308"/>
                </a:cubicBezTo>
                <a:cubicBezTo>
                  <a:pt x="1100328" y="1699355"/>
                  <a:pt x="1096328" y="1695450"/>
                  <a:pt x="1091375" y="1695450"/>
                </a:cubicBezTo>
                <a:cubicBezTo>
                  <a:pt x="1086517" y="1695545"/>
                  <a:pt x="1082516" y="1699546"/>
                  <a:pt x="1082516" y="1704404"/>
                </a:cubicBezTo>
                <a:close/>
                <a:moveTo>
                  <a:pt x="1017365" y="1692307"/>
                </a:moveTo>
                <a:cubicBezTo>
                  <a:pt x="1017365" y="1698117"/>
                  <a:pt x="1022128" y="1702880"/>
                  <a:pt x="1028033" y="1702784"/>
                </a:cubicBezTo>
                <a:cubicBezTo>
                  <a:pt x="1033844" y="1702784"/>
                  <a:pt x="1038606" y="1698022"/>
                  <a:pt x="1038511" y="1692212"/>
                </a:cubicBezTo>
                <a:cubicBezTo>
                  <a:pt x="1038511" y="1686401"/>
                  <a:pt x="1033748" y="1681639"/>
                  <a:pt x="1027938" y="1681639"/>
                </a:cubicBezTo>
                <a:cubicBezTo>
                  <a:pt x="1022033" y="1681734"/>
                  <a:pt x="1017365" y="1686497"/>
                  <a:pt x="1017365" y="1692307"/>
                </a:cubicBezTo>
                <a:close/>
                <a:moveTo>
                  <a:pt x="966597" y="1685258"/>
                </a:moveTo>
                <a:cubicBezTo>
                  <a:pt x="973836" y="1685258"/>
                  <a:pt x="979646" y="1679353"/>
                  <a:pt x="979646" y="1672114"/>
                </a:cubicBezTo>
                <a:cubicBezTo>
                  <a:pt x="979646" y="1664875"/>
                  <a:pt x="973741" y="1659064"/>
                  <a:pt x="966502" y="1659064"/>
                </a:cubicBezTo>
                <a:cubicBezTo>
                  <a:pt x="959263" y="1659064"/>
                  <a:pt x="953453" y="1664970"/>
                  <a:pt x="953453" y="1672209"/>
                </a:cubicBezTo>
                <a:cubicBezTo>
                  <a:pt x="953453" y="1679448"/>
                  <a:pt x="959358" y="1685258"/>
                  <a:pt x="966597" y="1685258"/>
                </a:cubicBezTo>
                <a:close/>
                <a:moveTo>
                  <a:pt x="899351" y="1644301"/>
                </a:moveTo>
                <a:cubicBezTo>
                  <a:pt x="899351" y="1649254"/>
                  <a:pt x="903351" y="1653159"/>
                  <a:pt x="908304" y="1653159"/>
                </a:cubicBezTo>
                <a:cubicBezTo>
                  <a:pt x="913257" y="1653159"/>
                  <a:pt x="917162" y="1649159"/>
                  <a:pt x="917162" y="1644206"/>
                </a:cubicBezTo>
                <a:cubicBezTo>
                  <a:pt x="917162" y="1639348"/>
                  <a:pt x="913162" y="1635347"/>
                  <a:pt x="908209" y="1635347"/>
                </a:cubicBezTo>
                <a:cubicBezTo>
                  <a:pt x="903256" y="1635443"/>
                  <a:pt x="899255" y="1639443"/>
                  <a:pt x="899351" y="1644301"/>
                </a:cubicBezTo>
                <a:close/>
                <a:moveTo>
                  <a:pt x="853916" y="1600391"/>
                </a:moveTo>
                <a:cubicBezTo>
                  <a:pt x="848963" y="1600391"/>
                  <a:pt x="845058" y="1604391"/>
                  <a:pt x="845058" y="1609344"/>
                </a:cubicBezTo>
                <a:cubicBezTo>
                  <a:pt x="845058" y="1614202"/>
                  <a:pt x="849059" y="1618202"/>
                  <a:pt x="854012" y="1618202"/>
                </a:cubicBezTo>
                <a:cubicBezTo>
                  <a:pt x="858965" y="1618202"/>
                  <a:pt x="862870" y="1614202"/>
                  <a:pt x="862870" y="1609249"/>
                </a:cubicBezTo>
                <a:cubicBezTo>
                  <a:pt x="862775" y="1604296"/>
                  <a:pt x="858774" y="1600295"/>
                  <a:pt x="853916" y="1600391"/>
                </a:cubicBezTo>
                <a:close/>
                <a:moveTo>
                  <a:pt x="804482" y="1560100"/>
                </a:moveTo>
                <a:cubicBezTo>
                  <a:pt x="800386" y="1560100"/>
                  <a:pt x="797147" y="1563434"/>
                  <a:pt x="797147" y="1567529"/>
                </a:cubicBezTo>
                <a:cubicBezTo>
                  <a:pt x="797147" y="1571625"/>
                  <a:pt x="800481" y="1574864"/>
                  <a:pt x="804577" y="1574864"/>
                </a:cubicBezTo>
                <a:cubicBezTo>
                  <a:pt x="808673" y="1574864"/>
                  <a:pt x="811911" y="1571530"/>
                  <a:pt x="811911" y="1567434"/>
                </a:cubicBezTo>
                <a:cubicBezTo>
                  <a:pt x="811911" y="1563434"/>
                  <a:pt x="808577" y="1560100"/>
                  <a:pt x="804482" y="1560100"/>
                </a:cubicBezTo>
                <a:close/>
                <a:moveTo>
                  <a:pt x="760857" y="1507903"/>
                </a:moveTo>
                <a:cubicBezTo>
                  <a:pt x="754285" y="1507903"/>
                  <a:pt x="748951" y="1513332"/>
                  <a:pt x="748951" y="1519904"/>
                </a:cubicBezTo>
                <a:cubicBezTo>
                  <a:pt x="748951" y="1526477"/>
                  <a:pt x="754285" y="1531811"/>
                  <a:pt x="760952" y="1531811"/>
                </a:cubicBezTo>
                <a:cubicBezTo>
                  <a:pt x="767525" y="1531811"/>
                  <a:pt x="772859" y="1526477"/>
                  <a:pt x="772859" y="1519904"/>
                </a:cubicBezTo>
                <a:cubicBezTo>
                  <a:pt x="772859" y="1513237"/>
                  <a:pt x="767429" y="1507903"/>
                  <a:pt x="760857" y="1507903"/>
                </a:cubicBezTo>
                <a:close/>
                <a:moveTo>
                  <a:pt x="723805" y="1476185"/>
                </a:moveTo>
                <a:cubicBezTo>
                  <a:pt x="728853" y="1476185"/>
                  <a:pt x="733044" y="1471993"/>
                  <a:pt x="733044" y="1466945"/>
                </a:cubicBezTo>
                <a:cubicBezTo>
                  <a:pt x="733044" y="1461802"/>
                  <a:pt x="728853" y="1457706"/>
                  <a:pt x="723805" y="1457801"/>
                </a:cubicBezTo>
                <a:cubicBezTo>
                  <a:pt x="718661" y="1457801"/>
                  <a:pt x="714565" y="1461992"/>
                  <a:pt x="714661" y="1467041"/>
                </a:cubicBezTo>
                <a:cubicBezTo>
                  <a:pt x="714565" y="1472089"/>
                  <a:pt x="718661" y="1476185"/>
                  <a:pt x="723805" y="1476185"/>
                </a:cubicBezTo>
                <a:close/>
                <a:moveTo>
                  <a:pt x="693706" y="1424845"/>
                </a:moveTo>
                <a:cubicBezTo>
                  <a:pt x="702088" y="1424845"/>
                  <a:pt x="708755" y="1418082"/>
                  <a:pt x="708755" y="1409700"/>
                </a:cubicBezTo>
                <a:cubicBezTo>
                  <a:pt x="708755" y="1401318"/>
                  <a:pt x="701897" y="1394651"/>
                  <a:pt x="693611" y="1394651"/>
                </a:cubicBezTo>
                <a:cubicBezTo>
                  <a:pt x="685229" y="1394651"/>
                  <a:pt x="678561" y="1401413"/>
                  <a:pt x="678561" y="1409795"/>
                </a:cubicBezTo>
                <a:cubicBezTo>
                  <a:pt x="678561" y="1418177"/>
                  <a:pt x="685419" y="1424940"/>
                  <a:pt x="693706" y="1424845"/>
                </a:cubicBezTo>
                <a:close/>
                <a:moveTo>
                  <a:pt x="656368" y="1349312"/>
                </a:moveTo>
                <a:cubicBezTo>
                  <a:pt x="656463" y="1357503"/>
                  <a:pt x="663035" y="1364075"/>
                  <a:pt x="671227" y="1363980"/>
                </a:cubicBezTo>
                <a:cubicBezTo>
                  <a:pt x="679418" y="1363980"/>
                  <a:pt x="685990" y="1357313"/>
                  <a:pt x="685895" y="1349121"/>
                </a:cubicBezTo>
                <a:cubicBezTo>
                  <a:pt x="685895" y="1340930"/>
                  <a:pt x="679228" y="1334357"/>
                  <a:pt x="671036" y="1334453"/>
                </a:cubicBezTo>
                <a:cubicBezTo>
                  <a:pt x="662940" y="1334453"/>
                  <a:pt x="656368" y="1341120"/>
                  <a:pt x="656368" y="1349312"/>
                </a:cubicBezTo>
                <a:close/>
                <a:moveTo>
                  <a:pt x="670465" y="1286256"/>
                </a:moveTo>
                <a:cubicBezTo>
                  <a:pt x="670465" y="1278541"/>
                  <a:pt x="664178" y="1272350"/>
                  <a:pt x="656463" y="1272350"/>
                </a:cubicBezTo>
                <a:cubicBezTo>
                  <a:pt x="648748" y="1272350"/>
                  <a:pt x="642557" y="1278636"/>
                  <a:pt x="642557" y="1286351"/>
                </a:cubicBezTo>
                <a:cubicBezTo>
                  <a:pt x="642652" y="1294067"/>
                  <a:pt x="648843" y="1300258"/>
                  <a:pt x="656558" y="1300258"/>
                </a:cubicBezTo>
                <a:cubicBezTo>
                  <a:pt x="664274" y="1300163"/>
                  <a:pt x="670465" y="1293876"/>
                  <a:pt x="670465" y="1286256"/>
                </a:cubicBezTo>
                <a:close/>
                <a:moveTo>
                  <a:pt x="650081" y="1209008"/>
                </a:moveTo>
                <a:cubicBezTo>
                  <a:pt x="642938" y="1209008"/>
                  <a:pt x="637127" y="1214819"/>
                  <a:pt x="637223" y="1221962"/>
                </a:cubicBezTo>
                <a:cubicBezTo>
                  <a:pt x="637223" y="1229106"/>
                  <a:pt x="643033" y="1234821"/>
                  <a:pt x="650177" y="1234821"/>
                </a:cubicBezTo>
                <a:cubicBezTo>
                  <a:pt x="657320" y="1234821"/>
                  <a:pt x="663035" y="1229011"/>
                  <a:pt x="663035" y="1221867"/>
                </a:cubicBezTo>
                <a:cubicBezTo>
                  <a:pt x="662940" y="1214819"/>
                  <a:pt x="657130" y="1209008"/>
                  <a:pt x="650081" y="1209008"/>
                </a:cubicBezTo>
                <a:close/>
                <a:moveTo>
                  <a:pt x="651891" y="1144429"/>
                </a:moveTo>
                <a:cubicBezTo>
                  <a:pt x="644747" y="1144429"/>
                  <a:pt x="639032" y="1150239"/>
                  <a:pt x="639032" y="1157383"/>
                </a:cubicBezTo>
                <a:cubicBezTo>
                  <a:pt x="639032" y="1164527"/>
                  <a:pt x="644843" y="1170242"/>
                  <a:pt x="651986" y="1170242"/>
                </a:cubicBezTo>
                <a:cubicBezTo>
                  <a:pt x="659130" y="1170242"/>
                  <a:pt x="664940" y="1164431"/>
                  <a:pt x="664845" y="1157288"/>
                </a:cubicBezTo>
                <a:cubicBezTo>
                  <a:pt x="664845" y="1150144"/>
                  <a:pt x="659035" y="1144429"/>
                  <a:pt x="651891" y="1144429"/>
                </a:cubicBezTo>
                <a:close/>
                <a:moveTo>
                  <a:pt x="674561" y="1093470"/>
                </a:moveTo>
                <a:cubicBezTo>
                  <a:pt x="674561" y="1086517"/>
                  <a:pt x="668846" y="1080897"/>
                  <a:pt x="661892" y="1080897"/>
                </a:cubicBezTo>
                <a:cubicBezTo>
                  <a:pt x="654939" y="1080897"/>
                  <a:pt x="649319" y="1086612"/>
                  <a:pt x="649319" y="1093565"/>
                </a:cubicBezTo>
                <a:cubicBezTo>
                  <a:pt x="649319" y="1100519"/>
                  <a:pt x="655034" y="1106138"/>
                  <a:pt x="661892" y="1106138"/>
                </a:cubicBezTo>
                <a:cubicBezTo>
                  <a:pt x="669036" y="1106043"/>
                  <a:pt x="674656" y="1100423"/>
                  <a:pt x="674561" y="1093470"/>
                </a:cubicBezTo>
                <a:close/>
                <a:moveTo>
                  <a:pt x="693230" y="1031462"/>
                </a:moveTo>
                <a:cubicBezTo>
                  <a:pt x="693230" y="1024223"/>
                  <a:pt x="687324" y="1018413"/>
                  <a:pt x="680085" y="1018413"/>
                </a:cubicBezTo>
                <a:cubicBezTo>
                  <a:pt x="672846" y="1018413"/>
                  <a:pt x="667036" y="1024319"/>
                  <a:pt x="667036" y="1031558"/>
                </a:cubicBezTo>
                <a:cubicBezTo>
                  <a:pt x="667036" y="1038797"/>
                  <a:pt x="672941" y="1044607"/>
                  <a:pt x="680180" y="1044607"/>
                </a:cubicBezTo>
                <a:cubicBezTo>
                  <a:pt x="687419" y="1044607"/>
                  <a:pt x="693325" y="1038701"/>
                  <a:pt x="693230" y="1031462"/>
                </a:cubicBezTo>
                <a:close/>
                <a:moveTo>
                  <a:pt x="711994" y="972312"/>
                </a:moveTo>
                <a:cubicBezTo>
                  <a:pt x="711994" y="969074"/>
                  <a:pt x="709327" y="966407"/>
                  <a:pt x="706088" y="966407"/>
                </a:cubicBezTo>
                <a:cubicBezTo>
                  <a:pt x="702850" y="966407"/>
                  <a:pt x="700183" y="969074"/>
                  <a:pt x="700183" y="972312"/>
                </a:cubicBezTo>
                <a:cubicBezTo>
                  <a:pt x="700183" y="975551"/>
                  <a:pt x="702850" y="978218"/>
                  <a:pt x="706088" y="978218"/>
                </a:cubicBezTo>
                <a:cubicBezTo>
                  <a:pt x="709327" y="978218"/>
                  <a:pt x="711994" y="975551"/>
                  <a:pt x="711994" y="972312"/>
                </a:cubicBezTo>
                <a:close/>
                <a:moveTo>
                  <a:pt x="747617" y="916877"/>
                </a:moveTo>
                <a:cubicBezTo>
                  <a:pt x="747617" y="912305"/>
                  <a:pt x="743903" y="908685"/>
                  <a:pt x="739331" y="908685"/>
                </a:cubicBezTo>
                <a:cubicBezTo>
                  <a:pt x="734759" y="908685"/>
                  <a:pt x="731139" y="912400"/>
                  <a:pt x="731139" y="916972"/>
                </a:cubicBezTo>
                <a:cubicBezTo>
                  <a:pt x="731139" y="921544"/>
                  <a:pt x="734854" y="925163"/>
                  <a:pt x="739426" y="925163"/>
                </a:cubicBezTo>
                <a:cubicBezTo>
                  <a:pt x="743998" y="925163"/>
                  <a:pt x="747617" y="921449"/>
                  <a:pt x="747617" y="916877"/>
                </a:cubicBezTo>
                <a:close/>
                <a:moveTo>
                  <a:pt x="786575" y="866204"/>
                </a:moveTo>
                <a:cubicBezTo>
                  <a:pt x="786575" y="862298"/>
                  <a:pt x="783336" y="859155"/>
                  <a:pt x="779526" y="859155"/>
                </a:cubicBezTo>
                <a:cubicBezTo>
                  <a:pt x="775621" y="859155"/>
                  <a:pt x="772478" y="862394"/>
                  <a:pt x="772478" y="866204"/>
                </a:cubicBezTo>
                <a:cubicBezTo>
                  <a:pt x="772478" y="870109"/>
                  <a:pt x="775621" y="873252"/>
                  <a:pt x="779526" y="873252"/>
                </a:cubicBezTo>
                <a:cubicBezTo>
                  <a:pt x="783431" y="873252"/>
                  <a:pt x="786575" y="870109"/>
                  <a:pt x="786575" y="866204"/>
                </a:cubicBezTo>
                <a:close/>
                <a:moveTo>
                  <a:pt x="832866" y="821150"/>
                </a:moveTo>
                <a:cubicBezTo>
                  <a:pt x="832866" y="817245"/>
                  <a:pt x="829628" y="814102"/>
                  <a:pt x="825722" y="814102"/>
                </a:cubicBezTo>
                <a:cubicBezTo>
                  <a:pt x="821817" y="814102"/>
                  <a:pt x="818674" y="817245"/>
                  <a:pt x="818674" y="821150"/>
                </a:cubicBezTo>
                <a:cubicBezTo>
                  <a:pt x="818674" y="825056"/>
                  <a:pt x="821817" y="828199"/>
                  <a:pt x="825722" y="828199"/>
                </a:cubicBezTo>
                <a:cubicBezTo>
                  <a:pt x="829723" y="828199"/>
                  <a:pt x="832866" y="825056"/>
                  <a:pt x="832866" y="821150"/>
                </a:cubicBezTo>
                <a:close/>
                <a:moveTo>
                  <a:pt x="877443" y="775049"/>
                </a:moveTo>
                <a:cubicBezTo>
                  <a:pt x="873443" y="775049"/>
                  <a:pt x="870204" y="778288"/>
                  <a:pt x="870204" y="782288"/>
                </a:cubicBezTo>
                <a:cubicBezTo>
                  <a:pt x="870204" y="786289"/>
                  <a:pt x="873443" y="789432"/>
                  <a:pt x="877443" y="789432"/>
                </a:cubicBezTo>
                <a:cubicBezTo>
                  <a:pt x="881444" y="789432"/>
                  <a:pt x="884682" y="786194"/>
                  <a:pt x="884587" y="782193"/>
                </a:cubicBezTo>
                <a:cubicBezTo>
                  <a:pt x="884682" y="778288"/>
                  <a:pt x="881348" y="775049"/>
                  <a:pt x="877443" y="775049"/>
                </a:cubicBezTo>
                <a:close/>
                <a:moveTo>
                  <a:pt x="933640" y="746855"/>
                </a:moveTo>
                <a:cubicBezTo>
                  <a:pt x="931736" y="746855"/>
                  <a:pt x="930116" y="748475"/>
                  <a:pt x="930116" y="750380"/>
                </a:cubicBezTo>
                <a:cubicBezTo>
                  <a:pt x="930116" y="752380"/>
                  <a:pt x="931736" y="753904"/>
                  <a:pt x="933640" y="753904"/>
                </a:cubicBezTo>
                <a:cubicBezTo>
                  <a:pt x="935546" y="753904"/>
                  <a:pt x="937165" y="752285"/>
                  <a:pt x="937165" y="750380"/>
                </a:cubicBezTo>
                <a:cubicBezTo>
                  <a:pt x="937165" y="748379"/>
                  <a:pt x="935546" y="746855"/>
                  <a:pt x="933640" y="746855"/>
                </a:cubicBezTo>
                <a:close/>
                <a:moveTo>
                  <a:pt x="993458" y="724186"/>
                </a:moveTo>
                <a:cubicBezTo>
                  <a:pt x="992505" y="724186"/>
                  <a:pt x="991743" y="724948"/>
                  <a:pt x="991838" y="725900"/>
                </a:cubicBezTo>
                <a:cubicBezTo>
                  <a:pt x="991838" y="726853"/>
                  <a:pt x="992600" y="727520"/>
                  <a:pt x="993553" y="727520"/>
                </a:cubicBezTo>
                <a:cubicBezTo>
                  <a:pt x="994505" y="727520"/>
                  <a:pt x="995267" y="726758"/>
                  <a:pt x="995267" y="725805"/>
                </a:cubicBezTo>
                <a:cubicBezTo>
                  <a:pt x="995077" y="724948"/>
                  <a:pt x="994315" y="724281"/>
                  <a:pt x="993458" y="724186"/>
                </a:cubicBezTo>
                <a:close/>
                <a:moveTo>
                  <a:pt x="1055846" y="702564"/>
                </a:moveTo>
                <a:cubicBezTo>
                  <a:pt x="1052132" y="702564"/>
                  <a:pt x="1049179" y="705612"/>
                  <a:pt x="1049179" y="709327"/>
                </a:cubicBezTo>
                <a:cubicBezTo>
                  <a:pt x="1049179" y="713042"/>
                  <a:pt x="1052227" y="715994"/>
                  <a:pt x="1055942" y="715994"/>
                </a:cubicBezTo>
                <a:cubicBezTo>
                  <a:pt x="1059656" y="715994"/>
                  <a:pt x="1062609" y="712946"/>
                  <a:pt x="1062609" y="709232"/>
                </a:cubicBezTo>
                <a:cubicBezTo>
                  <a:pt x="1062609" y="705612"/>
                  <a:pt x="1059561" y="702564"/>
                  <a:pt x="1055846" y="702564"/>
                </a:cubicBezTo>
                <a:close/>
                <a:moveTo>
                  <a:pt x="1119950" y="694087"/>
                </a:moveTo>
                <a:cubicBezTo>
                  <a:pt x="1116235" y="694087"/>
                  <a:pt x="1113282" y="697135"/>
                  <a:pt x="1113282" y="700850"/>
                </a:cubicBezTo>
                <a:cubicBezTo>
                  <a:pt x="1113282" y="704564"/>
                  <a:pt x="1116330" y="707612"/>
                  <a:pt x="1120045" y="707517"/>
                </a:cubicBezTo>
                <a:cubicBezTo>
                  <a:pt x="1123760" y="707517"/>
                  <a:pt x="1126712" y="704469"/>
                  <a:pt x="1126712" y="700754"/>
                </a:cubicBezTo>
                <a:cubicBezTo>
                  <a:pt x="1126617" y="697040"/>
                  <a:pt x="1123664" y="694087"/>
                  <a:pt x="1119950" y="694087"/>
                </a:cubicBezTo>
                <a:close/>
                <a:moveTo>
                  <a:pt x="1184529" y="694658"/>
                </a:moveTo>
                <a:cubicBezTo>
                  <a:pt x="1181291" y="694658"/>
                  <a:pt x="1178624" y="697325"/>
                  <a:pt x="1178719" y="700564"/>
                </a:cubicBezTo>
                <a:cubicBezTo>
                  <a:pt x="1178719" y="703802"/>
                  <a:pt x="1181386" y="706469"/>
                  <a:pt x="1184624" y="706469"/>
                </a:cubicBezTo>
                <a:cubicBezTo>
                  <a:pt x="1187863" y="706469"/>
                  <a:pt x="1190530" y="703802"/>
                  <a:pt x="1190530" y="700564"/>
                </a:cubicBezTo>
                <a:cubicBezTo>
                  <a:pt x="1190435" y="697325"/>
                  <a:pt x="1187768" y="694658"/>
                  <a:pt x="1184529" y="694658"/>
                </a:cubicBezTo>
                <a:close/>
                <a:moveTo>
                  <a:pt x="1248728" y="702088"/>
                </a:moveTo>
                <a:cubicBezTo>
                  <a:pt x="1245108" y="702088"/>
                  <a:pt x="1242155" y="705040"/>
                  <a:pt x="1242155" y="708660"/>
                </a:cubicBezTo>
                <a:cubicBezTo>
                  <a:pt x="1242155" y="712280"/>
                  <a:pt x="1245108" y="715137"/>
                  <a:pt x="1248728" y="715137"/>
                </a:cubicBezTo>
                <a:cubicBezTo>
                  <a:pt x="1252347" y="715137"/>
                  <a:pt x="1255300" y="712184"/>
                  <a:pt x="1255300" y="708565"/>
                </a:cubicBezTo>
                <a:cubicBezTo>
                  <a:pt x="1255205" y="704945"/>
                  <a:pt x="1252252" y="702088"/>
                  <a:pt x="1248728" y="702088"/>
                </a:cubicBezTo>
                <a:close/>
                <a:moveTo>
                  <a:pt x="1311307" y="722757"/>
                </a:moveTo>
                <a:cubicBezTo>
                  <a:pt x="1310164" y="722757"/>
                  <a:pt x="1309307" y="723614"/>
                  <a:pt x="1309307" y="724757"/>
                </a:cubicBezTo>
                <a:cubicBezTo>
                  <a:pt x="1309307" y="725900"/>
                  <a:pt x="1310259" y="726758"/>
                  <a:pt x="1311307" y="726758"/>
                </a:cubicBezTo>
                <a:cubicBezTo>
                  <a:pt x="1312450" y="726758"/>
                  <a:pt x="1313307" y="725900"/>
                  <a:pt x="1313307" y="724757"/>
                </a:cubicBezTo>
                <a:cubicBezTo>
                  <a:pt x="1313307" y="723614"/>
                  <a:pt x="1312355" y="722757"/>
                  <a:pt x="1311307" y="722757"/>
                </a:cubicBezTo>
                <a:close/>
                <a:moveTo>
                  <a:pt x="1371219" y="744284"/>
                </a:moveTo>
                <a:cubicBezTo>
                  <a:pt x="1368743" y="744284"/>
                  <a:pt x="1366742" y="746284"/>
                  <a:pt x="1366742" y="748856"/>
                </a:cubicBezTo>
                <a:cubicBezTo>
                  <a:pt x="1366742" y="751332"/>
                  <a:pt x="1368743" y="753428"/>
                  <a:pt x="1371314" y="753332"/>
                </a:cubicBezTo>
                <a:cubicBezTo>
                  <a:pt x="1373791" y="753332"/>
                  <a:pt x="1375791" y="751332"/>
                  <a:pt x="1375791" y="748760"/>
                </a:cubicBezTo>
                <a:cubicBezTo>
                  <a:pt x="1375791" y="746188"/>
                  <a:pt x="1373791" y="744284"/>
                  <a:pt x="1371219" y="744284"/>
                </a:cubicBezTo>
                <a:close/>
                <a:moveTo>
                  <a:pt x="1427702" y="770573"/>
                </a:moveTo>
                <a:cubicBezTo>
                  <a:pt x="1422273" y="770573"/>
                  <a:pt x="1417987" y="774954"/>
                  <a:pt x="1417987" y="780383"/>
                </a:cubicBezTo>
                <a:cubicBezTo>
                  <a:pt x="1417987" y="785717"/>
                  <a:pt x="1422368" y="790099"/>
                  <a:pt x="1427798" y="790099"/>
                </a:cubicBezTo>
                <a:cubicBezTo>
                  <a:pt x="1433132" y="790099"/>
                  <a:pt x="1437513" y="785717"/>
                  <a:pt x="1437513" y="780288"/>
                </a:cubicBezTo>
                <a:cubicBezTo>
                  <a:pt x="1437418" y="774859"/>
                  <a:pt x="1433036" y="770573"/>
                  <a:pt x="1427702" y="770573"/>
                </a:cubicBezTo>
                <a:close/>
                <a:moveTo>
                  <a:pt x="1475804" y="818769"/>
                </a:moveTo>
                <a:cubicBezTo>
                  <a:pt x="1475804" y="820865"/>
                  <a:pt x="1477518" y="822674"/>
                  <a:pt x="1479709" y="822579"/>
                </a:cubicBezTo>
                <a:cubicBezTo>
                  <a:pt x="1481804" y="822579"/>
                  <a:pt x="1483614" y="820865"/>
                  <a:pt x="1483614" y="818674"/>
                </a:cubicBezTo>
                <a:cubicBezTo>
                  <a:pt x="1483614" y="816578"/>
                  <a:pt x="1481900" y="814864"/>
                  <a:pt x="1479709" y="814864"/>
                </a:cubicBezTo>
                <a:cubicBezTo>
                  <a:pt x="1477518" y="814864"/>
                  <a:pt x="1475804" y="816674"/>
                  <a:pt x="1475804" y="818769"/>
                </a:cubicBezTo>
                <a:close/>
                <a:moveTo>
                  <a:pt x="1534954" y="863537"/>
                </a:moveTo>
                <a:cubicBezTo>
                  <a:pt x="1534954" y="858679"/>
                  <a:pt x="1531049" y="854774"/>
                  <a:pt x="1526191" y="854869"/>
                </a:cubicBezTo>
                <a:cubicBezTo>
                  <a:pt x="1521428" y="854869"/>
                  <a:pt x="1517523" y="858774"/>
                  <a:pt x="1517523" y="863632"/>
                </a:cubicBezTo>
                <a:cubicBezTo>
                  <a:pt x="1517523" y="868490"/>
                  <a:pt x="1521428" y="872300"/>
                  <a:pt x="1526286" y="872300"/>
                </a:cubicBezTo>
                <a:cubicBezTo>
                  <a:pt x="1531049" y="872300"/>
                  <a:pt x="1534954" y="868394"/>
                  <a:pt x="1534954" y="863537"/>
                </a:cubicBezTo>
                <a:close/>
                <a:moveTo>
                  <a:pt x="1566672" y="923639"/>
                </a:moveTo>
                <a:cubicBezTo>
                  <a:pt x="1572006" y="923639"/>
                  <a:pt x="1576388" y="919258"/>
                  <a:pt x="1576388" y="913924"/>
                </a:cubicBezTo>
                <a:cubicBezTo>
                  <a:pt x="1576388" y="908590"/>
                  <a:pt x="1572006" y="904208"/>
                  <a:pt x="1566672" y="904208"/>
                </a:cubicBezTo>
                <a:cubicBezTo>
                  <a:pt x="1561338" y="904208"/>
                  <a:pt x="1556957" y="908590"/>
                  <a:pt x="1556957" y="914019"/>
                </a:cubicBezTo>
                <a:cubicBezTo>
                  <a:pt x="1556957" y="919353"/>
                  <a:pt x="1561338" y="923735"/>
                  <a:pt x="1566672" y="923639"/>
                </a:cubicBezTo>
                <a:close/>
                <a:moveTo>
                  <a:pt x="1594676" y="969074"/>
                </a:moveTo>
                <a:cubicBezTo>
                  <a:pt x="1594676" y="972217"/>
                  <a:pt x="1597247" y="974788"/>
                  <a:pt x="1600391" y="974788"/>
                </a:cubicBezTo>
                <a:cubicBezTo>
                  <a:pt x="1603534" y="974788"/>
                  <a:pt x="1606106" y="972217"/>
                  <a:pt x="1606106" y="969074"/>
                </a:cubicBezTo>
                <a:cubicBezTo>
                  <a:pt x="1606106" y="965930"/>
                  <a:pt x="1603534" y="963359"/>
                  <a:pt x="1600391" y="963359"/>
                </a:cubicBezTo>
                <a:cubicBezTo>
                  <a:pt x="1597247" y="963359"/>
                  <a:pt x="1594676" y="965930"/>
                  <a:pt x="1594676" y="969074"/>
                </a:cubicBezTo>
                <a:close/>
                <a:moveTo>
                  <a:pt x="1626775" y="1030891"/>
                </a:moveTo>
                <a:cubicBezTo>
                  <a:pt x="1628299" y="1030891"/>
                  <a:pt x="1629632" y="1029653"/>
                  <a:pt x="1629632" y="1028033"/>
                </a:cubicBezTo>
                <a:cubicBezTo>
                  <a:pt x="1629632" y="1026509"/>
                  <a:pt x="1628394" y="1025176"/>
                  <a:pt x="1626775" y="1025176"/>
                </a:cubicBezTo>
                <a:cubicBezTo>
                  <a:pt x="1625251" y="1025176"/>
                  <a:pt x="1623917" y="1026509"/>
                  <a:pt x="1623917" y="1028033"/>
                </a:cubicBezTo>
                <a:cubicBezTo>
                  <a:pt x="1623917" y="1029653"/>
                  <a:pt x="1625251" y="1030986"/>
                  <a:pt x="1626775" y="1030891"/>
                </a:cubicBezTo>
                <a:close/>
                <a:moveTo>
                  <a:pt x="1645349" y="1082612"/>
                </a:moveTo>
                <a:cubicBezTo>
                  <a:pt x="1641253" y="1082612"/>
                  <a:pt x="1637919" y="1085945"/>
                  <a:pt x="1638014" y="1090041"/>
                </a:cubicBezTo>
                <a:cubicBezTo>
                  <a:pt x="1638014" y="1094137"/>
                  <a:pt x="1641348" y="1097375"/>
                  <a:pt x="1645444" y="1097375"/>
                </a:cubicBezTo>
                <a:cubicBezTo>
                  <a:pt x="1649539" y="1097375"/>
                  <a:pt x="1652778" y="1094042"/>
                  <a:pt x="1652778" y="1089946"/>
                </a:cubicBezTo>
                <a:cubicBezTo>
                  <a:pt x="1652778" y="1085850"/>
                  <a:pt x="1649444" y="1082612"/>
                  <a:pt x="1645349" y="1082612"/>
                </a:cubicBezTo>
                <a:close/>
                <a:moveTo>
                  <a:pt x="1649063" y="1153763"/>
                </a:moveTo>
                <a:cubicBezTo>
                  <a:pt x="1649063" y="1157573"/>
                  <a:pt x="1652207" y="1160621"/>
                  <a:pt x="1656017" y="1160621"/>
                </a:cubicBezTo>
                <a:cubicBezTo>
                  <a:pt x="1659827" y="1160621"/>
                  <a:pt x="1662875" y="1157478"/>
                  <a:pt x="1662875" y="1153763"/>
                </a:cubicBezTo>
                <a:cubicBezTo>
                  <a:pt x="1662875" y="1149953"/>
                  <a:pt x="1659731" y="1146905"/>
                  <a:pt x="1656017" y="1146905"/>
                </a:cubicBezTo>
                <a:cubicBezTo>
                  <a:pt x="1652111" y="1146905"/>
                  <a:pt x="1649063" y="1149953"/>
                  <a:pt x="1649063" y="1153763"/>
                </a:cubicBezTo>
                <a:close/>
                <a:moveTo>
                  <a:pt x="1658207" y="1211485"/>
                </a:moveTo>
                <a:cubicBezTo>
                  <a:pt x="1654397" y="1211485"/>
                  <a:pt x="1651349" y="1214628"/>
                  <a:pt x="1651349" y="1218343"/>
                </a:cubicBezTo>
                <a:cubicBezTo>
                  <a:pt x="1651349" y="1222153"/>
                  <a:pt x="1654493" y="1225201"/>
                  <a:pt x="1658303" y="1225201"/>
                </a:cubicBezTo>
                <a:cubicBezTo>
                  <a:pt x="1662113" y="1225201"/>
                  <a:pt x="1665161" y="1222058"/>
                  <a:pt x="1665161" y="1218343"/>
                </a:cubicBezTo>
                <a:cubicBezTo>
                  <a:pt x="1665065" y="1214438"/>
                  <a:pt x="1662017" y="1211390"/>
                  <a:pt x="1658207" y="1211485"/>
                </a:cubicBezTo>
                <a:close/>
                <a:moveTo>
                  <a:pt x="1659922" y="1282637"/>
                </a:moveTo>
                <a:cubicBezTo>
                  <a:pt x="1659922" y="1278350"/>
                  <a:pt x="1656493" y="1274921"/>
                  <a:pt x="1652207" y="1274921"/>
                </a:cubicBezTo>
                <a:cubicBezTo>
                  <a:pt x="1647920" y="1274921"/>
                  <a:pt x="1644491" y="1278446"/>
                  <a:pt x="1644491" y="1282637"/>
                </a:cubicBezTo>
                <a:cubicBezTo>
                  <a:pt x="1644491" y="1286923"/>
                  <a:pt x="1648016" y="1290352"/>
                  <a:pt x="1652207" y="1290352"/>
                </a:cubicBezTo>
                <a:cubicBezTo>
                  <a:pt x="1656588" y="1290352"/>
                  <a:pt x="1660017" y="1286923"/>
                  <a:pt x="1659922" y="1282637"/>
                </a:cubicBezTo>
                <a:close/>
                <a:moveTo>
                  <a:pt x="1638110" y="1355598"/>
                </a:moveTo>
                <a:cubicBezTo>
                  <a:pt x="1643539" y="1355598"/>
                  <a:pt x="1648016" y="1351121"/>
                  <a:pt x="1648016" y="1345692"/>
                </a:cubicBezTo>
                <a:cubicBezTo>
                  <a:pt x="1648016" y="1340263"/>
                  <a:pt x="1643539" y="1335786"/>
                  <a:pt x="1638110" y="1335786"/>
                </a:cubicBezTo>
                <a:cubicBezTo>
                  <a:pt x="1632680" y="1335786"/>
                  <a:pt x="1628204" y="1340263"/>
                  <a:pt x="1628204" y="1345692"/>
                </a:cubicBezTo>
                <a:cubicBezTo>
                  <a:pt x="1628204" y="1351217"/>
                  <a:pt x="1632680" y="1355598"/>
                  <a:pt x="1638110" y="1355598"/>
                </a:cubicBezTo>
                <a:close/>
                <a:moveTo>
                  <a:pt x="1616012" y="1400556"/>
                </a:moveTo>
                <a:cubicBezTo>
                  <a:pt x="1612773" y="1400556"/>
                  <a:pt x="1610106" y="1403223"/>
                  <a:pt x="1610106" y="1406462"/>
                </a:cubicBezTo>
                <a:cubicBezTo>
                  <a:pt x="1610106" y="1409700"/>
                  <a:pt x="1612773" y="1412367"/>
                  <a:pt x="1616012" y="1412272"/>
                </a:cubicBezTo>
                <a:cubicBezTo>
                  <a:pt x="1619250" y="1412272"/>
                  <a:pt x="1621917" y="1409605"/>
                  <a:pt x="1621822" y="1406366"/>
                </a:cubicBezTo>
                <a:cubicBezTo>
                  <a:pt x="1621822" y="1403223"/>
                  <a:pt x="1619250" y="1400556"/>
                  <a:pt x="1616012" y="1400556"/>
                </a:cubicBezTo>
                <a:close/>
                <a:moveTo>
                  <a:pt x="1586389" y="1474565"/>
                </a:moveTo>
                <a:cubicBezTo>
                  <a:pt x="1592294" y="1474565"/>
                  <a:pt x="1597152" y="1469708"/>
                  <a:pt x="1597057" y="1463802"/>
                </a:cubicBezTo>
                <a:cubicBezTo>
                  <a:pt x="1597057" y="1457897"/>
                  <a:pt x="1592199" y="1453039"/>
                  <a:pt x="1586293" y="1453134"/>
                </a:cubicBezTo>
                <a:cubicBezTo>
                  <a:pt x="1580388" y="1453134"/>
                  <a:pt x="1575530" y="1457992"/>
                  <a:pt x="1575626" y="1463897"/>
                </a:cubicBezTo>
                <a:cubicBezTo>
                  <a:pt x="1575626" y="1469803"/>
                  <a:pt x="1580388" y="1474565"/>
                  <a:pt x="1586389" y="1474565"/>
                </a:cubicBezTo>
                <a:close/>
                <a:moveTo>
                  <a:pt x="1557909" y="1516952"/>
                </a:moveTo>
                <a:cubicBezTo>
                  <a:pt x="1557909" y="1512284"/>
                  <a:pt x="1554099" y="1508570"/>
                  <a:pt x="1549527" y="1508570"/>
                </a:cubicBezTo>
                <a:cubicBezTo>
                  <a:pt x="1544860" y="1508570"/>
                  <a:pt x="1541145" y="1512380"/>
                  <a:pt x="1541145" y="1516952"/>
                </a:cubicBezTo>
                <a:cubicBezTo>
                  <a:pt x="1541145" y="1521619"/>
                  <a:pt x="1544955" y="1525334"/>
                  <a:pt x="1549527" y="1525334"/>
                </a:cubicBezTo>
                <a:cubicBezTo>
                  <a:pt x="1554194" y="1525334"/>
                  <a:pt x="1557909" y="1521619"/>
                  <a:pt x="1557909" y="1516952"/>
                </a:cubicBezTo>
                <a:close/>
                <a:moveTo>
                  <a:pt x="1514666" y="1564958"/>
                </a:moveTo>
                <a:cubicBezTo>
                  <a:pt x="1514666" y="1560386"/>
                  <a:pt x="1510856" y="1556576"/>
                  <a:pt x="1506284" y="1556576"/>
                </a:cubicBezTo>
                <a:cubicBezTo>
                  <a:pt x="1501616" y="1556576"/>
                  <a:pt x="1497902" y="1560386"/>
                  <a:pt x="1497902" y="1564958"/>
                </a:cubicBezTo>
                <a:cubicBezTo>
                  <a:pt x="1497902" y="1569625"/>
                  <a:pt x="1501712" y="1573339"/>
                  <a:pt x="1506284" y="1573339"/>
                </a:cubicBezTo>
                <a:cubicBezTo>
                  <a:pt x="1510951" y="1573339"/>
                  <a:pt x="1514666" y="1569625"/>
                  <a:pt x="1514666" y="1564958"/>
                </a:cubicBezTo>
                <a:close/>
                <a:moveTo>
                  <a:pt x="1447324" y="1607058"/>
                </a:moveTo>
                <a:cubicBezTo>
                  <a:pt x="1447324" y="1612487"/>
                  <a:pt x="1451801" y="1616964"/>
                  <a:pt x="1457230" y="1616964"/>
                </a:cubicBezTo>
                <a:cubicBezTo>
                  <a:pt x="1462659" y="1616964"/>
                  <a:pt x="1467136" y="1612487"/>
                  <a:pt x="1467136" y="1607058"/>
                </a:cubicBezTo>
                <a:cubicBezTo>
                  <a:pt x="1467136" y="1601629"/>
                  <a:pt x="1462659" y="1597152"/>
                  <a:pt x="1457230" y="1597152"/>
                </a:cubicBezTo>
                <a:cubicBezTo>
                  <a:pt x="1451705" y="1597152"/>
                  <a:pt x="1447324" y="1601629"/>
                  <a:pt x="1447324" y="1607058"/>
                </a:cubicBezTo>
                <a:close/>
                <a:moveTo>
                  <a:pt x="1403223" y="1648206"/>
                </a:moveTo>
                <a:cubicBezTo>
                  <a:pt x="1406366" y="1648206"/>
                  <a:pt x="1408938" y="1645634"/>
                  <a:pt x="1408938" y="1642491"/>
                </a:cubicBezTo>
                <a:cubicBezTo>
                  <a:pt x="1408938" y="1639348"/>
                  <a:pt x="1406366" y="1636776"/>
                  <a:pt x="1403223" y="1636776"/>
                </a:cubicBezTo>
                <a:cubicBezTo>
                  <a:pt x="1400080" y="1636776"/>
                  <a:pt x="1397508" y="1639348"/>
                  <a:pt x="1397508" y="1642491"/>
                </a:cubicBezTo>
                <a:cubicBezTo>
                  <a:pt x="1397508" y="1645634"/>
                  <a:pt x="1400080" y="1648206"/>
                  <a:pt x="1403223" y="1648206"/>
                </a:cubicBezTo>
                <a:close/>
                <a:moveTo>
                  <a:pt x="1331976" y="1670780"/>
                </a:moveTo>
                <a:cubicBezTo>
                  <a:pt x="1331976" y="1678019"/>
                  <a:pt x="1337882" y="1683830"/>
                  <a:pt x="1345121" y="1683830"/>
                </a:cubicBezTo>
                <a:cubicBezTo>
                  <a:pt x="1352360" y="1683830"/>
                  <a:pt x="1358170" y="1677924"/>
                  <a:pt x="1358170" y="1670685"/>
                </a:cubicBezTo>
                <a:cubicBezTo>
                  <a:pt x="1358170" y="1663446"/>
                  <a:pt x="1352264" y="1657636"/>
                  <a:pt x="1345025" y="1657636"/>
                </a:cubicBezTo>
                <a:cubicBezTo>
                  <a:pt x="1337786" y="1657731"/>
                  <a:pt x="1331976" y="1663541"/>
                  <a:pt x="1331976" y="1670780"/>
                </a:cubicBezTo>
                <a:close/>
                <a:moveTo>
                  <a:pt x="1272731" y="1691354"/>
                </a:moveTo>
                <a:cubicBezTo>
                  <a:pt x="1272731" y="1697450"/>
                  <a:pt x="1277779" y="1702403"/>
                  <a:pt x="1283875" y="1702403"/>
                </a:cubicBezTo>
                <a:cubicBezTo>
                  <a:pt x="1289971" y="1702403"/>
                  <a:pt x="1294924" y="1697450"/>
                  <a:pt x="1294924" y="1691259"/>
                </a:cubicBezTo>
                <a:cubicBezTo>
                  <a:pt x="1294924" y="1685163"/>
                  <a:pt x="1289971" y="1680210"/>
                  <a:pt x="1283780" y="1680210"/>
                </a:cubicBezTo>
                <a:cubicBezTo>
                  <a:pt x="1277588" y="1680305"/>
                  <a:pt x="1272731" y="1685258"/>
                  <a:pt x="1272731" y="1691354"/>
                </a:cubicBezTo>
                <a:close/>
                <a:moveTo>
                  <a:pt x="1211294" y="1703927"/>
                </a:moveTo>
                <a:cubicBezTo>
                  <a:pt x="1211294" y="1708976"/>
                  <a:pt x="1215390" y="1712976"/>
                  <a:pt x="1220343" y="1712976"/>
                </a:cubicBezTo>
                <a:cubicBezTo>
                  <a:pt x="1225391" y="1712976"/>
                  <a:pt x="1229392" y="1708880"/>
                  <a:pt x="1229392" y="1703832"/>
                </a:cubicBezTo>
                <a:cubicBezTo>
                  <a:pt x="1229392" y="1698879"/>
                  <a:pt x="1225296" y="1694783"/>
                  <a:pt x="1220343" y="1694783"/>
                </a:cubicBezTo>
                <a:cubicBezTo>
                  <a:pt x="1215390" y="1694879"/>
                  <a:pt x="1211294" y="1698974"/>
                  <a:pt x="1211294" y="1703927"/>
                </a:cubicBezTo>
                <a:close/>
                <a:moveTo>
                  <a:pt x="1141381" y="1780413"/>
                </a:moveTo>
                <a:cubicBezTo>
                  <a:pt x="1141381" y="1788605"/>
                  <a:pt x="1148048" y="1795177"/>
                  <a:pt x="1156240" y="1795082"/>
                </a:cubicBezTo>
                <a:cubicBezTo>
                  <a:pt x="1164431" y="1795082"/>
                  <a:pt x="1171004" y="1788414"/>
                  <a:pt x="1171004" y="1780223"/>
                </a:cubicBezTo>
                <a:cubicBezTo>
                  <a:pt x="1171004" y="1772126"/>
                  <a:pt x="1164336" y="1765459"/>
                  <a:pt x="1156145" y="1765554"/>
                </a:cubicBezTo>
                <a:cubicBezTo>
                  <a:pt x="1147953" y="1765649"/>
                  <a:pt x="1141381" y="1772222"/>
                  <a:pt x="1141381" y="1780413"/>
                </a:cubicBezTo>
                <a:close/>
                <a:moveTo>
                  <a:pt x="1076706" y="1776984"/>
                </a:moveTo>
                <a:cubicBezTo>
                  <a:pt x="1076801" y="1785271"/>
                  <a:pt x="1083469" y="1791938"/>
                  <a:pt x="1091756" y="1791843"/>
                </a:cubicBezTo>
                <a:cubicBezTo>
                  <a:pt x="1100042" y="1791843"/>
                  <a:pt x="1106615" y="1785080"/>
                  <a:pt x="1106615" y="1776889"/>
                </a:cubicBezTo>
                <a:cubicBezTo>
                  <a:pt x="1106615" y="1768602"/>
                  <a:pt x="1099852" y="1762030"/>
                  <a:pt x="1091660" y="1762030"/>
                </a:cubicBezTo>
                <a:cubicBezTo>
                  <a:pt x="1083374" y="1762030"/>
                  <a:pt x="1076706" y="1768793"/>
                  <a:pt x="1076706" y="1776984"/>
                </a:cubicBezTo>
                <a:close/>
                <a:moveTo>
                  <a:pt x="1012317" y="1766411"/>
                </a:moveTo>
                <a:cubicBezTo>
                  <a:pt x="1012317" y="1775079"/>
                  <a:pt x="1019365" y="1782032"/>
                  <a:pt x="1027938" y="1781937"/>
                </a:cubicBezTo>
                <a:cubicBezTo>
                  <a:pt x="1036606" y="1781937"/>
                  <a:pt x="1043559" y="1774889"/>
                  <a:pt x="1043464" y="1766221"/>
                </a:cubicBezTo>
                <a:cubicBezTo>
                  <a:pt x="1043464" y="1757648"/>
                  <a:pt x="1036415" y="1750695"/>
                  <a:pt x="1027748" y="1750695"/>
                </a:cubicBezTo>
                <a:cubicBezTo>
                  <a:pt x="1019175" y="1750790"/>
                  <a:pt x="1012222" y="1757743"/>
                  <a:pt x="1012317" y="1766411"/>
                </a:cubicBezTo>
                <a:close/>
                <a:moveTo>
                  <a:pt x="965645" y="1732121"/>
                </a:moveTo>
                <a:cubicBezTo>
                  <a:pt x="956501" y="1732121"/>
                  <a:pt x="949071" y="1739646"/>
                  <a:pt x="949071" y="1748790"/>
                </a:cubicBezTo>
                <a:cubicBezTo>
                  <a:pt x="949071" y="1757934"/>
                  <a:pt x="956596" y="1765364"/>
                  <a:pt x="965740" y="1765364"/>
                </a:cubicBezTo>
                <a:cubicBezTo>
                  <a:pt x="974884" y="1765364"/>
                  <a:pt x="982313" y="1757839"/>
                  <a:pt x="982313" y="1748695"/>
                </a:cubicBezTo>
                <a:cubicBezTo>
                  <a:pt x="982313" y="1739456"/>
                  <a:pt x="974788" y="1732026"/>
                  <a:pt x="965645" y="1732121"/>
                </a:cubicBezTo>
                <a:close/>
                <a:moveTo>
                  <a:pt x="905828" y="1708880"/>
                </a:moveTo>
                <a:cubicBezTo>
                  <a:pt x="897350" y="1708880"/>
                  <a:pt x="890588" y="1715738"/>
                  <a:pt x="890588" y="1724216"/>
                </a:cubicBezTo>
                <a:cubicBezTo>
                  <a:pt x="890588" y="1732598"/>
                  <a:pt x="897446" y="1739456"/>
                  <a:pt x="905923" y="1739456"/>
                </a:cubicBezTo>
                <a:cubicBezTo>
                  <a:pt x="914400" y="1739456"/>
                  <a:pt x="921163" y="1732598"/>
                  <a:pt x="921163" y="1724120"/>
                </a:cubicBezTo>
                <a:cubicBezTo>
                  <a:pt x="921163" y="1715643"/>
                  <a:pt x="914305" y="1708880"/>
                  <a:pt x="905828" y="1708880"/>
                </a:cubicBezTo>
                <a:close/>
                <a:moveTo>
                  <a:pt x="849154" y="1677829"/>
                </a:moveTo>
                <a:cubicBezTo>
                  <a:pt x="840772" y="1677829"/>
                  <a:pt x="833914" y="1684687"/>
                  <a:pt x="834009" y="1693164"/>
                </a:cubicBezTo>
                <a:cubicBezTo>
                  <a:pt x="834009" y="1701641"/>
                  <a:pt x="840867" y="1708404"/>
                  <a:pt x="849344" y="1708404"/>
                </a:cubicBezTo>
                <a:cubicBezTo>
                  <a:pt x="857822" y="1708404"/>
                  <a:pt x="864584" y="1701546"/>
                  <a:pt x="864584" y="1693069"/>
                </a:cubicBezTo>
                <a:cubicBezTo>
                  <a:pt x="864489" y="1684592"/>
                  <a:pt x="857631" y="1677829"/>
                  <a:pt x="849154" y="1677829"/>
                </a:cubicBezTo>
                <a:close/>
                <a:moveTo>
                  <a:pt x="796290" y="1642967"/>
                </a:moveTo>
                <a:cubicBezTo>
                  <a:pt x="789146" y="1642967"/>
                  <a:pt x="783431" y="1648778"/>
                  <a:pt x="783431" y="1655921"/>
                </a:cubicBezTo>
                <a:cubicBezTo>
                  <a:pt x="783431" y="1663065"/>
                  <a:pt x="789242" y="1668780"/>
                  <a:pt x="796385" y="1668780"/>
                </a:cubicBezTo>
                <a:cubicBezTo>
                  <a:pt x="803529" y="1668780"/>
                  <a:pt x="809244" y="1662970"/>
                  <a:pt x="809244" y="1655826"/>
                </a:cubicBezTo>
                <a:cubicBezTo>
                  <a:pt x="809244" y="1648682"/>
                  <a:pt x="803434" y="1642967"/>
                  <a:pt x="796290" y="1642967"/>
                </a:cubicBezTo>
                <a:close/>
                <a:moveTo>
                  <a:pt x="747998" y="1598581"/>
                </a:moveTo>
                <a:cubicBezTo>
                  <a:pt x="739997" y="1598581"/>
                  <a:pt x="733615" y="1605058"/>
                  <a:pt x="733615" y="1613059"/>
                </a:cubicBezTo>
                <a:cubicBezTo>
                  <a:pt x="733615" y="1621060"/>
                  <a:pt x="740188" y="1627442"/>
                  <a:pt x="748094" y="1627442"/>
                </a:cubicBezTo>
                <a:cubicBezTo>
                  <a:pt x="756095" y="1627442"/>
                  <a:pt x="762476" y="1620964"/>
                  <a:pt x="762476" y="1612964"/>
                </a:cubicBezTo>
                <a:cubicBezTo>
                  <a:pt x="762381" y="1604963"/>
                  <a:pt x="755904" y="1598581"/>
                  <a:pt x="747998" y="1598581"/>
                </a:cubicBezTo>
                <a:close/>
                <a:moveTo>
                  <a:pt x="704755" y="1553051"/>
                </a:moveTo>
                <a:cubicBezTo>
                  <a:pt x="698183" y="1553051"/>
                  <a:pt x="692849" y="1558481"/>
                  <a:pt x="692849" y="1565053"/>
                </a:cubicBezTo>
                <a:cubicBezTo>
                  <a:pt x="692849" y="1571625"/>
                  <a:pt x="698183" y="1576959"/>
                  <a:pt x="704850" y="1576959"/>
                </a:cubicBezTo>
                <a:cubicBezTo>
                  <a:pt x="711422" y="1576959"/>
                  <a:pt x="716756" y="1571530"/>
                  <a:pt x="716756" y="1564958"/>
                </a:cubicBezTo>
                <a:cubicBezTo>
                  <a:pt x="716661" y="1558290"/>
                  <a:pt x="711327" y="1553051"/>
                  <a:pt x="704755" y="1553051"/>
                </a:cubicBezTo>
                <a:close/>
                <a:moveTo>
                  <a:pt x="667226" y="1527524"/>
                </a:moveTo>
                <a:cubicBezTo>
                  <a:pt x="675608" y="1527524"/>
                  <a:pt x="682276" y="1520666"/>
                  <a:pt x="682276" y="1512380"/>
                </a:cubicBezTo>
                <a:cubicBezTo>
                  <a:pt x="682276" y="1503998"/>
                  <a:pt x="675513" y="1497330"/>
                  <a:pt x="667131" y="1497330"/>
                </a:cubicBezTo>
                <a:cubicBezTo>
                  <a:pt x="658749" y="1497330"/>
                  <a:pt x="651986" y="1504188"/>
                  <a:pt x="652082" y="1512475"/>
                </a:cubicBezTo>
                <a:cubicBezTo>
                  <a:pt x="652082" y="1520762"/>
                  <a:pt x="658844" y="1527524"/>
                  <a:pt x="667226" y="1527524"/>
                </a:cubicBezTo>
                <a:close/>
                <a:moveTo>
                  <a:pt x="650843" y="1455896"/>
                </a:moveTo>
                <a:cubicBezTo>
                  <a:pt x="650843" y="1447514"/>
                  <a:pt x="644081" y="1440847"/>
                  <a:pt x="635699" y="1440847"/>
                </a:cubicBezTo>
                <a:cubicBezTo>
                  <a:pt x="627317" y="1440847"/>
                  <a:pt x="620649" y="1447705"/>
                  <a:pt x="620649" y="1455992"/>
                </a:cubicBezTo>
                <a:cubicBezTo>
                  <a:pt x="620649" y="1464374"/>
                  <a:pt x="627412" y="1471041"/>
                  <a:pt x="635794" y="1471041"/>
                </a:cubicBezTo>
                <a:cubicBezTo>
                  <a:pt x="644081" y="1471041"/>
                  <a:pt x="650843" y="1464183"/>
                  <a:pt x="650843" y="1455896"/>
                </a:cubicBezTo>
                <a:close/>
                <a:moveTo>
                  <a:pt x="610838" y="1415225"/>
                </a:moveTo>
                <a:cubicBezTo>
                  <a:pt x="621316" y="1415225"/>
                  <a:pt x="629793" y="1406652"/>
                  <a:pt x="629698" y="1396175"/>
                </a:cubicBezTo>
                <a:cubicBezTo>
                  <a:pt x="629698" y="1385697"/>
                  <a:pt x="621125" y="1377220"/>
                  <a:pt x="610648" y="1377315"/>
                </a:cubicBezTo>
                <a:cubicBezTo>
                  <a:pt x="600170" y="1377315"/>
                  <a:pt x="591693" y="1385888"/>
                  <a:pt x="591788" y="1396365"/>
                </a:cubicBezTo>
                <a:cubicBezTo>
                  <a:pt x="591884" y="1406843"/>
                  <a:pt x="600361" y="1415320"/>
                  <a:pt x="610838" y="1415225"/>
                </a:cubicBezTo>
                <a:close/>
                <a:moveTo>
                  <a:pt x="592741" y="1353407"/>
                </a:moveTo>
                <a:cubicBezTo>
                  <a:pt x="603314" y="1353312"/>
                  <a:pt x="611886" y="1344739"/>
                  <a:pt x="611791" y="1334167"/>
                </a:cubicBezTo>
                <a:cubicBezTo>
                  <a:pt x="611791" y="1323594"/>
                  <a:pt x="603123" y="1315117"/>
                  <a:pt x="592550" y="1315117"/>
                </a:cubicBezTo>
                <a:cubicBezTo>
                  <a:pt x="581978" y="1315117"/>
                  <a:pt x="573500" y="1323785"/>
                  <a:pt x="573500" y="1334357"/>
                </a:cubicBezTo>
                <a:cubicBezTo>
                  <a:pt x="573500" y="1344930"/>
                  <a:pt x="582168" y="1353407"/>
                  <a:pt x="592741" y="1353407"/>
                </a:cubicBezTo>
                <a:close/>
                <a:moveTo>
                  <a:pt x="581597" y="1289399"/>
                </a:moveTo>
                <a:cubicBezTo>
                  <a:pt x="591979" y="1289399"/>
                  <a:pt x="600361" y="1280922"/>
                  <a:pt x="600361" y="1270540"/>
                </a:cubicBezTo>
                <a:cubicBezTo>
                  <a:pt x="600361" y="1260158"/>
                  <a:pt x="591884" y="1251776"/>
                  <a:pt x="581501" y="1251776"/>
                </a:cubicBezTo>
                <a:cubicBezTo>
                  <a:pt x="571119" y="1251776"/>
                  <a:pt x="562737" y="1260253"/>
                  <a:pt x="562737" y="1270635"/>
                </a:cubicBezTo>
                <a:cubicBezTo>
                  <a:pt x="562832" y="1281017"/>
                  <a:pt x="571310" y="1289399"/>
                  <a:pt x="581597" y="1289399"/>
                </a:cubicBezTo>
                <a:close/>
                <a:moveTo>
                  <a:pt x="577787" y="1224343"/>
                </a:moveTo>
                <a:cubicBezTo>
                  <a:pt x="587883" y="1224343"/>
                  <a:pt x="596075" y="1216057"/>
                  <a:pt x="595979" y="1205960"/>
                </a:cubicBezTo>
                <a:cubicBezTo>
                  <a:pt x="595979" y="1195864"/>
                  <a:pt x="587693" y="1187672"/>
                  <a:pt x="577596" y="1187768"/>
                </a:cubicBezTo>
                <a:cubicBezTo>
                  <a:pt x="567500" y="1187768"/>
                  <a:pt x="559308" y="1196054"/>
                  <a:pt x="559403" y="1206151"/>
                </a:cubicBezTo>
                <a:cubicBezTo>
                  <a:pt x="559499" y="1216247"/>
                  <a:pt x="567690" y="1224343"/>
                  <a:pt x="577787" y="1224343"/>
                </a:cubicBezTo>
                <a:close/>
                <a:moveTo>
                  <a:pt x="581216" y="1159955"/>
                </a:moveTo>
                <a:cubicBezTo>
                  <a:pt x="591407" y="1159955"/>
                  <a:pt x="599599" y="1151668"/>
                  <a:pt x="599599" y="1141381"/>
                </a:cubicBezTo>
                <a:cubicBezTo>
                  <a:pt x="599599" y="1131189"/>
                  <a:pt x="591217" y="1122902"/>
                  <a:pt x="581025" y="1122998"/>
                </a:cubicBezTo>
                <a:cubicBezTo>
                  <a:pt x="570833" y="1123093"/>
                  <a:pt x="562547" y="1131380"/>
                  <a:pt x="562642" y="1141571"/>
                </a:cubicBezTo>
                <a:cubicBezTo>
                  <a:pt x="562642" y="1151763"/>
                  <a:pt x="571024" y="1160050"/>
                  <a:pt x="581216" y="1159955"/>
                </a:cubicBezTo>
                <a:close/>
                <a:moveTo>
                  <a:pt x="610648" y="1077659"/>
                </a:moveTo>
                <a:cubicBezTo>
                  <a:pt x="610648" y="1067181"/>
                  <a:pt x="602075" y="1058704"/>
                  <a:pt x="591598" y="1058799"/>
                </a:cubicBezTo>
                <a:cubicBezTo>
                  <a:pt x="581120" y="1058799"/>
                  <a:pt x="572643" y="1067372"/>
                  <a:pt x="572738" y="1077849"/>
                </a:cubicBezTo>
                <a:cubicBezTo>
                  <a:pt x="572834" y="1088327"/>
                  <a:pt x="581311" y="1096804"/>
                  <a:pt x="591788" y="1096709"/>
                </a:cubicBezTo>
                <a:cubicBezTo>
                  <a:pt x="602266" y="1096613"/>
                  <a:pt x="610743" y="1088136"/>
                  <a:pt x="610648" y="1077659"/>
                </a:cubicBezTo>
                <a:close/>
                <a:moveTo>
                  <a:pt x="628364" y="1015556"/>
                </a:moveTo>
                <a:cubicBezTo>
                  <a:pt x="628364" y="1005078"/>
                  <a:pt x="619792" y="996601"/>
                  <a:pt x="609314" y="996696"/>
                </a:cubicBezTo>
                <a:cubicBezTo>
                  <a:pt x="598837" y="996696"/>
                  <a:pt x="590360" y="1005269"/>
                  <a:pt x="590455" y="1015746"/>
                </a:cubicBezTo>
                <a:cubicBezTo>
                  <a:pt x="590455" y="1026224"/>
                  <a:pt x="599027" y="1034701"/>
                  <a:pt x="609505" y="1034606"/>
                </a:cubicBezTo>
                <a:cubicBezTo>
                  <a:pt x="619887" y="1034510"/>
                  <a:pt x="628364" y="1025938"/>
                  <a:pt x="628364" y="1015556"/>
                </a:cubicBezTo>
                <a:close/>
                <a:moveTo>
                  <a:pt x="647795" y="955738"/>
                </a:moveTo>
                <a:cubicBezTo>
                  <a:pt x="647795" y="948023"/>
                  <a:pt x="641509" y="941832"/>
                  <a:pt x="633794" y="941832"/>
                </a:cubicBezTo>
                <a:cubicBezTo>
                  <a:pt x="626078" y="941832"/>
                  <a:pt x="619887" y="948119"/>
                  <a:pt x="619887" y="955834"/>
                </a:cubicBezTo>
                <a:cubicBezTo>
                  <a:pt x="619887" y="963549"/>
                  <a:pt x="626174" y="969740"/>
                  <a:pt x="633889" y="969740"/>
                </a:cubicBezTo>
                <a:cubicBezTo>
                  <a:pt x="641604" y="969645"/>
                  <a:pt x="647890" y="963359"/>
                  <a:pt x="647795" y="955738"/>
                </a:cubicBezTo>
                <a:close/>
                <a:moveTo>
                  <a:pt x="665036" y="915353"/>
                </a:moveTo>
                <a:cubicBezTo>
                  <a:pt x="673989" y="915353"/>
                  <a:pt x="681323" y="908018"/>
                  <a:pt x="681228" y="898970"/>
                </a:cubicBezTo>
                <a:cubicBezTo>
                  <a:pt x="681228" y="890016"/>
                  <a:pt x="673894" y="882682"/>
                  <a:pt x="664845" y="882777"/>
                </a:cubicBezTo>
                <a:cubicBezTo>
                  <a:pt x="655796" y="882777"/>
                  <a:pt x="648557" y="890111"/>
                  <a:pt x="648653" y="899160"/>
                </a:cubicBezTo>
                <a:cubicBezTo>
                  <a:pt x="648748" y="908113"/>
                  <a:pt x="655987" y="915448"/>
                  <a:pt x="665036" y="915353"/>
                </a:cubicBezTo>
                <a:close/>
                <a:moveTo>
                  <a:pt x="702088" y="832771"/>
                </a:moveTo>
                <a:cubicBezTo>
                  <a:pt x="694658" y="832771"/>
                  <a:pt x="688658" y="838867"/>
                  <a:pt x="688658" y="846296"/>
                </a:cubicBezTo>
                <a:cubicBezTo>
                  <a:pt x="688658" y="853726"/>
                  <a:pt x="694754" y="859727"/>
                  <a:pt x="702183" y="859631"/>
                </a:cubicBezTo>
                <a:cubicBezTo>
                  <a:pt x="709613" y="859631"/>
                  <a:pt x="715613" y="853535"/>
                  <a:pt x="715518" y="846201"/>
                </a:cubicBezTo>
                <a:cubicBezTo>
                  <a:pt x="715613" y="838772"/>
                  <a:pt x="709517" y="832771"/>
                  <a:pt x="702088" y="832771"/>
                </a:cubicBezTo>
                <a:close/>
                <a:moveTo>
                  <a:pt x="745046" y="784479"/>
                </a:moveTo>
                <a:cubicBezTo>
                  <a:pt x="737616" y="784479"/>
                  <a:pt x="731615" y="790480"/>
                  <a:pt x="731615" y="797909"/>
                </a:cubicBezTo>
                <a:cubicBezTo>
                  <a:pt x="731615" y="805339"/>
                  <a:pt x="737711" y="811340"/>
                  <a:pt x="745141" y="811340"/>
                </a:cubicBezTo>
                <a:cubicBezTo>
                  <a:pt x="752570" y="811340"/>
                  <a:pt x="758571" y="805244"/>
                  <a:pt x="758476" y="797909"/>
                </a:cubicBezTo>
                <a:cubicBezTo>
                  <a:pt x="758476" y="790385"/>
                  <a:pt x="752380" y="784479"/>
                  <a:pt x="745046" y="784479"/>
                </a:cubicBezTo>
                <a:close/>
                <a:moveTo>
                  <a:pt x="793052" y="741426"/>
                </a:moveTo>
                <a:cubicBezTo>
                  <a:pt x="785717" y="741426"/>
                  <a:pt x="779812" y="747427"/>
                  <a:pt x="779812" y="754761"/>
                </a:cubicBezTo>
                <a:cubicBezTo>
                  <a:pt x="779812" y="762095"/>
                  <a:pt x="785813" y="768001"/>
                  <a:pt x="793147" y="768001"/>
                </a:cubicBezTo>
                <a:cubicBezTo>
                  <a:pt x="800481" y="768001"/>
                  <a:pt x="806387" y="762000"/>
                  <a:pt x="806387" y="754666"/>
                </a:cubicBezTo>
                <a:cubicBezTo>
                  <a:pt x="806291" y="747236"/>
                  <a:pt x="800386" y="741331"/>
                  <a:pt x="793052" y="741426"/>
                </a:cubicBezTo>
                <a:close/>
                <a:moveTo>
                  <a:pt x="845630" y="701421"/>
                </a:moveTo>
                <a:cubicBezTo>
                  <a:pt x="837057" y="701421"/>
                  <a:pt x="830009" y="708470"/>
                  <a:pt x="830104" y="717042"/>
                </a:cubicBezTo>
                <a:cubicBezTo>
                  <a:pt x="830104" y="725615"/>
                  <a:pt x="837152" y="732663"/>
                  <a:pt x="845725" y="732568"/>
                </a:cubicBezTo>
                <a:cubicBezTo>
                  <a:pt x="854393" y="732568"/>
                  <a:pt x="861346" y="725519"/>
                  <a:pt x="861251" y="716947"/>
                </a:cubicBezTo>
                <a:cubicBezTo>
                  <a:pt x="861155" y="708374"/>
                  <a:pt x="854297" y="701421"/>
                  <a:pt x="845630" y="701421"/>
                </a:cubicBezTo>
                <a:close/>
                <a:moveTo>
                  <a:pt x="902208" y="701231"/>
                </a:moveTo>
                <a:cubicBezTo>
                  <a:pt x="910781" y="701231"/>
                  <a:pt x="917734" y="694182"/>
                  <a:pt x="917734" y="685610"/>
                </a:cubicBezTo>
                <a:cubicBezTo>
                  <a:pt x="917734" y="676942"/>
                  <a:pt x="910685" y="669988"/>
                  <a:pt x="902018" y="670084"/>
                </a:cubicBezTo>
                <a:cubicBezTo>
                  <a:pt x="893445" y="670084"/>
                  <a:pt x="886492" y="677132"/>
                  <a:pt x="886492" y="685705"/>
                </a:cubicBezTo>
                <a:cubicBezTo>
                  <a:pt x="886587" y="694277"/>
                  <a:pt x="893540" y="701231"/>
                  <a:pt x="902208" y="701231"/>
                </a:cubicBezTo>
                <a:close/>
                <a:moveTo>
                  <a:pt x="961835" y="672751"/>
                </a:moveTo>
                <a:cubicBezTo>
                  <a:pt x="968502" y="672751"/>
                  <a:pt x="973931" y="667322"/>
                  <a:pt x="973836" y="660654"/>
                </a:cubicBezTo>
                <a:cubicBezTo>
                  <a:pt x="973836" y="653987"/>
                  <a:pt x="968407" y="648557"/>
                  <a:pt x="961739" y="648653"/>
                </a:cubicBezTo>
                <a:cubicBezTo>
                  <a:pt x="955072" y="648653"/>
                  <a:pt x="949643" y="654082"/>
                  <a:pt x="949738" y="660749"/>
                </a:cubicBezTo>
                <a:cubicBezTo>
                  <a:pt x="949738" y="667322"/>
                  <a:pt x="955167" y="672751"/>
                  <a:pt x="961835" y="672751"/>
                </a:cubicBezTo>
                <a:close/>
                <a:moveTo>
                  <a:pt x="1040416" y="642461"/>
                </a:moveTo>
                <a:cubicBezTo>
                  <a:pt x="1040416" y="633317"/>
                  <a:pt x="1032891" y="625888"/>
                  <a:pt x="1023747" y="625888"/>
                </a:cubicBezTo>
                <a:cubicBezTo>
                  <a:pt x="1014603" y="625888"/>
                  <a:pt x="1007174" y="633413"/>
                  <a:pt x="1007174" y="642557"/>
                </a:cubicBezTo>
                <a:cubicBezTo>
                  <a:pt x="1007174" y="651701"/>
                  <a:pt x="1014698" y="659130"/>
                  <a:pt x="1023842" y="659130"/>
                </a:cubicBezTo>
                <a:cubicBezTo>
                  <a:pt x="1033082" y="659130"/>
                  <a:pt x="1040416" y="651605"/>
                  <a:pt x="1040416" y="642461"/>
                </a:cubicBezTo>
                <a:close/>
                <a:moveTo>
                  <a:pt x="1087565" y="646557"/>
                </a:moveTo>
                <a:cubicBezTo>
                  <a:pt x="1095947" y="646557"/>
                  <a:pt x="1102614" y="639699"/>
                  <a:pt x="1102614" y="631412"/>
                </a:cubicBezTo>
                <a:cubicBezTo>
                  <a:pt x="1102614" y="623030"/>
                  <a:pt x="1095756" y="616363"/>
                  <a:pt x="1087469" y="616363"/>
                </a:cubicBezTo>
                <a:cubicBezTo>
                  <a:pt x="1079087" y="616363"/>
                  <a:pt x="1072420" y="623126"/>
                  <a:pt x="1072420" y="631508"/>
                </a:cubicBezTo>
                <a:cubicBezTo>
                  <a:pt x="1072420" y="639890"/>
                  <a:pt x="1079183" y="646557"/>
                  <a:pt x="1087565" y="646557"/>
                </a:cubicBezTo>
                <a:close/>
                <a:moveTo>
                  <a:pt x="1152049" y="641890"/>
                </a:moveTo>
                <a:cubicBezTo>
                  <a:pt x="1159955" y="641890"/>
                  <a:pt x="1166336" y="635413"/>
                  <a:pt x="1166241" y="627602"/>
                </a:cubicBezTo>
                <a:cubicBezTo>
                  <a:pt x="1166241" y="619697"/>
                  <a:pt x="1159859" y="613315"/>
                  <a:pt x="1151954" y="613410"/>
                </a:cubicBezTo>
                <a:cubicBezTo>
                  <a:pt x="1144048" y="613410"/>
                  <a:pt x="1137666" y="619887"/>
                  <a:pt x="1137761" y="627698"/>
                </a:cubicBezTo>
                <a:cubicBezTo>
                  <a:pt x="1137761" y="635508"/>
                  <a:pt x="1144238" y="641890"/>
                  <a:pt x="1152049" y="641890"/>
                </a:cubicBezTo>
                <a:close/>
                <a:moveTo>
                  <a:pt x="1216628" y="646081"/>
                </a:moveTo>
                <a:cubicBezTo>
                  <a:pt x="1225010" y="646081"/>
                  <a:pt x="1231678" y="639223"/>
                  <a:pt x="1231678" y="630936"/>
                </a:cubicBezTo>
                <a:cubicBezTo>
                  <a:pt x="1231678" y="622554"/>
                  <a:pt x="1224915" y="615887"/>
                  <a:pt x="1216533" y="615887"/>
                </a:cubicBezTo>
                <a:cubicBezTo>
                  <a:pt x="1208151" y="615887"/>
                  <a:pt x="1201484" y="622649"/>
                  <a:pt x="1201484" y="631031"/>
                </a:cubicBezTo>
                <a:cubicBezTo>
                  <a:pt x="1201484" y="639413"/>
                  <a:pt x="1208246" y="646081"/>
                  <a:pt x="1216628" y="646081"/>
                </a:cubicBezTo>
                <a:close/>
                <a:moveTo>
                  <a:pt x="1280351" y="658559"/>
                </a:moveTo>
                <a:cubicBezTo>
                  <a:pt x="1289685" y="658559"/>
                  <a:pt x="1297305" y="650938"/>
                  <a:pt x="1297210" y="641509"/>
                </a:cubicBezTo>
                <a:cubicBezTo>
                  <a:pt x="1297210" y="632174"/>
                  <a:pt x="1289590" y="624554"/>
                  <a:pt x="1280160" y="624650"/>
                </a:cubicBezTo>
                <a:cubicBezTo>
                  <a:pt x="1270826" y="624650"/>
                  <a:pt x="1263206" y="632270"/>
                  <a:pt x="1263301" y="641699"/>
                </a:cubicBezTo>
                <a:cubicBezTo>
                  <a:pt x="1263396" y="651034"/>
                  <a:pt x="1271016" y="658559"/>
                  <a:pt x="1280351" y="658559"/>
                </a:cubicBezTo>
                <a:close/>
                <a:moveTo>
                  <a:pt x="1342454" y="646652"/>
                </a:moveTo>
                <a:cubicBezTo>
                  <a:pt x="1335500" y="646652"/>
                  <a:pt x="1329881" y="652367"/>
                  <a:pt x="1329976" y="659321"/>
                </a:cubicBezTo>
                <a:cubicBezTo>
                  <a:pt x="1329976" y="666274"/>
                  <a:pt x="1335691" y="671894"/>
                  <a:pt x="1342644" y="671894"/>
                </a:cubicBezTo>
                <a:cubicBezTo>
                  <a:pt x="1349597" y="671894"/>
                  <a:pt x="1355217" y="666179"/>
                  <a:pt x="1355217" y="659225"/>
                </a:cubicBezTo>
                <a:cubicBezTo>
                  <a:pt x="1355027" y="652272"/>
                  <a:pt x="1349407" y="646652"/>
                  <a:pt x="1342454" y="646652"/>
                </a:cubicBezTo>
                <a:close/>
                <a:moveTo>
                  <a:pt x="1402366" y="696373"/>
                </a:moveTo>
                <a:cubicBezTo>
                  <a:pt x="1409319" y="696373"/>
                  <a:pt x="1414939" y="690658"/>
                  <a:pt x="1414939" y="683705"/>
                </a:cubicBezTo>
                <a:cubicBezTo>
                  <a:pt x="1414939" y="676751"/>
                  <a:pt x="1409224" y="671132"/>
                  <a:pt x="1402271" y="671132"/>
                </a:cubicBezTo>
                <a:cubicBezTo>
                  <a:pt x="1395317" y="671132"/>
                  <a:pt x="1389698" y="676847"/>
                  <a:pt x="1389698" y="683800"/>
                </a:cubicBezTo>
                <a:cubicBezTo>
                  <a:pt x="1389698" y="690753"/>
                  <a:pt x="1395413" y="696373"/>
                  <a:pt x="1402366" y="696373"/>
                </a:cubicBezTo>
                <a:close/>
                <a:moveTo>
                  <a:pt x="1459039" y="731806"/>
                </a:moveTo>
                <a:cubicBezTo>
                  <a:pt x="1468374" y="731806"/>
                  <a:pt x="1475994" y="724186"/>
                  <a:pt x="1475899" y="714756"/>
                </a:cubicBezTo>
                <a:cubicBezTo>
                  <a:pt x="1475899" y="705422"/>
                  <a:pt x="1468279" y="697802"/>
                  <a:pt x="1458849" y="697897"/>
                </a:cubicBezTo>
                <a:cubicBezTo>
                  <a:pt x="1449514" y="697897"/>
                  <a:pt x="1441895" y="705517"/>
                  <a:pt x="1441990" y="714947"/>
                </a:cubicBezTo>
                <a:cubicBezTo>
                  <a:pt x="1442085" y="724281"/>
                  <a:pt x="1449705" y="731806"/>
                  <a:pt x="1459039" y="731806"/>
                </a:cubicBezTo>
                <a:close/>
                <a:moveTo>
                  <a:pt x="1526286" y="751999"/>
                </a:moveTo>
                <a:cubicBezTo>
                  <a:pt x="1526286" y="743998"/>
                  <a:pt x="1519809" y="737616"/>
                  <a:pt x="1511808" y="737616"/>
                </a:cubicBezTo>
                <a:cubicBezTo>
                  <a:pt x="1503807" y="737616"/>
                  <a:pt x="1497425" y="744093"/>
                  <a:pt x="1497425" y="752094"/>
                </a:cubicBezTo>
                <a:cubicBezTo>
                  <a:pt x="1497425" y="760095"/>
                  <a:pt x="1503998" y="766477"/>
                  <a:pt x="1511903" y="766477"/>
                </a:cubicBezTo>
                <a:cubicBezTo>
                  <a:pt x="1519809" y="766477"/>
                  <a:pt x="1526286" y="760000"/>
                  <a:pt x="1526286" y="751999"/>
                </a:cubicBezTo>
                <a:close/>
                <a:moveTo>
                  <a:pt x="1575435" y="794861"/>
                </a:moveTo>
                <a:cubicBezTo>
                  <a:pt x="1575435" y="786479"/>
                  <a:pt x="1568577" y="779621"/>
                  <a:pt x="1560100" y="779621"/>
                </a:cubicBezTo>
                <a:cubicBezTo>
                  <a:pt x="1551623" y="779621"/>
                  <a:pt x="1544860" y="786479"/>
                  <a:pt x="1544860" y="794957"/>
                </a:cubicBezTo>
                <a:cubicBezTo>
                  <a:pt x="1544860" y="803434"/>
                  <a:pt x="1551718" y="810197"/>
                  <a:pt x="1560195" y="810197"/>
                </a:cubicBezTo>
                <a:cubicBezTo>
                  <a:pt x="1568672" y="810197"/>
                  <a:pt x="1575530" y="803338"/>
                  <a:pt x="1575435" y="794861"/>
                </a:cubicBezTo>
                <a:close/>
                <a:moveTo>
                  <a:pt x="1618679" y="842963"/>
                </a:moveTo>
                <a:cubicBezTo>
                  <a:pt x="1618679" y="834581"/>
                  <a:pt x="1611821" y="827723"/>
                  <a:pt x="1603343" y="827723"/>
                </a:cubicBezTo>
                <a:cubicBezTo>
                  <a:pt x="1594961" y="827723"/>
                  <a:pt x="1588103" y="834581"/>
                  <a:pt x="1588103" y="843058"/>
                </a:cubicBezTo>
                <a:cubicBezTo>
                  <a:pt x="1588103" y="851535"/>
                  <a:pt x="1594961" y="858298"/>
                  <a:pt x="1603439" y="858298"/>
                </a:cubicBezTo>
                <a:cubicBezTo>
                  <a:pt x="1611916" y="858203"/>
                  <a:pt x="1618774" y="851345"/>
                  <a:pt x="1618679" y="842963"/>
                </a:cubicBezTo>
                <a:close/>
                <a:moveTo>
                  <a:pt x="1640967" y="879634"/>
                </a:moveTo>
                <a:cubicBezTo>
                  <a:pt x="1632204" y="879634"/>
                  <a:pt x="1625060" y="886778"/>
                  <a:pt x="1625060" y="895636"/>
                </a:cubicBezTo>
                <a:cubicBezTo>
                  <a:pt x="1625060" y="904399"/>
                  <a:pt x="1632299" y="911543"/>
                  <a:pt x="1641062" y="911543"/>
                </a:cubicBezTo>
                <a:cubicBezTo>
                  <a:pt x="1649921" y="911543"/>
                  <a:pt x="1656969" y="904304"/>
                  <a:pt x="1656969" y="895540"/>
                </a:cubicBezTo>
                <a:cubicBezTo>
                  <a:pt x="1656969" y="886682"/>
                  <a:pt x="1649730" y="879634"/>
                  <a:pt x="1640967" y="879634"/>
                </a:cubicBezTo>
                <a:close/>
                <a:moveTo>
                  <a:pt x="1685068" y="951929"/>
                </a:moveTo>
                <a:cubicBezTo>
                  <a:pt x="1685068" y="944975"/>
                  <a:pt x="1679353" y="939356"/>
                  <a:pt x="1672400" y="939356"/>
                </a:cubicBezTo>
                <a:cubicBezTo>
                  <a:pt x="1665446" y="939356"/>
                  <a:pt x="1659827" y="945071"/>
                  <a:pt x="1659827" y="952024"/>
                </a:cubicBezTo>
                <a:cubicBezTo>
                  <a:pt x="1659827" y="958977"/>
                  <a:pt x="1665542" y="964597"/>
                  <a:pt x="1672495" y="964597"/>
                </a:cubicBezTo>
                <a:cubicBezTo>
                  <a:pt x="1679448" y="964597"/>
                  <a:pt x="1685068" y="958882"/>
                  <a:pt x="1685068" y="951929"/>
                </a:cubicBezTo>
                <a:close/>
                <a:moveTo>
                  <a:pt x="1688402" y="1011650"/>
                </a:moveTo>
                <a:cubicBezTo>
                  <a:pt x="1688402" y="1016699"/>
                  <a:pt x="1692497" y="1020699"/>
                  <a:pt x="1697450" y="1020699"/>
                </a:cubicBezTo>
                <a:cubicBezTo>
                  <a:pt x="1702499" y="1020699"/>
                  <a:pt x="1706499" y="1016603"/>
                  <a:pt x="1706499" y="1011555"/>
                </a:cubicBezTo>
                <a:cubicBezTo>
                  <a:pt x="1706499" y="1006507"/>
                  <a:pt x="1702403" y="1002506"/>
                  <a:pt x="1697355" y="1002506"/>
                </a:cubicBezTo>
                <a:cubicBezTo>
                  <a:pt x="1692402" y="1002602"/>
                  <a:pt x="1688402" y="1006697"/>
                  <a:pt x="1688402" y="1011650"/>
                </a:cubicBezTo>
                <a:close/>
                <a:moveTo>
                  <a:pt x="1715643" y="1091279"/>
                </a:moveTo>
                <a:cubicBezTo>
                  <a:pt x="1725359" y="1091279"/>
                  <a:pt x="1733264" y="1083374"/>
                  <a:pt x="1733264" y="1073563"/>
                </a:cubicBezTo>
                <a:cubicBezTo>
                  <a:pt x="1733264" y="1063847"/>
                  <a:pt x="1725263" y="1055942"/>
                  <a:pt x="1715548" y="1056037"/>
                </a:cubicBezTo>
                <a:cubicBezTo>
                  <a:pt x="1705832" y="1056037"/>
                  <a:pt x="1697927" y="1063943"/>
                  <a:pt x="1698022" y="1073753"/>
                </a:cubicBezTo>
                <a:cubicBezTo>
                  <a:pt x="1697927" y="1083469"/>
                  <a:pt x="1705928" y="1091375"/>
                  <a:pt x="1715643" y="1091279"/>
                </a:cubicBezTo>
                <a:close/>
                <a:moveTo>
                  <a:pt x="1726692" y="1153668"/>
                </a:moveTo>
                <a:cubicBezTo>
                  <a:pt x="1735646" y="1153668"/>
                  <a:pt x="1742980" y="1146334"/>
                  <a:pt x="1742885" y="1137380"/>
                </a:cubicBezTo>
                <a:cubicBezTo>
                  <a:pt x="1742885" y="1128427"/>
                  <a:pt x="1735550" y="1121093"/>
                  <a:pt x="1726597" y="1121188"/>
                </a:cubicBezTo>
                <a:cubicBezTo>
                  <a:pt x="1717643" y="1121188"/>
                  <a:pt x="1710309" y="1128522"/>
                  <a:pt x="1710404" y="1137476"/>
                </a:cubicBezTo>
                <a:cubicBezTo>
                  <a:pt x="1710404" y="1146429"/>
                  <a:pt x="1717643" y="1153668"/>
                  <a:pt x="1726692" y="1153668"/>
                </a:cubicBezTo>
                <a:close/>
                <a:moveTo>
                  <a:pt x="1730502" y="1217676"/>
                </a:moveTo>
                <a:cubicBezTo>
                  <a:pt x="1739170" y="1217676"/>
                  <a:pt x="1746218" y="1210532"/>
                  <a:pt x="1746218" y="1201865"/>
                </a:cubicBezTo>
                <a:cubicBezTo>
                  <a:pt x="1746218" y="1193102"/>
                  <a:pt x="1739075" y="1186148"/>
                  <a:pt x="1730407" y="1186148"/>
                </a:cubicBezTo>
                <a:cubicBezTo>
                  <a:pt x="1721739" y="1186148"/>
                  <a:pt x="1714691" y="1193292"/>
                  <a:pt x="1714691" y="1201960"/>
                </a:cubicBezTo>
                <a:cubicBezTo>
                  <a:pt x="1714691" y="1210628"/>
                  <a:pt x="1721834" y="1217676"/>
                  <a:pt x="1730502" y="1217676"/>
                </a:cubicBezTo>
                <a:close/>
                <a:moveTo>
                  <a:pt x="1743361" y="1266349"/>
                </a:moveTo>
                <a:cubicBezTo>
                  <a:pt x="1743361" y="1257395"/>
                  <a:pt x="1736027" y="1250061"/>
                  <a:pt x="1726978" y="1250156"/>
                </a:cubicBezTo>
                <a:cubicBezTo>
                  <a:pt x="1718024" y="1250156"/>
                  <a:pt x="1710690" y="1257491"/>
                  <a:pt x="1710785" y="1266444"/>
                </a:cubicBezTo>
                <a:cubicBezTo>
                  <a:pt x="1710785" y="1275398"/>
                  <a:pt x="1718120" y="1282732"/>
                  <a:pt x="1727073" y="1282637"/>
                </a:cubicBezTo>
                <a:cubicBezTo>
                  <a:pt x="1736122" y="1282637"/>
                  <a:pt x="1743361" y="1275398"/>
                  <a:pt x="1743361" y="1266349"/>
                </a:cubicBezTo>
                <a:close/>
                <a:moveTo>
                  <a:pt x="1734122" y="1330166"/>
                </a:moveTo>
                <a:cubicBezTo>
                  <a:pt x="1734122" y="1320451"/>
                  <a:pt x="1726216" y="1312545"/>
                  <a:pt x="1716405" y="1312640"/>
                </a:cubicBezTo>
                <a:cubicBezTo>
                  <a:pt x="1706689" y="1312640"/>
                  <a:pt x="1698784" y="1320546"/>
                  <a:pt x="1698879" y="1330357"/>
                </a:cubicBezTo>
                <a:cubicBezTo>
                  <a:pt x="1698879" y="1340072"/>
                  <a:pt x="1706785" y="1347978"/>
                  <a:pt x="1716596" y="1347883"/>
                </a:cubicBezTo>
                <a:cubicBezTo>
                  <a:pt x="1726311" y="1347788"/>
                  <a:pt x="1734122" y="1339882"/>
                  <a:pt x="1734122" y="1330166"/>
                </a:cubicBezTo>
                <a:close/>
                <a:moveTo>
                  <a:pt x="1711547" y="1392364"/>
                </a:moveTo>
                <a:cubicBezTo>
                  <a:pt x="1711547" y="1385316"/>
                  <a:pt x="1705832" y="1379601"/>
                  <a:pt x="1698784" y="1379696"/>
                </a:cubicBezTo>
                <a:cubicBezTo>
                  <a:pt x="1691735" y="1379696"/>
                  <a:pt x="1686020" y="1385411"/>
                  <a:pt x="1686020" y="1392460"/>
                </a:cubicBezTo>
                <a:cubicBezTo>
                  <a:pt x="1686020" y="1399508"/>
                  <a:pt x="1691735" y="1405223"/>
                  <a:pt x="1698784" y="1405128"/>
                </a:cubicBezTo>
                <a:cubicBezTo>
                  <a:pt x="1705928" y="1405128"/>
                  <a:pt x="1711643" y="1399318"/>
                  <a:pt x="1711547" y="1392364"/>
                </a:cubicBezTo>
                <a:close/>
                <a:moveTo>
                  <a:pt x="1674305" y="1468660"/>
                </a:moveTo>
                <a:cubicBezTo>
                  <a:pt x="1683353" y="1468660"/>
                  <a:pt x="1690783" y="1461230"/>
                  <a:pt x="1690688" y="1452182"/>
                </a:cubicBezTo>
                <a:cubicBezTo>
                  <a:pt x="1690688" y="1443038"/>
                  <a:pt x="1683258" y="1435799"/>
                  <a:pt x="1674209" y="1435799"/>
                </a:cubicBezTo>
                <a:cubicBezTo>
                  <a:pt x="1665065" y="1435799"/>
                  <a:pt x="1657826" y="1443228"/>
                  <a:pt x="1657826" y="1452277"/>
                </a:cubicBezTo>
                <a:cubicBezTo>
                  <a:pt x="1657922" y="1461326"/>
                  <a:pt x="1665256" y="1468660"/>
                  <a:pt x="1674305" y="1468660"/>
                </a:cubicBezTo>
                <a:close/>
                <a:moveTo>
                  <a:pt x="1643348" y="1525334"/>
                </a:moveTo>
                <a:cubicBezTo>
                  <a:pt x="1652397" y="1525334"/>
                  <a:pt x="1659731" y="1517904"/>
                  <a:pt x="1659731" y="1508855"/>
                </a:cubicBezTo>
                <a:cubicBezTo>
                  <a:pt x="1659731" y="1499807"/>
                  <a:pt x="1652302" y="1492472"/>
                  <a:pt x="1643253" y="1492472"/>
                </a:cubicBezTo>
                <a:cubicBezTo>
                  <a:pt x="1634204" y="1492472"/>
                  <a:pt x="1626870" y="1499902"/>
                  <a:pt x="1626870" y="1508951"/>
                </a:cubicBezTo>
                <a:cubicBezTo>
                  <a:pt x="1626775" y="1517999"/>
                  <a:pt x="1634204" y="1525334"/>
                  <a:pt x="1643348" y="1525334"/>
                </a:cubicBezTo>
                <a:close/>
                <a:moveTo>
                  <a:pt x="1606106" y="1576673"/>
                </a:moveTo>
                <a:cubicBezTo>
                  <a:pt x="1614392" y="1576673"/>
                  <a:pt x="1621060" y="1569911"/>
                  <a:pt x="1620964" y="1561719"/>
                </a:cubicBezTo>
                <a:cubicBezTo>
                  <a:pt x="1620964" y="1553432"/>
                  <a:pt x="1614202" y="1546765"/>
                  <a:pt x="1606010" y="1546860"/>
                </a:cubicBezTo>
                <a:cubicBezTo>
                  <a:pt x="1597724" y="1546860"/>
                  <a:pt x="1591151" y="1553623"/>
                  <a:pt x="1591151" y="1561814"/>
                </a:cubicBezTo>
                <a:cubicBezTo>
                  <a:pt x="1591056" y="1570006"/>
                  <a:pt x="1597819" y="1576673"/>
                  <a:pt x="1606106" y="1576673"/>
                </a:cubicBezTo>
                <a:close/>
                <a:moveTo>
                  <a:pt x="1581531" y="1610011"/>
                </a:moveTo>
                <a:cubicBezTo>
                  <a:pt x="1581531" y="1599819"/>
                  <a:pt x="1573244" y="1591628"/>
                  <a:pt x="1563053" y="1591628"/>
                </a:cubicBezTo>
                <a:cubicBezTo>
                  <a:pt x="1552861" y="1591628"/>
                  <a:pt x="1544574" y="1600010"/>
                  <a:pt x="1544669" y="1610201"/>
                </a:cubicBezTo>
                <a:cubicBezTo>
                  <a:pt x="1544669" y="1620393"/>
                  <a:pt x="1552956" y="1628680"/>
                  <a:pt x="1563148" y="1628585"/>
                </a:cubicBezTo>
                <a:cubicBezTo>
                  <a:pt x="1573435" y="1628489"/>
                  <a:pt x="1581626" y="1620203"/>
                  <a:pt x="1581531" y="1610011"/>
                </a:cubicBezTo>
                <a:close/>
                <a:moveTo>
                  <a:pt x="1515142" y="1667732"/>
                </a:moveTo>
                <a:cubicBezTo>
                  <a:pt x="1523048" y="1667732"/>
                  <a:pt x="1529525" y="1661255"/>
                  <a:pt x="1529525" y="1653254"/>
                </a:cubicBezTo>
                <a:cubicBezTo>
                  <a:pt x="1529525" y="1645253"/>
                  <a:pt x="1523048" y="1638872"/>
                  <a:pt x="1515047" y="1638872"/>
                </a:cubicBezTo>
                <a:cubicBezTo>
                  <a:pt x="1507046" y="1638872"/>
                  <a:pt x="1500664" y="1645349"/>
                  <a:pt x="1500664" y="1653350"/>
                </a:cubicBezTo>
                <a:cubicBezTo>
                  <a:pt x="1500664" y="1661351"/>
                  <a:pt x="1507141" y="1667732"/>
                  <a:pt x="1515142" y="1667732"/>
                </a:cubicBezTo>
                <a:close/>
                <a:moveTo>
                  <a:pt x="1462564" y="1706975"/>
                </a:moveTo>
                <a:cubicBezTo>
                  <a:pt x="1471422" y="1706975"/>
                  <a:pt x="1478661" y="1699736"/>
                  <a:pt x="1478566" y="1690783"/>
                </a:cubicBezTo>
                <a:cubicBezTo>
                  <a:pt x="1478566" y="1681925"/>
                  <a:pt x="1471327" y="1674686"/>
                  <a:pt x="1462373" y="1674686"/>
                </a:cubicBezTo>
                <a:cubicBezTo>
                  <a:pt x="1453420" y="1674686"/>
                  <a:pt x="1446276" y="1681925"/>
                  <a:pt x="1446276" y="1690878"/>
                </a:cubicBezTo>
                <a:cubicBezTo>
                  <a:pt x="1446467" y="1699832"/>
                  <a:pt x="1453706" y="1707071"/>
                  <a:pt x="1462564" y="1706975"/>
                </a:cubicBezTo>
                <a:close/>
                <a:moveTo>
                  <a:pt x="1406081" y="1735455"/>
                </a:moveTo>
                <a:cubicBezTo>
                  <a:pt x="1413320" y="1735455"/>
                  <a:pt x="1419130" y="1729550"/>
                  <a:pt x="1419130" y="1722311"/>
                </a:cubicBezTo>
                <a:cubicBezTo>
                  <a:pt x="1419130" y="1715072"/>
                  <a:pt x="1413224" y="1709261"/>
                  <a:pt x="1405985" y="1709261"/>
                </a:cubicBezTo>
                <a:cubicBezTo>
                  <a:pt x="1398746" y="1709261"/>
                  <a:pt x="1392936" y="1715167"/>
                  <a:pt x="1392936" y="1722406"/>
                </a:cubicBezTo>
                <a:cubicBezTo>
                  <a:pt x="1393031" y="1729645"/>
                  <a:pt x="1398842" y="1735455"/>
                  <a:pt x="1406081" y="1735455"/>
                </a:cubicBezTo>
                <a:close/>
                <a:moveTo>
                  <a:pt x="1346549" y="1764411"/>
                </a:moveTo>
                <a:cubicBezTo>
                  <a:pt x="1355979" y="1764411"/>
                  <a:pt x="1363599" y="1756696"/>
                  <a:pt x="1363599" y="1747266"/>
                </a:cubicBezTo>
                <a:cubicBezTo>
                  <a:pt x="1363599" y="1737836"/>
                  <a:pt x="1355884" y="1730216"/>
                  <a:pt x="1346454" y="1730216"/>
                </a:cubicBezTo>
                <a:cubicBezTo>
                  <a:pt x="1337024" y="1730312"/>
                  <a:pt x="1329404" y="1737932"/>
                  <a:pt x="1329404" y="1747457"/>
                </a:cubicBezTo>
                <a:cubicBezTo>
                  <a:pt x="1329309" y="1756791"/>
                  <a:pt x="1337024" y="1764506"/>
                  <a:pt x="1346549" y="1764411"/>
                </a:cubicBezTo>
                <a:close/>
                <a:moveTo>
                  <a:pt x="1284446" y="1781747"/>
                </a:moveTo>
                <a:cubicBezTo>
                  <a:pt x="1293400" y="1781747"/>
                  <a:pt x="1300734" y="1774412"/>
                  <a:pt x="1300639" y="1765459"/>
                </a:cubicBezTo>
                <a:cubicBezTo>
                  <a:pt x="1300639" y="1756410"/>
                  <a:pt x="1293305" y="1749171"/>
                  <a:pt x="1284351" y="1749266"/>
                </a:cubicBezTo>
                <a:cubicBezTo>
                  <a:pt x="1275398" y="1749266"/>
                  <a:pt x="1268063" y="1756601"/>
                  <a:pt x="1268063" y="1765649"/>
                </a:cubicBezTo>
                <a:cubicBezTo>
                  <a:pt x="1268159" y="1774508"/>
                  <a:pt x="1275398" y="1781747"/>
                  <a:pt x="1284446" y="1781747"/>
                </a:cubicBezTo>
                <a:close/>
                <a:moveTo>
                  <a:pt x="1205579" y="1776508"/>
                </a:moveTo>
                <a:cubicBezTo>
                  <a:pt x="1205579" y="1784890"/>
                  <a:pt x="1212437" y="1791557"/>
                  <a:pt x="1220724" y="1791557"/>
                </a:cubicBezTo>
                <a:cubicBezTo>
                  <a:pt x="1229106" y="1791557"/>
                  <a:pt x="1235774" y="1784795"/>
                  <a:pt x="1235774" y="1776413"/>
                </a:cubicBezTo>
                <a:cubicBezTo>
                  <a:pt x="1235774" y="1768031"/>
                  <a:pt x="1228916" y="1761363"/>
                  <a:pt x="1220629" y="1761363"/>
                </a:cubicBezTo>
                <a:cubicBezTo>
                  <a:pt x="1212342" y="1761363"/>
                  <a:pt x="1205579" y="1768221"/>
                  <a:pt x="1205579" y="1776508"/>
                </a:cubicBezTo>
                <a:close/>
                <a:moveTo>
                  <a:pt x="1156335" y="1835753"/>
                </a:moveTo>
                <a:cubicBezTo>
                  <a:pt x="1147191" y="1835753"/>
                  <a:pt x="1139762" y="1843278"/>
                  <a:pt x="1139762" y="1852422"/>
                </a:cubicBezTo>
                <a:cubicBezTo>
                  <a:pt x="1139762" y="1861566"/>
                  <a:pt x="1147286" y="1868996"/>
                  <a:pt x="1156430" y="1868996"/>
                </a:cubicBezTo>
                <a:cubicBezTo>
                  <a:pt x="1165574" y="1868996"/>
                  <a:pt x="1173004" y="1861471"/>
                  <a:pt x="1173004" y="1852327"/>
                </a:cubicBezTo>
                <a:cubicBezTo>
                  <a:pt x="1173004" y="1843183"/>
                  <a:pt x="1165574" y="1835753"/>
                  <a:pt x="1156335" y="1835753"/>
                </a:cubicBezTo>
                <a:close/>
                <a:moveTo>
                  <a:pt x="1091851" y="1833182"/>
                </a:moveTo>
                <a:cubicBezTo>
                  <a:pt x="1082802" y="1833182"/>
                  <a:pt x="1075563" y="1840516"/>
                  <a:pt x="1075563" y="1849469"/>
                </a:cubicBezTo>
                <a:cubicBezTo>
                  <a:pt x="1075563" y="1858518"/>
                  <a:pt x="1082897" y="1865757"/>
                  <a:pt x="1091946" y="1865662"/>
                </a:cubicBezTo>
                <a:cubicBezTo>
                  <a:pt x="1100900" y="1865662"/>
                  <a:pt x="1108234" y="1858328"/>
                  <a:pt x="1108139" y="1849279"/>
                </a:cubicBezTo>
                <a:cubicBezTo>
                  <a:pt x="1108139" y="1840325"/>
                  <a:pt x="1100804" y="1833086"/>
                  <a:pt x="1091851" y="1833182"/>
                </a:cubicBezTo>
                <a:close/>
                <a:moveTo>
                  <a:pt x="1027843" y="1824228"/>
                </a:moveTo>
                <a:cubicBezTo>
                  <a:pt x="1019175" y="1824228"/>
                  <a:pt x="1012127" y="1831372"/>
                  <a:pt x="1012127" y="1840039"/>
                </a:cubicBezTo>
                <a:cubicBezTo>
                  <a:pt x="1012127" y="1848707"/>
                  <a:pt x="1019270" y="1855756"/>
                  <a:pt x="1027938" y="1855756"/>
                </a:cubicBezTo>
                <a:cubicBezTo>
                  <a:pt x="1036606" y="1855756"/>
                  <a:pt x="1043654" y="1848612"/>
                  <a:pt x="1043654" y="1839944"/>
                </a:cubicBezTo>
                <a:cubicBezTo>
                  <a:pt x="1043654" y="1831277"/>
                  <a:pt x="1036606" y="1824228"/>
                  <a:pt x="1027843" y="1824228"/>
                </a:cubicBezTo>
                <a:close/>
                <a:moveTo>
                  <a:pt x="965168" y="1809179"/>
                </a:moveTo>
                <a:cubicBezTo>
                  <a:pt x="956882" y="1809179"/>
                  <a:pt x="950119" y="1816037"/>
                  <a:pt x="950119" y="1824323"/>
                </a:cubicBezTo>
                <a:cubicBezTo>
                  <a:pt x="950119" y="1832705"/>
                  <a:pt x="956882" y="1839373"/>
                  <a:pt x="965263" y="1839373"/>
                </a:cubicBezTo>
                <a:cubicBezTo>
                  <a:pt x="973646" y="1839373"/>
                  <a:pt x="980313" y="1832515"/>
                  <a:pt x="980313" y="1824228"/>
                </a:cubicBezTo>
                <a:cubicBezTo>
                  <a:pt x="980313" y="1815846"/>
                  <a:pt x="973550" y="1809179"/>
                  <a:pt x="965168" y="1809179"/>
                </a:cubicBezTo>
                <a:close/>
                <a:moveTo>
                  <a:pt x="904304" y="1785557"/>
                </a:moveTo>
                <a:cubicBezTo>
                  <a:pt x="895064" y="1785557"/>
                  <a:pt x="887540" y="1793177"/>
                  <a:pt x="887540" y="1802416"/>
                </a:cubicBezTo>
                <a:cubicBezTo>
                  <a:pt x="887635" y="1811655"/>
                  <a:pt x="895160" y="1819180"/>
                  <a:pt x="904399" y="1819085"/>
                </a:cubicBezTo>
                <a:cubicBezTo>
                  <a:pt x="913638" y="1819085"/>
                  <a:pt x="921163" y="1811560"/>
                  <a:pt x="921163" y="1802225"/>
                </a:cubicBezTo>
                <a:cubicBezTo>
                  <a:pt x="921163" y="1793081"/>
                  <a:pt x="913638" y="1785557"/>
                  <a:pt x="904304" y="1785557"/>
                </a:cubicBezTo>
                <a:close/>
                <a:moveTo>
                  <a:pt x="846011" y="1757743"/>
                </a:moveTo>
                <a:cubicBezTo>
                  <a:pt x="836676" y="1757743"/>
                  <a:pt x="829247" y="1765268"/>
                  <a:pt x="829247" y="1774603"/>
                </a:cubicBezTo>
                <a:cubicBezTo>
                  <a:pt x="829247" y="1783842"/>
                  <a:pt x="836867" y="1791367"/>
                  <a:pt x="846106" y="1791367"/>
                </a:cubicBezTo>
                <a:cubicBezTo>
                  <a:pt x="855345" y="1791367"/>
                  <a:pt x="862870" y="1783747"/>
                  <a:pt x="862870" y="1774508"/>
                </a:cubicBezTo>
                <a:cubicBezTo>
                  <a:pt x="862775" y="1765173"/>
                  <a:pt x="855250" y="1757743"/>
                  <a:pt x="846011" y="1757743"/>
                </a:cubicBezTo>
                <a:close/>
                <a:moveTo>
                  <a:pt x="790670" y="1725454"/>
                </a:moveTo>
                <a:cubicBezTo>
                  <a:pt x="782098" y="1725454"/>
                  <a:pt x="775145" y="1732502"/>
                  <a:pt x="775145" y="1741075"/>
                </a:cubicBezTo>
                <a:cubicBezTo>
                  <a:pt x="775145" y="1749743"/>
                  <a:pt x="782193" y="1756696"/>
                  <a:pt x="790765" y="1756601"/>
                </a:cubicBezTo>
                <a:cubicBezTo>
                  <a:pt x="799433" y="1756601"/>
                  <a:pt x="806291" y="1749552"/>
                  <a:pt x="806291" y="1740980"/>
                </a:cubicBezTo>
                <a:cubicBezTo>
                  <a:pt x="806387" y="1732407"/>
                  <a:pt x="799338" y="1725454"/>
                  <a:pt x="790670" y="1725454"/>
                </a:cubicBezTo>
                <a:close/>
                <a:moveTo>
                  <a:pt x="739045" y="1686973"/>
                </a:moveTo>
                <a:cubicBezTo>
                  <a:pt x="730663" y="1686973"/>
                  <a:pt x="723805" y="1693831"/>
                  <a:pt x="723805" y="1702308"/>
                </a:cubicBezTo>
                <a:cubicBezTo>
                  <a:pt x="723805" y="1710785"/>
                  <a:pt x="730663" y="1717548"/>
                  <a:pt x="739140" y="1717548"/>
                </a:cubicBezTo>
                <a:cubicBezTo>
                  <a:pt x="747617" y="1717548"/>
                  <a:pt x="754380" y="1710690"/>
                  <a:pt x="754380" y="1702213"/>
                </a:cubicBezTo>
                <a:cubicBezTo>
                  <a:pt x="754380" y="1693736"/>
                  <a:pt x="747427" y="1686878"/>
                  <a:pt x="739045" y="1686973"/>
                </a:cubicBezTo>
                <a:close/>
                <a:moveTo>
                  <a:pt x="691515" y="1644110"/>
                </a:moveTo>
                <a:cubicBezTo>
                  <a:pt x="683609" y="1644110"/>
                  <a:pt x="677228" y="1650587"/>
                  <a:pt x="677323" y="1658398"/>
                </a:cubicBezTo>
                <a:cubicBezTo>
                  <a:pt x="677418" y="1666304"/>
                  <a:pt x="683800" y="1672685"/>
                  <a:pt x="691610" y="1672590"/>
                </a:cubicBezTo>
                <a:cubicBezTo>
                  <a:pt x="699516" y="1672590"/>
                  <a:pt x="705803" y="1666113"/>
                  <a:pt x="705803" y="1658303"/>
                </a:cubicBezTo>
                <a:cubicBezTo>
                  <a:pt x="705803" y="1650492"/>
                  <a:pt x="699421" y="1644110"/>
                  <a:pt x="691515" y="1644110"/>
                </a:cubicBezTo>
                <a:close/>
                <a:moveTo>
                  <a:pt x="662845" y="1610011"/>
                </a:moveTo>
                <a:cubicBezTo>
                  <a:pt x="662845" y="1602105"/>
                  <a:pt x="656368" y="1595818"/>
                  <a:pt x="648557" y="1595818"/>
                </a:cubicBezTo>
                <a:cubicBezTo>
                  <a:pt x="640652" y="1595818"/>
                  <a:pt x="634365" y="1602296"/>
                  <a:pt x="634365" y="1610106"/>
                </a:cubicBezTo>
                <a:cubicBezTo>
                  <a:pt x="634365" y="1618012"/>
                  <a:pt x="640842" y="1624393"/>
                  <a:pt x="648653" y="1624298"/>
                </a:cubicBezTo>
                <a:cubicBezTo>
                  <a:pt x="656558" y="1624298"/>
                  <a:pt x="662845" y="1617917"/>
                  <a:pt x="662845" y="1610011"/>
                </a:cubicBezTo>
                <a:close/>
                <a:moveTo>
                  <a:pt x="610743" y="1573054"/>
                </a:moveTo>
                <a:cubicBezTo>
                  <a:pt x="619220" y="1573054"/>
                  <a:pt x="625983" y="1566196"/>
                  <a:pt x="625983" y="1557718"/>
                </a:cubicBezTo>
                <a:cubicBezTo>
                  <a:pt x="625983" y="1549241"/>
                  <a:pt x="619125" y="1542479"/>
                  <a:pt x="610648" y="1542479"/>
                </a:cubicBezTo>
                <a:cubicBezTo>
                  <a:pt x="602171" y="1542479"/>
                  <a:pt x="595408" y="1549337"/>
                  <a:pt x="595408" y="1557814"/>
                </a:cubicBezTo>
                <a:cubicBezTo>
                  <a:pt x="595408" y="1566196"/>
                  <a:pt x="602266" y="1573054"/>
                  <a:pt x="610743" y="1573054"/>
                </a:cubicBezTo>
                <a:close/>
                <a:moveTo>
                  <a:pt x="595408" y="1501807"/>
                </a:moveTo>
                <a:cubicBezTo>
                  <a:pt x="595408" y="1492282"/>
                  <a:pt x="587597" y="1484567"/>
                  <a:pt x="578072" y="1484567"/>
                </a:cubicBezTo>
                <a:cubicBezTo>
                  <a:pt x="568547" y="1484662"/>
                  <a:pt x="560832" y="1492377"/>
                  <a:pt x="560832" y="1501902"/>
                </a:cubicBezTo>
                <a:cubicBezTo>
                  <a:pt x="560832" y="1511427"/>
                  <a:pt x="568643" y="1519142"/>
                  <a:pt x="578168" y="1519142"/>
                </a:cubicBezTo>
                <a:cubicBezTo>
                  <a:pt x="587788" y="1519142"/>
                  <a:pt x="595503" y="1511332"/>
                  <a:pt x="595408" y="1501807"/>
                </a:cubicBezTo>
                <a:close/>
                <a:moveTo>
                  <a:pt x="551402" y="1461992"/>
                </a:moveTo>
                <a:cubicBezTo>
                  <a:pt x="561880" y="1461992"/>
                  <a:pt x="570357" y="1453420"/>
                  <a:pt x="570262" y="1442942"/>
                </a:cubicBezTo>
                <a:cubicBezTo>
                  <a:pt x="570167" y="1432465"/>
                  <a:pt x="561689" y="1423988"/>
                  <a:pt x="551212" y="1424083"/>
                </a:cubicBezTo>
                <a:cubicBezTo>
                  <a:pt x="540734" y="1424178"/>
                  <a:pt x="532257" y="1432655"/>
                  <a:pt x="532352" y="1443133"/>
                </a:cubicBezTo>
                <a:cubicBezTo>
                  <a:pt x="532448" y="1453610"/>
                  <a:pt x="540925" y="1462088"/>
                  <a:pt x="551402" y="1461992"/>
                </a:cubicBezTo>
                <a:close/>
                <a:moveTo>
                  <a:pt x="530638" y="1400175"/>
                </a:moveTo>
                <a:cubicBezTo>
                  <a:pt x="540734" y="1400175"/>
                  <a:pt x="548926" y="1391888"/>
                  <a:pt x="548831" y="1381792"/>
                </a:cubicBezTo>
                <a:cubicBezTo>
                  <a:pt x="548735" y="1371695"/>
                  <a:pt x="540544" y="1363504"/>
                  <a:pt x="530447" y="1363599"/>
                </a:cubicBezTo>
                <a:cubicBezTo>
                  <a:pt x="520351" y="1363599"/>
                  <a:pt x="512159" y="1371886"/>
                  <a:pt x="512255" y="1381982"/>
                </a:cubicBezTo>
                <a:cubicBezTo>
                  <a:pt x="512255" y="1391984"/>
                  <a:pt x="520541" y="1400175"/>
                  <a:pt x="530638" y="1400175"/>
                </a:cubicBezTo>
                <a:close/>
                <a:moveTo>
                  <a:pt x="515969" y="1338643"/>
                </a:moveTo>
                <a:cubicBezTo>
                  <a:pt x="526923" y="1338643"/>
                  <a:pt x="535781" y="1329690"/>
                  <a:pt x="535686" y="1318736"/>
                </a:cubicBezTo>
                <a:cubicBezTo>
                  <a:pt x="535686" y="1307783"/>
                  <a:pt x="526733" y="1298924"/>
                  <a:pt x="515779" y="1299020"/>
                </a:cubicBezTo>
                <a:cubicBezTo>
                  <a:pt x="504825" y="1299020"/>
                  <a:pt x="495967" y="1307973"/>
                  <a:pt x="496062" y="1318927"/>
                </a:cubicBezTo>
                <a:cubicBezTo>
                  <a:pt x="496157" y="1329881"/>
                  <a:pt x="505016" y="1338739"/>
                  <a:pt x="515969" y="1338643"/>
                </a:cubicBezTo>
                <a:close/>
                <a:moveTo>
                  <a:pt x="507683" y="1275207"/>
                </a:moveTo>
                <a:cubicBezTo>
                  <a:pt x="519017" y="1275112"/>
                  <a:pt x="528161" y="1265968"/>
                  <a:pt x="528066" y="1254633"/>
                </a:cubicBezTo>
                <a:cubicBezTo>
                  <a:pt x="528066" y="1243298"/>
                  <a:pt x="518827" y="1234154"/>
                  <a:pt x="507492" y="1234250"/>
                </a:cubicBezTo>
                <a:cubicBezTo>
                  <a:pt x="496157" y="1234250"/>
                  <a:pt x="487109" y="1243489"/>
                  <a:pt x="487109" y="1254824"/>
                </a:cubicBezTo>
                <a:cubicBezTo>
                  <a:pt x="487204" y="1266158"/>
                  <a:pt x="496443" y="1275302"/>
                  <a:pt x="507683" y="1275207"/>
                </a:cubicBezTo>
                <a:close/>
                <a:moveTo>
                  <a:pt x="505873" y="1210818"/>
                </a:moveTo>
                <a:cubicBezTo>
                  <a:pt x="517303" y="1210818"/>
                  <a:pt x="526447" y="1201484"/>
                  <a:pt x="526447" y="1190149"/>
                </a:cubicBezTo>
                <a:cubicBezTo>
                  <a:pt x="526447" y="1178719"/>
                  <a:pt x="517112" y="1169480"/>
                  <a:pt x="505778" y="1169575"/>
                </a:cubicBezTo>
                <a:cubicBezTo>
                  <a:pt x="494348" y="1169575"/>
                  <a:pt x="485204" y="1178909"/>
                  <a:pt x="485204" y="1190339"/>
                </a:cubicBezTo>
                <a:cubicBezTo>
                  <a:pt x="485204" y="1201674"/>
                  <a:pt x="494443" y="1210818"/>
                  <a:pt x="505873" y="1210818"/>
                </a:cubicBezTo>
                <a:close/>
                <a:moveTo>
                  <a:pt x="489775" y="1125760"/>
                </a:moveTo>
                <a:cubicBezTo>
                  <a:pt x="489775" y="1137190"/>
                  <a:pt x="499110" y="1146334"/>
                  <a:pt x="510540" y="1146334"/>
                </a:cubicBezTo>
                <a:cubicBezTo>
                  <a:pt x="521970" y="1146334"/>
                  <a:pt x="531114" y="1136999"/>
                  <a:pt x="531114" y="1125569"/>
                </a:cubicBezTo>
                <a:cubicBezTo>
                  <a:pt x="531114" y="1114139"/>
                  <a:pt x="521780" y="1104995"/>
                  <a:pt x="510445" y="1104995"/>
                </a:cubicBezTo>
                <a:cubicBezTo>
                  <a:pt x="498920" y="1105091"/>
                  <a:pt x="489680" y="1114330"/>
                  <a:pt x="489775" y="1125760"/>
                </a:cubicBezTo>
                <a:close/>
                <a:moveTo>
                  <a:pt x="542258" y="1061942"/>
                </a:moveTo>
                <a:cubicBezTo>
                  <a:pt x="542258" y="1050417"/>
                  <a:pt x="532829" y="1041178"/>
                  <a:pt x="521399" y="1041178"/>
                </a:cubicBezTo>
                <a:cubicBezTo>
                  <a:pt x="509873" y="1041178"/>
                  <a:pt x="500634" y="1050608"/>
                  <a:pt x="500634" y="1062038"/>
                </a:cubicBezTo>
                <a:cubicBezTo>
                  <a:pt x="500634" y="1073563"/>
                  <a:pt x="510064" y="1082802"/>
                  <a:pt x="521494" y="1082802"/>
                </a:cubicBezTo>
                <a:cubicBezTo>
                  <a:pt x="533019" y="1082707"/>
                  <a:pt x="542258" y="1073372"/>
                  <a:pt x="542258" y="1061942"/>
                </a:cubicBezTo>
                <a:close/>
                <a:moveTo>
                  <a:pt x="559880" y="999649"/>
                </a:moveTo>
                <a:cubicBezTo>
                  <a:pt x="559880" y="987933"/>
                  <a:pt x="550355" y="978503"/>
                  <a:pt x="538639" y="978599"/>
                </a:cubicBezTo>
                <a:cubicBezTo>
                  <a:pt x="527018" y="978599"/>
                  <a:pt x="517493" y="988124"/>
                  <a:pt x="517589" y="999839"/>
                </a:cubicBezTo>
                <a:cubicBezTo>
                  <a:pt x="517589" y="1011460"/>
                  <a:pt x="527114" y="1020890"/>
                  <a:pt x="538829" y="1020890"/>
                </a:cubicBezTo>
                <a:cubicBezTo>
                  <a:pt x="550450" y="1020794"/>
                  <a:pt x="559880" y="1011269"/>
                  <a:pt x="559880" y="999649"/>
                </a:cubicBezTo>
                <a:close/>
                <a:moveTo>
                  <a:pt x="583216" y="939356"/>
                </a:moveTo>
                <a:cubicBezTo>
                  <a:pt x="583121" y="927640"/>
                  <a:pt x="573691" y="918210"/>
                  <a:pt x="561975" y="918305"/>
                </a:cubicBezTo>
                <a:cubicBezTo>
                  <a:pt x="550259" y="918401"/>
                  <a:pt x="540830" y="927830"/>
                  <a:pt x="540925" y="939546"/>
                </a:cubicBezTo>
                <a:cubicBezTo>
                  <a:pt x="540925" y="951167"/>
                  <a:pt x="550450" y="960596"/>
                  <a:pt x="562166" y="960596"/>
                </a:cubicBezTo>
                <a:cubicBezTo>
                  <a:pt x="573881" y="960501"/>
                  <a:pt x="583311" y="950976"/>
                  <a:pt x="583216" y="939356"/>
                </a:cubicBezTo>
                <a:close/>
                <a:moveTo>
                  <a:pt x="591312" y="860679"/>
                </a:moveTo>
                <a:cubicBezTo>
                  <a:pt x="579692" y="860679"/>
                  <a:pt x="570167" y="870204"/>
                  <a:pt x="570262" y="881920"/>
                </a:cubicBezTo>
                <a:cubicBezTo>
                  <a:pt x="570262" y="893636"/>
                  <a:pt x="579787" y="903065"/>
                  <a:pt x="591503" y="902970"/>
                </a:cubicBezTo>
                <a:cubicBezTo>
                  <a:pt x="603218" y="902970"/>
                  <a:pt x="612648" y="893445"/>
                  <a:pt x="612553" y="881729"/>
                </a:cubicBezTo>
                <a:cubicBezTo>
                  <a:pt x="612458" y="870013"/>
                  <a:pt x="602933" y="860584"/>
                  <a:pt x="591312" y="860679"/>
                </a:cubicBezTo>
                <a:close/>
                <a:moveTo>
                  <a:pt x="646176" y="827342"/>
                </a:moveTo>
                <a:cubicBezTo>
                  <a:pt x="646176" y="816293"/>
                  <a:pt x="637127" y="807434"/>
                  <a:pt x="626174" y="807434"/>
                </a:cubicBezTo>
                <a:cubicBezTo>
                  <a:pt x="615125" y="807434"/>
                  <a:pt x="606266" y="816483"/>
                  <a:pt x="606266" y="827437"/>
                </a:cubicBezTo>
                <a:cubicBezTo>
                  <a:pt x="606266" y="838486"/>
                  <a:pt x="615315" y="847344"/>
                  <a:pt x="626364" y="847344"/>
                </a:cubicBezTo>
                <a:cubicBezTo>
                  <a:pt x="637318" y="847344"/>
                  <a:pt x="646271" y="838295"/>
                  <a:pt x="646176" y="827342"/>
                </a:cubicBezTo>
                <a:close/>
                <a:moveTo>
                  <a:pt x="666274" y="753523"/>
                </a:moveTo>
                <a:cubicBezTo>
                  <a:pt x="653510" y="753618"/>
                  <a:pt x="643128" y="764000"/>
                  <a:pt x="643223" y="776764"/>
                </a:cubicBezTo>
                <a:cubicBezTo>
                  <a:pt x="643223" y="789527"/>
                  <a:pt x="653701" y="799910"/>
                  <a:pt x="666464" y="799814"/>
                </a:cubicBezTo>
                <a:cubicBezTo>
                  <a:pt x="679228" y="799814"/>
                  <a:pt x="689610" y="789337"/>
                  <a:pt x="689515" y="776573"/>
                </a:cubicBezTo>
                <a:cubicBezTo>
                  <a:pt x="689515" y="763810"/>
                  <a:pt x="679037" y="753523"/>
                  <a:pt x="666274" y="753523"/>
                </a:cubicBezTo>
                <a:close/>
                <a:moveTo>
                  <a:pt x="711327" y="711803"/>
                </a:moveTo>
                <a:cubicBezTo>
                  <a:pt x="701135" y="711899"/>
                  <a:pt x="692849" y="720185"/>
                  <a:pt x="692944" y="730377"/>
                </a:cubicBezTo>
                <a:cubicBezTo>
                  <a:pt x="692944" y="740569"/>
                  <a:pt x="701326" y="748760"/>
                  <a:pt x="711518" y="748760"/>
                </a:cubicBezTo>
                <a:cubicBezTo>
                  <a:pt x="721709" y="748760"/>
                  <a:pt x="729996" y="740474"/>
                  <a:pt x="729901" y="730282"/>
                </a:cubicBezTo>
                <a:cubicBezTo>
                  <a:pt x="729806" y="719995"/>
                  <a:pt x="721519" y="711708"/>
                  <a:pt x="711327" y="711803"/>
                </a:cubicBezTo>
                <a:close/>
                <a:moveTo>
                  <a:pt x="784003" y="688467"/>
                </a:moveTo>
                <a:cubicBezTo>
                  <a:pt x="784003" y="675608"/>
                  <a:pt x="773430" y="665226"/>
                  <a:pt x="760571" y="665226"/>
                </a:cubicBezTo>
                <a:cubicBezTo>
                  <a:pt x="747713" y="665226"/>
                  <a:pt x="737235" y="675799"/>
                  <a:pt x="737330" y="688658"/>
                </a:cubicBezTo>
                <a:cubicBezTo>
                  <a:pt x="737330" y="701516"/>
                  <a:pt x="747808" y="711994"/>
                  <a:pt x="760762" y="711899"/>
                </a:cubicBezTo>
                <a:cubicBezTo>
                  <a:pt x="773621" y="711803"/>
                  <a:pt x="784098" y="701326"/>
                  <a:pt x="784003" y="688467"/>
                </a:cubicBezTo>
                <a:close/>
                <a:moveTo>
                  <a:pt x="834104" y="651796"/>
                </a:moveTo>
                <a:cubicBezTo>
                  <a:pt x="834104" y="640652"/>
                  <a:pt x="825056" y="631698"/>
                  <a:pt x="813911" y="631698"/>
                </a:cubicBezTo>
                <a:cubicBezTo>
                  <a:pt x="802767" y="631698"/>
                  <a:pt x="793813" y="640842"/>
                  <a:pt x="793813" y="651891"/>
                </a:cubicBezTo>
                <a:cubicBezTo>
                  <a:pt x="793813" y="663035"/>
                  <a:pt x="802958" y="671989"/>
                  <a:pt x="814007" y="671989"/>
                </a:cubicBezTo>
                <a:cubicBezTo>
                  <a:pt x="825151" y="671989"/>
                  <a:pt x="834200" y="662940"/>
                  <a:pt x="834104" y="651796"/>
                </a:cubicBezTo>
                <a:close/>
                <a:moveTo>
                  <a:pt x="870585" y="598646"/>
                </a:moveTo>
                <a:cubicBezTo>
                  <a:pt x="858298" y="598646"/>
                  <a:pt x="848487" y="608648"/>
                  <a:pt x="848487" y="620840"/>
                </a:cubicBezTo>
                <a:cubicBezTo>
                  <a:pt x="848487" y="633127"/>
                  <a:pt x="858488" y="642938"/>
                  <a:pt x="870680" y="642938"/>
                </a:cubicBezTo>
                <a:cubicBezTo>
                  <a:pt x="882872" y="642938"/>
                  <a:pt x="892778" y="632936"/>
                  <a:pt x="892778" y="620744"/>
                </a:cubicBezTo>
                <a:cubicBezTo>
                  <a:pt x="892778" y="608457"/>
                  <a:pt x="882777" y="598551"/>
                  <a:pt x="870585" y="598646"/>
                </a:cubicBezTo>
                <a:close/>
                <a:moveTo>
                  <a:pt x="930021" y="575977"/>
                </a:moveTo>
                <a:cubicBezTo>
                  <a:pt x="919258" y="575977"/>
                  <a:pt x="910590" y="584740"/>
                  <a:pt x="910590" y="595503"/>
                </a:cubicBezTo>
                <a:cubicBezTo>
                  <a:pt x="910590" y="606266"/>
                  <a:pt x="919353" y="614934"/>
                  <a:pt x="930116" y="614934"/>
                </a:cubicBezTo>
                <a:cubicBezTo>
                  <a:pt x="940880" y="614934"/>
                  <a:pt x="949547" y="606171"/>
                  <a:pt x="949547" y="595408"/>
                </a:cubicBezTo>
                <a:cubicBezTo>
                  <a:pt x="949547" y="584645"/>
                  <a:pt x="940784" y="575977"/>
                  <a:pt x="930021" y="575977"/>
                </a:cubicBezTo>
                <a:close/>
                <a:moveTo>
                  <a:pt x="1015175" y="576072"/>
                </a:moveTo>
                <a:cubicBezTo>
                  <a:pt x="1015175" y="563213"/>
                  <a:pt x="1004602" y="552831"/>
                  <a:pt x="991743" y="552831"/>
                </a:cubicBezTo>
                <a:cubicBezTo>
                  <a:pt x="978884" y="552831"/>
                  <a:pt x="968407" y="563404"/>
                  <a:pt x="968502" y="576263"/>
                </a:cubicBezTo>
                <a:cubicBezTo>
                  <a:pt x="968502" y="589121"/>
                  <a:pt x="978980" y="599504"/>
                  <a:pt x="991934" y="599504"/>
                </a:cubicBezTo>
                <a:cubicBezTo>
                  <a:pt x="1004792" y="599504"/>
                  <a:pt x="1015175" y="589026"/>
                  <a:pt x="1015175" y="576072"/>
                </a:cubicBezTo>
                <a:close/>
                <a:moveTo>
                  <a:pt x="1055084" y="541020"/>
                </a:moveTo>
                <a:cubicBezTo>
                  <a:pt x="1042892" y="541020"/>
                  <a:pt x="1032986" y="551021"/>
                  <a:pt x="1032986" y="563213"/>
                </a:cubicBezTo>
                <a:cubicBezTo>
                  <a:pt x="1032986" y="575405"/>
                  <a:pt x="1042988" y="585311"/>
                  <a:pt x="1055180" y="585311"/>
                </a:cubicBezTo>
                <a:cubicBezTo>
                  <a:pt x="1067467" y="585311"/>
                  <a:pt x="1077278" y="575310"/>
                  <a:pt x="1077278" y="563118"/>
                </a:cubicBezTo>
                <a:cubicBezTo>
                  <a:pt x="1077278" y="550831"/>
                  <a:pt x="1067276" y="540925"/>
                  <a:pt x="1055084" y="541020"/>
                </a:cubicBezTo>
                <a:close/>
                <a:moveTo>
                  <a:pt x="1119378" y="534353"/>
                </a:moveTo>
                <a:cubicBezTo>
                  <a:pt x="1107186" y="534353"/>
                  <a:pt x="1097280" y="544354"/>
                  <a:pt x="1097280" y="556546"/>
                </a:cubicBezTo>
                <a:cubicBezTo>
                  <a:pt x="1097280" y="568738"/>
                  <a:pt x="1107281" y="578644"/>
                  <a:pt x="1119473" y="578644"/>
                </a:cubicBezTo>
                <a:cubicBezTo>
                  <a:pt x="1131761" y="578644"/>
                  <a:pt x="1141571" y="568643"/>
                  <a:pt x="1141571" y="556451"/>
                </a:cubicBezTo>
                <a:cubicBezTo>
                  <a:pt x="1141571" y="544163"/>
                  <a:pt x="1131570" y="534257"/>
                  <a:pt x="1119378" y="534353"/>
                </a:cubicBezTo>
                <a:close/>
                <a:moveTo>
                  <a:pt x="1183958" y="534257"/>
                </a:moveTo>
                <a:cubicBezTo>
                  <a:pt x="1171766" y="534257"/>
                  <a:pt x="1162050" y="544163"/>
                  <a:pt x="1162050" y="556355"/>
                </a:cubicBezTo>
                <a:cubicBezTo>
                  <a:pt x="1162145" y="568452"/>
                  <a:pt x="1171956" y="578263"/>
                  <a:pt x="1184148" y="578263"/>
                </a:cubicBezTo>
                <a:cubicBezTo>
                  <a:pt x="1196340" y="578263"/>
                  <a:pt x="1206056" y="568357"/>
                  <a:pt x="1206056" y="556165"/>
                </a:cubicBezTo>
                <a:cubicBezTo>
                  <a:pt x="1206056" y="544068"/>
                  <a:pt x="1196150" y="534162"/>
                  <a:pt x="1183958" y="534257"/>
                </a:cubicBezTo>
                <a:close/>
                <a:moveTo>
                  <a:pt x="1270730" y="562356"/>
                </a:moveTo>
                <a:cubicBezTo>
                  <a:pt x="1270730" y="550069"/>
                  <a:pt x="1260634" y="540068"/>
                  <a:pt x="1248347" y="540163"/>
                </a:cubicBezTo>
                <a:cubicBezTo>
                  <a:pt x="1235964" y="540163"/>
                  <a:pt x="1226058" y="550259"/>
                  <a:pt x="1226058" y="562547"/>
                </a:cubicBezTo>
                <a:cubicBezTo>
                  <a:pt x="1226153" y="574834"/>
                  <a:pt x="1236155" y="584835"/>
                  <a:pt x="1248442" y="584740"/>
                </a:cubicBezTo>
                <a:cubicBezTo>
                  <a:pt x="1260824" y="584740"/>
                  <a:pt x="1270730" y="574739"/>
                  <a:pt x="1270730" y="562356"/>
                </a:cubicBezTo>
                <a:close/>
                <a:moveTo>
                  <a:pt x="1311783" y="552069"/>
                </a:moveTo>
                <a:cubicBezTo>
                  <a:pt x="1299115" y="552069"/>
                  <a:pt x="1288828" y="562451"/>
                  <a:pt x="1288828" y="575120"/>
                </a:cubicBezTo>
                <a:cubicBezTo>
                  <a:pt x="1288828" y="587788"/>
                  <a:pt x="1299210" y="598075"/>
                  <a:pt x="1311878" y="598075"/>
                </a:cubicBezTo>
                <a:cubicBezTo>
                  <a:pt x="1324547" y="597980"/>
                  <a:pt x="1334834" y="587693"/>
                  <a:pt x="1334738" y="575024"/>
                </a:cubicBezTo>
                <a:cubicBezTo>
                  <a:pt x="1334738" y="562261"/>
                  <a:pt x="1324451" y="551974"/>
                  <a:pt x="1311783" y="552069"/>
                </a:cubicBezTo>
                <a:close/>
                <a:moveTo>
                  <a:pt x="1373600" y="574739"/>
                </a:moveTo>
                <a:cubicBezTo>
                  <a:pt x="1363028" y="574739"/>
                  <a:pt x="1354550" y="583406"/>
                  <a:pt x="1354550" y="593979"/>
                </a:cubicBezTo>
                <a:cubicBezTo>
                  <a:pt x="1354550" y="604552"/>
                  <a:pt x="1363218" y="613029"/>
                  <a:pt x="1373791" y="613029"/>
                </a:cubicBezTo>
                <a:cubicBezTo>
                  <a:pt x="1384364" y="613029"/>
                  <a:pt x="1392841" y="604361"/>
                  <a:pt x="1392841" y="593789"/>
                </a:cubicBezTo>
                <a:cubicBezTo>
                  <a:pt x="1392746" y="583216"/>
                  <a:pt x="1384173" y="574643"/>
                  <a:pt x="1373600" y="574739"/>
                </a:cubicBezTo>
                <a:close/>
                <a:moveTo>
                  <a:pt x="1433417" y="640175"/>
                </a:moveTo>
                <a:cubicBezTo>
                  <a:pt x="1445228" y="640175"/>
                  <a:pt x="1454849" y="630460"/>
                  <a:pt x="1454849" y="618649"/>
                </a:cubicBezTo>
                <a:cubicBezTo>
                  <a:pt x="1454849" y="606838"/>
                  <a:pt x="1445133" y="597218"/>
                  <a:pt x="1433322" y="597218"/>
                </a:cubicBezTo>
                <a:cubicBezTo>
                  <a:pt x="1421416" y="597218"/>
                  <a:pt x="1411891" y="606933"/>
                  <a:pt x="1411891" y="618744"/>
                </a:cubicBezTo>
                <a:cubicBezTo>
                  <a:pt x="1411891" y="630650"/>
                  <a:pt x="1421511" y="640271"/>
                  <a:pt x="1433417" y="640175"/>
                </a:cubicBezTo>
                <a:close/>
                <a:moveTo>
                  <a:pt x="1510189" y="649415"/>
                </a:moveTo>
                <a:cubicBezTo>
                  <a:pt x="1510189" y="638365"/>
                  <a:pt x="1501140" y="629507"/>
                  <a:pt x="1490091" y="629507"/>
                </a:cubicBezTo>
                <a:cubicBezTo>
                  <a:pt x="1479042" y="629507"/>
                  <a:pt x="1470184" y="638556"/>
                  <a:pt x="1470184" y="649510"/>
                </a:cubicBezTo>
                <a:cubicBezTo>
                  <a:pt x="1470279" y="660559"/>
                  <a:pt x="1479233" y="669417"/>
                  <a:pt x="1490282" y="669417"/>
                </a:cubicBezTo>
                <a:cubicBezTo>
                  <a:pt x="1501331" y="669417"/>
                  <a:pt x="1510189" y="660368"/>
                  <a:pt x="1510189" y="649415"/>
                </a:cubicBezTo>
                <a:close/>
                <a:moveTo>
                  <a:pt x="1563719" y="685610"/>
                </a:moveTo>
                <a:cubicBezTo>
                  <a:pt x="1563719" y="674561"/>
                  <a:pt x="1554671" y="665702"/>
                  <a:pt x="1543717" y="665702"/>
                </a:cubicBezTo>
                <a:cubicBezTo>
                  <a:pt x="1532668" y="665702"/>
                  <a:pt x="1523810" y="674751"/>
                  <a:pt x="1523810" y="685705"/>
                </a:cubicBezTo>
                <a:cubicBezTo>
                  <a:pt x="1523905" y="696754"/>
                  <a:pt x="1532858" y="705612"/>
                  <a:pt x="1543907" y="705612"/>
                </a:cubicBezTo>
                <a:cubicBezTo>
                  <a:pt x="1554861" y="705612"/>
                  <a:pt x="1563719" y="696659"/>
                  <a:pt x="1563719" y="685610"/>
                </a:cubicBezTo>
                <a:close/>
                <a:moveTo>
                  <a:pt x="1612868" y="726948"/>
                </a:moveTo>
                <a:cubicBezTo>
                  <a:pt x="1612868" y="716185"/>
                  <a:pt x="1604105" y="707517"/>
                  <a:pt x="1593342" y="707517"/>
                </a:cubicBezTo>
                <a:cubicBezTo>
                  <a:pt x="1582579" y="707517"/>
                  <a:pt x="1573911" y="716280"/>
                  <a:pt x="1573911" y="727043"/>
                </a:cubicBezTo>
                <a:cubicBezTo>
                  <a:pt x="1573911" y="737807"/>
                  <a:pt x="1582674" y="746474"/>
                  <a:pt x="1593437" y="746474"/>
                </a:cubicBezTo>
                <a:cubicBezTo>
                  <a:pt x="1604201" y="746474"/>
                  <a:pt x="1612964" y="737711"/>
                  <a:pt x="1612868" y="726948"/>
                </a:cubicBezTo>
                <a:close/>
                <a:moveTo>
                  <a:pt x="1638776" y="796290"/>
                </a:moveTo>
                <a:cubicBezTo>
                  <a:pt x="1651540" y="796290"/>
                  <a:pt x="1661922" y="785813"/>
                  <a:pt x="1661827" y="773049"/>
                </a:cubicBezTo>
                <a:cubicBezTo>
                  <a:pt x="1661827" y="760286"/>
                  <a:pt x="1651349" y="749903"/>
                  <a:pt x="1638586" y="749999"/>
                </a:cubicBezTo>
                <a:cubicBezTo>
                  <a:pt x="1625822" y="749999"/>
                  <a:pt x="1615440" y="760476"/>
                  <a:pt x="1615535" y="773240"/>
                </a:cubicBezTo>
                <a:cubicBezTo>
                  <a:pt x="1615631" y="786003"/>
                  <a:pt x="1626013" y="796385"/>
                  <a:pt x="1638776" y="796290"/>
                </a:cubicBezTo>
                <a:close/>
                <a:moveTo>
                  <a:pt x="1658874" y="823627"/>
                </a:moveTo>
                <a:cubicBezTo>
                  <a:pt x="1658874" y="834866"/>
                  <a:pt x="1668018" y="843915"/>
                  <a:pt x="1679258" y="843820"/>
                </a:cubicBezTo>
                <a:cubicBezTo>
                  <a:pt x="1690497" y="843820"/>
                  <a:pt x="1699546" y="834676"/>
                  <a:pt x="1699451" y="823436"/>
                </a:cubicBezTo>
                <a:cubicBezTo>
                  <a:pt x="1699355" y="812197"/>
                  <a:pt x="1690307" y="803148"/>
                  <a:pt x="1679067" y="803243"/>
                </a:cubicBezTo>
                <a:cubicBezTo>
                  <a:pt x="1667923" y="803243"/>
                  <a:pt x="1658874" y="812387"/>
                  <a:pt x="1658874" y="823627"/>
                </a:cubicBezTo>
                <a:close/>
                <a:moveTo>
                  <a:pt x="1714595" y="899922"/>
                </a:moveTo>
                <a:cubicBezTo>
                  <a:pt x="1726883" y="899827"/>
                  <a:pt x="1736693" y="889921"/>
                  <a:pt x="1736693" y="877729"/>
                </a:cubicBezTo>
                <a:cubicBezTo>
                  <a:pt x="1736693" y="865442"/>
                  <a:pt x="1726692" y="855631"/>
                  <a:pt x="1714500" y="855631"/>
                </a:cubicBezTo>
                <a:cubicBezTo>
                  <a:pt x="1702308" y="855631"/>
                  <a:pt x="1692402" y="865632"/>
                  <a:pt x="1692402" y="877824"/>
                </a:cubicBezTo>
                <a:cubicBezTo>
                  <a:pt x="1692402" y="890016"/>
                  <a:pt x="1702308" y="899922"/>
                  <a:pt x="1714595" y="899922"/>
                </a:cubicBezTo>
                <a:close/>
                <a:moveTo>
                  <a:pt x="1766316" y="935069"/>
                </a:moveTo>
                <a:cubicBezTo>
                  <a:pt x="1766316" y="922782"/>
                  <a:pt x="1756315" y="912971"/>
                  <a:pt x="1744123" y="912971"/>
                </a:cubicBezTo>
                <a:cubicBezTo>
                  <a:pt x="1731931" y="913067"/>
                  <a:pt x="1722025" y="922973"/>
                  <a:pt x="1722025" y="935165"/>
                </a:cubicBezTo>
                <a:cubicBezTo>
                  <a:pt x="1722025" y="947452"/>
                  <a:pt x="1732026" y="957263"/>
                  <a:pt x="1744218" y="957263"/>
                </a:cubicBezTo>
                <a:cubicBezTo>
                  <a:pt x="1756505" y="957263"/>
                  <a:pt x="1766411" y="947261"/>
                  <a:pt x="1766316" y="935069"/>
                </a:cubicBezTo>
                <a:close/>
                <a:moveTo>
                  <a:pt x="1768126" y="1014984"/>
                </a:moveTo>
                <a:cubicBezTo>
                  <a:pt x="1779080" y="1014984"/>
                  <a:pt x="1787843" y="1006031"/>
                  <a:pt x="1787843" y="995077"/>
                </a:cubicBezTo>
                <a:cubicBezTo>
                  <a:pt x="1787843" y="984123"/>
                  <a:pt x="1778889" y="975265"/>
                  <a:pt x="1767935" y="975360"/>
                </a:cubicBezTo>
                <a:cubicBezTo>
                  <a:pt x="1756982" y="975360"/>
                  <a:pt x="1748123" y="984313"/>
                  <a:pt x="1748218" y="995267"/>
                </a:cubicBezTo>
                <a:cubicBezTo>
                  <a:pt x="1748218" y="1006221"/>
                  <a:pt x="1757172" y="1015079"/>
                  <a:pt x="1768126" y="1014984"/>
                </a:cubicBezTo>
                <a:close/>
                <a:moveTo>
                  <a:pt x="1785842" y="1080230"/>
                </a:moveTo>
                <a:cubicBezTo>
                  <a:pt x="1798415" y="1080230"/>
                  <a:pt x="1808607" y="1069943"/>
                  <a:pt x="1808607" y="1057275"/>
                </a:cubicBezTo>
                <a:cubicBezTo>
                  <a:pt x="1808512" y="1044702"/>
                  <a:pt x="1798320" y="1034510"/>
                  <a:pt x="1785747" y="1034510"/>
                </a:cubicBezTo>
                <a:cubicBezTo>
                  <a:pt x="1773174" y="1034510"/>
                  <a:pt x="1762982" y="1044797"/>
                  <a:pt x="1762982" y="1057370"/>
                </a:cubicBezTo>
                <a:cubicBezTo>
                  <a:pt x="1762982" y="1070039"/>
                  <a:pt x="1773174" y="1080230"/>
                  <a:pt x="1785842" y="1080230"/>
                </a:cubicBezTo>
                <a:close/>
                <a:moveTo>
                  <a:pt x="1797272" y="1143476"/>
                </a:moveTo>
                <a:cubicBezTo>
                  <a:pt x="1809655" y="1143476"/>
                  <a:pt x="1819751" y="1133380"/>
                  <a:pt x="1819656" y="1120902"/>
                </a:cubicBezTo>
                <a:cubicBezTo>
                  <a:pt x="1819656" y="1108520"/>
                  <a:pt x="1809464" y="1098423"/>
                  <a:pt x="1797082" y="1098518"/>
                </a:cubicBezTo>
                <a:cubicBezTo>
                  <a:pt x="1784699" y="1098518"/>
                  <a:pt x="1774603" y="1108710"/>
                  <a:pt x="1774698" y="1121093"/>
                </a:cubicBezTo>
                <a:cubicBezTo>
                  <a:pt x="1774793" y="1133475"/>
                  <a:pt x="1784890" y="1143572"/>
                  <a:pt x="1797272" y="1143476"/>
                </a:cubicBezTo>
                <a:close/>
                <a:moveTo>
                  <a:pt x="1802321" y="1207580"/>
                </a:moveTo>
                <a:cubicBezTo>
                  <a:pt x="1814513" y="1207484"/>
                  <a:pt x="1824418" y="1197578"/>
                  <a:pt x="1824418" y="1185386"/>
                </a:cubicBezTo>
                <a:cubicBezTo>
                  <a:pt x="1824323" y="1173194"/>
                  <a:pt x="1814417" y="1163288"/>
                  <a:pt x="1802130" y="1163288"/>
                </a:cubicBezTo>
                <a:cubicBezTo>
                  <a:pt x="1789843" y="1163288"/>
                  <a:pt x="1780032" y="1173290"/>
                  <a:pt x="1780032" y="1185482"/>
                </a:cubicBezTo>
                <a:cubicBezTo>
                  <a:pt x="1780127" y="1197769"/>
                  <a:pt x="1790129" y="1207675"/>
                  <a:pt x="1802321" y="1207580"/>
                </a:cubicBezTo>
                <a:close/>
                <a:moveTo>
                  <a:pt x="1822990" y="1250061"/>
                </a:moveTo>
                <a:cubicBezTo>
                  <a:pt x="1822990" y="1237774"/>
                  <a:pt x="1812989" y="1227963"/>
                  <a:pt x="1800797" y="1227963"/>
                </a:cubicBezTo>
                <a:cubicBezTo>
                  <a:pt x="1788605" y="1227963"/>
                  <a:pt x="1778699" y="1237964"/>
                  <a:pt x="1778699" y="1250252"/>
                </a:cubicBezTo>
                <a:cubicBezTo>
                  <a:pt x="1778699" y="1262443"/>
                  <a:pt x="1788700" y="1272350"/>
                  <a:pt x="1800892" y="1272350"/>
                </a:cubicBezTo>
                <a:cubicBezTo>
                  <a:pt x="1813179" y="1272159"/>
                  <a:pt x="1823085" y="1262253"/>
                  <a:pt x="1822990" y="1250061"/>
                </a:cubicBezTo>
                <a:close/>
                <a:moveTo>
                  <a:pt x="1814893" y="1314164"/>
                </a:moveTo>
                <a:cubicBezTo>
                  <a:pt x="1814893" y="1302068"/>
                  <a:pt x="1805083" y="1292352"/>
                  <a:pt x="1792986" y="1292447"/>
                </a:cubicBezTo>
                <a:cubicBezTo>
                  <a:pt x="1780985" y="1292543"/>
                  <a:pt x="1771174" y="1302258"/>
                  <a:pt x="1771269" y="1314355"/>
                </a:cubicBezTo>
                <a:cubicBezTo>
                  <a:pt x="1771269" y="1326452"/>
                  <a:pt x="1781080" y="1336167"/>
                  <a:pt x="1793177" y="1336072"/>
                </a:cubicBezTo>
                <a:cubicBezTo>
                  <a:pt x="1805178" y="1336072"/>
                  <a:pt x="1814893" y="1326261"/>
                  <a:pt x="1814893" y="1314164"/>
                </a:cubicBezTo>
                <a:close/>
                <a:moveTo>
                  <a:pt x="1800225" y="1377220"/>
                </a:moveTo>
                <a:cubicBezTo>
                  <a:pt x="1800130" y="1365409"/>
                  <a:pt x="1790605" y="1355979"/>
                  <a:pt x="1778794" y="1355979"/>
                </a:cubicBezTo>
                <a:cubicBezTo>
                  <a:pt x="1766983" y="1355979"/>
                  <a:pt x="1757553" y="1365599"/>
                  <a:pt x="1757553" y="1377410"/>
                </a:cubicBezTo>
                <a:cubicBezTo>
                  <a:pt x="1757648" y="1389221"/>
                  <a:pt x="1767173" y="1398651"/>
                  <a:pt x="1778984" y="1398651"/>
                </a:cubicBezTo>
                <a:cubicBezTo>
                  <a:pt x="1790795" y="1398556"/>
                  <a:pt x="1800320" y="1389031"/>
                  <a:pt x="1800225" y="1377220"/>
                </a:cubicBezTo>
                <a:close/>
                <a:moveTo>
                  <a:pt x="1758601" y="1457801"/>
                </a:moveTo>
                <a:cubicBezTo>
                  <a:pt x="1769174" y="1457801"/>
                  <a:pt x="1777651" y="1449134"/>
                  <a:pt x="1777651" y="1438561"/>
                </a:cubicBezTo>
                <a:cubicBezTo>
                  <a:pt x="1777651" y="1427988"/>
                  <a:pt x="1768983" y="1419416"/>
                  <a:pt x="1758506" y="1419511"/>
                </a:cubicBezTo>
                <a:cubicBezTo>
                  <a:pt x="1747933" y="1419511"/>
                  <a:pt x="1739360" y="1428179"/>
                  <a:pt x="1739456" y="1438751"/>
                </a:cubicBezTo>
                <a:cubicBezTo>
                  <a:pt x="1739456" y="1449324"/>
                  <a:pt x="1748028" y="1457801"/>
                  <a:pt x="1758601" y="1457801"/>
                </a:cubicBezTo>
                <a:close/>
                <a:moveTo>
                  <a:pt x="1752600" y="1497616"/>
                </a:moveTo>
                <a:cubicBezTo>
                  <a:pt x="1752600" y="1486281"/>
                  <a:pt x="1743361" y="1477137"/>
                  <a:pt x="1732026" y="1477232"/>
                </a:cubicBezTo>
                <a:cubicBezTo>
                  <a:pt x="1720691" y="1477328"/>
                  <a:pt x="1711547" y="1486472"/>
                  <a:pt x="1711643" y="1497806"/>
                </a:cubicBezTo>
                <a:cubicBezTo>
                  <a:pt x="1711643" y="1509141"/>
                  <a:pt x="1720882" y="1518285"/>
                  <a:pt x="1732217" y="1518190"/>
                </a:cubicBezTo>
                <a:cubicBezTo>
                  <a:pt x="1743551" y="1518095"/>
                  <a:pt x="1752695" y="1508951"/>
                  <a:pt x="1752600" y="1497616"/>
                </a:cubicBezTo>
                <a:close/>
                <a:moveTo>
                  <a:pt x="1700117" y="1572768"/>
                </a:moveTo>
                <a:cubicBezTo>
                  <a:pt x="1710595" y="1572768"/>
                  <a:pt x="1719072" y="1564196"/>
                  <a:pt x="1718977" y="1553718"/>
                </a:cubicBezTo>
                <a:cubicBezTo>
                  <a:pt x="1718977" y="1543241"/>
                  <a:pt x="1710404" y="1534763"/>
                  <a:pt x="1699927" y="1534859"/>
                </a:cubicBezTo>
                <a:cubicBezTo>
                  <a:pt x="1689449" y="1534859"/>
                  <a:pt x="1680972" y="1543431"/>
                  <a:pt x="1681067" y="1553909"/>
                </a:cubicBezTo>
                <a:cubicBezTo>
                  <a:pt x="1681163" y="1564291"/>
                  <a:pt x="1689640" y="1572768"/>
                  <a:pt x="1700117" y="1572768"/>
                </a:cubicBezTo>
                <a:close/>
                <a:moveTo>
                  <a:pt x="1662589" y="1626203"/>
                </a:moveTo>
                <a:cubicBezTo>
                  <a:pt x="1673543" y="1626108"/>
                  <a:pt x="1682306" y="1617250"/>
                  <a:pt x="1682306" y="1606296"/>
                </a:cubicBezTo>
                <a:cubicBezTo>
                  <a:pt x="1682210" y="1595342"/>
                  <a:pt x="1673352" y="1586484"/>
                  <a:pt x="1662398" y="1586579"/>
                </a:cubicBezTo>
                <a:cubicBezTo>
                  <a:pt x="1651445" y="1586579"/>
                  <a:pt x="1642586" y="1595533"/>
                  <a:pt x="1642682" y="1606487"/>
                </a:cubicBezTo>
                <a:cubicBezTo>
                  <a:pt x="1642777" y="1617440"/>
                  <a:pt x="1651635" y="1626299"/>
                  <a:pt x="1662589" y="1626203"/>
                </a:cubicBezTo>
                <a:close/>
                <a:moveTo>
                  <a:pt x="1638395" y="1654969"/>
                </a:moveTo>
                <a:cubicBezTo>
                  <a:pt x="1638395" y="1644777"/>
                  <a:pt x="1630013" y="1636586"/>
                  <a:pt x="1619822" y="1636586"/>
                </a:cubicBezTo>
                <a:cubicBezTo>
                  <a:pt x="1609630" y="1636586"/>
                  <a:pt x="1601438" y="1644872"/>
                  <a:pt x="1601438" y="1655064"/>
                </a:cubicBezTo>
                <a:cubicBezTo>
                  <a:pt x="1601438" y="1665256"/>
                  <a:pt x="1609820" y="1673447"/>
                  <a:pt x="1619917" y="1673447"/>
                </a:cubicBezTo>
                <a:cubicBezTo>
                  <a:pt x="1630204" y="1673447"/>
                  <a:pt x="1638395" y="1665161"/>
                  <a:pt x="1638395" y="1654969"/>
                </a:cubicBezTo>
                <a:close/>
                <a:moveTo>
                  <a:pt x="1591818" y="1699070"/>
                </a:moveTo>
                <a:cubicBezTo>
                  <a:pt x="1591818" y="1688497"/>
                  <a:pt x="1583150" y="1680020"/>
                  <a:pt x="1572578" y="1680020"/>
                </a:cubicBezTo>
                <a:cubicBezTo>
                  <a:pt x="1562005" y="1680020"/>
                  <a:pt x="1553528" y="1688687"/>
                  <a:pt x="1553528" y="1699260"/>
                </a:cubicBezTo>
                <a:cubicBezTo>
                  <a:pt x="1553528" y="1709833"/>
                  <a:pt x="1562100" y="1718405"/>
                  <a:pt x="1572673" y="1718310"/>
                </a:cubicBezTo>
                <a:cubicBezTo>
                  <a:pt x="1583341" y="1718215"/>
                  <a:pt x="1591913" y="1709642"/>
                  <a:pt x="1591818" y="1699070"/>
                </a:cubicBezTo>
                <a:close/>
                <a:moveTo>
                  <a:pt x="1539621" y="1738313"/>
                </a:moveTo>
                <a:cubicBezTo>
                  <a:pt x="1539621" y="1728216"/>
                  <a:pt x="1531334" y="1720025"/>
                  <a:pt x="1521238" y="1720120"/>
                </a:cubicBezTo>
                <a:cubicBezTo>
                  <a:pt x="1511141" y="1720120"/>
                  <a:pt x="1502950" y="1728407"/>
                  <a:pt x="1503045" y="1738503"/>
                </a:cubicBezTo>
                <a:cubicBezTo>
                  <a:pt x="1503045" y="1748600"/>
                  <a:pt x="1511332" y="1756791"/>
                  <a:pt x="1521428" y="1756696"/>
                </a:cubicBezTo>
                <a:cubicBezTo>
                  <a:pt x="1531430" y="1756601"/>
                  <a:pt x="1539621" y="1748409"/>
                  <a:pt x="1539621" y="1738313"/>
                </a:cubicBezTo>
                <a:close/>
                <a:moveTo>
                  <a:pt x="1466374" y="1790414"/>
                </a:moveTo>
                <a:cubicBezTo>
                  <a:pt x="1476375" y="1790414"/>
                  <a:pt x="1484471" y="1782223"/>
                  <a:pt x="1484471" y="1772222"/>
                </a:cubicBezTo>
                <a:cubicBezTo>
                  <a:pt x="1484471" y="1762220"/>
                  <a:pt x="1476280" y="1754124"/>
                  <a:pt x="1466279" y="1754124"/>
                </a:cubicBezTo>
                <a:cubicBezTo>
                  <a:pt x="1456277" y="1754124"/>
                  <a:pt x="1448181" y="1762316"/>
                  <a:pt x="1448181" y="1772317"/>
                </a:cubicBezTo>
                <a:cubicBezTo>
                  <a:pt x="1448181" y="1782413"/>
                  <a:pt x="1456373" y="1790510"/>
                  <a:pt x="1466374" y="1790414"/>
                </a:cubicBezTo>
                <a:close/>
                <a:moveTo>
                  <a:pt x="1408081" y="1783461"/>
                </a:moveTo>
                <a:cubicBezTo>
                  <a:pt x="1398651" y="1783556"/>
                  <a:pt x="1391031" y="1791176"/>
                  <a:pt x="1391031" y="1800701"/>
                </a:cubicBezTo>
                <a:cubicBezTo>
                  <a:pt x="1391031" y="1810131"/>
                  <a:pt x="1398746" y="1817751"/>
                  <a:pt x="1408176" y="1817751"/>
                </a:cubicBezTo>
                <a:cubicBezTo>
                  <a:pt x="1417606" y="1817751"/>
                  <a:pt x="1425226" y="1810036"/>
                  <a:pt x="1425226" y="1800606"/>
                </a:cubicBezTo>
                <a:cubicBezTo>
                  <a:pt x="1425226" y="1791081"/>
                  <a:pt x="1417511" y="1783366"/>
                  <a:pt x="1408081" y="1783461"/>
                </a:cubicBezTo>
                <a:close/>
                <a:moveTo>
                  <a:pt x="1347407" y="1806321"/>
                </a:moveTo>
                <a:cubicBezTo>
                  <a:pt x="1338263" y="1806321"/>
                  <a:pt x="1330833" y="1813846"/>
                  <a:pt x="1330833" y="1822990"/>
                </a:cubicBezTo>
                <a:cubicBezTo>
                  <a:pt x="1330833" y="1832134"/>
                  <a:pt x="1338358" y="1839563"/>
                  <a:pt x="1347502" y="1839563"/>
                </a:cubicBezTo>
                <a:cubicBezTo>
                  <a:pt x="1356646" y="1839563"/>
                  <a:pt x="1364075" y="1832039"/>
                  <a:pt x="1364075" y="1822895"/>
                </a:cubicBezTo>
                <a:cubicBezTo>
                  <a:pt x="1364075" y="1813655"/>
                  <a:pt x="1356551" y="1806226"/>
                  <a:pt x="1347407" y="1806321"/>
                </a:cubicBezTo>
                <a:close/>
                <a:moveTo>
                  <a:pt x="1284827" y="1822418"/>
                </a:moveTo>
                <a:cubicBezTo>
                  <a:pt x="1275683" y="1822418"/>
                  <a:pt x="1268254" y="1829943"/>
                  <a:pt x="1268254" y="1839087"/>
                </a:cubicBezTo>
                <a:cubicBezTo>
                  <a:pt x="1268254" y="1848231"/>
                  <a:pt x="1275779" y="1855661"/>
                  <a:pt x="1284923" y="1855661"/>
                </a:cubicBezTo>
                <a:cubicBezTo>
                  <a:pt x="1294067" y="1855661"/>
                  <a:pt x="1301496" y="1848136"/>
                  <a:pt x="1301496" y="1838992"/>
                </a:cubicBezTo>
                <a:cubicBezTo>
                  <a:pt x="1301496" y="1829848"/>
                  <a:pt x="1293971" y="1822418"/>
                  <a:pt x="1284827" y="1822418"/>
                </a:cubicBezTo>
                <a:close/>
                <a:moveTo>
                  <a:pt x="1220914" y="1832324"/>
                </a:moveTo>
                <a:cubicBezTo>
                  <a:pt x="1211771" y="1832324"/>
                  <a:pt x="1204341" y="1839849"/>
                  <a:pt x="1204341" y="1848993"/>
                </a:cubicBezTo>
                <a:cubicBezTo>
                  <a:pt x="1204341" y="1858137"/>
                  <a:pt x="1211866" y="1865567"/>
                  <a:pt x="1221010" y="1865567"/>
                </a:cubicBezTo>
                <a:cubicBezTo>
                  <a:pt x="1230154" y="1865567"/>
                  <a:pt x="1237583" y="1858042"/>
                  <a:pt x="1237583" y="1848898"/>
                </a:cubicBezTo>
                <a:cubicBezTo>
                  <a:pt x="1237583" y="1839659"/>
                  <a:pt x="1230059" y="1832324"/>
                  <a:pt x="1220914" y="1832324"/>
                </a:cubicBezTo>
                <a:close/>
                <a:moveTo>
                  <a:pt x="1156621" y="1910334"/>
                </a:moveTo>
                <a:cubicBezTo>
                  <a:pt x="1148906" y="1910334"/>
                  <a:pt x="1142524" y="1916716"/>
                  <a:pt x="1142619" y="1924526"/>
                </a:cubicBezTo>
                <a:cubicBezTo>
                  <a:pt x="1142619" y="1932337"/>
                  <a:pt x="1149001" y="1938623"/>
                  <a:pt x="1156811" y="1938528"/>
                </a:cubicBezTo>
                <a:cubicBezTo>
                  <a:pt x="1164622" y="1938528"/>
                  <a:pt x="1170908" y="1932146"/>
                  <a:pt x="1170813" y="1924336"/>
                </a:cubicBezTo>
                <a:cubicBezTo>
                  <a:pt x="1170813" y="1916621"/>
                  <a:pt x="1164431" y="1910334"/>
                  <a:pt x="1156621" y="1910334"/>
                </a:cubicBezTo>
                <a:close/>
                <a:moveTo>
                  <a:pt x="1092041" y="1908143"/>
                </a:moveTo>
                <a:cubicBezTo>
                  <a:pt x="1084517" y="1908143"/>
                  <a:pt x="1078421" y="1914239"/>
                  <a:pt x="1078516" y="1921764"/>
                </a:cubicBezTo>
                <a:cubicBezTo>
                  <a:pt x="1078516" y="1929289"/>
                  <a:pt x="1084612" y="1935289"/>
                  <a:pt x="1092137" y="1935289"/>
                </a:cubicBezTo>
                <a:cubicBezTo>
                  <a:pt x="1099661" y="1935289"/>
                  <a:pt x="1105757" y="1929193"/>
                  <a:pt x="1105662" y="1921669"/>
                </a:cubicBezTo>
                <a:cubicBezTo>
                  <a:pt x="1105662" y="1914239"/>
                  <a:pt x="1099566" y="1908143"/>
                  <a:pt x="1092041" y="1908143"/>
                </a:cubicBezTo>
                <a:close/>
                <a:moveTo>
                  <a:pt x="1027938" y="1900428"/>
                </a:moveTo>
                <a:cubicBezTo>
                  <a:pt x="1020794" y="1900428"/>
                  <a:pt x="1014984" y="1906238"/>
                  <a:pt x="1015079" y="1913382"/>
                </a:cubicBezTo>
                <a:cubicBezTo>
                  <a:pt x="1015079" y="1920526"/>
                  <a:pt x="1020890" y="1926241"/>
                  <a:pt x="1028033" y="1926241"/>
                </a:cubicBezTo>
                <a:cubicBezTo>
                  <a:pt x="1035177" y="1926241"/>
                  <a:pt x="1040892" y="1920431"/>
                  <a:pt x="1040892" y="1913287"/>
                </a:cubicBezTo>
                <a:cubicBezTo>
                  <a:pt x="1040892" y="1906143"/>
                  <a:pt x="1035082" y="1900333"/>
                  <a:pt x="1027938" y="1900428"/>
                </a:cubicBezTo>
                <a:close/>
                <a:moveTo>
                  <a:pt x="964883" y="1887284"/>
                </a:moveTo>
                <a:cubicBezTo>
                  <a:pt x="958310" y="1887284"/>
                  <a:pt x="952976" y="1892713"/>
                  <a:pt x="952976" y="1899285"/>
                </a:cubicBezTo>
                <a:cubicBezTo>
                  <a:pt x="952976" y="1905857"/>
                  <a:pt x="958310" y="1911191"/>
                  <a:pt x="964883" y="1911191"/>
                </a:cubicBezTo>
                <a:cubicBezTo>
                  <a:pt x="971455" y="1911191"/>
                  <a:pt x="976789" y="1905857"/>
                  <a:pt x="976789" y="1899285"/>
                </a:cubicBezTo>
                <a:cubicBezTo>
                  <a:pt x="976789" y="1892522"/>
                  <a:pt x="971455" y="1887188"/>
                  <a:pt x="964883" y="1887284"/>
                </a:cubicBezTo>
                <a:close/>
                <a:moveTo>
                  <a:pt x="903351" y="1868710"/>
                </a:moveTo>
                <a:cubicBezTo>
                  <a:pt x="897446" y="1868710"/>
                  <a:pt x="892683" y="1873568"/>
                  <a:pt x="892683" y="1879473"/>
                </a:cubicBezTo>
                <a:cubicBezTo>
                  <a:pt x="892683" y="1885379"/>
                  <a:pt x="897541" y="1890236"/>
                  <a:pt x="903446" y="1890141"/>
                </a:cubicBezTo>
                <a:cubicBezTo>
                  <a:pt x="909352" y="1890141"/>
                  <a:pt x="914114" y="1885283"/>
                  <a:pt x="914114" y="1879378"/>
                </a:cubicBezTo>
                <a:cubicBezTo>
                  <a:pt x="914114" y="1873472"/>
                  <a:pt x="909257" y="1868614"/>
                  <a:pt x="903351" y="1868710"/>
                </a:cubicBezTo>
                <a:close/>
                <a:moveTo>
                  <a:pt x="843820" y="1840135"/>
                </a:moveTo>
                <a:cubicBezTo>
                  <a:pt x="836009" y="1840135"/>
                  <a:pt x="829723" y="1846517"/>
                  <a:pt x="829818" y="1854327"/>
                </a:cubicBezTo>
                <a:cubicBezTo>
                  <a:pt x="829818" y="1862138"/>
                  <a:pt x="836200" y="1868424"/>
                  <a:pt x="844010" y="1868329"/>
                </a:cubicBezTo>
                <a:cubicBezTo>
                  <a:pt x="851821" y="1868329"/>
                  <a:pt x="858107" y="1861947"/>
                  <a:pt x="858012" y="1854232"/>
                </a:cubicBezTo>
                <a:cubicBezTo>
                  <a:pt x="857917" y="1846421"/>
                  <a:pt x="851535" y="1840135"/>
                  <a:pt x="843820" y="1840135"/>
                </a:cubicBezTo>
                <a:close/>
                <a:moveTo>
                  <a:pt x="786765" y="1811560"/>
                </a:moveTo>
                <a:cubicBezTo>
                  <a:pt x="780002" y="1811560"/>
                  <a:pt x="774573" y="1817084"/>
                  <a:pt x="774573" y="1823847"/>
                </a:cubicBezTo>
                <a:cubicBezTo>
                  <a:pt x="774573" y="1830610"/>
                  <a:pt x="780098" y="1836039"/>
                  <a:pt x="786860" y="1836039"/>
                </a:cubicBezTo>
                <a:cubicBezTo>
                  <a:pt x="793623" y="1836039"/>
                  <a:pt x="799052" y="1830514"/>
                  <a:pt x="799052" y="1823752"/>
                </a:cubicBezTo>
                <a:cubicBezTo>
                  <a:pt x="799052" y="1816989"/>
                  <a:pt x="793528" y="1811560"/>
                  <a:pt x="786765" y="1811560"/>
                </a:cubicBezTo>
                <a:close/>
                <a:moveTo>
                  <a:pt x="732663" y="1774412"/>
                </a:moveTo>
                <a:cubicBezTo>
                  <a:pt x="724948" y="1774412"/>
                  <a:pt x="718757" y="1780699"/>
                  <a:pt x="718757" y="1788414"/>
                </a:cubicBezTo>
                <a:cubicBezTo>
                  <a:pt x="718757" y="1796129"/>
                  <a:pt x="725043" y="1802321"/>
                  <a:pt x="732758" y="1802321"/>
                </a:cubicBezTo>
                <a:cubicBezTo>
                  <a:pt x="740474" y="1802321"/>
                  <a:pt x="746665" y="1796034"/>
                  <a:pt x="746665" y="1788319"/>
                </a:cubicBezTo>
                <a:cubicBezTo>
                  <a:pt x="746665" y="1780604"/>
                  <a:pt x="740378" y="1774412"/>
                  <a:pt x="732663" y="1774412"/>
                </a:cubicBezTo>
                <a:close/>
                <a:moveTo>
                  <a:pt x="681990" y="1736312"/>
                </a:moveTo>
                <a:cubicBezTo>
                  <a:pt x="675418" y="1736312"/>
                  <a:pt x="670084" y="1741742"/>
                  <a:pt x="670084" y="1748314"/>
                </a:cubicBezTo>
                <a:cubicBezTo>
                  <a:pt x="670084" y="1754886"/>
                  <a:pt x="675418" y="1760220"/>
                  <a:pt x="682085" y="1760220"/>
                </a:cubicBezTo>
                <a:cubicBezTo>
                  <a:pt x="688658" y="1760220"/>
                  <a:pt x="693992" y="1754886"/>
                  <a:pt x="693992" y="1748314"/>
                </a:cubicBezTo>
                <a:cubicBezTo>
                  <a:pt x="693992" y="1741742"/>
                  <a:pt x="688562" y="1736312"/>
                  <a:pt x="681990" y="1736312"/>
                </a:cubicBezTo>
                <a:close/>
                <a:moveTo>
                  <a:pt x="635127" y="1690307"/>
                </a:moveTo>
                <a:cubicBezTo>
                  <a:pt x="627698" y="1690307"/>
                  <a:pt x="621697" y="1696403"/>
                  <a:pt x="621697" y="1703832"/>
                </a:cubicBezTo>
                <a:cubicBezTo>
                  <a:pt x="621697" y="1711262"/>
                  <a:pt x="627793" y="1717262"/>
                  <a:pt x="635127" y="1717167"/>
                </a:cubicBezTo>
                <a:cubicBezTo>
                  <a:pt x="642557" y="1717167"/>
                  <a:pt x="648557" y="1711071"/>
                  <a:pt x="648462" y="1703642"/>
                </a:cubicBezTo>
                <a:cubicBezTo>
                  <a:pt x="648557" y="1696307"/>
                  <a:pt x="642461" y="1690307"/>
                  <a:pt x="635127" y="1690307"/>
                </a:cubicBezTo>
                <a:close/>
                <a:moveTo>
                  <a:pt x="592360" y="1641920"/>
                </a:moveTo>
                <a:cubicBezTo>
                  <a:pt x="585026" y="1641920"/>
                  <a:pt x="579120" y="1647920"/>
                  <a:pt x="579120" y="1655255"/>
                </a:cubicBezTo>
                <a:cubicBezTo>
                  <a:pt x="579120" y="1662589"/>
                  <a:pt x="585121" y="1668494"/>
                  <a:pt x="592455" y="1668494"/>
                </a:cubicBezTo>
                <a:cubicBezTo>
                  <a:pt x="599789" y="1668494"/>
                  <a:pt x="605695" y="1662493"/>
                  <a:pt x="605695" y="1655159"/>
                </a:cubicBezTo>
                <a:cubicBezTo>
                  <a:pt x="605695" y="1647825"/>
                  <a:pt x="599694" y="1641920"/>
                  <a:pt x="592360" y="1641920"/>
                </a:cubicBezTo>
                <a:close/>
                <a:moveTo>
                  <a:pt x="554260" y="1616297"/>
                </a:moveTo>
                <a:cubicBezTo>
                  <a:pt x="561594" y="1616297"/>
                  <a:pt x="567500" y="1610297"/>
                  <a:pt x="567500" y="1602962"/>
                </a:cubicBezTo>
                <a:cubicBezTo>
                  <a:pt x="567500" y="1595628"/>
                  <a:pt x="561499" y="1589723"/>
                  <a:pt x="554165" y="1589723"/>
                </a:cubicBezTo>
                <a:cubicBezTo>
                  <a:pt x="546830" y="1589723"/>
                  <a:pt x="540925" y="1595723"/>
                  <a:pt x="540925" y="1603058"/>
                </a:cubicBezTo>
                <a:cubicBezTo>
                  <a:pt x="541020" y="1610392"/>
                  <a:pt x="547021" y="1616297"/>
                  <a:pt x="554260" y="1616297"/>
                </a:cubicBezTo>
                <a:close/>
                <a:moveTo>
                  <a:pt x="520922" y="1561243"/>
                </a:moveTo>
                <a:cubicBezTo>
                  <a:pt x="528447" y="1561148"/>
                  <a:pt x="534448" y="1555052"/>
                  <a:pt x="534448" y="1547622"/>
                </a:cubicBezTo>
                <a:cubicBezTo>
                  <a:pt x="534448" y="1540097"/>
                  <a:pt x="528352" y="1534001"/>
                  <a:pt x="520827" y="1534097"/>
                </a:cubicBezTo>
                <a:cubicBezTo>
                  <a:pt x="513302" y="1534097"/>
                  <a:pt x="507206" y="1540193"/>
                  <a:pt x="507301" y="1547717"/>
                </a:cubicBezTo>
                <a:cubicBezTo>
                  <a:pt x="507301" y="1555242"/>
                  <a:pt x="513398" y="1561243"/>
                  <a:pt x="520922" y="1561243"/>
                </a:cubicBezTo>
                <a:close/>
                <a:moveTo>
                  <a:pt x="492633" y="1505426"/>
                </a:moveTo>
                <a:cubicBezTo>
                  <a:pt x="501396" y="1505426"/>
                  <a:pt x="508540" y="1498283"/>
                  <a:pt x="508540" y="1489424"/>
                </a:cubicBezTo>
                <a:cubicBezTo>
                  <a:pt x="508540" y="1480661"/>
                  <a:pt x="501301" y="1473518"/>
                  <a:pt x="492538" y="1473518"/>
                </a:cubicBezTo>
                <a:cubicBezTo>
                  <a:pt x="483775" y="1473518"/>
                  <a:pt x="476631" y="1480661"/>
                  <a:pt x="476631" y="1489520"/>
                </a:cubicBezTo>
                <a:cubicBezTo>
                  <a:pt x="476726" y="1498378"/>
                  <a:pt x="483870" y="1505522"/>
                  <a:pt x="492633" y="1505426"/>
                </a:cubicBezTo>
                <a:close/>
                <a:moveTo>
                  <a:pt x="469773" y="1443704"/>
                </a:moveTo>
                <a:cubicBezTo>
                  <a:pt x="477869" y="1443704"/>
                  <a:pt x="484346" y="1437132"/>
                  <a:pt x="484346" y="1429036"/>
                </a:cubicBezTo>
                <a:cubicBezTo>
                  <a:pt x="484346" y="1420939"/>
                  <a:pt x="477774" y="1414463"/>
                  <a:pt x="469678" y="1414463"/>
                </a:cubicBezTo>
                <a:cubicBezTo>
                  <a:pt x="461582" y="1414463"/>
                  <a:pt x="455105" y="1421035"/>
                  <a:pt x="455105" y="1429131"/>
                </a:cubicBezTo>
                <a:cubicBezTo>
                  <a:pt x="455105" y="1437227"/>
                  <a:pt x="461677" y="1443704"/>
                  <a:pt x="469773" y="1443704"/>
                </a:cubicBezTo>
                <a:close/>
                <a:moveTo>
                  <a:pt x="469011" y="1366742"/>
                </a:moveTo>
                <a:cubicBezTo>
                  <a:pt x="469011" y="1357503"/>
                  <a:pt x="461486" y="1349978"/>
                  <a:pt x="452152" y="1350074"/>
                </a:cubicBezTo>
                <a:cubicBezTo>
                  <a:pt x="442913" y="1350074"/>
                  <a:pt x="435388" y="1357598"/>
                  <a:pt x="435388" y="1366933"/>
                </a:cubicBezTo>
                <a:cubicBezTo>
                  <a:pt x="435388" y="1376172"/>
                  <a:pt x="442913" y="1383697"/>
                  <a:pt x="452247" y="1383602"/>
                </a:cubicBezTo>
                <a:cubicBezTo>
                  <a:pt x="461582" y="1383602"/>
                  <a:pt x="469106" y="1376077"/>
                  <a:pt x="469011" y="1366742"/>
                </a:cubicBezTo>
                <a:close/>
                <a:moveTo>
                  <a:pt x="440531" y="1320070"/>
                </a:moveTo>
                <a:cubicBezTo>
                  <a:pt x="449771" y="1320070"/>
                  <a:pt x="457295" y="1312545"/>
                  <a:pt x="457295" y="1303211"/>
                </a:cubicBezTo>
                <a:cubicBezTo>
                  <a:pt x="457295" y="1293971"/>
                  <a:pt x="449771" y="1286447"/>
                  <a:pt x="440436" y="1286542"/>
                </a:cubicBezTo>
                <a:cubicBezTo>
                  <a:pt x="431197" y="1286542"/>
                  <a:pt x="423672" y="1294067"/>
                  <a:pt x="423672" y="1303401"/>
                </a:cubicBezTo>
                <a:cubicBezTo>
                  <a:pt x="423767" y="1312545"/>
                  <a:pt x="431292" y="1320070"/>
                  <a:pt x="440531" y="1320070"/>
                </a:cubicBezTo>
                <a:close/>
                <a:moveTo>
                  <a:pt x="453295" y="1238822"/>
                </a:moveTo>
                <a:cubicBezTo>
                  <a:pt x="453295" y="1228439"/>
                  <a:pt x="444818" y="1220057"/>
                  <a:pt x="434435" y="1220057"/>
                </a:cubicBezTo>
                <a:cubicBezTo>
                  <a:pt x="424053" y="1220057"/>
                  <a:pt x="415671" y="1228535"/>
                  <a:pt x="415671" y="1238917"/>
                </a:cubicBezTo>
                <a:cubicBezTo>
                  <a:pt x="415671" y="1249299"/>
                  <a:pt x="424148" y="1257681"/>
                  <a:pt x="434531" y="1257681"/>
                </a:cubicBezTo>
                <a:cubicBezTo>
                  <a:pt x="444913" y="1257681"/>
                  <a:pt x="453295" y="1249204"/>
                  <a:pt x="453295" y="1238822"/>
                </a:cubicBezTo>
                <a:close/>
                <a:moveTo>
                  <a:pt x="434150" y="1154811"/>
                </a:moveTo>
                <a:cubicBezTo>
                  <a:pt x="423386" y="1154811"/>
                  <a:pt x="414719" y="1163574"/>
                  <a:pt x="414719" y="1174337"/>
                </a:cubicBezTo>
                <a:cubicBezTo>
                  <a:pt x="414719" y="1185101"/>
                  <a:pt x="423482" y="1193768"/>
                  <a:pt x="434245" y="1193768"/>
                </a:cubicBezTo>
                <a:cubicBezTo>
                  <a:pt x="445008" y="1193673"/>
                  <a:pt x="453676" y="1185005"/>
                  <a:pt x="453676" y="1174242"/>
                </a:cubicBezTo>
                <a:cubicBezTo>
                  <a:pt x="453676" y="1163384"/>
                  <a:pt x="444913" y="1154716"/>
                  <a:pt x="434150" y="1154811"/>
                </a:cubicBezTo>
                <a:close/>
                <a:moveTo>
                  <a:pt x="439769" y="1090327"/>
                </a:moveTo>
                <a:cubicBezTo>
                  <a:pt x="429006" y="1090327"/>
                  <a:pt x="420338" y="1099090"/>
                  <a:pt x="420338" y="1109853"/>
                </a:cubicBezTo>
                <a:cubicBezTo>
                  <a:pt x="420338" y="1120616"/>
                  <a:pt x="429101" y="1129284"/>
                  <a:pt x="439865" y="1129284"/>
                </a:cubicBezTo>
                <a:cubicBezTo>
                  <a:pt x="450628" y="1129284"/>
                  <a:pt x="459296" y="1120521"/>
                  <a:pt x="459296" y="1109758"/>
                </a:cubicBezTo>
                <a:cubicBezTo>
                  <a:pt x="459200" y="1098995"/>
                  <a:pt x="450437" y="1090327"/>
                  <a:pt x="439769" y="1090327"/>
                </a:cubicBezTo>
                <a:close/>
                <a:moveTo>
                  <a:pt x="470059" y="1046131"/>
                </a:moveTo>
                <a:cubicBezTo>
                  <a:pt x="470059" y="1035653"/>
                  <a:pt x="461486" y="1027176"/>
                  <a:pt x="451009" y="1027271"/>
                </a:cubicBezTo>
                <a:cubicBezTo>
                  <a:pt x="440531" y="1027271"/>
                  <a:pt x="432054" y="1035844"/>
                  <a:pt x="432054" y="1046321"/>
                </a:cubicBezTo>
                <a:cubicBezTo>
                  <a:pt x="432054" y="1056799"/>
                  <a:pt x="440626" y="1065276"/>
                  <a:pt x="451104" y="1065181"/>
                </a:cubicBezTo>
                <a:cubicBezTo>
                  <a:pt x="461677" y="1065086"/>
                  <a:pt x="470154" y="1056608"/>
                  <a:pt x="470059" y="1046131"/>
                </a:cubicBezTo>
                <a:close/>
                <a:moveTo>
                  <a:pt x="486156" y="983742"/>
                </a:moveTo>
                <a:cubicBezTo>
                  <a:pt x="486156" y="973741"/>
                  <a:pt x="477965" y="965645"/>
                  <a:pt x="467963" y="965645"/>
                </a:cubicBezTo>
                <a:cubicBezTo>
                  <a:pt x="457962" y="965645"/>
                  <a:pt x="449866" y="973836"/>
                  <a:pt x="449866" y="983837"/>
                </a:cubicBezTo>
                <a:cubicBezTo>
                  <a:pt x="449961" y="993838"/>
                  <a:pt x="458057" y="1001935"/>
                  <a:pt x="468059" y="1001935"/>
                </a:cubicBezTo>
                <a:cubicBezTo>
                  <a:pt x="478155" y="1001935"/>
                  <a:pt x="486251" y="993743"/>
                  <a:pt x="486156" y="983742"/>
                </a:cubicBezTo>
                <a:close/>
                <a:moveTo>
                  <a:pt x="469773" y="923258"/>
                </a:moveTo>
                <a:cubicBezTo>
                  <a:pt x="469773" y="934784"/>
                  <a:pt x="479203" y="944023"/>
                  <a:pt x="490633" y="944023"/>
                </a:cubicBezTo>
                <a:cubicBezTo>
                  <a:pt x="502158" y="944023"/>
                  <a:pt x="511397" y="934593"/>
                  <a:pt x="511397" y="923163"/>
                </a:cubicBezTo>
                <a:cubicBezTo>
                  <a:pt x="511397" y="911638"/>
                  <a:pt x="502063" y="902399"/>
                  <a:pt x="490538" y="902399"/>
                </a:cubicBezTo>
                <a:cubicBezTo>
                  <a:pt x="479012" y="902494"/>
                  <a:pt x="469773" y="911733"/>
                  <a:pt x="469773" y="923258"/>
                </a:cubicBezTo>
                <a:close/>
                <a:moveTo>
                  <a:pt x="498443" y="864965"/>
                </a:moveTo>
                <a:cubicBezTo>
                  <a:pt x="498539" y="876014"/>
                  <a:pt x="507492" y="884873"/>
                  <a:pt x="518541" y="884873"/>
                </a:cubicBezTo>
                <a:cubicBezTo>
                  <a:pt x="529590" y="884777"/>
                  <a:pt x="538448" y="875824"/>
                  <a:pt x="538448" y="864775"/>
                </a:cubicBezTo>
                <a:cubicBezTo>
                  <a:pt x="538448" y="853726"/>
                  <a:pt x="529400" y="844868"/>
                  <a:pt x="518350" y="844868"/>
                </a:cubicBezTo>
                <a:cubicBezTo>
                  <a:pt x="507301" y="844963"/>
                  <a:pt x="498443" y="853916"/>
                  <a:pt x="498443" y="864965"/>
                </a:cubicBezTo>
                <a:close/>
                <a:moveTo>
                  <a:pt x="528923" y="809339"/>
                </a:moveTo>
                <a:cubicBezTo>
                  <a:pt x="528923" y="821722"/>
                  <a:pt x="539115" y="831818"/>
                  <a:pt x="551498" y="831723"/>
                </a:cubicBezTo>
                <a:cubicBezTo>
                  <a:pt x="563880" y="831723"/>
                  <a:pt x="573977" y="821531"/>
                  <a:pt x="573881" y="809149"/>
                </a:cubicBezTo>
                <a:cubicBezTo>
                  <a:pt x="573881" y="796766"/>
                  <a:pt x="563690" y="786670"/>
                  <a:pt x="551307" y="786765"/>
                </a:cubicBezTo>
                <a:cubicBezTo>
                  <a:pt x="538829" y="786765"/>
                  <a:pt x="528828" y="796957"/>
                  <a:pt x="528923" y="809339"/>
                </a:cubicBezTo>
                <a:close/>
                <a:moveTo>
                  <a:pt x="589121" y="734663"/>
                </a:moveTo>
                <a:cubicBezTo>
                  <a:pt x="576929" y="734663"/>
                  <a:pt x="567023" y="744665"/>
                  <a:pt x="567023" y="756857"/>
                </a:cubicBezTo>
                <a:cubicBezTo>
                  <a:pt x="567023" y="769144"/>
                  <a:pt x="577025" y="778955"/>
                  <a:pt x="589312" y="778955"/>
                </a:cubicBezTo>
                <a:cubicBezTo>
                  <a:pt x="601504" y="778955"/>
                  <a:pt x="611410" y="768953"/>
                  <a:pt x="611410" y="756761"/>
                </a:cubicBezTo>
                <a:cubicBezTo>
                  <a:pt x="611315" y="744474"/>
                  <a:pt x="601313" y="734568"/>
                  <a:pt x="589121" y="734663"/>
                </a:cubicBezTo>
                <a:close/>
                <a:moveTo>
                  <a:pt x="607886" y="708088"/>
                </a:moveTo>
                <a:cubicBezTo>
                  <a:pt x="607886" y="721138"/>
                  <a:pt x="618554" y="731711"/>
                  <a:pt x="631603" y="731711"/>
                </a:cubicBezTo>
                <a:cubicBezTo>
                  <a:pt x="644652" y="731711"/>
                  <a:pt x="655225" y="721043"/>
                  <a:pt x="655225" y="707993"/>
                </a:cubicBezTo>
                <a:cubicBezTo>
                  <a:pt x="655130" y="694944"/>
                  <a:pt x="644557" y="684371"/>
                  <a:pt x="631508" y="684371"/>
                </a:cubicBezTo>
                <a:cubicBezTo>
                  <a:pt x="618363" y="684371"/>
                  <a:pt x="607886" y="694944"/>
                  <a:pt x="607886" y="708088"/>
                </a:cubicBezTo>
                <a:close/>
                <a:moveTo>
                  <a:pt x="654463" y="663226"/>
                </a:moveTo>
                <a:cubicBezTo>
                  <a:pt x="654463" y="676275"/>
                  <a:pt x="665131" y="686848"/>
                  <a:pt x="678180" y="686753"/>
                </a:cubicBezTo>
                <a:cubicBezTo>
                  <a:pt x="691229" y="686753"/>
                  <a:pt x="701802" y="676085"/>
                  <a:pt x="701707" y="663035"/>
                </a:cubicBezTo>
                <a:cubicBezTo>
                  <a:pt x="701707" y="649986"/>
                  <a:pt x="691039" y="639413"/>
                  <a:pt x="677990" y="639509"/>
                </a:cubicBezTo>
                <a:cubicBezTo>
                  <a:pt x="664940" y="639509"/>
                  <a:pt x="654368" y="650177"/>
                  <a:pt x="654463" y="663226"/>
                </a:cubicBezTo>
                <a:close/>
                <a:moveTo>
                  <a:pt x="704660" y="622745"/>
                </a:moveTo>
                <a:cubicBezTo>
                  <a:pt x="704755" y="635889"/>
                  <a:pt x="715423" y="646557"/>
                  <a:pt x="728567" y="646462"/>
                </a:cubicBezTo>
                <a:cubicBezTo>
                  <a:pt x="741712" y="646367"/>
                  <a:pt x="752380" y="635699"/>
                  <a:pt x="752285" y="622554"/>
                </a:cubicBezTo>
                <a:cubicBezTo>
                  <a:pt x="752285" y="609410"/>
                  <a:pt x="741521" y="598742"/>
                  <a:pt x="728377" y="598837"/>
                </a:cubicBezTo>
                <a:cubicBezTo>
                  <a:pt x="715232" y="598837"/>
                  <a:pt x="704660" y="609600"/>
                  <a:pt x="704660" y="622745"/>
                </a:cubicBezTo>
                <a:close/>
                <a:moveTo>
                  <a:pt x="758000" y="586931"/>
                </a:moveTo>
                <a:cubicBezTo>
                  <a:pt x="758095" y="600361"/>
                  <a:pt x="768953" y="611219"/>
                  <a:pt x="782479" y="611219"/>
                </a:cubicBezTo>
                <a:cubicBezTo>
                  <a:pt x="795909" y="611124"/>
                  <a:pt x="806768" y="600266"/>
                  <a:pt x="806672" y="586835"/>
                </a:cubicBezTo>
                <a:cubicBezTo>
                  <a:pt x="806672" y="573405"/>
                  <a:pt x="795719" y="562547"/>
                  <a:pt x="782288" y="562642"/>
                </a:cubicBezTo>
                <a:cubicBezTo>
                  <a:pt x="768763" y="562547"/>
                  <a:pt x="757904" y="573500"/>
                  <a:pt x="758000" y="586931"/>
                </a:cubicBezTo>
                <a:close/>
                <a:moveTo>
                  <a:pt x="864108" y="555879"/>
                </a:moveTo>
                <a:cubicBezTo>
                  <a:pt x="864108" y="542068"/>
                  <a:pt x="852869" y="530924"/>
                  <a:pt x="839057" y="530924"/>
                </a:cubicBezTo>
                <a:cubicBezTo>
                  <a:pt x="825246" y="530924"/>
                  <a:pt x="814102" y="542163"/>
                  <a:pt x="814102" y="555974"/>
                </a:cubicBezTo>
                <a:cubicBezTo>
                  <a:pt x="814197" y="569786"/>
                  <a:pt x="825341" y="580930"/>
                  <a:pt x="839153" y="580930"/>
                </a:cubicBezTo>
                <a:cubicBezTo>
                  <a:pt x="853059" y="580930"/>
                  <a:pt x="864203" y="569690"/>
                  <a:pt x="864108" y="555879"/>
                </a:cubicBezTo>
                <a:close/>
                <a:moveTo>
                  <a:pt x="898588" y="555403"/>
                </a:moveTo>
                <a:cubicBezTo>
                  <a:pt x="912400" y="555403"/>
                  <a:pt x="923544" y="544163"/>
                  <a:pt x="923544" y="530352"/>
                </a:cubicBezTo>
                <a:cubicBezTo>
                  <a:pt x="923544" y="516541"/>
                  <a:pt x="912209" y="505397"/>
                  <a:pt x="898493" y="505397"/>
                </a:cubicBezTo>
                <a:cubicBezTo>
                  <a:pt x="884682" y="505397"/>
                  <a:pt x="873538" y="516731"/>
                  <a:pt x="873538" y="530543"/>
                </a:cubicBezTo>
                <a:cubicBezTo>
                  <a:pt x="873538" y="544259"/>
                  <a:pt x="884777" y="555403"/>
                  <a:pt x="898588" y="555403"/>
                </a:cubicBezTo>
                <a:close/>
                <a:moveTo>
                  <a:pt x="984599" y="510064"/>
                </a:moveTo>
                <a:cubicBezTo>
                  <a:pt x="984504" y="496443"/>
                  <a:pt x="973455" y="485394"/>
                  <a:pt x="959834" y="485489"/>
                </a:cubicBezTo>
                <a:cubicBezTo>
                  <a:pt x="946213" y="485489"/>
                  <a:pt x="935165" y="496634"/>
                  <a:pt x="935260" y="510254"/>
                </a:cubicBezTo>
                <a:cubicBezTo>
                  <a:pt x="935355" y="523875"/>
                  <a:pt x="946404" y="534924"/>
                  <a:pt x="960025" y="534829"/>
                </a:cubicBezTo>
                <a:cubicBezTo>
                  <a:pt x="973646" y="534734"/>
                  <a:pt x="984599" y="523685"/>
                  <a:pt x="984599" y="510064"/>
                </a:cubicBezTo>
                <a:close/>
                <a:moveTo>
                  <a:pt x="1045178" y="495491"/>
                </a:moveTo>
                <a:cubicBezTo>
                  <a:pt x="1045178" y="483108"/>
                  <a:pt x="1035082" y="473202"/>
                  <a:pt x="1022795" y="473202"/>
                </a:cubicBezTo>
                <a:cubicBezTo>
                  <a:pt x="1010507" y="473202"/>
                  <a:pt x="1000506" y="483299"/>
                  <a:pt x="1000506" y="495586"/>
                </a:cubicBezTo>
                <a:cubicBezTo>
                  <a:pt x="1000601" y="507873"/>
                  <a:pt x="1010603" y="517874"/>
                  <a:pt x="1022890" y="517779"/>
                </a:cubicBezTo>
                <a:cubicBezTo>
                  <a:pt x="1035272" y="517779"/>
                  <a:pt x="1045274" y="507778"/>
                  <a:pt x="1045178" y="495491"/>
                </a:cubicBezTo>
                <a:close/>
                <a:moveTo>
                  <a:pt x="1086803" y="464534"/>
                </a:moveTo>
                <a:cubicBezTo>
                  <a:pt x="1074515" y="464534"/>
                  <a:pt x="1064705" y="474536"/>
                  <a:pt x="1064705" y="486728"/>
                </a:cubicBezTo>
                <a:cubicBezTo>
                  <a:pt x="1064800" y="499015"/>
                  <a:pt x="1074706" y="508825"/>
                  <a:pt x="1086993" y="508825"/>
                </a:cubicBezTo>
                <a:cubicBezTo>
                  <a:pt x="1099185" y="508825"/>
                  <a:pt x="1109091" y="498824"/>
                  <a:pt x="1109091" y="486632"/>
                </a:cubicBezTo>
                <a:cubicBezTo>
                  <a:pt x="1108996" y="474345"/>
                  <a:pt x="1099090" y="464439"/>
                  <a:pt x="1086803" y="464534"/>
                </a:cubicBezTo>
                <a:close/>
                <a:moveTo>
                  <a:pt x="1151382" y="461391"/>
                </a:moveTo>
                <a:cubicBezTo>
                  <a:pt x="1139095" y="461391"/>
                  <a:pt x="1129284" y="471392"/>
                  <a:pt x="1129284" y="483584"/>
                </a:cubicBezTo>
                <a:cubicBezTo>
                  <a:pt x="1129284" y="495776"/>
                  <a:pt x="1139285" y="505682"/>
                  <a:pt x="1151477" y="505682"/>
                </a:cubicBezTo>
                <a:cubicBezTo>
                  <a:pt x="1163669" y="505682"/>
                  <a:pt x="1173575" y="495681"/>
                  <a:pt x="1173575" y="483489"/>
                </a:cubicBezTo>
                <a:cubicBezTo>
                  <a:pt x="1173575" y="471202"/>
                  <a:pt x="1163669" y="461296"/>
                  <a:pt x="1151382" y="461391"/>
                </a:cubicBezTo>
                <a:close/>
                <a:moveTo>
                  <a:pt x="1215962" y="464058"/>
                </a:moveTo>
                <a:cubicBezTo>
                  <a:pt x="1203770" y="464058"/>
                  <a:pt x="1193864" y="474059"/>
                  <a:pt x="1193864" y="486251"/>
                </a:cubicBezTo>
                <a:cubicBezTo>
                  <a:pt x="1193959" y="498443"/>
                  <a:pt x="1203865" y="508349"/>
                  <a:pt x="1216152" y="508349"/>
                </a:cubicBezTo>
                <a:cubicBezTo>
                  <a:pt x="1228439" y="508349"/>
                  <a:pt x="1238250" y="498348"/>
                  <a:pt x="1238250" y="486061"/>
                </a:cubicBezTo>
                <a:cubicBezTo>
                  <a:pt x="1238155" y="473869"/>
                  <a:pt x="1228249" y="463963"/>
                  <a:pt x="1215962" y="464058"/>
                </a:cubicBezTo>
                <a:close/>
                <a:moveTo>
                  <a:pt x="1301687" y="494538"/>
                </a:moveTo>
                <a:cubicBezTo>
                  <a:pt x="1301687" y="482632"/>
                  <a:pt x="1291971" y="473107"/>
                  <a:pt x="1280160" y="473107"/>
                </a:cubicBezTo>
                <a:cubicBezTo>
                  <a:pt x="1268254" y="473107"/>
                  <a:pt x="1258729" y="482822"/>
                  <a:pt x="1258729" y="494633"/>
                </a:cubicBezTo>
                <a:cubicBezTo>
                  <a:pt x="1258729" y="506540"/>
                  <a:pt x="1268444" y="516065"/>
                  <a:pt x="1280255" y="516065"/>
                </a:cubicBezTo>
                <a:cubicBezTo>
                  <a:pt x="1292066" y="516065"/>
                  <a:pt x="1301687" y="506444"/>
                  <a:pt x="1301687" y="494538"/>
                </a:cubicBezTo>
                <a:close/>
                <a:moveTo>
                  <a:pt x="1366266" y="508730"/>
                </a:moveTo>
                <a:cubicBezTo>
                  <a:pt x="1366171" y="496062"/>
                  <a:pt x="1355884" y="485775"/>
                  <a:pt x="1343216" y="485870"/>
                </a:cubicBezTo>
                <a:cubicBezTo>
                  <a:pt x="1330547" y="485870"/>
                  <a:pt x="1320260" y="496253"/>
                  <a:pt x="1320356" y="508921"/>
                </a:cubicBezTo>
                <a:cubicBezTo>
                  <a:pt x="1320356" y="521589"/>
                  <a:pt x="1330738" y="531876"/>
                  <a:pt x="1343406" y="531876"/>
                </a:cubicBezTo>
                <a:cubicBezTo>
                  <a:pt x="1356074" y="531686"/>
                  <a:pt x="1366266" y="521399"/>
                  <a:pt x="1366266" y="508730"/>
                </a:cubicBezTo>
                <a:close/>
                <a:moveTo>
                  <a:pt x="1427798" y="528447"/>
                </a:moveTo>
                <a:cubicBezTo>
                  <a:pt x="1427798" y="515779"/>
                  <a:pt x="1417415" y="505492"/>
                  <a:pt x="1404747" y="505587"/>
                </a:cubicBezTo>
                <a:cubicBezTo>
                  <a:pt x="1392079" y="505587"/>
                  <a:pt x="1381792" y="515969"/>
                  <a:pt x="1381887" y="528638"/>
                </a:cubicBezTo>
                <a:cubicBezTo>
                  <a:pt x="1381887" y="541306"/>
                  <a:pt x="1392269" y="551593"/>
                  <a:pt x="1404938" y="551593"/>
                </a:cubicBezTo>
                <a:cubicBezTo>
                  <a:pt x="1417606" y="551498"/>
                  <a:pt x="1427893" y="541115"/>
                  <a:pt x="1427798" y="528447"/>
                </a:cubicBezTo>
                <a:close/>
                <a:moveTo>
                  <a:pt x="1486281" y="553593"/>
                </a:moveTo>
                <a:cubicBezTo>
                  <a:pt x="1486281" y="541496"/>
                  <a:pt x="1476375" y="531686"/>
                  <a:pt x="1464183" y="531686"/>
                </a:cubicBezTo>
                <a:cubicBezTo>
                  <a:pt x="1451991" y="531686"/>
                  <a:pt x="1442276" y="541592"/>
                  <a:pt x="1442276" y="553784"/>
                </a:cubicBezTo>
                <a:cubicBezTo>
                  <a:pt x="1442276" y="565976"/>
                  <a:pt x="1452182" y="575691"/>
                  <a:pt x="1464374" y="575691"/>
                </a:cubicBezTo>
                <a:cubicBezTo>
                  <a:pt x="1476566" y="575691"/>
                  <a:pt x="1486376" y="565785"/>
                  <a:pt x="1486281" y="553593"/>
                </a:cubicBezTo>
                <a:close/>
                <a:moveTo>
                  <a:pt x="1499235" y="584264"/>
                </a:moveTo>
                <a:cubicBezTo>
                  <a:pt x="1499330" y="596456"/>
                  <a:pt x="1509236" y="606362"/>
                  <a:pt x="1521524" y="606362"/>
                </a:cubicBezTo>
                <a:cubicBezTo>
                  <a:pt x="1533716" y="606362"/>
                  <a:pt x="1543622" y="596360"/>
                  <a:pt x="1543622" y="584168"/>
                </a:cubicBezTo>
                <a:cubicBezTo>
                  <a:pt x="1543622" y="571976"/>
                  <a:pt x="1533620" y="562070"/>
                  <a:pt x="1521428" y="562070"/>
                </a:cubicBezTo>
                <a:cubicBezTo>
                  <a:pt x="1509046" y="562070"/>
                  <a:pt x="1499235" y="571976"/>
                  <a:pt x="1499235" y="584264"/>
                </a:cubicBezTo>
                <a:close/>
                <a:moveTo>
                  <a:pt x="1553623" y="619601"/>
                </a:moveTo>
                <a:cubicBezTo>
                  <a:pt x="1553623" y="631698"/>
                  <a:pt x="1563434" y="641413"/>
                  <a:pt x="1575530" y="641318"/>
                </a:cubicBezTo>
                <a:cubicBezTo>
                  <a:pt x="1587627" y="641318"/>
                  <a:pt x="1597343" y="631412"/>
                  <a:pt x="1597247" y="619411"/>
                </a:cubicBezTo>
                <a:cubicBezTo>
                  <a:pt x="1597152" y="607314"/>
                  <a:pt x="1587437" y="597599"/>
                  <a:pt x="1575340" y="597694"/>
                </a:cubicBezTo>
                <a:cubicBezTo>
                  <a:pt x="1563338" y="597789"/>
                  <a:pt x="1553623" y="607600"/>
                  <a:pt x="1553623" y="619601"/>
                </a:cubicBezTo>
                <a:close/>
                <a:moveTo>
                  <a:pt x="1604010" y="659797"/>
                </a:moveTo>
                <a:cubicBezTo>
                  <a:pt x="1604010" y="671989"/>
                  <a:pt x="1614011" y="681895"/>
                  <a:pt x="1626203" y="681895"/>
                </a:cubicBezTo>
                <a:cubicBezTo>
                  <a:pt x="1638395" y="681895"/>
                  <a:pt x="1648301" y="671894"/>
                  <a:pt x="1648301" y="659702"/>
                </a:cubicBezTo>
                <a:cubicBezTo>
                  <a:pt x="1648301" y="647510"/>
                  <a:pt x="1638300" y="637604"/>
                  <a:pt x="1626108" y="637604"/>
                </a:cubicBezTo>
                <a:cubicBezTo>
                  <a:pt x="1613821" y="637604"/>
                  <a:pt x="1603915" y="647510"/>
                  <a:pt x="1604010" y="659797"/>
                </a:cubicBezTo>
                <a:close/>
                <a:moveTo>
                  <a:pt x="1649730" y="704279"/>
                </a:moveTo>
                <a:cubicBezTo>
                  <a:pt x="1649825" y="717137"/>
                  <a:pt x="1660303" y="727615"/>
                  <a:pt x="1673162" y="727520"/>
                </a:cubicBezTo>
                <a:cubicBezTo>
                  <a:pt x="1686020" y="727520"/>
                  <a:pt x="1696498" y="716947"/>
                  <a:pt x="1696403" y="704088"/>
                </a:cubicBezTo>
                <a:cubicBezTo>
                  <a:pt x="1696403" y="691229"/>
                  <a:pt x="1685925" y="680752"/>
                  <a:pt x="1672971" y="680847"/>
                </a:cubicBezTo>
                <a:cubicBezTo>
                  <a:pt x="1660112" y="680942"/>
                  <a:pt x="1649635" y="691420"/>
                  <a:pt x="1649730" y="704279"/>
                </a:cubicBezTo>
                <a:close/>
                <a:moveTo>
                  <a:pt x="1715643" y="726567"/>
                </a:moveTo>
                <a:cubicBezTo>
                  <a:pt x="1701165" y="726662"/>
                  <a:pt x="1689545" y="738378"/>
                  <a:pt x="1689545" y="752856"/>
                </a:cubicBezTo>
                <a:cubicBezTo>
                  <a:pt x="1689640" y="767334"/>
                  <a:pt x="1701356" y="778955"/>
                  <a:pt x="1715834" y="778955"/>
                </a:cubicBezTo>
                <a:cubicBezTo>
                  <a:pt x="1730312" y="778955"/>
                  <a:pt x="1741932" y="767144"/>
                  <a:pt x="1741932" y="752665"/>
                </a:cubicBezTo>
                <a:cubicBezTo>
                  <a:pt x="1741932" y="738188"/>
                  <a:pt x="1730121" y="726472"/>
                  <a:pt x="1715643" y="726567"/>
                </a:cubicBezTo>
                <a:close/>
                <a:moveTo>
                  <a:pt x="1753838" y="779526"/>
                </a:moveTo>
                <a:cubicBezTo>
                  <a:pt x="1739837" y="779526"/>
                  <a:pt x="1728502" y="790956"/>
                  <a:pt x="1728597" y="804958"/>
                </a:cubicBezTo>
                <a:cubicBezTo>
                  <a:pt x="1728597" y="818960"/>
                  <a:pt x="1740027" y="830199"/>
                  <a:pt x="1754029" y="830199"/>
                </a:cubicBezTo>
                <a:cubicBezTo>
                  <a:pt x="1768031" y="830104"/>
                  <a:pt x="1779365" y="818769"/>
                  <a:pt x="1779270" y="804767"/>
                </a:cubicBezTo>
                <a:cubicBezTo>
                  <a:pt x="1779175" y="790765"/>
                  <a:pt x="1767840" y="779526"/>
                  <a:pt x="1753838" y="779526"/>
                </a:cubicBezTo>
                <a:close/>
                <a:moveTo>
                  <a:pt x="1760792" y="860393"/>
                </a:moveTo>
                <a:cubicBezTo>
                  <a:pt x="1760887" y="875062"/>
                  <a:pt x="1772793" y="886873"/>
                  <a:pt x="1787366" y="886778"/>
                </a:cubicBezTo>
                <a:cubicBezTo>
                  <a:pt x="1802035" y="886778"/>
                  <a:pt x="1813846" y="874776"/>
                  <a:pt x="1813751" y="860203"/>
                </a:cubicBezTo>
                <a:cubicBezTo>
                  <a:pt x="1813751" y="845534"/>
                  <a:pt x="1801844" y="833723"/>
                  <a:pt x="1787176" y="833819"/>
                </a:cubicBezTo>
                <a:cubicBezTo>
                  <a:pt x="1772507" y="833819"/>
                  <a:pt x="1760696" y="845725"/>
                  <a:pt x="1760792" y="860393"/>
                </a:cubicBezTo>
                <a:close/>
                <a:moveTo>
                  <a:pt x="1815465" y="893731"/>
                </a:moveTo>
                <a:cubicBezTo>
                  <a:pt x="1801844" y="893731"/>
                  <a:pt x="1790795" y="904875"/>
                  <a:pt x="1790891" y="918496"/>
                </a:cubicBezTo>
                <a:cubicBezTo>
                  <a:pt x="1790986" y="932117"/>
                  <a:pt x="1802035" y="943070"/>
                  <a:pt x="1815656" y="943070"/>
                </a:cubicBezTo>
                <a:cubicBezTo>
                  <a:pt x="1829276" y="943070"/>
                  <a:pt x="1840325" y="931926"/>
                  <a:pt x="1840230" y="918305"/>
                </a:cubicBezTo>
                <a:cubicBezTo>
                  <a:pt x="1840230" y="904685"/>
                  <a:pt x="1829086" y="893731"/>
                  <a:pt x="1815465" y="893731"/>
                </a:cubicBezTo>
                <a:close/>
                <a:moveTo>
                  <a:pt x="1861852" y="978789"/>
                </a:moveTo>
                <a:cubicBezTo>
                  <a:pt x="1861852" y="965930"/>
                  <a:pt x="1851279" y="955453"/>
                  <a:pt x="1838420" y="955548"/>
                </a:cubicBezTo>
                <a:cubicBezTo>
                  <a:pt x="1825562" y="955643"/>
                  <a:pt x="1815084" y="966026"/>
                  <a:pt x="1815179" y="978980"/>
                </a:cubicBezTo>
                <a:cubicBezTo>
                  <a:pt x="1815179" y="991838"/>
                  <a:pt x="1825752" y="1002316"/>
                  <a:pt x="1838611" y="1002221"/>
                </a:cubicBezTo>
                <a:cubicBezTo>
                  <a:pt x="1851470" y="1002125"/>
                  <a:pt x="1861852" y="991648"/>
                  <a:pt x="1861852" y="978789"/>
                </a:cubicBezTo>
                <a:close/>
                <a:moveTo>
                  <a:pt x="1856042" y="1063943"/>
                </a:moveTo>
                <a:cubicBezTo>
                  <a:pt x="1868614" y="1063943"/>
                  <a:pt x="1878806" y="1053656"/>
                  <a:pt x="1878806" y="1041083"/>
                </a:cubicBezTo>
                <a:cubicBezTo>
                  <a:pt x="1878806" y="1028510"/>
                  <a:pt x="1868519" y="1018318"/>
                  <a:pt x="1855946" y="1018318"/>
                </a:cubicBezTo>
                <a:cubicBezTo>
                  <a:pt x="1843278" y="1018413"/>
                  <a:pt x="1833182" y="1028605"/>
                  <a:pt x="1833182" y="1041273"/>
                </a:cubicBezTo>
                <a:cubicBezTo>
                  <a:pt x="1833182" y="1053751"/>
                  <a:pt x="1843373" y="1063943"/>
                  <a:pt x="1856042" y="1063943"/>
                </a:cubicBezTo>
                <a:close/>
                <a:moveTo>
                  <a:pt x="1867757" y="1128046"/>
                </a:moveTo>
                <a:cubicBezTo>
                  <a:pt x="1880616" y="1127951"/>
                  <a:pt x="1890998" y="1117473"/>
                  <a:pt x="1890998" y="1104614"/>
                </a:cubicBezTo>
                <a:cubicBezTo>
                  <a:pt x="1890903" y="1091756"/>
                  <a:pt x="1880426" y="1081278"/>
                  <a:pt x="1867567" y="1081373"/>
                </a:cubicBezTo>
                <a:cubicBezTo>
                  <a:pt x="1854708" y="1081373"/>
                  <a:pt x="1844326" y="1091851"/>
                  <a:pt x="1844326" y="1104805"/>
                </a:cubicBezTo>
                <a:cubicBezTo>
                  <a:pt x="1844421" y="1117664"/>
                  <a:pt x="1854899" y="1128046"/>
                  <a:pt x="1867757" y="1128046"/>
                </a:cubicBezTo>
                <a:close/>
                <a:moveTo>
                  <a:pt x="1873663" y="1146048"/>
                </a:moveTo>
                <a:cubicBezTo>
                  <a:pt x="1860995" y="1146048"/>
                  <a:pt x="1850708" y="1156430"/>
                  <a:pt x="1850708" y="1169099"/>
                </a:cubicBezTo>
                <a:cubicBezTo>
                  <a:pt x="1850708" y="1181767"/>
                  <a:pt x="1861090" y="1192054"/>
                  <a:pt x="1873758" y="1192054"/>
                </a:cubicBezTo>
                <a:cubicBezTo>
                  <a:pt x="1886426" y="1192054"/>
                  <a:pt x="1896713" y="1181672"/>
                  <a:pt x="1896713" y="1169003"/>
                </a:cubicBezTo>
                <a:cubicBezTo>
                  <a:pt x="1896618" y="1156240"/>
                  <a:pt x="1886331" y="1145953"/>
                  <a:pt x="1873663" y="1146048"/>
                </a:cubicBezTo>
                <a:close/>
                <a:moveTo>
                  <a:pt x="1896332" y="1233583"/>
                </a:moveTo>
                <a:cubicBezTo>
                  <a:pt x="1896332" y="1221296"/>
                  <a:pt x="1886236" y="1211294"/>
                  <a:pt x="1873949" y="1211294"/>
                </a:cubicBezTo>
                <a:cubicBezTo>
                  <a:pt x="1861661" y="1211294"/>
                  <a:pt x="1851660" y="1221391"/>
                  <a:pt x="1851755" y="1233678"/>
                </a:cubicBezTo>
                <a:cubicBezTo>
                  <a:pt x="1851851" y="1245965"/>
                  <a:pt x="1861852" y="1255967"/>
                  <a:pt x="1874139" y="1255871"/>
                </a:cubicBezTo>
                <a:cubicBezTo>
                  <a:pt x="1886331" y="1255967"/>
                  <a:pt x="1896332" y="1245965"/>
                  <a:pt x="1896332" y="1233583"/>
                </a:cubicBezTo>
                <a:close/>
                <a:moveTo>
                  <a:pt x="1889570" y="1298067"/>
                </a:moveTo>
                <a:cubicBezTo>
                  <a:pt x="1889474" y="1286351"/>
                  <a:pt x="1880045" y="1276922"/>
                  <a:pt x="1868329" y="1277017"/>
                </a:cubicBezTo>
                <a:cubicBezTo>
                  <a:pt x="1856613" y="1277017"/>
                  <a:pt x="1847183" y="1286542"/>
                  <a:pt x="1847279" y="1298258"/>
                </a:cubicBezTo>
                <a:cubicBezTo>
                  <a:pt x="1847374" y="1309973"/>
                  <a:pt x="1856804" y="1319403"/>
                  <a:pt x="1868519" y="1319308"/>
                </a:cubicBezTo>
                <a:cubicBezTo>
                  <a:pt x="1880140" y="1319213"/>
                  <a:pt x="1889570" y="1309688"/>
                  <a:pt x="1889570" y="1298067"/>
                </a:cubicBezTo>
                <a:close/>
                <a:moveTo>
                  <a:pt x="1856994" y="1340644"/>
                </a:moveTo>
                <a:cubicBezTo>
                  <a:pt x="1845278" y="1340739"/>
                  <a:pt x="1835849" y="1350169"/>
                  <a:pt x="1835944" y="1361885"/>
                </a:cubicBezTo>
                <a:cubicBezTo>
                  <a:pt x="1835944" y="1373600"/>
                  <a:pt x="1845469" y="1383030"/>
                  <a:pt x="1857185" y="1382935"/>
                </a:cubicBezTo>
                <a:cubicBezTo>
                  <a:pt x="1868900" y="1382935"/>
                  <a:pt x="1878330" y="1373410"/>
                  <a:pt x="1878235" y="1361694"/>
                </a:cubicBezTo>
                <a:cubicBezTo>
                  <a:pt x="1878139" y="1349978"/>
                  <a:pt x="1868710" y="1340549"/>
                  <a:pt x="1856994" y="1340644"/>
                </a:cubicBezTo>
                <a:close/>
                <a:moveTo>
                  <a:pt x="1840135" y="1445419"/>
                </a:moveTo>
                <a:cubicBezTo>
                  <a:pt x="1851946" y="1445419"/>
                  <a:pt x="1861376" y="1435799"/>
                  <a:pt x="1861376" y="1423988"/>
                </a:cubicBezTo>
                <a:cubicBezTo>
                  <a:pt x="1861376" y="1412272"/>
                  <a:pt x="1851755" y="1402747"/>
                  <a:pt x="1840039" y="1402747"/>
                </a:cubicBezTo>
                <a:cubicBezTo>
                  <a:pt x="1828229" y="1402747"/>
                  <a:pt x="1818704" y="1412367"/>
                  <a:pt x="1818799" y="1424178"/>
                </a:cubicBezTo>
                <a:cubicBezTo>
                  <a:pt x="1818799" y="1435989"/>
                  <a:pt x="1828419" y="1445514"/>
                  <a:pt x="1840135" y="1445419"/>
                </a:cubicBezTo>
                <a:close/>
                <a:moveTo>
                  <a:pt x="1837754" y="1484662"/>
                </a:moveTo>
                <a:cubicBezTo>
                  <a:pt x="1837754" y="1473518"/>
                  <a:pt x="1828705" y="1464564"/>
                  <a:pt x="1817561" y="1464564"/>
                </a:cubicBezTo>
                <a:cubicBezTo>
                  <a:pt x="1806416" y="1464564"/>
                  <a:pt x="1797463" y="1473613"/>
                  <a:pt x="1797463" y="1484757"/>
                </a:cubicBezTo>
                <a:cubicBezTo>
                  <a:pt x="1797463" y="1495901"/>
                  <a:pt x="1806607" y="1504855"/>
                  <a:pt x="1817656" y="1504855"/>
                </a:cubicBezTo>
                <a:cubicBezTo>
                  <a:pt x="1828800" y="1504855"/>
                  <a:pt x="1837754" y="1495806"/>
                  <a:pt x="1837754" y="1484662"/>
                </a:cubicBezTo>
                <a:close/>
                <a:moveTo>
                  <a:pt x="1789843" y="1561529"/>
                </a:moveTo>
                <a:cubicBezTo>
                  <a:pt x="1800035" y="1561529"/>
                  <a:pt x="1808321" y="1553242"/>
                  <a:pt x="1808226" y="1542955"/>
                </a:cubicBezTo>
                <a:cubicBezTo>
                  <a:pt x="1808226" y="1532763"/>
                  <a:pt x="1799844" y="1524476"/>
                  <a:pt x="1789652" y="1524572"/>
                </a:cubicBezTo>
                <a:cubicBezTo>
                  <a:pt x="1779461" y="1524572"/>
                  <a:pt x="1771174" y="1532954"/>
                  <a:pt x="1771269" y="1543145"/>
                </a:cubicBezTo>
                <a:cubicBezTo>
                  <a:pt x="1771364" y="1553337"/>
                  <a:pt x="1779651" y="1561624"/>
                  <a:pt x="1789843" y="1561529"/>
                </a:cubicBezTo>
                <a:close/>
                <a:moveTo>
                  <a:pt x="1756886" y="1617345"/>
                </a:moveTo>
                <a:cubicBezTo>
                  <a:pt x="1767173" y="1617345"/>
                  <a:pt x="1775460" y="1608963"/>
                  <a:pt x="1775460" y="1598676"/>
                </a:cubicBezTo>
                <a:cubicBezTo>
                  <a:pt x="1775460" y="1588389"/>
                  <a:pt x="1767078" y="1580102"/>
                  <a:pt x="1756791" y="1580102"/>
                </a:cubicBezTo>
                <a:cubicBezTo>
                  <a:pt x="1746504" y="1580102"/>
                  <a:pt x="1738217" y="1588484"/>
                  <a:pt x="1738217" y="1598771"/>
                </a:cubicBezTo>
                <a:cubicBezTo>
                  <a:pt x="1738217" y="1609058"/>
                  <a:pt x="1746599" y="1617345"/>
                  <a:pt x="1756886" y="1617345"/>
                </a:cubicBezTo>
                <a:close/>
                <a:moveTo>
                  <a:pt x="1737646" y="1651064"/>
                </a:moveTo>
                <a:cubicBezTo>
                  <a:pt x="1737646" y="1640777"/>
                  <a:pt x="1729264" y="1632490"/>
                  <a:pt x="1718977" y="1632490"/>
                </a:cubicBezTo>
                <a:cubicBezTo>
                  <a:pt x="1708690" y="1632490"/>
                  <a:pt x="1700403" y="1640872"/>
                  <a:pt x="1700403" y="1651159"/>
                </a:cubicBezTo>
                <a:cubicBezTo>
                  <a:pt x="1700403" y="1661446"/>
                  <a:pt x="1708785" y="1669733"/>
                  <a:pt x="1719072" y="1669733"/>
                </a:cubicBezTo>
                <a:cubicBezTo>
                  <a:pt x="1729359" y="1669733"/>
                  <a:pt x="1737646" y="1661351"/>
                  <a:pt x="1737646" y="1651064"/>
                </a:cubicBezTo>
                <a:close/>
                <a:moveTo>
                  <a:pt x="1694783" y="1699927"/>
                </a:moveTo>
                <a:cubicBezTo>
                  <a:pt x="1694688" y="1689926"/>
                  <a:pt x="1686592" y="1681829"/>
                  <a:pt x="1676591" y="1681829"/>
                </a:cubicBezTo>
                <a:cubicBezTo>
                  <a:pt x="1666589" y="1681829"/>
                  <a:pt x="1658493" y="1690021"/>
                  <a:pt x="1658493" y="1700022"/>
                </a:cubicBezTo>
                <a:cubicBezTo>
                  <a:pt x="1658493" y="1710023"/>
                  <a:pt x="1666685" y="1718120"/>
                  <a:pt x="1676686" y="1718120"/>
                </a:cubicBezTo>
                <a:cubicBezTo>
                  <a:pt x="1686687" y="1718120"/>
                  <a:pt x="1694783" y="1709928"/>
                  <a:pt x="1694783" y="1699927"/>
                </a:cubicBezTo>
                <a:close/>
                <a:moveTo>
                  <a:pt x="1647349" y="1744789"/>
                </a:moveTo>
                <a:cubicBezTo>
                  <a:pt x="1647349" y="1735264"/>
                  <a:pt x="1639538" y="1727549"/>
                  <a:pt x="1630013" y="1727549"/>
                </a:cubicBezTo>
                <a:cubicBezTo>
                  <a:pt x="1620488" y="1727549"/>
                  <a:pt x="1612773" y="1735360"/>
                  <a:pt x="1612773" y="1744885"/>
                </a:cubicBezTo>
                <a:cubicBezTo>
                  <a:pt x="1612773" y="1754410"/>
                  <a:pt x="1620584" y="1762125"/>
                  <a:pt x="1630109" y="1762125"/>
                </a:cubicBezTo>
                <a:cubicBezTo>
                  <a:pt x="1639729" y="1762030"/>
                  <a:pt x="1647444" y="1754314"/>
                  <a:pt x="1647349" y="1744789"/>
                </a:cubicBezTo>
                <a:close/>
                <a:moveTo>
                  <a:pt x="1596962" y="1785271"/>
                </a:moveTo>
                <a:cubicBezTo>
                  <a:pt x="1596962" y="1775746"/>
                  <a:pt x="1589151" y="1768031"/>
                  <a:pt x="1579626" y="1768031"/>
                </a:cubicBezTo>
                <a:cubicBezTo>
                  <a:pt x="1570101" y="1768031"/>
                  <a:pt x="1562386" y="1775841"/>
                  <a:pt x="1562386" y="1785366"/>
                </a:cubicBezTo>
                <a:cubicBezTo>
                  <a:pt x="1562386" y="1794891"/>
                  <a:pt x="1570196" y="1802606"/>
                  <a:pt x="1579721" y="1802606"/>
                </a:cubicBezTo>
                <a:cubicBezTo>
                  <a:pt x="1589342" y="1802606"/>
                  <a:pt x="1596962" y="1794796"/>
                  <a:pt x="1596962" y="1785271"/>
                </a:cubicBezTo>
                <a:close/>
                <a:moveTo>
                  <a:pt x="1541431" y="1821085"/>
                </a:moveTo>
                <a:cubicBezTo>
                  <a:pt x="1541431" y="1812512"/>
                  <a:pt x="1534382" y="1805559"/>
                  <a:pt x="1525810" y="1805559"/>
                </a:cubicBezTo>
                <a:cubicBezTo>
                  <a:pt x="1517142" y="1805559"/>
                  <a:pt x="1510189" y="1812608"/>
                  <a:pt x="1510284" y="1821180"/>
                </a:cubicBezTo>
                <a:cubicBezTo>
                  <a:pt x="1510284" y="1829848"/>
                  <a:pt x="1517333" y="1836801"/>
                  <a:pt x="1525905" y="1836706"/>
                </a:cubicBezTo>
                <a:cubicBezTo>
                  <a:pt x="1534573" y="1836706"/>
                  <a:pt x="1541526" y="1829657"/>
                  <a:pt x="1541431" y="1821085"/>
                </a:cubicBezTo>
                <a:close/>
                <a:moveTo>
                  <a:pt x="1468946" y="1835658"/>
                </a:moveTo>
                <a:cubicBezTo>
                  <a:pt x="1459992" y="1835658"/>
                  <a:pt x="1452658" y="1842992"/>
                  <a:pt x="1452753" y="1852041"/>
                </a:cubicBezTo>
                <a:cubicBezTo>
                  <a:pt x="1452753" y="1860995"/>
                  <a:pt x="1460087" y="1868329"/>
                  <a:pt x="1469041" y="1868234"/>
                </a:cubicBezTo>
                <a:cubicBezTo>
                  <a:pt x="1477994" y="1868234"/>
                  <a:pt x="1485329" y="1860899"/>
                  <a:pt x="1485233" y="1851946"/>
                </a:cubicBezTo>
                <a:cubicBezTo>
                  <a:pt x="1485329" y="1842897"/>
                  <a:pt x="1477994" y="1835658"/>
                  <a:pt x="1468946" y="1835658"/>
                </a:cubicBezTo>
                <a:close/>
                <a:moveTo>
                  <a:pt x="1409605" y="1863947"/>
                </a:moveTo>
                <a:cubicBezTo>
                  <a:pt x="1402080" y="1863947"/>
                  <a:pt x="1396079" y="1870139"/>
                  <a:pt x="1396079" y="1877568"/>
                </a:cubicBezTo>
                <a:cubicBezTo>
                  <a:pt x="1396079" y="1885093"/>
                  <a:pt x="1402175" y="1891093"/>
                  <a:pt x="1409700" y="1891093"/>
                </a:cubicBezTo>
                <a:cubicBezTo>
                  <a:pt x="1417225" y="1891093"/>
                  <a:pt x="1423226" y="1884998"/>
                  <a:pt x="1423226" y="1877473"/>
                </a:cubicBezTo>
                <a:cubicBezTo>
                  <a:pt x="1423226" y="1870043"/>
                  <a:pt x="1417130" y="1863947"/>
                  <a:pt x="1409605" y="1863947"/>
                </a:cubicBezTo>
                <a:close/>
                <a:moveTo>
                  <a:pt x="1348168" y="1884236"/>
                </a:moveTo>
                <a:cubicBezTo>
                  <a:pt x="1340644" y="1884236"/>
                  <a:pt x="1334643" y="1890332"/>
                  <a:pt x="1334643" y="1897856"/>
                </a:cubicBezTo>
                <a:cubicBezTo>
                  <a:pt x="1334643" y="1905381"/>
                  <a:pt x="1340739" y="1911477"/>
                  <a:pt x="1348264" y="1911382"/>
                </a:cubicBezTo>
                <a:cubicBezTo>
                  <a:pt x="1355789" y="1911382"/>
                  <a:pt x="1361885" y="1905286"/>
                  <a:pt x="1361789" y="1897761"/>
                </a:cubicBezTo>
                <a:cubicBezTo>
                  <a:pt x="1361789" y="1890236"/>
                  <a:pt x="1355789" y="1884140"/>
                  <a:pt x="1348168" y="1884236"/>
                </a:cubicBezTo>
                <a:close/>
                <a:moveTo>
                  <a:pt x="1285208" y="1898618"/>
                </a:moveTo>
                <a:cubicBezTo>
                  <a:pt x="1277588" y="1898618"/>
                  <a:pt x="1271492" y="1904810"/>
                  <a:pt x="1271492" y="1912430"/>
                </a:cubicBezTo>
                <a:cubicBezTo>
                  <a:pt x="1271492" y="1920050"/>
                  <a:pt x="1277684" y="1926146"/>
                  <a:pt x="1285304" y="1926146"/>
                </a:cubicBezTo>
                <a:cubicBezTo>
                  <a:pt x="1292924" y="1926146"/>
                  <a:pt x="1299020" y="1919954"/>
                  <a:pt x="1299020" y="1912334"/>
                </a:cubicBezTo>
                <a:cubicBezTo>
                  <a:pt x="1299020" y="1904714"/>
                  <a:pt x="1292828" y="1898618"/>
                  <a:pt x="1285208" y="1898618"/>
                </a:cubicBezTo>
                <a:close/>
                <a:moveTo>
                  <a:pt x="1221200" y="1907381"/>
                </a:moveTo>
                <a:cubicBezTo>
                  <a:pt x="1213485" y="1907381"/>
                  <a:pt x="1207294" y="1913668"/>
                  <a:pt x="1207389" y="1921383"/>
                </a:cubicBezTo>
                <a:cubicBezTo>
                  <a:pt x="1207389" y="1929098"/>
                  <a:pt x="1213676" y="1935289"/>
                  <a:pt x="1221391" y="1935289"/>
                </a:cubicBezTo>
                <a:cubicBezTo>
                  <a:pt x="1229106" y="1935289"/>
                  <a:pt x="1235297" y="1929003"/>
                  <a:pt x="1235297" y="1921288"/>
                </a:cubicBezTo>
                <a:cubicBezTo>
                  <a:pt x="1235202" y="1913573"/>
                  <a:pt x="1228916" y="1907381"/>
                  <a:pt x="1221200" y="1907381"/>
                </a:cubicBezTo>
                <a:close/>
                <a:moveTo>
                  <a:pt x="1156907" y="1985772"/>
                </a:moveTo>
                <a:cubicBezTo>
                  <a:pt x="1151001" y="1985772"/>
                  <a:pt x="1146239" y="1990630"/>
                  <a:pt x="1146239" y="1996535"/>
                </a:cubicBezTo>
                <a:cubicBezTo>
                  <a:pt x="1146239" y="2002441"/>
                  <a:pt x="1151096" y="2007299"/>
                  <a:pt x="1157002" y="2007203"/>
                </a:cubicBezTo>
                <a:cubicBezTo>
                  <a:pt x="1162907" y="2007203"/>
                  <a:pt x="1167670" y="2002346"/>
                  <a:pt x="1167670" y="1996440"/>
                </a:cubicBezTo>
                <a:cubicBezTo>
                  <a:pt x="1167670" y="1990535"/>
                  <a:pt x="1162812" y="1985677"/>
                  <a:pt x="1156907" y="1985772"/>
                </a:cubicBezTo>
                <a:close/>
                <a:moveTo>
                  <a:pt x="1092327" y="1983296"/>
                </a:moveTo>
                <a:cubicBezTo>
                  <a:pt x="1086422" y="1983296"/>
                  <a:pt x="1081564" y="1988153"/>
                  <a:pt x="1081659" y="1994059"/>
                </a:cubicBezTo>
                <a:cubicBezTo>
                  <a:pt x="1081659" y="1999964"/>
                  <a:pt x="1086517" y="2004727"/>
                  <a:pt x="1092422" y="2004727"/>
                </a:cubicBezTo>
                <a:cubicBezTo>
                  <a:pt x="1098328" y="2004727"/>
                  <a:pt x="1103090" y="1999869"/>
                  <a:pt x="1103090" y="1993964"/>
                </a:cubicBezTo>
                <a:cubicBezTo>
                  <a:pt x="1103090" y="1988153"/>
                  <a:pt x="1098233" y="1983296"/>
                  <a:pt x="1092327" y="1983296"/>
                </a:cubicBezTo>
                <a:close/>
                <a:moveTo>
                  <a:pt x="1028129" y="1976152"/>
                </a:moveTo>
                <a:cubicBezTo>
                  <a:pt x="1022509" y="1976152"/>
                  <a:pt x="1017937" y="1980724"/>
                  <a:pt x="1017937" y="1986439"/>
                </a:cubicBezTo>
                <a:cubicBezTo>
                  <a:pt x="1017937" y="1992059"/>
                  <a:pt x="1022509" y="1996631"/>
                  <a:pt x="1028224" y="1996631"/>
                </a:cubicBezTo>
                <a:cubicBezTo>
                  <a:pt x="1033844" y="1996631"/>
                  <a:pt x="1038415" y="1992059"/>
                  <a:pt x="1038415" y="1986343"/>
                </a:cubicBezTo>
                <a:cubicBezTo>
                  <a:pt x="1038415" y="1980724"/>
                  <a:pt x="1033748" y="1976152"/>
                  <a:pt x="1028129" y="1976152"/>
                </a:cubicBezTo>
                <a:close/>
                <a:moveTo>
                  <a:pt x="964787" y="1964150"/>
                </a:moveTo>
                <a:cubicBezTo>
                  <a:pt x="959549" y="1964150"/>
                  <a:pt x="955453" y="1968437"/>
                  <a:pt x="955453" y="1973580"/>
                </a:cubicBezTo>
                <a:cubicBezTo>
                  <a:pt x="955453" y="1978724"/>
                  <a:pt x="959739" y="1983010"/>
                  <a:pt x="964883" y="1982914"/>
                </a:cubicBezTo>
                <a:cubicBezTo>
                  <a:pt x="970026" y="1982914"/>
                  <a:pt x="974217" y="1978628"/>
                  <a:pt x="974217" y="1973485"/>
                </a:cubicBezTo>
                <a:cubicBezTo>
                  <a:pt x="974217" y="1968341"/>
                  <a:pt x="969931" y="1964150"/>
                  <a:pt x="964787" y="1964150"/>
                </a:cubicBezTo>
                <a:close/>
                <a:moveTo>
                  <a:pt x="902684" y="1947005"/>
                </a:moveTo>
                <a:cubicBezTo>
                  <a:pt x="897922" y="1947005"/>
                  <a:pt x="894112" y="1950911"/>
                  <a:pt x="894112" y="1955578"/>
                </a:cubicBezTo>
                <a:cubicBezTo>
                  <a:pt x="894112" y="1960340"/>
                  <a:pt x="898017" y="1964150"/>
                  <a:pt x="902684" y="1964150"/>
                </a:cubicBezTo>
                <a:cubicBezTo>
                  <a:pt x="907447" y="1964150"/>
                  <a:pt x="911257" y="1960245"/>
                  <a:pt x="911257" y="1955578"/>
                </a:cubicBezTo>
                <a:cubicBezTo>
                  <a:pt x="911257" y="1950815"/>
                  <a:pt x="907352" y="1947005"/>
                  <a:pt x="902684" y="1947005"/>
                </a:cubicBezTo>
                <a:close/>
                <a:moveTo>
                  <a:pt x="842201" y="1921859"/>
                </a:moveTo>
                <a:cubicBezTo>
                  <a:pt x="836295" y="1921859"/>
                  <a:pt x="831437" y="1926717"/>
                  <a:pt x="831533" y="1932623"/>
                </a:cubicBezTo>
                <a:cubicBezTo>
                  <a:pt x="831533" y="1938528"/>
                  <a:pt x="836390" y="1943291"/>
                  <a:pt x="842296" y="1943291"/>
                </a:cubicBezTo>
                <a:cubicBezTo>
                  <a:pt x="848201" y="1943291"/>
                  <a:pt x="852964" y="1938433"/>
                  <a:pt x="852964" y="1932527"/>
                </a:cubicBezTo>
                <a:cubicBezTo>
                  <a:pt x="852964" y="1926622"/>
                  <a:pt x="848106" y="1921764"/>
                  <a:pt x="842201" y="1921859"/>
                </a:cubicBezTo>
                <a:close/>
                <a:moveTo>
                  <a:pt x="783908" y="1895666"/>
                </a:moveTo>
                <a:cubicBezTo>
                  <a:pt x="778955" y="1895666"/>
                  <a:pt x="774859" y="1899761"/>
                  <a:pt x="774859" y="1904810"/>
                </a:cubicBezTo>
                <a:cubicBezTo>
                  <a:pt x="774859" y="1909763"/>
                  <a:pt x="778955" y="1913858"/>
                  <a:pt x="783908" y="1913858"/>
                </a:cubicBezTo>
                <a:cubicBezTo>
                  <a:pt x="788956" y="1913858"/>
                  <a:pt x="792956" y="1909763"/>
                  <a:pt x="792956" y="1904714"/>
                </a:cubicBezTo>
                <a:cubicBezTo>
                  <a:pt x="792956" y="1899666"/>
                  <a:pt x="788956" y="1895666"/>
                  <a:pt x="783908" y="1895666"/>
                </a:cubicBezTo>
                <a:close/>
                <a:moveTo>
                  <a:pt x="727996" y="1861471"/>
                </a:moveTo>
                <a:cubicBezTo>
                  <a:pt x="722090" y="1861471"/>
                  <a:pt x="717233" y="1866329"/>
                  <a:pt x="717328" y="1872234"/>
                </a:cubicBezTo>
                <a:cubicBezTo>
                  <a:pt x="717328" y="1878139"/>
                  <a:pt x="722186" y="1882997"/>
                  <a:pt x="728091" y="1882902"/>
                </a:cubicBezTo>
                <a:cubicBezTo>
                  <a:pt x="733997" y="1882902"/>
                  <a:pt x="738759" y="1878044"/>
                  <a:pt x="738759" y="1872139"/>
                </a:cubicBezTo>
                <a:cubicBezTo>
                  <a:pt x="738759" y="1866233"/>
                  <a:pt x="733901" y="1861471"/>
                  <a:pt x="727996" y="1861471"/>
                </a:cubicBezTo>
                <a:close/>
                <a:moveTo>
                  <a:pt x="674942" y="1826419"/>
                </a:moveTo>
                <a:cubicBezTo>
                  <a:pt x="669988" y="1826419"/>
                  <a:pt x="666083" y="1830419"/>
                  <a:pt x="666083" y="1835372"/>
                </a:cubicBezTo>
                <a:cubicBezTo>
                  <a:pt x="666083" y="1840325"/>
                  <a:pt x="670084" y="1844231"/>
                  <a:pt x="675037" y="1844231"/>
                </a:cubicBezTo>
                <a:cubicBezTo>
                  <a:pt x="679990" y="1844231"/>
                  <a:pt x="683895" y="1840230"/>
                  <a:pt x="683895" y="1835277"/>
                </a:cubicBezTo>
                <a:cubicBezTo>
                  <a:pt x="683895" y="1830324"/>
                  <a:pt x="679895" y="1826324"/>
                  <a:pt x="674942" y="1826419"/>
                </a:cubicBezTo>
                <a:close/>
                <a:moveTo>
                  <a:pt x="625126" y="1782223"/>
                </a:moveTo>
                <a:cubicBezTo>
                  <a:pt x="618554" y="1782223"/>
                  <a:pt x="613220" y="1787652"/>
                  <a:pt x="613220" y="1794224"/>
                </a:cubicBezTo>
                <a:cubicBezTo>
                  <a:pt x="613220" y="1800797"/>
                  <a:pt x="618554" y="1806131"/>
                  <a:pt x="625126" y="1806131"/>
                </a:cubicBezTo>
                <a:cubicBezTo>
                  <a:pt x="631698" y="1806131"/>
                  <a:pt x="637032" y="1800797"/>
                  <a:pt x="637032" y="1794224"/>
                </a:cubicBezTo>
                <a:cubicBezTo>
                  <a:pt x="637032" y="1787462"/>
                  <a:pt x="631698" y="1782223"/>
                  <a:pt x="625126" y="1782223"/>
                </a:cubicBezTo>
                <a:close/>
                <a:moveTo>
                  <a:pt x="578739" y="1739360"/>
                </a:moveTo>
                <a:cubicBezTo>
                  <a:pt x="573405" y="1739360"/>
                  <a:pt x="569024" y="1743742"/>
                  <a:pt x="569024" y="1749171"/>
                </a:cubicBezTo>
                <a:cubicBezTo>
                  <a:pt x="569024" y="1754505"/>
                  <a:pt x="573405" y="1758887"/>
                  <a:pt x="578834" y="1758887"/>
                </a:cubicBezTo>
                <a:cubicBezTo>
                  <a:pt x="584168" y="1758887"/>
                  <a:pt x="588550" y="1754505"/>
                  <a:pt x="588550" y="1749076"/>
                </a:cubicBezTo>
                <a:cubicBezTo>
                  <a:pt x="588550" y="1743647"/>
                  <a:pt x="584073" y="1739265"/>
                  <a:pt x="578739" y="1739360"/>
                </a:cubicBezTo>
                <a:close/>
                <a:moveTo>
                  <a:pt x="536258" y="1690402"/>
                </a:moveTo>
                <a:cubicBezTo>
                  <a:pt x="530828" y="1690402"/>
                  <a:pt x="526352" y="1694879"/>
                  <a:pt x="526352" y="1700308"/>
                </a:cubicBezTo>
                <a:cubicBezTo>
                  <a:pt x="526352" y="1705832"/>
                  <a:pt x="530828" y="1710214"/>
                  <a:pt x="536258" y="1710214"/>
                </a:cubicBezTo>
                <a:cubicBezTo>
                  <a:pt x="541782" y="1710214"/>
                  <a:pt x="546164" y="1705737"/>
                  <a:pt x="546068" y="1700308"/>
                </a:cubicBezTo>
                <a:cubicBezTo>
                  <a:pt x="546164" y="1694879"/>
                  <a:pt x="541687" y="1690402"/>
                  <a:pt x="536258" y="1690402"/>
                </a:cubicBezTo>
                <a:close/>
                <a:moveTo>
                  <a:pt x="497872" y="1636776"/>
                </a:moveTo>
                <a:cubicBezTo>
                  <a:pt x="491490" y="1636776"/>
                  <a:pt x="486347" y="1642015"/>
                  <a:pt x="486347" y="1648397"/>
                </a:cubicBezTo>
                <a:cubicBezTo>
                  <a:pt x="486347" y="1654778"/>
                  <a:pt x="491585" y="1659922"/>
                  <a:pt x="497967" y="1659922"/>
                </a:cubicBezTo>
                <a:cubicBezTo>
                  <a:pt x="504349" y="1659922"/>
                  <a:pt x="509492" y="1654683"/>
                  <a:pt x="509492" y="1648301"/>
                </a:cubicBezTo>
                <a:cubicBezTo>
                  <a:pt x="509397" y="1641920"/>
                  <a:pt x="504254" y="1636681"/>
                  <a:pt x="497872" y="1636776"/>
                </a:cubicBezTo>
                <a:close/>
                <a:moveTo>
                  <a:pt x="463772" y="1584293"/>
                </a:moveTo>
                <a:cubicBezTo>
                  <a:pt x="458724" y="1584293"/>
                  <a:pt x="454724" y="1588389"/>
                  <a:pt x="454724" y="1593437"/>
                </a:cubicBezTo>
                <a:cubicBezTo>
                  <a:pt x="454724" y="1598486"/>
                  <a:pt x="458819" y="1602486"/>
                  <a:pt x="463772" y="1602486"/>
                </a:cubicBezTo>
                <a:cubicBezTo>
                  <a:pt x="468725" y="1602486"/>
                  <a:pt x="472821" y="1598390"/>
                  <a:pt x="472821" y="1593437"/>
                </a:cubicBezTo>
                <a:cubicBezTo>
                  <a:pt x="472916" y="1588294"/>
                  <a:pt x="468821" y="1584293"/>
                  <a:pt x="463772" y="1584293"/>
                </a:cubicBezTo>
                <a:close/>
                <a:moveTo>
                  <a:pt x="434435" y="1546193"/>
                </a:moveTo>
                <a:cubicBezTo>
                  <a:pt x="440150" y="1546193"/>
                  <a:pt x="444818" y="1541526"/>
                  <a:pt x="444818" y="1535716"/>
                </a:cubicBezTo>
                <a:cubicBezTo>
                  <a:pt x="444818" y="1530001"/>
                  <a:pt x="440150" y="1525334"/>
                  <a:pt x="434340" y="1525334"/>
                </a:cubicBezTo>
                <a:cubicBezTo>
                  <a:pt x="428625" y="1525334"/>
                  <a:pt x="423958" y="1530001"/>
                  <a:pt x="423958" y="1535811"/>
                </a:cubicBezTo>
                <a:cubicBezTo>
                  <a:pt x="423958" y="1541621"/>
                  <a:pt x="428720" y="1546193"/>
                  <a:pt x="434435" y="1546193"/>
                </a:cubicBezTo>
                <a:close/>
                <a:moveTo>
                  <a:pt x="409766" y="1488091"/>
                </a:moveTo>
                <a:cubicBezTo>
                  <a:pt x="416433" y="1488091"/>
                  <a:pt x="421862" y="1482662"/>
                  <a:pt x="421862" y="1475994"/>
                </a:cubicBezTo>
                <a:cubicBezTo>
                  <a:pt x="421862" y="1469327"/>
                  <a:pt x="416433" y="1463897"/>
                  <a:pt x="409766" y="1463993"/>
                </a:cubicBezTo>
                <a:cubicBezTo>
                  <a:pt x="403098" y="1463993"/>
                  <a:pt x="397669" y="1469422"/>
                  <a:pt x="397669" y="1476089"/>
                </a:cubicBezTo>
                <a:cubicBezTo>
                  <a:pt x="397669" y="1482757"/>
                  <a:pt x="403098" y="1488186"/>
                  <a:pt x="409766" y="1488091"/>
                </a:cubicBezTo>
                <a:close/>
                <a:moveTo>
                  <a:pt x="379762" y="1414463"/>
                </a:moveTo>
                <a:cubicBezTo>
                  <a:pt x="379762" y="1420082"/>
                  <a:pt x="384429" y="1424654"/>
                  <a:pt x="390049" y="1424654"/>
                </a:cubicBezTo>
                <a:cubicBezTo>
                  <a:pt x="395669" y="1424654"/>
                  <a:pt x="400241" y="1420082"/>
                  <a:pt x="400241" y="1414367"/>
                </a:cubicBezTo>
                <a:cubicBezTo>
                  <a:pt x="400241" y="1408748"/>
                  <a:pt x="395669" y="1404176"/>
                  <a:pt x="389954" y="1404176"/>
                </a:cubicBezTo>
                <a:cubicBezTo>
                  <a:pt x="384334" y="1404271"/>
                  <a:pt x="379762" y="1408843"/>
                  <a:pt x="379762" y="1414463"/>
                </a:cubicBezTo>
                <a:close/>
                <a:moveTo>
                  <a:pt x="375475" y="1364266"/>
                </a:moveTo>
                <a:cubicBezTo>
                  <a:pt x="382524" y="1364266"/>
                  <a:pt x="388144" y="1358551"/>
                  <a:pt x="388144" y="1351502"/>
                </a:cubicBezTo>
                <a:cubicBezTo>
                  <a:pt x="388144" y="1344454"/>
                  <a:pt x="382429" y="1338739"/>
                  <a:pt x="375380" y="1338834"/>
                </a:cubicBezTo>
                <a:cubicBezTo>
                  <a:pt x="368332" y="1338834"/>
                  <a:pt x="362617" y="1344644"/>
                  <a:pt x="362712" y="1351598"/>
                </a:cubicBezTo>
                <a:cubicBezTo>
                  <a:pt x="362712" y="1358551"/>
                  <a:pt x="368427" y="1364266"/>
                  <a:pt x="375475" y="1364266"/>
                </a:cubicBezTo>
                <a:close/>
                <a:moveTo>
                  <a:pt x="366046" y="1302830"/>
                </a:moveTo>
                <a:cubicBezTo>
                  <a:pt x="374428" y="1302830"/>
                  <a:pt x="381286" y="1295972"/>
                  <a:pt x="381286" y="1287494"/>
                </a:cubicBezTo>
                <a:cubicBezTo>
                  <a:pt x="381286" y="1279112"/>
                  <a:pt x="374428" y="1272254"/>
                  <a:pt x="365950" y="1272254"/>
                </a:cubicBezTo>
                <a:cubicBezTo>
                  <a:pt x="357569" y="1272254"/>
                  <a:pt x="350711" y="1279112"/>
                  <a:pt x="350711" y="1287589"/>
                </a:cubicBezTo>
                <a:cubicBezTo>
                  <a:pt x="350711" y="1296067"/>
                  <a:pt x="357569" y="1302830"/>
                  <a:pt x="366046" y="1302830"/>
                </a:cubicBezTo>
                <a:close/>
                <a:moveTo>
                  <a:pt x="361855" y="1239298"/>
                </a:moveTo>
                <a:cubicBezTo>
                  <a:pt x="370808" y="1239298"/>
                  <a:pt x="378143" y="1231964"/>
                  <a:pt x="378047" y="1223010"/>
                </a:cubicBezTo>
                <a:cubicBezTo>
                  <a:pt x="377952" y="1214057"/>
                  <a:pt x="370713" y="1206818"/>
                  <a:pt x="361760" y="1206818"/>
                </a:cubicBezTo>
                <a:cubicBezTo>
                  <a:pt x="352806" y="1206818"/>
                  <a:pt x="345472" y="1214152"/>
                  <a:pt x="345567" y="1223105"/>
                </a:cubicBezTo>
                <a:cubicBezTo>
                  <a:pt x="345567" y="1232059"/>
                  <a:pt x="352901" y="1239298"/>
                  <a:pt x="361855" y="1239298"/>
                </a:cubicBezTo>
                <a:close/>
                <a:moveTo>
                  <a:pt x="362998" y="1174623"/>
                </a:moveTo>
                <a:cubicBezTo>
                  <a:pt x="371951" y="1174623"/>
                  <a:pt x="379286" y="1167289"/>
                  <a:pt x="379190" y="1158335"/>
                </a:cubicBezTo>
                <a:cubicBezTo>
                  <a:pt x="379190" y="1149287"/>
                  <a:pt x="371856" y="1142048"/>
                  <a:pt x="362807" y="1142143"/>
                </a:cubicBezTo>
                <a:cubicBezTo>
                  <a:pt x="353854" y="1142143"/>
                  <a:pt x="346615" y="1149477"/>
                  <a:pt x="346615" y="1158431"/>
                </a:cubicBezTo>
                <a:cubicBezTo>
                  <a:pt x="346615" y="1167384"/>
                  <a:pt x="353949" y="1174718"/>
                  <a:pt x="362998" y="1174623"/>
                </a:cubicBezTo>
                <a:close/>
                <a:moveTo>
                  <a:pt x="369189" y="1077754"/>
                </a:moveTo>
                <a:cubicBezTo>
                  <a:pt x="360236" y="1077754"/>
                  <a:pt x="352901" y="1085088"/>
                  <a:pt x="352997" y="1094042"/>
                </a:cubicBezTo>
                <a:cubicBezTo>
                  <a:pt x="352997" y="1103090"/>
                  <a:pt x="360331" y="1110329"/>
                  <a:pt x="369284" y="1110234"/>
                </a:cubicBezTo>
                <a:cubicBezTo>
                  <a:pt x="378238" y="1110234"/>
                  <a:pt x="385477" y="1102900"/>
                  <a:pt x="385477" y="1093946"/>
                </a:cubicBezTo>
                <a:cubicBezTo>
                  <a:pt x="385477" y="1084993"/>
                  <a:pt x="378143" y="1077754"/>
                  <a:pt x="369189" y="1077754"/>
                </a:cubicBezTo>
                <a:close/>
                <a:moveTo>
                  <a:pt x="396621" y="1030319"/>
                </a:moveTo>
                <a:cubicBezTo>
                  <a:pt x="396621" y="1021652"/>
                  <a:pt x="389477" y="1014603"/>
                  <a:pt x="380810" y="1014603"/>
                </a:cubicBezTo>
                <a:cubicBezTo>
                  <a:pt x="372142" y="1014603"/>
                  <a:pt x="365093" y="1021747"/>
                  <a:pt x="365093" y="1030415"/>
                </a:cubicBezTo>
                <a:cubicBezTo>
                  <a:pt x="365093" y="1039178"/>
                  <a:pt x="372237" y="1046131"/>
                  <a:pt x="380905" y="1046131"/>
                </a:cubicBezTo>
                <a:cubicBezTo>
                  <a:pt x="389573" y="1046131"/>
                  <a:pt x="396621" y="1039082"/>
                  <a:pt x="396621" y="1030319"/>
                </a:cubicBezTo>
                <a:close/>
                <a:moveTo>
                  <a:pt x="382715" y="968026"/>
                </a:moveTo>
                <a:cubicBezTo>
                  <a:pt x="382715" y="976217"/>
                  <a:pt x="389382" y="982790"/>
                  <a:pt x="397574" y="982694"/>
                </a:cubicBezTo>
                <a:cubicBezTo>
                  <a:pt x="405765" y="982694"/>
                  <a:pt x="412337" y="976027"/>
                  <a:pt x="412242" y="967931"/>
                </a:cubicBezTo>
                <a:cubicBezTo>
                  <a:pt x="412242" y="959739"/>
                  <a:pt x="405575" y="953167"/>
                  <a:pt x="397383" y="953167"/>
                </a:cubicBezTo>
                <a:cubicBezTo>
                  <a:pt x="389287" y="953262"/>
                  <a:pt x="382715" y="959834"/>
                  <a:pt x="382715" y="968026"/>
                </a:cubicBezTo>
                <a:close/>
                <a:moveTo>
                  <a:pt x="402146" y="907161"/>
                </a:moveTo>
                <a:cubicBezTo>
                  <a:pt x="402146" y="916591"/>
                  <a:pt x="409861" y="924211"/>
                  <a:pt x="419291" y="924211"/>
                </a:cubicBezTo>
                <a:cubicBezTo>
                  <a:pt x="428720" y="924211"/>
                  <a:pt x="436340" y="916496"/>
                  <a:pt x="436340" y="907066"/>
                </a:cubicBezTo>
                <a:cubicBezTo>
                  <a:pt x="436340" y="897636"/>
                  <a:pt x="428625" y="890016"/>
                  <a:pt x="419195" y="890016"/>
                </a:cubicBezTo>
                <a:cubicBezTo>
                  <a:pt x="409766" y="890016"/>
                  <a:pt x="402146" y="897731"/>
                  <a:pt x="402146" y="907161"/>
                </a:cubicBezTo>
                <a:close/>
                <a:moveTo>
                  <a:pt x="445865" y="832390"/>
                </a:moveTo>
                <a:cubicBezTo>
                  <a:pt x="437102" y="832390"/>
                  <a:pt x="430054" y="839534"/>
                  <a:pt x="430149" y="848201"/>
                </a:cubicBezTo>
                <a:cubicBezTo>
                  <a:pt x="430244" y="856869"/>
                  <a:pt x="437293" y="863918"/>
                  <a:pt x="445961" y="863918"/>
                </a:cubicBezTo>
                <a:cubicBezTo>
                  <a:pt x="454628" y="863918"/>
                  <a:pt x="461677" y="856774"/>
                  <a:pt x="461677" y="848106"/>
                </a:cubicBezTo>
                <a:cubicBezTo>
                  <a:pt x="461677" y="839438"/>
                  <a:pt x="454628" y="832390"/>
                  <a:pt x="445865" y="832390"/>
                </a:cubicBezTo>
                <a:close/>
                <a:moveTo>
                  <a:pt x="477393" y="810292"/>
                </a:moveTo>
                <a:cubicBezTo>
                  <a:pt x="487680" y="810292"/>
                  <a:pt x="495967" y="801910"/>
                  <a:pt x="495967" y="791623"/>
                </a:cubicBezTo>
                <a:cubicBezTo>
                  <a:pt x="495967" y="781336"/>
                  <a:pt x="487585" y="773049"/>
                  <a:pt x="477298" y="773049"/>
                </a:cubicBezTo>
                <a:cubicBezTo>
                  <a:pt x="467011" y="773049"/>
                  <a:pt x="458724" y="781431"/>
                  <a:pt x="458724" y="791718"/>
                </a:cubicBezTo>
                <a:cubicBezTo>
                  <a:pt x="458724" y="802005"/>
                  <a:pt x="467106" y="810292"/>
                  <a:pt x="477393" y="810292"/>
                </a:cubicBezTo>
                <a:close/>
                <a:moveTo>
                  <a:pt x="494538" y="737902"/>
                </a:moveTo>
                <a:cubicBezTo>
                  <a:pt x="494538" y="748189"/>
                  <a:pt x="502920" y="756476"/>
                  <a:pt x="513207" y="756476"/>
                </a:cubicBezTo>
                <a:cubicBezTo>
                  <a:pt x="523494" y="756476"/>
                  <a:pt x="531781" y="748094"/>
                  <a:pt x="531781" y="737807"/>
                </a:cubicBezTo>
                <a:cubicBezTo>
                  <a:pt x="531686" y="727520"/>
                  <a:pt x="523399" y="719233"/>
                  <a:pt x="513112" y="719233"/>
                </a:cubicBezTo>
                <a:cubicBezTo>
                  <a:pt x="502825" y="719233"/>
                  <a:pt x="494443" y="727615"/>
                  <a:pt x="494538" y="737902"/>
                </a:cubicBezTo>
                <a:close/>
                <a:moveTo>
                  <a:pt x="532829" y="687229"/>
                </a:moveTo>
                <a:cubicBezTo>
                  <a:pt x="532829" y="698563"/>
                  <a:pt x="542068" y="707708"/>
                  <a:pt x="553403" y="707612"/>
                </a:cubicBezTo>
                <a:cubicBezTo>
                  <a:pt x="564737" y="707612"/>
                  <a:pt x="573786" y="698373"/>
                  <a:pt x="573786" y="687038"/>
                </a:cubicBezTo>
                <a:cubicBezTo>
                  <a:pt x="573786" y="675704"/>
                  <a:pt x="564547" y="666560"/>
                  <a:pt x="553212" y="666655"/>
                </a:cubicBezTo>
                <a:cubicBezTo>
                  <a:pt x="541877" y="666750"/>
                  <a:pt x="532733" y="675894"/>
                  <a:pt x="532829" y="687229"/>
                </a:cubicBezTo>
                <a:close/>
                <a:moveTo>
                  <a:pt x="597313" y="620935"/>
                </a:moveTo>
                <a:cubicBezTo>
                  <a:pt x="586835" y="620935"/>
                  <a:pt x="578358" y="629507"/>
                  <a:pt x="578453" y="639985"/>
                </a:cubicBezTo>
                <a:cubicBezTo>
                  <a:pt x="578453" y="650462"/>
                  <a:pt x="587026" y="658940"/>
                  <a:pt x="597503" y="658844"/>
                </a:cubicBezTo>
                <a:cubicBezTo>
                  <a:pt x="607981" y="658844"/>
                  <a:pt x="616458" y="650272"/>
                  <a:pt x="616363" y="639794"/>
                </a:cubicBezTo>
                <a:cubicBezTo>
                  <a:pt x="616363" y="629412"/>
                  <a:pt x="607790" y="620935"/>
                  <a:pt x="597313" y="620935"/>
                </a:cubicBezTo>
                <a:close/>
                <a:moveTo>
                  <a:pt x="645128" y="575120"/>
                </a:moveTo>
                <a:cubicBezTo>
                  <a:pt x="633317" y="575120"/>
                  <a:pt x="623888" y="584740"/>
                  <a:pt x="623888" y="596551"/>
                </a:cubicBezTo>
                <a:cubicBezTo>
                  <a:pt x="623983" y="608267"/>
                  <a:pt x="633508" y="617792"/>
                  <a:pt x="645319" y="617792"/>
                </a:cubicBezTo>
                <a:cubicBezTo>
                  <a:pt x="657130" y="617792"/>
                  <a:pt x="666560" y="608171"/>
                  <a:pt x="666560" y="596360"/>
                </a:cubicBezTo>
                <a:cubicBezTo>
                  <a:pt x="666464" y="584549"/>
                  <a:pt x="656939" y="575024"/>
                  <a:pt x="645128" y="575120"/>
                </a:cubicBezTo>
                <a:close/>
                <a:moveTo>
                  <a:pt x="696373" y="535972"/>
                </a:moveTo>
                <a:cubicBezTo>
                  <a:pt x="684848" y="536067"/>
                  <a:pt x="675418" y="545402"/>
                  <a:pt x="675513" y="557022"/>
                </a:cubicBezTo>
                <a:cubicBezTo>
                  <a:pt x="675513" y="568643"/>
                  <a:pt x="684943" y="577977"/>
                  <a:pt x="696563" y="577977"/>
                </a:cubicBezTo>
                <a:cubicBezTo>
                  <a:pt x="708088" y="577977"/>
                  <a:pt x="717518" y="568452"/>
                  <a:pt x="717423" y="556927"/>
                </a:cubicBezTo>
                <a:cubicBezTo>
                  <a:pt x="717423" y="545306"/>
                  <a:pt x="707993" y="535877"/>
                  <a:pt x="696373" y="535972"/>
                </a:cubicBezTo>
                <a:close/>
                <a:moveTo>
                  <a:pt x="750665" y="500825"/>
                </a:moveTo>
                <a:cubicBezTo>
                  <a:pt x="739045" y="500920"/>
                  <a:pt x="729710" y="510254"/>
                  <a:pt x="729710" y="521875"/>
                </a:cubicBezTo>
                <a:cubicBezTo>
                  <a:pt x="729710" y="533495"/>
                  <a:pt x="739140" y="542830"/>
                  <a:pt x="750761" y="542735"/>
                </a:cubicBezTo>
                <a:cubicBezTo>
                  <a:pt x="762381" y="542735"/>
                  <a:pt x="771715" y="533305"/>
                  <a:pt x="771715" y="521684"/>
                </a:cubicBezTo>
                <a:cubicBezTo>
                  <a:pt x="771620" y="510159"/>
                  <a:pt x="762190" y="500729"/>
                  <a:pt x="750665" y="500825"/>
                </a:cubicBezTo>
                <a:close/>
                <a:moveTo>
                  <a:pt x="826770" y="491109"/>
                </a:moveTo>
                <a:cubicBezTo>
                  <a:pt x="826770" y="480536"/>
                  <a:pt x="818102" y="472059"/>
                  <a:pt x="807625" y="472059"/>
                </a:cubicBezTo>
                <a:cubicBezTo>
                  <a:pt x="797052" y="472059"/>
                  <a:pt x="788575" y="480727"/>
                  <a:pt x="788575" y="491300"/>
                </a:cubicBezTo>
                <a:cubicBezTo>
                  <a:pt x="788575" y="501872"/>
                  <a:pt x="797243" y="510350"/>
                  <a:pt x="807815" y="510350"/>
                </a:cubicBezTo>
                <a:cubicBezTo>
                  <a:pt x="818293" y="510254"/>
                  <a:pt x="826770" y="501682"/>
                  <a:pt x="826770" y="491109"/>
                </a:cubicBezTo>
                <a:close/>
                <a:moveTo>
                  <a:pt x="888397" y="465201"/>
                </a:moveTo>
                <a:cubicBezTo>
                  <a:pt x="888397" y="453295"/>
                  <a:pt x="878681" y="443770"/>
                  <a:pt x="866870" y="443770"/>
                </a:cubicBezTo>
                <a:cubicBezTo>
                  <a:pt x="854964" y="443865"/>
                  <a:pt x="845439" y="453485"/>
                  <a:pt x="845439" y="465296"/>
                </a:cubicBezTo>
                <a:cubicBezTo>
                  <a:pt x="845439" y="477203"/>
                  <a:pt x="855155" y="486728"/>
                  <a:pt x="866965" y="486728"/>
                </a:cubicBezTo>
                <a:cubicBezTo>
                  <a:pt x="878872" y="486728"/>
                  <a:pt x="888397" y="477107"/>
                  <a:pt x="888397" y="465201"/>
                </a:cubicBezTo>
                <a:close/>
                <a:moveTo>
                  <a:pt x="905542" y="444437"/>
                </a:moveTo>
                <a:cubicBezTo>
                  <a:pt x="905542" y="456819"/>
                  <a:pt x="915734" y="466916"/>
                  <a:pt x="928116" y="466820"/>
                </a:cubicBezTo>
                <a:cubicBezTo>
                  <a:pt x="940499" y="466820"/>
                  <a:pt x="950595" y="456724"/>
                  <a:pt x="950500" y="444246"/>
                </a:cubicBezTo>
                <a:cubicBezTo>
                  <a:pt x="950405" y="431864"/>
                  <a:pt x="940403" y="421767"/>
                  <a:pt x="927926" y="421862"/>
                </a:cubicBezTo>
                <a:cubicBezTo>
                  <a:pt x="915543" y="421958"/>
                  <a:pt x="905542" y="432054"/>
                  <a:pt x="905542" y="444437"/>
                </a:cubicBezTo>
                <a:close/>
                <a:moveTo>
                  <a:pt x="990790" y="446723"/>
                </a:moveTo>
                <a:cubicBezTo>
                  <a:pt x="1000887" y="446723"/>
                  <a:pt x="1009079" y="438436"/>
                  <a:pt x="1008983" y="428339"/>
                </a:cubicBezTo>
                <a:cubicBezTo>
                  <a:pt x="1008888" y="418243"/>
                  <a:pt x="1000697" y="410051"/>
                  <a:pt x="990600" y="410147"/>
                </a:cubicBezTo>
                <a:cubicBezTo>
                  <a:pt x="980504" y="410147"/>
                  <a:pt x="972312" y="418433"/>
                  <a:pt x="972407" y="428530"/>
                </a:cubicBezTo>
                <a:cubicBezTo>
                  <a:pt x="972503" y="438626"/>
                  <a:pt x="980694" y="446818"/>
                  <a:pt x="990790" y="446723"/>
                </a:cubicBezTo>
                <a:close/>
                <a:moveTo>
                  <a:pt x="1054513" y="435674"/>
                </a:moveTo>
                <a:cubicBezTo>
                  <a:pt x="1064419" y="435578"/>
                  <a:pt x="1072420" y="427577"/>
                  <a:pt x="1072420" y="417671"/>
                </a:cubicBezTo>
                <a:cubicBezTo>
                  <a:pt x="1072420" y="407765"/>
                  <a:pt x="1064324" y="399764"/>
                  <a:pt x="1054418" y="399764"/>
                </a:cubicBezTo>
                <a:cubicBezTo>
                  <a:pt x="1044512" y="399764"/>
                  <a:pt x="1036511" y="407861"/>
                  <a:pt x="1036511" y="417767"/>
                </a:cubicBezTo>
                <a:cubicBezTo>
                  <a:pt x="1036511" y="427768"/>
                  <a:pt x="1044607" y="435769"/>
                  <a:pt x="1054513" y="435674"/>
                </a:cubicBezTo>
                <a:close/>
                <a:moveTo>
                  <a:pt x="1118997" y="430149"/>
                </a:moveTo>
                <a:cubicBezTo>
                  <a:pt x="1128903" y="430149"/>
                  <a:pt x="1136904" y="422053"/>
                  <a:pt x="1136904" y="412147"/>
                </a:cubicBezTo>
                <a:cubicBezTo>
                  <a:pt x="1136904" y="402241"/>
                  <a:pt x="1128808" y="394240"/>
                  <a:pt x="1118902" y="394240"/>
                </a:cubicBezTo>
                <a:cubicBezTo>
                  <a:pt x="1108996" y="394240"/>
                  <a:pt x="1100995" y="402336"/>
                  <a:pt x="1100995" y="412242"/>
                </a:cubicBezTo>
                <a:cubicBezTo>
                  <a:pt x="1100995" y="422243"/>
                  <a:pt x="1109091" y="430244"/>
                  <a:pt x="1118997" y="430149"/>
                </a:cubicBezTo>
                <a:close/>
                <a:moveTo>
                  <a:pt x="1183577" y="429768"/>
                </a:moveTo>
                <a:cubicBezTo>
                  <a:pt x="1193387" y="429768"/>
                  <a:pt x="1201388" y="421767"/>
                  <a:pt x="1201293" y="411861"/>
                </a:cubicBezTo>
                <a:cubicBezTo>
                  <a:pt x="1201293" y="402050"/>
                  <a:pt x="1193292" y="394145"/>
                  <a:pt x="1183481" y="394145"/>
                </a:cubicBezTo>
                <a:cubicBezTo>
                  <a:pt x="1173671" y="394145"/>
                  <a:pt x="1165670" y="402146"/>
                  <a:pt x="1165765" y="411956"/>
                </a:cubicBezTo>
                <a:cubicBezTo>
                  <a:pt x="1165765" y="421862"/>
                  <a:pt x="1173766" y="429863"/>
                  <a:pt x="1183577" y="429768"/>
                </a:cubicBezTo>
                <a:close/>
                <a:moveTo>
                  <a:pt x="1248061" y="434816"/>
                </a:moveTo>
                <a:cubicBezTo>
                  <a:pt x="1257872" y="434816"/>
                  <a:pt x="1265777" y="426815"/>
                  <a:pt x="1265777" y="417005"/>
                </a:cubicBezTo>
                <a:cubicBezTo>
                  <a:pt x="1265777" y="407194"/>
                  <a:pt x="1257776" y="399193"/>
                  <a:pt x="1247966" y="399288"/>
                </a:cubicBezTo>
                <a:cubicBezTo>
                  <a:pt x="1238155" y="399288"/>
                  <a:pt x="1230154" y="407289"/>
                  <a:pt x="1230249" y="417100"/>
                </a:cubicBezTo>
                <a:cubicBezTo>
                  <a:pt x="1230344" y="426911"/>
                  <a:pt x="1238250" y="434816"/>
                  <a:pt x="1248061" y="434816"/>
                </a:cubicBezTo>
                <a:close/>
                <a:moveTo>
                  <a:pt x="1311878" y="444627"/>
                </a:moveTo>
                <a:cubicBezTo>
                  <a:pt x="1321403" y="444627"/>
                  <a:pt x="1329118" y="436817"/>
                  <a:pt x="1329118" y="427292"/>
                </a:cubicBezTo>
                <a:cubicBezTo>
                  <a:pt x="1329118" y="417767"/>
                  <a:pt x="1321308" y="410051"/>
                  <a:pt x="1311783" y="410051"/>
                </a:cubicBezTo>
                <a:cubicBezTo>
                  <a:pt x="1302258" y="410051"/>
                  <a:pt x="1294543" y="417862"/>
                  <a:pt x="1294543" y="427387"/>
                </a:cubicBezTo>
                <a:cubicBezTo>
                  <a:pt x="1294638" y="436912"/>
                  <a:pt x="1302353" y="444627"/>
                  <a:pt x="1311878" y="444627"/>
                </a:cubicBezTo>
                <a:close/>
                <a:moveTo>
                  <a:pt x="1374743" y="463106"/>
                </a:moveTo>
                <a:cubicBezTo>
                  <a:pt x="1385983" y="463106"/>
                  <a:pt x="1395032" y="453962"/>
                  <a:pt x="1394936" y="442722"/>
                </a:cubicBezTo>
                <a:cubicBezTo>
                  <a:pt x="1394936" y="431483"/>
                  <a:pt x="1385792" y="422434"/>
                  <a:pt x="1374553" y="422529"/>
                </a:cubicBezTo>
                <a:cubicBezTo>
                  <a:pt x="1363313" y="422529"/>
                  <a:pt x="1354264" y="431673"/>
                  <a:pt x="1354360" y="442913"/>
                </a:cubicBezTo>
                <a:cubicBezTo>
                  <a:pt x="1354455" y="454152"/>
                  <a:pt x="1363504" y="463106"/>
                  <a:pt x="1374743" y="463106"/>
                </a:cubicBezTo>
                <a:close/>
                <a:moveTo>
                  <a:pt x="1435989" y="482060"/>
                </a:moveTo>
                <a:cubicBezTo>
                  <a:pt x="1446371" y="482060"/>
                  <a:pt x="1454753" y="473583"/>
                  <a:pt x="1454658" y="463201"/>
                </a:cubicBezTo>
                <a:cubicBezTo>
                  <a:pt x="1454658" y="452819"/>
                  <a:pt x="1446181" y="444437"/>
                  <a:pt x="1435799" y="444437"/>
                </a:cubicBezTo>
                <a:cubicBezTo>
                  <a:pt x="1425416" y="444437"/>
                  <a:pt x="1417034" y="452914"/>
                  <a:pt x="1417130" y="463296"/>
                </a:cubicBezTo>
                <a:cubicBezTo>
                  <a:pt x="1417225" y="473678"/>
                  <a:pt x="1425607" y="482060"/>
                  <a:pt x="1435989" y="482060"/>
                </a:cubicBezTo>
                <a:close/>
                <a:moveTo>
                  <a:pt x="1495425" y="506444"/>
                </a:moveTo>
                <a:cubicBezTo>
                  <a:pt x="1505236" y="506444"/>
                  <a:pt x="1513237" y="498443"/>
                  <a:pt x="1513142" y="488537"/>
                </a:cubicBezTo>
                <a:cubicBezTo>
                  <a:pt x="1513142" y="478726"/>
                  <a:pt x="1505141" y="470821"/>
                  <a:pt x="1495235" y="470821"/>
                </a:cubicBezTo>
                <a:cubicBezTo>
                  <a:pt x="1485424" y="470821"/>
                  <a:pt x="1477423" y="478822"/>
                  <a:pt x="1477518" y="488633"/>
                </a:cubicBezTo>
                <a:cubicBezTo>
                  <a:pt x="1477613" y="498539"/>
                  <a:pt x="1485614" y="506540"/>
                  <a:pt x="1495425" y="506444"/>
                </a:cubicBezTo>
                <a:close/>
                <a:moveTo>
                  <a:pt x="1552480" y="498253"/>
                </a:moveTo>
                <a:cubicBezTo>
                  <a:pt x="1541050" y="498253"/>
                  <a:pt x="1531906" y="507587"/>
                  <a:pt x="1531906" y="519017"/>
                </a:cubicBezTo>
                <a:cubicBezTo>
                  <a:pt x="1532001" y="530447"/>
                  <a:pt x="1541240" y="539591"/>
                  <a:pt x="1552575" y="539591"/>
                </a:cubicBezTo>
                <a:cubicBezTo>
                  <a:pt x="1564005" y="539591"/>
                  <a:pt x="1573149" y="530257"/>
                  <a:pt x="1573149" y="518922"/>
                </a:cubicBezTo>
                <a:cubicBezTo>
                  <a:pt x="1573149" y="507397"/>
                  <a:pt x="1563910" y="498253"/>
                  <a:pt x="1552480" y="498253"/>
                </a:cubicBezTo>
                <a:close/>
                <a:moveTo>
                  <a:pt x="1606963" y="534162"/>
                </a:moveTo>
                <a:cubicBezTo>
                  <a:pt x="1596200" y="534162"/>
                  <a:pt x="1587532" y="542925"/>
                  <a:pt x="1587532" y="553688"/>
                </a:cubicBezTo>
                <a:cubicBezTo>
                  <a:pt x="1587532" y="564452"/>
                  <a:pt x="1596295" y="573119"/>
                  <a:pt x="1607058" y="573119"/>
                </a:cubicBezTo>
                <a:cubicBezTo>
                  <a:pt x="1617821" y="573119"/>
                  <a:pt x="1626489" y="564356"/>
                  <a:pt x="1626489" y="553593"/>
                </a:cubicBezTo>
                <a:cubicBezTo>
                  <a:pt x="1626489" y="542830"/>
                  <a:pt x="1617726" y="534162"/>
                  <a:pt x="1606963" y="534162"/>
                </a:cubicBezTo>
                <a:close/>
                <a:moveTo>
                  <a:pt x="1658493" y="571405"/>
                </a:moveTo>
                <a:cubicBezTo>
                  <a:pt x="1646682" y="571405"/>
                  <a:pt x="1637157" y="581025"/>
                  <a:pt x="1637252" y="592836"/>
                </a:cubicBezTo>
                <a:cubicBezTo>
                  <a:pt x="1637252" y="604647"/>
                  <a:pt x="1646873" y="614077"/>
                  <a:pt x="1658684" y="614077"/>
                </a:cubicBezTo>
                <a:cubicBezTo>
                  <a:pt x="1670495" y="614077"/>
                  <a:pt x="1679924" y="604457"/>
                  <a:pt x="1679924" y="592646"/>
                </a:cubicBezTo>
                <a:cubicBezTo>
                  <a:pt x="1679829" y="580930"/>
                  <a:pt x="1670209" y="571405"/>
                  <a:pt x="1658493" y="571405"/>
                </a:cubicBezTo>
                <a:close/>
                <a:moveTo>
                  <a:pt x="1706594" y="615029"/>
                </a:moveTo>
                <a:cubicBezTo>
                  <a:pt x="1695069" y="615029"/>
                  <a:pt x="1685830" y="624459"/>
                  <a:pt x="1685830" y="635889"/>
                </a:cubicBezTo>
                <a:cubicBezTo>
                  <a:pt x="1685830" y="647414"/>
                  <a:pt x="1695260" y="656654"/>
                  <a:pt x="1706689" y="656654"/>
                </a:cubicBezTo>
                <a:cubicBezTo>
                  <a:pt x="1718215" y="656654"/>
                  <a:pt x="1727454" y="647224"/>
                  <a:pt x="1727454" y="635794"/>
                </a:cubicBezTo>
                <a:cubicBezTo>
                  <a:pt x="1727454" y="624269"/>
                  <a:pt x="1718120" y="615029"/>
                  <a:pt x="1706594" y="615029"/>
                </a:cubicBezTo>
                <a:close/>
                <a:moveTo>
                  <a:pt x="1727359" y="682943"/>
                </a:moveTo>
                <a:cubicBezTo>
                  <a:pt x="1727454" y="696087"/>
                  <a:pt x="1738122" y="706755"/>
                  <a:pt x="1751267" y="706660"/>
                </a:cubicBezTo>
                <a:cubicBezTo>
                  <a:pt x="1764411" y="706660"/>
                  <a:pt x="1775079" y="695897"/>
                  <a:pt x="1774984" y="682752"/>
                </a:cubicBezTo>
                <a:cubicBezTo>
                  <a:pt x="1774984" y="669608"/>
                  <a:pt x="1764221" y="658940"/>
                  <a:pt x="1751076" y="659035"/>
                </a:cubicBezTo>
                <a:cubicBezTo>
                  <a:pt x="1737932" y="659035"/>
                  <a:pt x="1727264" y="669703"/>
                  <a:pt x="1727359" y="682943"/>
                </a:cubicBezTo>
                <a:close/>
                <a:moveTo>
                  <a:pt x="1766316" y="733330"/>
                </a:moveTo>
                <a:cubicBezTo>
                  <a:pt x="1766411" y="747332"/>
                  <a:pt x="1777746" y="758666"/>
                  <a:pt x="1791748" y="758571"/>
                </a:cubicBezTo>
                <a:cubicBezTo>
                  <a:pt x="1805750" y="758571"/>
                  <a:pt x="1817084" y="747141"/>
                  <a:pt x="1816989" y="733139"/>
                </a:cubicBezTo>
                <a:cubicBezTo>
                  <a:pt x="1816989" y="719138"/>
                  <a:pt x="1805559" y="707803"/>
                  <a:pt x="1791557" y="707898"/>
                </a:cubicBezTo>
                <a:cubicBezTo>
                  <a:pt x="1777556" y="707898"/>
                  <a:pt x="1766221" y="719328"/>
                  <a:pt x="1766316" y="733330"/>
                </a:cubicBezTo>
                <a:close/>
                <a:moveTo>
                  <a:pt x="1853279" y="786670"/>
                </a:moveTo>
                <a:cubicBezTo>
                  <a:pt x="1853184" y="772668"/>
                  <a:pt x="1841849" y="761429"/>
                  <a:pt x="1827848" y="761429"/>
                </a:cubicBezTo>
                <a:cubicBezTo>
                  <a:pt x="1813846" y="761524"/>
                  <a:pt x="1802511" y="772859"/>
                  <a:pt x="1802606" y="786860"/>
                </a:cubicBezTo>
                <a:cubicBezTo>
                  <a:pt x="1802702" y="800862"/>
                  <a:pt x="1814036" y="812197"/>
                  <a:pt x="1828038" y="812102"/>
                </a:cubicBezTo>
                <a:cubicBezTo>
                  <a:pt x="1841945" y="812006"/>
                  <a:pt x="1853279" y="800672"/>
                  <a:pt x="1853279" y="786670"/>
                </a:cubicBezTo>
                <a:close/>
                <a:moveTo>
                  <a:pt x="1859566" y="819531"/>
                </a:moveTo>
                <a:cubicBezTo>
                  <a:pt x="1846612" y="819531"/>
                  <a:pt x="1836134" y="830104"/>
                  <a:pt x="1836134" y="843058"/>
                </a:cubicBezTo>
                <a:cubicBezTo>
                  <a:pt x="1836134" y="856012"/>
                  <a:pt x="1846707" y="866489"/>
                  <a:pt x="1859661" y="866489"/>
                </a:cubicBezTo>
                <a:cubicBezTo>
                  <a:pt x="1872615" y="866489"/>
                  <a:pt x="1883093" y="855917"/>
                  <a:pt x="1883093" y="842867"/>
                </a:cubicBezTo>
                <a:cubicBezTo>
                  <a:pt x="1883093" y="829818"/>
                  <a:pt x="1872520" y="819531"/>
                  <a:pt x="1859566" y="819531"/>
                </a:cubicBezTo>
                <a:close/>
                <a:moveTo>
                  <a:pt x="1910239" y="901637"/>
                </a:moveTo>
                <a:cubicBezTo>
                  <a:pt x="1910239" y="888683"/>
                  <a:pt x="1899666" y="878205"/>
                  <a:pt x="1886712" y="878205"/>
                </a:cubicBezTo>
                <a:cubicBezTo>
                  <a:pt x="1873758" y="878205"/>
                  <a:pt x="1863281" y="888778"/>
                  <a:pt x="1863281" y="901827"/>
                </a:cubicBezTo>
                <a:cubicBezTo>
                  <a:pt x="1863281" y="914781"/>
                  <a:pt x="1873853" y="925259"/>
                  <a:pt x="1886807" y="925259"/>
                </a:cubicBezTo>
                <a:cubicBezTo>
                  <a:pt x="1899761" y="925259"/>
                  <a:pt x="1910239" y="914686"/>
                  <a:pt x="1910239" y="901637"/>
                </a:cubicBezTo>
                <a:close/>
                <a:moveTo>
                  <a:pt x="1931575" y="962406"/>
                </a:moveTo>
                <a:cubicBezTo>
                  <a:pt x="1931575" y="949928"/>
                  <a:pt x="1921383" y="939737"/>
                  <a:pt x="1908810" y="939832"/>
                </a:cubicBezTo>
                <a:cubicBezTo>
                  <a:pt x="1896332" y="939927"/>
                  <a:pt x="1886236" y="950024"/>
                  <a:pt x="1886236" y="962597"/>
                </a:cubicBezTo>
                <a:cubicBezTo>
                  <a:pt x="1886331" y="975074"/>
                  <a:pt x="1896428" y="985171"/>
                  <a:pt x="1909001" y="985171"/>
                </a:cubicBezTo>
                <a:cubicBezTo>
                  <a:pt x="1921478" y="985076"/>
                  <a:pt x="1931670" y="974884"/>
                  <a:pt x="1931575" y="962406"/>
                </a:cubicBezTo>
                <a:close/>
                <a:moveTo>
                  <a:pt x="1926146" y="1045750"/>
                </a:moveTo>
                <a:cubicBezTo>
                  <a:pt x="1937766" y="1045750"/>
                  <a:pt x="1947101" y="1036320"/>
                  <a:pt x="1947101" y="1024700"/>
                </a:cubicBezTo>
                <a:cubicBezTo>
                  <a:pt x="1947005" y="1013079"/>
                  <a:pt x="1937671" y="1003745"/>
                  <a:pt x="1926050" y="1003745"/>
                </a:cubicBezTo>
                <a:cubicBezTo>
                  <a:pt x="1914525" y="1003745"/>
                  <a:pt x="1905095" y="1013174"/>
                  <a:pt x="1905191" y="1024795"/>
                </a:cubicBezTo>
                <a:cubicBezTo>
                  <a:pt x="1905191" y="1036511"/>
                  <a:pt x="1914620" y="1045845"/>
                  <a:pt x="1926146" y="1045750"/>
                </a:cubicBezTo>
                <a:close/>
                <a:moveTo>
                  <a:pt x="1938052" y="1067657"/>
                </a:moveTo>
                <a:cubicBezTo>
                  <a:pt x="1926622" y="1067657"/>
                  <a:pt x="1917478" y="1076992"/>
                  <a:pt x="1917478" y="1088422"/>
                </a:cubicBezTo>
                <a:cubicBezTo>
                  <a:pt x="1917478" y="1099852"/>
                  <a:pt x="1926812" y="1108996"/>
                  <a:pt x="1938147" y="1108996"/>
                </a:cubicBezTo>
                <a:cubicBezTo>
                  <a:pt x="1949577" y="1108996"/>
                  <a:pt x="1958721" y="1099661"/>
                  <a:pt x="1958721" y="1088231"/>
                </a:cubicBezTo>
                <a:cubicBezTo>
                  <a:pt x="1958721" y="1076897"/>
                  <a:pt x="1949482" y="1067657"/>
                  <a:pt x="1938052" y="1067657"/>
                </a:cubicBezTo>
                <a:close/>
                <a:moveTo>
                  <a:pt x="1944910" y="1132523"/>
                </a:moveTo>
                <a:cubicBezTo>
                  <a:pt x="1933766" y="1132523"/>
                  <a:pt x="1924812" y="1141571"/>
                  <a:pt x="1924812" y="1152716"/>
                </a:cubicBezTo>
                <a:cubicBezTo>
                  <a:pt x="1924812" y="1163860"/>
                  <a:pt x="1933956" y="1172813"/>
                  <a:pt x="1945005" y="1172813"/>
                </a:cubicBezTo>
                <a:cubicBezTo>
                  <a:pt x="1956149" y="1172813"/>
                  <a:pt x="1965103" y="1163765"/>
                  <a:pt x="1965103" y="1152620"/>
                </a:cubicBezTo>
                <a:cubicBezTo>
                  <a:pt x="1965008" y="1141476"/>
                  <a:pt x="1955959" y="1132427"/>
                  <a:pt x="1944910" y="1132523"/>
                </a:cubicBezTo>
                <a:close/>
                <a:moveTo>
                  <a:pt x="1946434" y="1197102"/>
                </a:moveTo>
                <a:cubicBezTo>
                  <a:pt x="1935289" y="1197197"/>
                  <a:pt x="1926336" y="1206246"/>
                  <a:pt x="1926336" y="1217295"/>
                </a:cubicBezTo>
                <a:cubicBezTo>
                  <a:pt x="1926431" y="1228439"/>
                  <a:pt x="1935480" y="1237393"/>
                  <a:pt x="1946529" y="1237393"/>
                </a:cubicBezTo>
                <a:cubicBezTo>
                  <a:pt x="1957673" y="1237393"/>
                  <a:pt x="1966627" y="1228344"/>
                  <a:pt x="1966627" y="1217200"/>
                </a:cubicBezTo>
                <a:cubicBezTo>
                  <a:pt x="1966627" y="1206056"/>
                  <a:pt x="1957578" y="1197102"/>
                  <a:pt x="1946434" y="1197102"/>
                </a:cubicBezTo>
                <a:close/>
                <a:moveTo>
                  <a:pt x="1962055" y="1281779"/>
                </a:moveTo>
                <a:cubicBezTo>
                  <a:pt x="1962055" y="1271111"/>
                  <a:pt x="1953387" y="1262539"/>
                  <a:pt x="1942719" y="1262539"/>
                </a:cubicBezTo>
                <a:cubicBezTo>
                  <a:pt x="1932051" y="1262539"/>
                  <a:pt x="1923479" y="1271302"/>
                  <a:pt x="1923479" y="1281970"/>
                </a:cubicBezTo>
                <a:cubicBezTo>
                  <a:pt x="1923574" y="1292638"/>
                  <a:pt x="1932242" y="1301210"/>
                  <a:pt x="1942814" y="1301210"/>
                </a:cubicBezTo>
                <a:cubicBezTo>
                  <a:pt x="1953482" y="1301115"/>
                  <a:pt x="1962150" y="1292447"/>
                  <a:pt x="1962055" y="1281779"/>
                </a:cubicBezTo>
                <a:close/>
                <a:moveTo>
                  <a:pt x="1933861" y="1364075"/>
                </a:moveTo>
                <a:cubicBezTo>
                  <a:pt x="1943957" y="1364075"/>
                  <a:pt x="1952149" y="1355789"/>
                  <a:pt x="1952054" y="1345692"/>
                </a:cubicBezTo>
                <a:cubicBezTo>
                  <a:pt x="1952054" y="1335596"/>
                  <a:pt x="1943767" y="1327404"/>
                  <a:pt x="1933670" y="1327499"/>
                </a:cubicBezTo>
                <a:cubicBezTo>
                  <a:pt x="1923574" y="1327499"/>
                  <a:pt x="1915382" y="1335786"/>
                  <a:pt x="1915478" y="1345883"/>
                </a:cubicBezTo>
                <a:cubicBezTo>
                  <a:pt x="1915573" y="1355979"/>
                  <a:pt x="1923764" y="1364171"/>
                  <a:pt x="1933861" y="1364075"/>
                </a:cubicBezTo>
                <a:close/>
                <a:moveTo>
                  <a:pt x="1936909" y="1408843"/>
                </a:moveTo>
                <a:cubicBezTo>
                  <a:pt x="1936909" y="1399318"/>
                  <a:pt x="1929098" y="1391603"/>
                  <a:pt x="1919573" y="1391603"/>
                </a:cubicBezTo>
                <a:cubicBezTo>
                  <a:pt x="1910048" y="1391603"/>
                  <a:pt x="1902333" y="1399413"/>
                  <a:pt x="1902333" y="1408938"/>
                </a:cubicBezTo>
                <a:cubicBezTo>
                  <a:pt x="1902333" y="1418463"/>
                  <a:pt x="1910143" y="1426178"/>
                  <a:pt x="1919668" y="1426178"/>
                </a:cubicBezTo>
                <a:cubicBezTo>
                  <a:pt x="1929289" y="1426178"/>
                  <a:pt x="1937004" y="1418463"/>
                  <a:pt x="1936909" y="1408843"/>
                </a:cubicBezTo>
                <a:close/>
                <a:moveTo>
                  <a:pt x="1900333" y="1452658"/>
                </a:moveTo>
                <a:cubicBezTo>
                  <a:pt x="1890427" y="1452658"/>
                  <a:pt x="1882426" y="1460754"/>
                  <a:pt x="1882426" y="1470660"/>
                </a:cubicBezTo>
                <a:cubicBezTo>
                  <a:pt x="1882426" y="1480566"/>
                  <a:pt x="1890522" y="1488567"/>
                  <a:pt x="1900428" y="1488567"/>
                </a:cubicBezTo>
                <a:cubicBezTo>
                  <a:pt x="1910334" y="1488567"/>
                  <a:pt x="1918335" y="1480471"/>
                  <a:pt x="1918335" y="1470565"/>
                </a:cubicBezTo>
                <a:cubicBezTo>
                  <a:pt x="1918335" y="1460659"/>
                  <a:pt x="1910239" y="1452658"/>
                  <a:pt x="1900333" y="1452658"/>
                </a:cubicBezTo>
                <a:close/>
                <a:moveTo>
                  <a:pt x="1876235" y="1546670"/>
                </a:moveTo>
                <a:cubicBezTo>
                  <a:pt x="1885093" y="1546670"/>
                  <a:pt x="1892332" y="1539431"/>
                  <a:pt x="1892332" y="1530477"/>
                </a:cubicBezTo>
                <a:cubicBezTo>
                  <a:pt x="1892332" y="1521619"/>
                  <a:pt x="1885093" y="1514380"/>
                  <a:pt x="1876139" y="1514380"/>
                </a:cubicBezTo>
                <a:cubicBezTo>
                  <a:pt x="1867281" y="1514380"/>
                  <a:pt x="1860042" y="1521619"/>
                  <a:pt x="1860137" y="1530572"/>
                </a:cubicBezTo>
                <a:cubicBezTo>
                  <a:pt x="1860137" y="1539526"/>
                  <a:pt x="1867281" y="1546670"/>
                  <a:pt x="1876235" y="1546670"/>
                </a:cubicBezTo>
                <a:close/>
                <a:moveTo>
                  <a:pt x="1847183" y="1604296"/>
                </a:moveTo>
                <a:cubicBezTo>
                  <a:pt x="1855946" y="1604296"/>
                  <a:pt x="1863090" y="1597057"/>
                  <a:pt x="1863090" y="1588294"/>
                </a:cubicBezTo>
                <a:cubicBezTo>
                  <a:pt x="1863090" y="1579531"/>
                  <a:pt x="1855946" y="1572387"/>
                  <a:pt x="1847088" y="1572387"/>
                </a:cubicBezTo>
                <a:cubicBezTo>
                  <a:pt x="1838325" y="1572387"/>
                  <a:pt x="1831181" y="1579626"/>
                  <a:pt x="1831181" y="1588389"/>
                </a:cubicBezTo>
                <a:cubicBezTo>
                  <a:pt x="1831277" y="1597247"/>
                  <a:pt x="1838420" y="1604296"/>
                  <a:pt x="1847183" y="1604296"/>
                </a:cubicBezTo>
                <a:close/>
                <a:moveTo>
                  <a:pt x="1813560" y="1659446"/>
                </a:moveTo>
                <a:cubicBezTo>
                  <a:pt x="1822418" y="1659446"/>
                  <a:pt x="1829467" y="1652302"/>
                  <a:pt x="1829467" y="1643443"/>
                </a:cubicBezTo>
                <a:cubicBezTo>
                  <a:pt x="1829467" y="1634681"/>
                  <a:pt x="1822323" y="1627537"/>
                  <a:pt x="1813465" y="1627537"/>
                </a:cubicBezTo>
                <a:cubicBezTo>
                  <a:pt x="1804702" y="1627537"/>
                  <a:pt x="1797558" y="1634776"/>
                  <a:pt x="1797558" y="1643539"/>
                </a:cubicBezTo>
                <a:cubicBezTo>
                  <a:pt x="1797558" y="1652397"/>
                  <a:pt x="1804797" y="1659541"/>
                  <a:pt x="1813560" y="1659446"/>
                </a:cubicBezTo>
                <a:close/>
                <a:moveTo>
                  <a:pt x="1791462" y="1695831"/>
                </a:moveTo>
                <a:cubicBezTo>
                  <a:pt x="1791462" y="1687068"/>
                  <a:pt x="1784318" y="1679924"/>
                  <a:pt x="1775460" y="1679924"/>
                </a:cubicBezTo>
                <a:cubicBezTo>
                  <a:pt x="1766602" y="1679924"/>
                  <a:pt x="1759553" y="1687068"/>
                  <a:pt x="1759553" y="1695926"/>
                </a:cubicBezTo>
                <a:cubicBezTo>
                  <a:pt x="1759553" y="1704689"/>
                  <a:pt x="1766792" y="1711833"/>
                  <a:pt x="1775555" y="1711833"/>
                </a:cubicBezTo>
                <a:cubicBezTo>
                  <a:pt x="1784414" y="1711738"/>
                  <a:pt x="1791462" y="1704594"/>
                  <a:pt x="1791462" y="1695831"/>
                </a:cubicBezTo>
                <a:close/>
                <a:moveTo>
                  <a:pt x="1747266" y="1744789"/>
                </a:moveTo>
                <a:cubicBezTo>
                  <a:pt x="1747266" y="1737074"/>
                  <a:pt x="1740980" y="1730883"/>
                  <a:pt x="1733264" y="1730883"/>
                </a:cubicBezTo>
                <a:cubicBezTo>
                  <a:pt x="1725549" y="1730883"/>
                  <a:pt x="1719358" y="1737170"/>
                  <a:pt x="1719358" y="1744885"/>
                </a:cubicBezTo>
                <a:cubicBezTo>
                  <a:pt x="1719358" y="1752600"/>
                  <a:pt x="1725644" y="1758791"/>
                  <a:pt x="1733360" y="1758791"/>
                </a:cubicBezTo>
                <a:cubicBezTo>
                  <a:pt x="1741075" y="1758791"/>
                  <a:pt x="1747266" y="1752505"/>
                  <a:pt x="1747266" y="1744789"/>
                </a:cubicBezTo>
                <a:close/>
                <a:moveTo>
                  <a:pt x="1703261" y="1790224"/>
                </a:moveTo>
                <a:cubicBezTo>
                  <a:pt x="1703261" y="1781461"/>
                  <a:pt x="1696022" y="1774317"/>
                  <a:pt x="1687259" y="1774317"/>
                </a:cubicBezTo>
                <a:cubicBezTo>
                  <a:pt x="1678496" y="1774317"/>
                  <a:pt x="1671352" y="1781556"/>
                  <a:pt x="1671352" y="1790319"/>
                </a:cubicBezTo>
                <a:cubicBezTo>
                  <a:pt x="1671352" y="1799082"/>
                  <a:pt x="1678496" y="1806226"/>
                  <a:pt x="1687354" y="1806226"/>
                </a:cubicBezTo>
                <a:cubicBezTo>
                  <a:pt x="1696212" y="1806131"/>
                  <a:pt x="1703261" y="1798987"/>
                  <a:pt x="1703261" y="1790224"/>
                </a:cubicBezTo>
                <a:close/>
                <a:moveTo>
                  <a:pt x="1650873" y="1831753"/>
                </a:moveTo>
                <a:cubicBezTo>
                  <a:pt x="1650873" y="1824514"/>
                  <a:pt x="1644968" y="1818704"/>
                  <a:pt x="1637729" y="1818704"/>
                </a:cubicBezTo>
                <a:cubicBezTo>
                  <a:pt x="1630489" y="1818704"/>
                  <a:pt x="1624679" y="1824609"/>
                  <a:pt x="1624679" y="1831848"/>
                </a:cubicBezTo>
                <a:cubicBezTo>
                  <a:pt x="1624679" y="1839087"/>
                  <a:pt x="1630585" y="1844897"/>
                  <a:pt x="1637824" y="1844897"/>
                </a:cubicBezTo>
                <a:cubicBezTo>
                  <a:pt x="1645063" y="1844897"/>
                  <a:pt x="1650873" y="1838992"/>
                  <a:pt x="1650873" y="1831753"/>
                </a:cubicBezTo>
                <a:close/>
                <a:moveTo>
                  <a:pt x="1599438" y="1869091"/>
                </a:moveTo>
                <a:cubicBezTo>
                  <a:pt x="1599438" y="1861090"/>
                  <a:pt x="1592961" y="1854708"/>
                  <a:pt x="1584960" y="1854708"/>
                </a:cubicBezTo>
                <a:cubicBezTo>
                  <a:pt x="1576959" y="1854708"/>
                  <a:pt x="1570577" y="1861185"/>
                  <a:pt x="1570577" y="1869186"/>
                </a:cubicBezTo>
                <a:cubicBezTo>
                  <a:pt x="1570577" y="1877187"/>
                  <a:pt x="1577054" y="1883569"/>
                  <a:pt x="1585055" y="1883569"/>
                </a:cubicBezTo>
                <a:cubicBezTo>
                  <a:pt x="1592961" y="1883474"/>
                  <a:pt x="1599438" y="1876997"/>
                  <a:pt x="1599438" y="1869091"/>
                </a:cubicBezTo>
                <a:close/>
                <a:moveTo>
                  <a:pt x="1529239" y="1889284"/>
                </a:moveTo>
                <a:cubicBezTo>
                  <a:pt x="1522190" y="1889284"/>
                  <a:pt x="1516475" y="1894999"/>
                  <a:pt x="1516571" y="1902047"/>
                </a:cubicBezTo>
                <a:cubicBezTo>
                  <a:pt x="1516571" y="1909096"/>
                  <a:pt x="1522381" y="1914811"/>
                  <a:pt x="1529334" y="1914716"/>
                </a:cubicBezTo>
                <a:cubicBezTo>
                  <a:pt x="1536383" y="1914716"/>
                  <a:pt x="1542098" y="1909001"/>
                  <a:pt x="1542098" y="1901952"/>
                </a:cubicBezTo>
                <a:cubicBezTo>
                  <a:pt x="1542098" y="1894904"/>
                  <a:pt x="1536287" y="1889284"/>
                  <a:pt x="1529239" y="1889284"/>
                </a:cubicBezTo>
                <a:close/>
                <a:moveTo>
                  <a:pt x="1471136" y="1916906"/>
                </a:moveTo>
                <a:cubicBezTo>
                  <a:pt x="1463707" y="1916906"/>
                  <a:pt x="1457706" y="1923002"/>
                  <a:pt x="1457801" y="1930432"/>
                </a:cubicBezTo>
                <a:cubicBezTo>
                  <a:pt x="1457801" y="1937861"/>
                  <a:pt x="1463897" y="1943862"/>
                  <a:pt x="1471232" y="1943767"/>
                </a:cubicBezTo>
                <a:cubicBezTo>
                  <a:pt x="1478661" y="1943767"/>
                  <a:pt x="1484662" y="1937671"/>
                  <a:pt x="1484662" y="1930337"/>
                </a:cubicBezTo>
                <a:cubicBezTo>
                  <a:pt x="1484567" y="1922812"/>
                  <a:pt x="1478566" y="1916811"/>
                  <a:pt x="1471136" y="1916906"/>
                </a:cubicBezTo>
                <a:close/>
                <a:moveTo>
                  <a:pt x="1410843" y="1943195"/>
                </a:moveTo>
                <a:cubicBezTo>
                  <a:pt x="1405033" y="1943195"/>
                  <a:pt x="1400270" y="1947958"/>
                  <a:pt x="1400366" y="1953768"/>
                </a:cubicBezTo>
                <a:cubicBezTo>
                  <a:pt x="1400461" y="1959578"/>
                  <a:pt x="1405128" y="1964341"/>
                  <a:pt x="1410938" y="1964341"/>
                </a:cubicBezTo>
                <a:cubicBezTo>
                  <a:pt x="1416749" y="1964341"/>
                  <a:pt x="1421511" y="1959578"/>
                  <a:pt x="1421511" y="1953768"/>
                </a:cubicBezTo>
                <a:cubicBezTo>
                  <a:pt x="1421416" y="1947863"/>
                  <a:pt x="1416749" y="1943100"/>
                  <a:pt x="1410843" y="1943195"/>
                </a:cubicBezTo>
                <a:close/>
                <a:moveTo>
                  <a:pt x="1348931" y="1961579"/>
                </a:moveTo>
                <a:cubicBezTo>
                  <a:pt x="1343025" y="1961579"/>
                  <a:pt x="1338358" y="1966341"/>
                  <a:pt x="1338358" y="1972151"/>
                </a:cubicBezTo>
                <a:cubicBezTo>
                  <a:pt x="1338358" y="1977962"/>
                  <a:pt x="1343120" y="1982724"/>
                  <a:pt x="1348931" y="1982724"/>
                </a:cubicBezTo>
                <a:cubicBezTo>
                  <a:pt x="1354836" y="1982724"/>
                  <a:pt x="1359503" y="1977962"/>
                  <a:pt x="1359503" y="1972151"/>
                </a:cubicBezTo>
                <a:cubicBezTo>
                  <a:pt x="1359503" y="1966246"/>
                  <a:pt x="1354741" y="1961579"/>
                  <a:pt x="1348931" y="1961579"/>
                </a:cubicBezTo>
                <a:close/>
                <a:moveTo>
                  <a:pt x="1285685" y="1974723"/>
                </a:moveTo>
                <a:cubicBezTo>
                  <a:pt x="1279779" y="1974723"/>
                  <a:pt x="1275017" y="1979581"/>
                  <a:pt x="1275017" y="1985486"/>
                </a:cubicBezTo>
                <a:cubicBezTo>
                  <a:pt x="1275017" y="1991392"/>
                  <a:pt x="1279874" y="1996154"/>
                  <a:pt x="1285780" y="1996154"/>
                </a:cubicBezTo>
                <a:cubicBezTo>
                  <a:pt x="1291685" y="1996154"/>
                  <a:pt x="1296448" y="1991297"/>
                  <a:pt x="1296448" y="1985391"/>
                </a:cubicBezTo>
                <a:cubicBezTo>
                  <a:pt x="1296448" y="1979486"/>
                  <a:pt x="1291590" y="1974723"/>
                  <a:pt x="1285685" y="1974723"/>
                </a:cubicBezTo>
                <a:close/>
                <a:moveTo>
                  <a:pt x="1221486" y="1982914"/>
                </a:moveTo>
                <a:cubicBezTo>
                  <a:pt x="1215581" y="1982914"/>
                  <a:pt x="1210723" y="1987772"/>
                  <a:pt x="1210818" y="1993678"/>
                </a:cubicBezTo>
                <a:cubicBezTo>
                  <a:pt x="1210818" y="1999583"/>
                  <a:pt x="1215676" y="2004346"/>
                  <a:pt x="1221581" y="2004346"/>
                </a:cubicBezTo>
                <a:cubicBezTo>
                  <a:pt x="1227487" y="2004346"/>
                  <a:pt x="1232345" y="1999488"/>
                  <a:pt x="1232249" y="1993583"/>
                </a:cubicBezTo>
                <a:cubicBezTo>
                  <a:pt x="1232249" y="1987677"/>
                  <a:pt x="1227487" y="1982819"/>
                  <a:pt x="1221486" y="1982914"/>
                </a:cubicBezTo>
                <a:close/>
                <a:moveTo>
                  <a:pt x="1157192" y="2059781"/>
                </a:moveTo>
                <a:cubicBezTo>
                  <a:pt x="1152335" y="2059781"/>
                  <a:pt x="1148525" y="2063687"/>
                  <a:pt x="1148525" y="2068544"/>
                </a:cubicBezTo>
                <a:cubicBezTo>
                  <a:pt x="1148525" y="2073402"/>
                  <a:pt x="1152430" y="2077212"/>
                  <a:pt x="1157288" y="2077212"/>
                </a:cubicBezTo>
                <a:cubicBezTo>
                  <a:pt x="1162145" y="2077212"/>
                  <a:pt x="1165955" y="2073307"/>
                  <a:pt x="1165955" y="2068449"/>
                </a:cubicBezTo>
                <a:cubicBezTo>
                  <a:pt x="1165955" y="2063687"/>
                  <a:pt x="1162050" y="2059781"/>
                  <a:pt x="1157192" y="2059781"/>
                </a:cubicBezTo>
                <a:close/>
                <a:moveTo>
                  <a:pt x="1092613" y="2057400"/>
                </a:moveTo>
                <a:cubicBezTo>
                  <a:pt x="1087660" y="2057400"/>
                  <a:pt x="1083755" y="2061401"/>
                  <a:pt x="1083755" y="2066354"/>
                </a:cubicBezTo>
                <a:cubicBezTo>
                  <a:pt x="1083755" y="2071307"/>
                  <a:pt x="1087755" y="2075212"/>
                  <a:pt x="1092708" y="2075212"/>
                </a:cubicBezTo>
                <a:cubicBezTo>
                  <a:pt x="1097566" y="2075212"/>
                  <a:pt x="1101566" y="2071211"/>
                  <a:pt x="1101566" y="2066258"/>
                </a:cubicBezTo>
                <a:cubicBezTo>
                  <a:pt x="1101471" y="2061401"/>
                  <a:pt x="1097471" y="2057400"/>
                  <a:pt x="1092613" y="2057400"/>
                </a:cubicBezTo>
                <a:close/>
                <a:moveTo>
                  <a:pt x="1028319" y="2050256"/>
                </a:moveTo>
                <a:cubicBezTo>
                  <a:pt x="1023271" y="2050256"/>
                  <a:pt x="1019270" y="2054352"/>
                  <a:pt x="1019270" y="2059305"/>
                </a:cubicBezTo>
                <a:cubicBezTo>
                  <a:pt x="1019270" y="2064353"/>
                  <a:pt x="1023366" y="2068354"/>
                  <a:pt x="1028414" y="2068354"/>
                </a:cubicBezTo>
                <a:cubicBezTo>
                  <a:pt x="1033367" y="2068354"/>
                  <a:pt x="1037463" y="2064258"/>
                  <a:pt x="1037463" y="2059210"/>
                </a:cubicBezTo>
                <a:cubicBezTo>
                  <a:pt x="1037368" y="2054352"/>
                  <a:pt x="1033272" y="2050256"/>
                  <a:pt x="1028319" y="2050256"/>
                </a:cubicBezTo>
                <a:close/>
                <a:moveTo>
                  <a:pt x="964692" y="2038636"/>
                </a:moveTo>
                <a:cubicBezTo>
                  <a:pt x="959834" y="2038636"/>
                  <a:pt x="955834" y="2042636"/>
                  <a:pt x="955834" y="2047589"/>
                </a:cubicBezTo>
                <a:cubicBezTo>
                  <a:pt x="955834" y="2052542"/>
                  <a:pt x="959834" y="2056448"/>
                  <a:pt x="964787" y="2056448"/>
                </a:cubicBezTo>
                <a:cubicBezTo>
                  <a:pt x="969645" y="2056448"/>
                  <a:pt x="973646" y="2052447"/>
                  <a:pt x="973646" y="2047494"/>
                </a:cubicBezTo>
                <a:cubicBezTo>
                  <a:pt x="973646" y="2042636"/>
                  <a:pt x="969645" y="2038636"/>
                  <a:pt x="964692" y="2038636"/>
                </a:cubicBezTo>
                <a:close/>
                <a:moveTo>
                  <a:pt x="902208" y="2023110"/>
                </a:moveTo>
                <a:cubicBezTo>
                  <a:pt x="897827" y="2023110"/>
                  <a:pt x="894302" y="2026634"/>
                  <a:pt x="894302" y="2031016"/>
                </a:cubicBezTo>
                <a:cubicBezTo>
                  <a:pt x="894302" y="2035397"/>
                  <a:pt x="897922" y="2038922"/>
                  <a:pt x="902208" y="2038922"/>
                </a:cubicBezTo>
                <a:cubicBezTo>
                  <a:pt x="906590" y="2038922"/>
                  <a:pt x="910114" y="2035302"/>
                  <a:pt x="910114" y="2031016"/>
                </a:cubicBezTo>
                <a:cubicBezTo>
                  <a:pt x="910114" y="2026634"/>
                  <a:pt x="906590" y="2023110"/>
                  <a:pt x="902208" y="2023110"/>
                </a:cubicBezTo>
                <a:close/>
                <a:moveTo>
                  <a:pt x="841153" y="2001393"/>
                </a:moveTo>
                <a:cubicBezTo>
                  <a:pt x="836390" y="2001393"/>
                  <a:pt x="832580" y="2005298"/>
                  <a:pt x="832676" y="2009966"/>
                </a:cubicBezTo>
                <a:cubicBezTo>
                  <a:pt x="832676" y="2014728"/>
                  <a:pt x="836486" y="2018538"/>
                  <a:pt x="841248" y="2018538"/>
                </a:cubicBezTo>
                <a:cubicBezTo>
                  <a:pt x="846011" y="2018538"/>
                  <a:pt x="849821" y="2014633"/>
                  <a:pt x="849725" y="2009966"/>
                </a:cubicBezTo>
                <a:cubicBezTo>
                  <a:pt x="849725" y="2005203"/>
                  <a:pt x="845820" y="2001298"/>
                  <a:pt x="841153" y="2001393"/>
                </a:cubicBezTo>
                <a:close/>
                <a:moveTo>
                  <a:pt x="781812" y="1977009"/>
                </a:moveTo>
                <a:cubicBezTo>
                  <a:pt x="777812" y="1977009"/>
                  <a:pt x="774573" y="1980248"/>
                  <a:pt x="774573" y="1984248"/>
                </a:cubicBezTo>
                <a:cubicBezTo>
                  <a:pt x="774573" y="1988249"/>
                  <a:pt x="777812" y="1991487"/>
                  <a:pt x="781812" y="1991487"/>
                </a:cubicBezTo>
                <a:cubicBezTo>
                  <a:pt x="785813" y="1991487"/>
                  <a:pt x="789051" y="1988249"/>
                  <a:pt x="789051" y="1984248"/>
                </a:cubicBezTo>
                <a:cubicBezTo>
                  <a:pt x="788956" y="1980248"/>
                  <a:pt x="785717" y="1977009"/>
                  <a:pt x="781812" y="1977009"/>
                </a:cubicBezTo>
                <a:close/>
                <a:moveTo>
                  <a:pt x="724472" y="1948434"/>
                </a:moveTo>
                <a:cubicBezTo>
                  <a:pt x="721233" y="1948434"/>
                  <a:pt x="718566" y="1951101"/>
                  <a:pt x="718661" y="1954339"/>
                </a:cubicBezTo>
                <a:cubicBezTo>
                  <a:pt x="718661" y="1957578"/>
                  <a:pt x="721328" y="1960150"/>
                  <a:pt x="724567" y="1960150"/>
                </a:cubicBezTo>
                <a:cubicBezTo>
                  <a:pt x="727805" y="1960150"/>
                  <a:pt x="730377" y="1957483"/>
                  <a:pt x="730377" y="1954244"/>
                </a:cubicBezTo>
                <a:cubicBezTo>
                  <a:pt x="730377" y="1951006"/>
                  <a:pt x="727710" y="1948339"/>
                  <a:pt x="724472" y="1948434"/>
                </a:cubicBezTo>
                <a:close/>
                <a:moveTo>
                  <a:pt x="669608" y="1913858"/>
                </a:moveTo>
                <a:cubicBezTo>
                  <a:pt x="666179" y="1913858"/>
                  <a:pt x="663416" y="1916621"/>
                  <a:pt x="663416" y="1920145"/>
                </a:cubicBezTo>
                <a:cubicBezTo>
                  <a:pt x="663416" y="1923574"/>
                  <a:pt x="666179" y="1926336"/>
                  <a:pt x="669608" y="1926336"/>
                </a:cubicBezTo>
                <a:cubicBezTo>
                  <a:pt x="673037" y="1926336"/>
                  <a:pt x="675799" y="1923574"/>
                  <a:pt x="675799" y="1920145"/>
                </a:cubicBezTo>
                <a:cubicBezTo>
                  <a:pt x="675894" y="1916621"/>
                  <a:pt x="673037" y="1913858"/>
                  <a:pt x="669608" y="1913858"/>
                </a:cubicBezTo>
                <a:close/>
                <a:moveTo>
                  <a:pt x="617506" y="1877187"/>
                </a:moveTo>
                <a:cubicBezTo>
                  <a:pt x="614934" y="1877187"/>
                  <a:pt x="612838" y="1879283"/>
                  <a:pt x="612838" y="1881950"/>
                </a:cubicBezTo>
                <a:cubicBezTo>
                  <a:pt x="612838" y="1884521"/>
                  <a:pt x="614934" y="1886617"/>
                  <a:pt x="617506" y="1886617"/>
                </a:cubicBezTo>
                <a:cubicBezTo>
                  <a:pt x="620173" y="1886617"/>
                  <a:pt x="622268" y="1884521"/>
                  <a:pt x="622173" y="1881854"/>
                </a:cubicBezTo>
                <a:cubicBezTo>
                  <a:pt x="622173" y="1879283"/>
                  <a:pt x="620078" y="1877187"/>
                  <a:pt x="617506" y="1877187"/>
                </a:cubicBezTo>
                <a:close/>
                <a:moveTo>
                  <a:pt x="568357" y="1833182"/>
                </a:moveTo>
                <a:cubicBezTo>
                  <a:pt x="564642" y="1833182"/>
                  <a:pt x="561689" y="1836230"/>
                  <a:pt x="561689" y="1839944"/>
                </a:cubicBezTo>
                <a:cubicBezTo>
                  <a:pt x="561689" y="1843659"/>
                  <a:pt x="564737" y="1846707"/>
                  <a:pt x="568452" y="1846612"/>
                </a:cubicBezTo>
                <a:cubicBezTo>
                  <a:pt x="572167" y="1846612"/>
                  <a:pt x="575120" y="1843564"/>
                  <a:pt x="575120" y="1839849"/>
                </a:cubicBezTo>
                <a:cubicBezTo>
                  <a:pt x="575024" y="1836134"/>
                  <a:pt x="571976" y="1833182"/>
                  <a:pt x="568357" y="1833182"/>
                </a:cubicBezTo>
                <a:close/>
                <a:moveTo>
                  <a:pt x="522446" y="1786414"/>
                </a:moveTo>
                <a:cubicBezTo>
                  <a:pt x="518065" y="1786414"/>
                  <a:pt x="514541" y="1789938"/>
                  <a:pt x="514541" y="1794320"/>
                </a:cubicBezTo>
                <a:cubicBezTo>
                  <a:pt x="514541" y="1798701"/>
                  <a:pt x="518160" y="1802225"/>
                  <a:pt x="522446" y="1802225"/>
                </a:cubicBezTo>
                <a:cubicBezTo>
                  <a:pt x="526828" y="1802225"/>
                  <a:pt x="530352" y="1798606"/>
                  <a:pt x="530352" y="1794320"/>
                </a:cubicBezTo>
                <a:cubicBezTo>
                  <a:pt x="530352" y="1789938"/>
                  <a:pt x="526828" y="1786414"/>
                  <a:pt x="522446" y="1786414"/>
                </a:cubicBezTo>
                <a:close/>
                <a:moveTo>
                  <a:pt x="480060" y="1737551"/>
                </a:moveTo>
                <a:cubicBezTo>
                  <a:pt x="475679" y="1737551"/>
                  <a:pt x="472154" y="1741075"/>
                  <a:pt x="472154" y="1745456"/>
                </a:cubicBezTo>
                <a:cubicBezTo>
                  <a:pt x="472154" y="1749838"/>
                  <a:pt x="475679" y="1753362"/>
                  <a:pt x="480060" y="1753362"/>
                </a:cubicBezTo>
                <a:cubicBezTo>
                  <a:pt x="484442" y="1753362"/>
                  <a:pt x="487966" y="1749838"/>
                  <a:pt x="487966" y="1745456"/>
                </a:cubicBezTo>
                <a:cubicBezTo>
                  <a:pt x="487966" y="1741075"/>
                  <a:pt x="484442" y="1737551"/>
                  <a:pt x="480060" y="1737551"/>
                </a:cubicBezTo>
                <a:close/>
                <a:moveTo>
                  <a:pt x="441484" y="1685544"/>
                </a:moveTo>
                <a:cubicBezTo>
                  <a:pt x="437007" y="1685544"/>
                  <a:pt x="433483" y="1689164"/>
                  <a:pt x="433483" y="1693640"/>
                </a:cubicBezTo>
                <a:cubicBezTo>
                  <a:pt x="433483" y="1698117"/>
                  <a:pt x="437102" y="1701641"/>
                  <a:pt x="441579" y="1701641"/>
                </a:cubicBezTo>
                <a:cubicBezTo>
                  <a:pt x="446056" y="1701641"/>
                  <a:pt x="449580" y="1698022"/>
                  <a:pt x="449580" y="1693545"/>
                </a:cubicBezTo>
                <a:cubicBezTo>
                  <a:pt x="449580" y="1689068"/>
                  <a:pt x="445961" y="1685544"/>
                  <a:pt x="441484" y="1685544"/>
                </a:cubicBezTo>
                <a:close/>
                <a:moveTo>
                  <a:pt x="406908" y="1632109"/>
                </a:moveTo>
                <a:cubicBezTo>
                  <a:pt x="403098" y="1632109"/>
                  <a:pt x="400050" y="1635252"/>
                  <a:pt x="400050" y="1638967"/>
                </a:cubicBezTo>
                <a:cubicBezTo>
                  <a:pt x="400050" y="1642777"/>
                  <a:pt x="403193" y="1645825"/>
                  <a:pt x="406908" y="1645825"/>
                </a:cubicBezTo>
                <a:cubicBezTo>
                  <a:pt x="410718" y="1645825"/>
                  <a:pt x="413766" y="1642682"/>
                  <a:pt x="413766" y="1638872"/>
                </a:cubicBezTo>
                <a:cubicBezTo>
                  <a:pt x="413766" y="1635157"/>
                  <a:pt x="410718" y="1632109"/>
                  <a:pt x="406908" y="1632109"/>
                </a:cubicBezTo>
                <a:close/>
                <a:moveTo>
                  <a:pt x="383762" y="1581912"/>
                </a:moveTo>
                <a:cubicBezTo>
                  <a:pt x="383762" y="1577912"/>
                  <a:pt x="380524" y="1574673"/>
                  <a:pt x="376523" y="1574673"/>
                </a:cubicBezTo>
                <a:cubicBezTo>
                  <a:pt x="372523" y="1574673"/>
                  <a:pt x="369284" y="1577912"/>
                  <a:pt x="369380" y="1581912"/>
                </a:cubicBezTo>
                <a:cubicBezTo>
                  <a:pt x="369380" y="1585913"/>
                  <a:pt x="372618" y="1589151"/>
                  <a:pt x="376619" y="1589056"/>
                </a:cubicBezTo>
                <a:cubicBezTo>
                  <a:pt x="380524" y="1589151"/>
                  <a:pt x="383762" y="1585913"/>
                  <a:pt x="383762" y="1581912"/>
                </a:cubicBezTo>
                <a:close/>
                <a:moveTo>
                  <a:pt x="350425" y="1515523"/>
                </a:moveTo>
                <a:cubicBezTo>
                  <a:pt x="346424" y="1515523"/>
                  <a:pt x="343281" y="1518761"/>
                  <a:pt x="343281" y="1522762"/>
                </a:cubicBezTo>
                <a:cubicBezTo>
                  <a:pt x="343281" y="1526762"/>
                  <a:pt x="346520" y="1529906"/>
                  <a:pt x="350520" y="1529906"/>
                </a:cubicBezTo>
                <a:cubicBezTo>
                  <a:pt x="354521" y="1529906"/>
                  <a:pt x="357759" y="1526667"/>
                  <a:pt x="357664" y="1522667"/>
                </a:cubicBezTo>
                <a:cubicBezTo>
                  <a:pt x="357664" y="1518761"/>
                  <a:pt x="354425" y="1515523"/>
                  <a:pt x="350425" y="1515523"/>
                </a:cubicBezTo>
                <a:close/>
                <a:moveTo>
                  <a:pt x="328898" y="1457135"/>
                </a:moveTo>
                <a:cubicBezTo>
                  <a:pt x="326326" y="1457135"/>
                  <a:pt x="324231" y="1459230"/>
                  <a:pt x="324231" y="1461897"/>
                </a:cubicBezTo>
                <a:cubicBezTo>
                  <a:pt x="324231" y="1464469"/>
                  <a:pt x="326326" y="1466564"/>
                  <a:pt x="328994" y="1466564"/>
                </a:cubicBezTo>
                <a:cubicBezTo>
                  <a:pt x="331565" y="1466564"/>
                  <a:pt x="333661" y="1464469"/>
                  <a:pt x="333661" y="1461897"/>
                </a:cubicBezTo>
                <a:cubicBezTo>
                  <a:pt x="333566" y="1459230"/>
                  <a:pt x="331470" y="1457039"/>
                  <a:pt x="328898" y="1457135"/>
                </a:cubicBezTo>
                <a:close/>
                <a:moveTo>
                  <a:pt x="318135" y="1399413"/>
                </a:moveTo>
                <a:cubicBezTo>
                  <a:pt x="318135" y="1395984"/>
                  <a:pt x="315278" y="1393222"/>
                  <a:pt x="311944" y="1393222"/>
                </a:cubicBezTo>
                <a:cubicBezTo>
                  <a:pt x="308515" y="1393222"/>
                  <a:pt x="305753" y="1395984"/>
                  <a:pt x="305753" y="1399413"/>
                </a:cubicBezTo>
                <a:cubicBezTo>
                  <a:pt x="305753" y="1402842"/>
                  <a:pt x="308610" y="1405604"/>
                  <a:pt x="311944" y="1405604"/>
                </a:cubicBezTo>
                <a:cubicBezTo>
                  <a:pt x="315373" y="1405604"/>
                  <a:pt x="318135" y="1402842"/>
                  <a:pt x="318135" y="1399413"/>
                </a:cubicBezTo>
                <a:close/>
                <a:moveTo>
                  <a:pt x="299657" y="1327499"/>
                </a:moveTo>
                <a:cubicBezTo>
                  <a:pt x="294989" y="1327499"/>
                  <a:pt x="291275" y="1331309"/>
                  <a:pt x="291275" y="1335881"/>
                </a:cubicBezTo>
                <a:cubicBezTo>
                  <a:pt x="291275" y="1340549"/>
                  <a:pt x="295085" y="1344263"/>
                  <a:pt x="299657" y="1344263"/>
                </a:cubicBezTo>
                <a:cubicBezTo>
                  <a:pt x="304324" y="1344263"/>
                  <a:pt x="308039" y="1340453"/>
                  <a:pt x="308039" y="1335881"/>
                </a:cubicBezTo>
                <a:cubicBezTo>
                  <a:pt x="308039" y="1331214"/>
                  <a:pt x="304229" y="1327499"/>
                  <a:pt x="299657" y="1327499"/>
                </a:cubicBezTo>
                <a:close/>
                <a:moveTo>
                  <a:pt x="302895" y="1271683"/>
                </a:moveTo>
                <a:cubicBezTo>
                  <a:pt x="302895" y="1265777"/>
                  <a:pt x="298037" y="1260920"/>
                  <a:pt x="292132" y="1261015"/>
                </a:cubicBezTo>
                <a:cubicBezTo>
                  <a:pt x="286226" y="1261015"/>
                  <a:pt x="281369" y="1265873"/>
                  <a:pt x="281464" y="1271778"/>
                </a:cubicBezTo>
                <a:cubicBezTo>
                  <a:pt x="281464" y="1277684"/>
                  <a:pt x="286322" y="1282446"/>
                  <a:pt x="292227" y="1282446"/>
                </a:cubicBezTo>
                <a:cubicBezTo>
                  <a:pt x="298133" y="1282446"/>
                  <a:pt x="302990" y="1277588"/>
                  <a:pt x="302895" y="1271683"/>
                </a:cubicBezTo>
                <a:close/>
                <a:moveTo>
                  <a:pt x="301657" y="1207103"/>
                </a:moveTo>
                <a:cubicBezTo>
                  <a:pt x="301657" y="1200436"/>
                  <a:pt x="296228" y="1195007"/>
                  <a:pt x="289465" y="1195102"/>
                </a:cubicBezTo>
                <a:cubicBezTo>
                  <a:pt x="282797" y="1195102"/>
                  <a:pt x="277463" y="1200531"/>
                  <a:pt x="277463" y="1207199"/>
                </a:cubicBezTo>
                <a:cubicBezTo>
                  <a:pt x="277463" y="1213866"/>
                  <a:pt x="282893" y="1219295"/>
                  <a:pt x="289560" y="1219200"/>
                </a:cubicBezTo>
                <a:cubicBezTo>
                  <a:pt x="296228" y="1219200"/>
                  <a:pt x="301657" y="1213771"/>
                  <a:pt x="301657" y="1207103"/>
                </a:cubicBezTo>
                <a:close/>
                <a:moveTo>
                  <a:pt x="279464" y="1142524"/>
                </a:moveTo>
                <a:cubicBezTo>
                  <a:pt x="279464" y="1149287"/>
                  <a:pt x="284988" y="1154716"/>
                  <a:pt x="291751" y="1154716"/>
                </a:cubicBezTo>
                <a:cubicBezTo>
                  <a:pt x="298514" y="1154716"/>
                  <a:pt x="303943" y="1149191"/>
                  <a:pt x="303943" y="1142429"/>
                </a:cubicBezTo>
                <a:cubicBezTo>
                  <a:pt x="303943" y="1135666"/>
                  <a:pt x="298418" y="1130237"/>
                  <a:pt x="291656" y="1130237"/>
                </a:cubicBezTo>
                <a:cubicBezTo>
                  <a:pt x="284893" y="1130237"/>
                  <a:pt x="279464" y="1135761"/>
                  <a:pt x="279464" y="1142524"/>
                </a:cubicBezTo>
                <a:close/>
                <a:moveTo>
                  <a:pt x="310801" y="1078135"/>
                </a:moveTo>
                <a:cubicBezTo>
                  <a:pt x="310801" y="1071467"/>
                  <a:pt x="305372" y="1066038"/>
                  <a:pt x="298704" y="1066133"/>
                </a:cubicBezTo>
                <a:cubicBezTo>
                  <a:pt x="292037" y="1066133"/>
                  <a:pt x="286607" y="1071563"/>
                  <a:pt x="286703" y="1078230"/>
                </a:cubicBezTo>
                <a:cubicBezTo>
                  <a:pt x="286703" y="1084898"/>
                  <a:pt x="292132" y="1090327"/>
                  <a:pt x="298799" y="1090232"/>
                </a:cubicBezTo>
                <a:cubicBezTo>
                  <a:pt x="305467" y="1090232"/>
                  <a:pt x="310801" y="1084802"/>
                  <a:pt x="310801" y="1078135"/>
                </a:cubicBezTo>
                <a:close/>
                <a:moveTo>
                  <a:pt x="322612" y="1014603"/>
                </a:moveTo>
                <a:cubicBezTo>
                  <a:pt x="322612" y="1007936"/>
                  <a:pt x="317183" y="1002506"/>
                  <a:pt x="310515" y="1002602"/>
                </a:cubicBezTo>
                <a:cubicBezTo>
                  <a:pt x="303848" y="1002602"/>
                  <a:pt x="298418" y="1008031"/>
                  <a:pt x="298514" y="1014698"/>
                </a:cubicBezTo>
                <a:cubicBezTo>
                  <a:pt x="298514" y="1021366"/>
                  <a:pt x="303943" y="1026795"/>
                  <a:pt x="310610" y="1026700"/>
                </a:cubicBezTo>
                <a:cubicBezTo>
                  <a:pt x="317278" y="1026700"/>
                  <a:pt x="322612" y="1021271"/>
                  <a:pt x="322612" y="1014603"/>
                </a:cubicBezTo>
                <a:close/>
                <a:moveTo>
                  <a:pt x="326993" y="940594"/>
                </a:moveTo>
                <a:cubicBezTo>
                  <a:pt x="320612" y="940594"/>
                  <a:pt x="315468" y="945833"/>
                  <a:pt x="315468" y="952214"/>
                </a:cubicBezTo>
                <a:cubicBezTo>
                  <a:pt x="315468" y="958596"/>
                  <a:pt x="320707" y="963740"/>
                  <a:pt x="327089" y="963740"/>
                </a:cubicBezTo>
                <a:cubicBezTo>
                  <a:pt x="333470" y="963740"/>
                  <a:pt x="338709" y="958501"/>
                  <a:pt x="338614" y="952119"/>
                </a:cubicBezTo>
                <a:cubicBezTo>
                  <a:pt x="338614" y="945737"/>
                  <a:pt x="333375" y="940499"/>
                  <a:pt x="326993" y="940594"/>
                </a:cubicBezTo>
                <a:close/>
                <a:moveTo>
                  <a:pt x="348234" y="904970"/>
                </a:moveTo>
                <a:cubicBezTo>
                  <a:pt x="355949" y="904970"/>
                  <a:pt x="362141" y="898684"/>
                  <a:pt x="362141" y="890969"/>
                </a:cubicBezTo>
                <a:cubicBezTo>
                  <a:pt x="362141" y="883253"/>
                  <a:pt x="355854" y="877062"/>
                  <a:pt x="348139" y="877062"/>
                </a:cubicBezTo>
                <a:cubicBezTo>
                  <a:pt x="340424" y="877062"/>
                  <a:pt x="334232" y="883349"/>
                  <a:pt x="334232" y="890969"/>
                </a:cubicBezTo>
                <a:cubicBezTo>
                  <a:pt x="334232" y="898779"/>
                  <a:pt x="340519" y="904970"/>
                  <a:pt x="348234" y="904970"/>
                </a:cubicBezTo>
                <a:close/>
                <a:moveTo>
                  <a:pt x="373761" y="818579"/>
                </a:moveTo>
                <a:cubicBezTo>
                  <a:pt x="366522" y="818579"/>
                  <a:pt x="360712" y="824484"/>
                  <a:pt x="360712" y="831723"/>
                </a:cubicBezTo>
                <a:cubicBezTo>
                  <a:pt x="360712" y="838962"/>
                  <a:pt x="366617" y="844772"/>
                  <a:pt x="373856" y="844772"/>
                </a:cubicBezTo>
                <a:cubicBezTo>
                  <a:pt x="381095" y="844772"/>
                  <a:pt x="386906" y="838867"/>
                  <a:pt x="386906" y="831628"/>
                </a:cubicBezTo>
                <a:cubicBezTo>
                  <a:pt x="386906" y="824389"/>
                  <a:pt x="381000" y="818579"/>
                  <a:pt x="373761" y="818579"/>
                </a:cubicBezTo>
                <a:close/>
                <a:moveTo>
                  <a:pt x="403765" y="761810"/>
                </a:moveTo>
                <a:cubicBezTo>
                  <a:pt x="396812" y="761810"/>
                  <a:pt x="391192" y="767525"/>
                  <a:pt x="391192" y="774478"/>
                </a:cubicBezTo>
                <a:cubicBezTo>
                  <a:pt x="391192" y="781431"/>
                  <a:pt x="396907" y="787051"/>
                  <a:pt x="403860" y="787051"/>
                </a:cubicBezTo>
                <a:cubicBezTo>
                  <a:pt x="410813" y="787051"/>
                  <a:pt x="416433" y="781336"/>
                  <a:pt x="416433" y="774383"/>
                </a:cubicBezTo>
                <a:cubicBezTo>
                  <a:pt x="416338" y="767429"/>
                  <a:pt x="410718" y="761810"/>
                  <a:pt x="403765" y="761810"/>
                </a:cubicBezTo>
                <a:close/>
                <a:moveTo>
                  <a:pt x="438055" y="734092"/>
                </a:moveTo>
                <a:cubicBezTo>
                  <a:pt x="446151" y="734092"/>
                  <a:pt x="452628" y="727520"/>
                  <a:pt x="452628" y="719423"/>
                </a:cubicBezTo>
                <a:cubicBezTo>
                  <a:pt x="452628" y="711327"/>
                  <a:pt x="446056" y="704850"/>
                  <a:pt x="437960" y="704850"/>
                </a:cubicBezTo>
                <a:cubicBezTo>
                  <a:pt x="429863" y="704850"/>
                  <a:pt x="423386" y="711422"/>
                  <a:pt x="423386" y="719519"/>
                </a:cubicBezTo>
                <a:cubicBezTo>
                  <a:pt x="423482" y="727615"/>
                  <a:pt x="429959" y="734187"/>
                  <a:pt x="438055" y="734092"/>
                </a:cubicBezTo>
                <a:close/>
                <a:moveTo>
                  <a:pt x="458724" y="667417"/>
                </a:moveTo>
                <a:cubicBezTo>
                  <a:pt x="458724" y="677037"/>
                  <a:pt x="466630" y="684848"/>
                  <a:pt x="476250" y="684848"/>
                </a:cubicBezTo>
                <a:cubicBezTo>
                  <a:pt x="485870" y="684848"/>
                  <a:pt x="493681" y="676942"/>
                  <a:pt x="493681" y="667322"/>
                </a:cubicBezTo>
                <a:cubicBezTo>
                  <a:pt x="493681" y="657701"/>
                  <a:pt x="485775" y="649891"/>
                  <a:pt x="476155" y="649891"/>
                </a:cubicBezTo>
                <a:cubicBezTo>
                  <a:pt x="466535" y="649986"/>
                  <a:pt x="458724" y="657797"/>
                  <a:pt x="458724" y="667417"/>
                </a:cubicBezTo>
                <a:close/>
                <a:moveTo>
                  <a:pt x="518160" y="600932"/>
                </a:moveTo>
                <a:cubicBezTo>
                  <a:pt x="508635" y="600932"/>
                  <a:pt x="500920" y="608743"/>
                  <a:pt x="500920" y="618268"/>
                </a:cubicBezTo>
                <a:cubicBezTo>
                  <a:pt x="500920" y="627793"/>
                  <a:pt x="508730" y="635508"/>
                  <a:pt x="518255" y="635508"/>
                </a:cubicBezTo>
                <a:cubicBezTo>
                  <a:pt x="527780" y="635508"/>
                  <a:pt x="535496" y="627698"/>
                  <a:pt x="535496" y="618173"/>
                </a:cubicBezTo>
                <a:cubicBezTo>
                  <a:pt x="535400" y="608648"/>
                  <a:pt x="527685" y="600932"/>
                  <a:pt x="518160" y="600932"/>
                </a:cubicBezTo>
                <a:close/>
                <a:moveTo>
                  <a:pt x="563690" y="555022"/>
                </a:moveTo>
                <a:cubicBezTo>
                  <a:pt x="554165" y="555022"/>
                  <a:pt x="546449" y="562832"/>
                  <a:pt x="546449" y="572357"/>
                </a:cubicBezTo>
                <a:cubicBezTo>
                  <a:pt x="546449" y="581882"/>
                  <a:pt x="554260" y="589598"/>
                  <a:pt x="563785" y="589598"/>
                </a:cubicBezTo>
                <a:cubicBezTo>
                  <a:pt x="573310" y="589598"/>
                  <a:pt x="581025" y="581787"/>
                  <a:pt x="581025" y="572262"/>
                </a:cubicBezTo>
                <a:cubicBezTo>
                  <a:pt x="581025" y="562737"/>
                  <a:pt x="573215" y="555022"/>
                  <a:pt x="563690" y="555022"/>
                </a:cubicBezTo>
                <a:close/>
                <a:moveTo>
                  <a:pt x="595313" y="530066"/>
                </a:moveTo>
                <a:cubicBezTo>
                  <a:pt x="595313" y="539591"/>
                  <a:pt x="603123" y="547307"/>
                  <a:pt x="612648" y="547307"/>
                </a:cubicBezTo>
                <a:cubicBezTo>
                  <a:pt x="622173" y="547307"/>
                  <a:pt x="629888" y="539496"/>
                  <a:pt x="629888" y="529971"/>
                </a:cubicBezTo>
                <a:cubicBezTo>
                  <a:pt x="629888" y="520446"/>
                  <a:pt x="622078" y="512731"/>
                  <a:pt x="612553" y="512731"/>
                </a:cubicBezTo>
                <a:cubicBezTo>
                  <a:pt x="602933" y="512731"/>
                  <a:pt x="595313" y="520541"/>
                  <a:pt x="595313" y="530066"/>
                </a:cubicBezTo>
                <a:close/>
                <a:moveTo>
                  <a:pt x="648748" y="491490"/>
                </a:moveTo>
                <a:cubicBezTo>
                  <a:pt x="648748" y="500158"/>
                  <a:pt x="655892" y="507206"/>
                  <a:pt x="664559" y="507206"/>
                </a:cubicBezTo>
                <a:cubicBezTo>
                  <a:pt x="673227" y="507206"/>
                  <a:pt x="680276" y="500063"/>
                  <a:pt x="680276" y="491395"/>
                </a:cubicBezTo>
                <a:cubicBezTo>
                  <a:pt x="680276" y="482727"/>
                  <a:pt x="673132" y="475679"/>
                  <a:pt x="664464" y="475679"/>
                </a:cubicBezTo>
                <a:cubicBezTo>
                  <a:pt x="655701" y="475679"/>
                  <a:pt x="648653" y="482727"/>
                  <a:pt x="648748" y="491490"/>
                </a:cubicBezTo>
                <a:close/>
                <a:moveTo>
                  <a:pt x="719138" y="473774"/>
                </a:moveTo>
                <a:cubicBezTo>
                  <a:pt x="728472" y="473774"/>
                  <a:pt x="736092" y="466154"/>
                  <a:pt x="735997" y="456724"/>
                </a:cubicBezTo>
                <a:cubicBezTo>
                  <a:pt x="735997" y="447389"/>
                  <a:pt x="728377" y="439769"/>
                  <a:pt x="718947" y="439865"/>
                </a:cubicBezTo>
                <a:cubicBezTo>
                  <a:pt x="709613" y="439865"/>
                  <a:pt x="701993" y="447485"/>
                  <a:pt x="702088" y="456914"/>
                </a:cubicBezTo>
                <a:cubicBezTo>
                  <a:pt x="702183" y="466249"/>
                  <a:pt x="709803" y="473774"/>
                  <a:pt x="719138" y="473774"/>
                </a:cubicBezTo>
                <a:close/>
                <a:moveTo>
                  <a:pt x="776192" y="441770"/>
                </a:moveTo>
                <a:cubicBezTo>
                  <a:pt x="784765" y="441770"/>
                  <a:pt x="791623" y="434816"/>
                  <a:pt x="791623" y="426339"/>
                </a:cubicBezTo>
                <a:cubicBezTo>
                  <a:pt x="791623" y="417767"/>
                  <a:pt x="784670" y="410909"/>
                  <a:pt x="776097" y="410909"/>
                </a:cubicBezTo>
                <a:cubicBezTo>
                  <a:pt x="767620" y="410909"/>
                  <a:pt x="760667" y="417862"/>
                  <a:pt x="760667" y="426434"/>
                </a:cubicBezTo>
                <a:cubicBezTo>
                  <a:pt x="760762" y="435007"/>
                  <a:pt x="767715" y="441865"/>
                  <a:pt x="776192" y="441770"/>
                </a:cubicBezTo>
                <a:close/>
                <a:moveTo>
                  <a:pt x="835343" y="417576"/>
                </a:moveTo>
                <a:cubicBezTo>
                  <a:pt x="844868" y="417576"/>
                  <a:pt x="852583" y="409766"/>
                  <a:pt x="852583" y="400241"/>
                </a:cubicBezTo>
                <a:cubicBezTo>
                  <a:pt x="852583" y="390716"/>
                  <a:pt x="844772" y="383000"/>
                  <a:pt x="835247" y="383000"/>
                </a:cubicBezTo>
                <a:cubicBezTo>
                  <a:pt x="825722" y="383000"/>
                  <a:pt x="818007" y="390811"/>
                  <a:pt x="818007" y="400336"/>
                </a:cubicBezTo>
                <a:cubicBezTo>
                  <a:pt x="818102" y="409956"/>
                  <a:pt x="825818" y="417671"/>
                  <a:pt x="835343" y="417576"/>
                </a:cubicBezTo>
                <a:close/>
                <a:moveTo>
                  <a:pt x="896303" y="396050"/>
                </a:moveTo>
                <a:cubicBezTo>
                  <a:pt x="905828" y="396050"/>
                  <a:pt x="913543" y="388239"/>
                  <a:pt x="913543" y="378714"/>
                </a:cubicBezTo>
                <a:cubicBezTo>
                  <a:pt x="913543" y="369189"/>
                  <a:pt x="905732" y="361474"/>
                  <a:pt x="896207" y="361474"/>
                </a:cubicBezTo>
                <a:cubicBezTo>
                  <a:pt x="886682" y="361474"/>
                  <a:pt x="878967" y="369284"/>
                  <a:pt x="878967" y="378809"/>
                </a:cubicBezTo>
                <a:cubicBezTo>
                  <a:pt x="879062" y="388334"/>
                  <a:pt x="886778" y="396050"/>
                  <a:pt x="896303" y="396050"/>
                </a:cubicBezTo>
                <a:close/>
                <a:moveTo>
                  <a:pt x="958691" y="375857"/>
                </a:moveTo>
                <a:cubicBezTo>
                  <a:pt x="966502" y="375857"/>
                  <a:pt x="972788" y="369475"/>
                  <a:pt x="972693" y="361664"/>
                </a:cubicBezTo>
                <a:cubicBezTo>
                  <a:pt x="972693" y="353854"/>
                  <a:pt x="966311" y="347567"/>
                  <a:pt x="958501" y="347663"/>
                </a:cubicBezTo>
                <a:cubicBezTo>
                  <a:pt x="950690" y="347663"/>
                  <a:pt x="944404" y="354044"/>
                  <a:pt x="944499" y="361855"/>
                </a:cubicBezTo>
                <a:cubicBezTo>
                  <a:pt x="944594" y="369665"/>
                  <a:pt x="950976" y="375857"/>
                  <a:pt x="958691" y="375857"/>
                </a:cubicBezTo>
                <a:close/>
                <a:moveTo>
                  <a:pt x="1022223" y="363093"/>
                </a:moveTo>
                <a:cubicBezTo>
                  <a:pt x="1029748" y="363093"/>
                  <a:pt x="1035749" y="356997"/>
                  <a:pt x="1035749" y="349472"/>
                </a:cubicBezTo>
                <a:cubicBezTo>
                  <a:pt x="1035749" y="341948"/>
                  <a:pt x="1029653" y="335947"/>
                  <a:pt x="1022128" y="335947"/>
                </a:cubicBezTo>
                <a:cubicBezTo>
                  <a:pt x="1014603" y="335947"/>
                  <a:pt x="1008507" y="342043"/>
                  <a:pt x="1008602" y="349568"/>
                </a:cubicBezTo>
                <a:cubicBezTo>
                  <a:pt x="1008602" y="357092"/>
                  <a:pt x="1014698" y="363188"/>
                  <a:pt x="1022223" y="363093"/>
                </a:cubicBezTo>
                <a:close/>
                <a:moveTo>
                  <a:pt x="1086422" y="354806"/>
                </a:moveTo>
                <a:cubicBezTo>
                  <a:pt x="1093470" y="354806"/>
                  <a:pt x="1099185" y="349091"/>
                  <a:pt x="1099185" y="342043"/>
                </a:cubicBezTo>
                <a:cubicBezTo>
                  <a:pt x="1099185" y="334994"/>
                  <a:pt x="1093470" y="329279"/>
                  <a:pt x="1086422" y="329375"/>
                </a:cubicBezTo>
                <a:cubicBezTo>
                  <a:pt x="1079373" y="329375"/>
                  <a:pt x="1073658" y="335185"/>
                  <a:pt x="1073753" y="342138"/>
                </a:cubicBezTo>
                <a:cubicBezTo>
                  <a:pt x="1073658" y="349187"/>
                  <a:pt x="1079373" y="354806"/>
                  <a:pt x="1086422" y="354806"/>
                </a:cubicBezTo>
                <a:close/>
                <a:moveTo>
                  <a:pt x="1151001" y="351282"/>
                </a:moveTo>
                <a:cubicBezTo>
                  <a:pt x="1157573" y="351282"/>
                  <a:pt x="1162907" y="345948"/>
                  <a:pt x="1162907" y="339281"/>
                </a:cubicBezTo>
                <a:cubicBezTo>
                  <a:pt x="1162907" y="332708"/>
                  <a:pt x="1157478" y="327374"/>
                  <a:pt x="1150906" y="327374"/>
                </a:cubicBezTo>
                <a:cubicBezTo>
                  <a:pt x="1144334" y="327374"/>
                  <a:pt x="1139000" y="332708"/>
                  <a:pt x="1139000" y="339281"/>
                </a:cubicBezTo>
                <a:cubicBezTo>
                  <a:pt x="1139095" y="346043"/>
                  <a:pt x="1144429" y="351377"/>
                  <a:pt x="1151001" y="351282"/>
                </a:cubicBezTo>
                <a:close/>
                <a:moveTo>
                  <a:pt x="1215581" y="352997"/>
                </a:moveTo>
                <a:cubicBezTo>
                  <a:pt x="1221867" y="352997"/>
                  <a:pt x="1227011" y="347853"/>
                  <a:pt x="1226915" y="341567"/>
                </a:cubicBezTo>
                <a:cubicBezTo>
                  <a:pt x="1226915" y="335280"/>
                  <a:pt x="1221772" y="330137"/>
                  <a:pt x="1215485" y="330232"/>
                </a:cubicBezTo>
                <a:cubicBezTo>
                  <a:pt x="1209199" y="330232"/>
                  <a:pt x="1204055" y="335375"/>
                  <a:pt x="1204151" y="341662"/>
                </a:cubicBezTo>
                <a:cubicBezTo>
                  <a:pt x="1204151" y="347948"/>
                  <a:pt x="1209294" y="352997"/>
                  <a:pt x="1215581" y="352997"/>
                </a:cubicBezTo>
                <a:close/>
                <a:moveTo>
                  <a:pt x="1279874" y="359664"/>
                </a:moveTo>
                <a:cubicBezTo>
                  <a:pt x="1285970" y="359664"/>
                  <a:pt x="1290923" y="354711"/>
                  <a:pt x="1290923" y="348520"/>
                </a:cubicBezTo>
                <a:cubicBezTo>
                  <a:pt x="1290923" y="342424"/>
                  <a:pt x="1285875" y="337471"/>
                  <a:pt x="1279779" y="337471"/>
                </a:cubicBezTo>
                <a:cubicBezTo>
                  <a:pt x="1273683" y="337471"/>
                  <a:pt x="1268730" y="342519"/>
                  <a:pt x="1268730" y="348615"/>
                </a:cubicBezTo>
                <a:cubicBezTo>
                  <a:pt x="1268825" y="354806"/>
                  <a:pt x="1273778" y="359664"/>
                  <a:pt x="1279874" y="359664"/>
                </a:cubicBezTo>
                <a:close/>
                <a:moveTo>
                  <a:pt x="1343501" y="370427"/>
                </a:moveTo>
                <a:cubicBezTo>
                  <a:pt x="1349026" y="370427"/>
                  <a:pt x="1353503" y="365855"/>
                  <a:pt x="1353503" y="360331"/>
                </a:cubicBezTo>
                <a:cubicBezTo>
                  <a:pt x="1353503" y="354806"/>
                  <a:pt x="1348931" y="350234"/>
                  <a:pt x="1343406" y="350330"/>
                </a:cubicBezTo>
                <a:cubicBezTo>
                  <a:pt x="1337882" y="350330"/>
                  <a:pt x="1333405" y="354901"/>
                  <a:pt x="1333405" y="360426"/>
                </a:cubicBezTo>
                <a:cubicBezTo>
                  <a:pt x="1333405" y="365950"/>
                  <a:pt x="1337882" y="370523"/>
                  <a:pt x="1343501" y="370427"/>
                </a:cubicBezTo>
                <a:close/>
                <a:moveTo>
                  <a:pt x="1405985" y="393192"/>
                </a:moveTo>
                <a:cubicBezTo>
                  <a:pt x="1414939" y="393192"/>
                  <a:pt x="1422273" y="385858"/>
                  <a:pt x="1422178" y="376904"/>
                </a:cubicBezTo>
                <a:cubicBezTo>
                  <a:pt x="1422178" y="367951"/>
                  <a:pt x="1414843" y="360617"/>
                  <a:pt x="1405795" y="360712"/>
                </a:cubicBezTo>
                <a:cubicBezTo>
                  <a:pt x="1396841" y="360712"/>
                  <a:pt x="1389507" y="368046"/>
                  <a:pt x="1389602" y="377000"/>
                </a:cubicBezTo>
                <a:cubicBezTo>
                  <a:pt x="1389698" y="385953"/>
                  <a:pt x="1397032" y="393192"/>
                  <a:pt x="1405985" y="393192"/>
                </a:cubicBezTo>
                <a:close/>
                <a:moveTo>
                  <a:pt x="1467136" y="412814"/>
                </a:moveTo>
                <a:cubicBezTo>
                  <a:pt x="1475327" y="412814"/>
                  <a:pt x="1481900" y="406146"/>
                  <a:pt x="1481804" y="398050"/>
                </a:cubicBezTo>
                <a:cubicBezTo>
                  <a:pt x="1481804" y="389858"/>
                  <a:pt x="1475137" y="383286"/>
                  <a:pt x="1466945" y="383381"/>
                </a:cubicBezTo>
                <a:cubicBezTo>
                  <a:pt x="1458754" y="383381"/>
                  <a:pt x="1452182" y="390049"/>
                  <a:pt x="1452277" y="398240"/>
                </a:cubicBezTo>
                <a:cubicBezTo>
                  <a:pt x="1452277" y="406241"/>
                  <a:pt x="1458944" y="412814"/>
                  <a:pt x="1467136" y="412814"/>
                </a:cubicBezTo>
                <a:close/>
                <a:moveTo>
                  <a:pt x="1526477" y="437769"/>
                </a:moveTo>
                <a:cubicBezTo>
                  <a:pt x="1534287" y="437674"/>
                  <a:pt x="1540574" y="431387"/>
                  <a:pt x="1540574" y="423577"/>
                </a:cubicBezTo>
                <a:cubicBezTo>
                  <a:pt x="1540478" y="415766"/>
                  <a:pt x="1534192" y="409480"/>
                  <a:pt x="1526381" y="409575"/>
                </a:cubicBezTo>
                <a:cubicBezTo>
                  <a:pt x="1518571" y="409575"/>
                  <a:pt x="1512284" y="415957"/>
                  <a:pt x="1512380" y="423672"/>
                </a:cubicBezTo>
                <a:cubicBezTo>
                  <a:pt x="1512284" y="431483"/>
                  <a:pt x="1518666" y="437769"/>
                  <a:pt x="1526477" y="437769"/>
                </a:cubicBezTo>
                <a:close/>
                <a:moveTo>
                  <a:pt x="1583722" y="470630"/>
                </a:moveTo>
                <a:cubicBezTo>
                  <a:pt x="1593056" y="470630"/>
                  <a:pt x="1600676" y="463010"/>
                  <a:pt x="1600581" y="453581"/>
                </a:cubicBezTo>
                <a:cubicBezTo>
                  <a:pt x="1600581" y="444246"/>
                  <a:pt x="1592961" y="436626"/>
                  <a:pt x="1583531" y="436721"/>
                </a:cubicBezTo>
                <a:cubicBezTo>
                  <a:pt x="1574197" y="436721"/>
                  <a:pt x="1566577" y="444341"/>
                  <a:pt x="1566672" y="453771"/>
                </a:cubicBezTo>
                <a:cubicBezTo>
                  <a:pt x="1566767" y="463106"/>
                  <a:pt x="1574387" y="470630"/>
                  <a:pt x="1583722" y="470630"/>
                </a:cubicBezTo>
                <a:close/>
                <a:moveTo>
                  <a:pt x="1622298" y="487966"/>
                </a:moveTo>
                <a:cubicBezTo>
                  <a:pt x="1622298" y="496919"/>
                  <a:pt x="1629632" y="504254"/>
                  <a:pt x="1638586" y="504254"/>
                </a:cubicBezTo>
                <a:cubicBezTo>
                  <a:pt x="1647635" y="504158"/>
                  <a:pt x="1654874" y="496919"/>
                  <a:pt x="1654778" y="487871"/>
                </a:cubicBezTo>
                <a:cubicBezTo>
                  <a:pt x="1654778" y="478917"/>
                  <a:pt x="1647444" y="471583"/>
                  <a:pt x="1638491" y="471678"/>
                </a:cubicBezTo>
                <a:cubicBezTo>
                  <a:pt x="1629442" y="471583"/>
                  <a:pt x="1622203" y="478917"/>
                  <a:pt x="1622298" y="487966"/>
                </a:cubicBezTo>
                <a:close/>
                <a:moveTo>
                  <a:pt x="1671733" y="526161"/>
                </a:moveTo>
                <a:cubicBezTo>
                  <a:pt x="1671733" y="536639"/>
                  <a:pt x="1680305" y="545116"/>
                  <a:pt x="1690783" y="545021"/>
                </a:cubicBezTo>
                <a:cubicBezTo>
                  <a:pt x="1701260" y="544925"/>
                  <a:pt x="1709738" y="536448"/>
                  <a:pt x="1709642" y="525971"/>
                </a:cubicBezTo>
                <a:cubicBezTo>
                  <a:pt x="1709642" y="515493"/>
                  <a:pt x="1701070" y="507016"/>
                  <a:pt x="1690592" y="507111"/>
                </a:cubicBezTo>
                <a:cubicBezTo>
                  <a:pt x="1680115" y="507111"/>
                  <a:pt x="1671733" y="515684"/>
                  <a:pt x="1671733" y="526161"/>
                </a:cubicBezTo>
                <a:close/>
                <a:moveTo>
                  <a:pt x="1721739" y="568166"/>
                </a:moveTo>
                <a:cubicBezTo>
                  <a:pt x="1721739" y="578168"/>
                  <a:pt x="1729931" y="586264"/>
                  <a:pt x="1739932" y="586264"/>
                </a:cubicBezTo>
                <a:cubicBezTo>
                  <a:pt x="1749933" y="586264"/>
                  <a:pt x="1758029" y="578072"/>
                  <a:pt x="1757934" y="568071"/>
                </a:cubicBezTo>
                <a:cubicBezTo>
                  <a:pt x="1757934" y="558070"/>
                  <a:pt x="1749743" y="549974"/>
                  <a:pt x="1739741" y="549974"/>
                </a:cubicBezTo>
                <a:cubicBezTo>
                  <a:pt x="1729740" y="549974"/>
                  <a:pt x="1721739" y="558165"/>
                  <a:pt x="1721739" y="568166"/>
                </a:cubicBezTo>
                <a:close/>
                <a:moveTo>
                  <a:pt x="1785652" y="595122"/>
                </a:moveTo>
                <a:cubicBezTo>
                  <a:pt x="1775460" y="595122"/>
                  <a:pt x="1767173" y="603504"/>
                  <a:pt x="1767268" y="613601"/>
                </a:cubicBezTo>
                <a:cubicBezTo>
                  <a:pt x="1767268" y="623792"/>
                  <a:pt x="1775651" y="632079"/>
                  <a:pt x="1785842" y="631984"/>
                </a:cubicBezTo>
                <a:cubicBezTo>
                  <a:pt x="1796034" y="631984"/>
                  <a:pt x="1804226" y="623602"/>
                  <a:pt x="1804226" y="613410"/>
                </a:cubicBezTo>
                <a:cubicBezTo>
                  <a:pt x="1804130" y="603409"/>
                  <a:pt x="1795843" y="595122"/>
                  <a:pt x="1785652" y="595122"/>
                </a:cubicBezTo>
                <a:close/>
                <a:moveTo>
                  <a:pt x="1828038" y="640652"/>
                </a:moveTo>
                <a:cubicBezTo>
                  <a:pt x="1816037" y="640652"/>
                  <a:pt x="1806226" y="650462"/>
                  <a:pt x="1806321" y="662559"/>
                </a:cubicBezTo>
                <a:cubicBezTo>
                  <a:pt x="1806416" y="674656"/>
                  <a:pt x="1816227" y="684371"/>
                  <a:pt x="1828229" y="684276"/>
                </a:cubicBezTo>
                <a:cubicBezTo>
                  <a:pt x="1840230" y="684276"/>
                  <a:pt x="1850041" y="674370"/>
                  <a:pt x="1849946" y="662369"/>
                </a:cubicBezTo>
                <a:cubicBezTo>
                  <a:pt x="1849850" y="650367"/>
                  <a:pt x="1840039" y="640652"/>
                  <a:pt x="1828038" y="640652"/>
                </a:cubicBezTo>
                <a:close/>
                <a:moveTo>
                  <a:pt x="1866614" y="696563"/>
                </a:moveTo>
                <a:cubicBezTo>
                  <a:pt x="1856804" y="696563"/>
                  <a:pt x="1848803" y="704564"/>
                  <a:pt x="1848898" y="714375"/>
                </a:cubicBezTo>
                <a:cubicBezTo>
                  <a:pt x="1848898" y="724186"/>
                  <a:pt x="1856899" y="732187"/>
                  <a:pt x="1866805" y="732092"/>
                </a:cubicBezTo>
                <a:cubicBezTo>
                  <a:pt x="1876616" y="732092"/>
                  <a:pt x="1884521" y="724090"/>
                  <a:pt x="1884521" y="714280"/>
                </a:cubicBezTo>
                <a:cubicBezTo>
                  <a:pt x="1884521" y="704469"/>
                  <a:pt x="1876425" y="696563"/>
                  <a:pt x="1866614" y="696563"/>
                </a:cubicBezTo>
                <a:close/>
                <a:moveTo>
                  <a:pt x="1901190" y="747522"/>
                </a:moveTo>
                <a:cubicBezTo>
                  <a:pt x="1889284" y="747522"/>
                  <a:pt x="1879759" y="757238"/>
                  <a:pt x="1879759" y="769049"/>
                </a:cubicBezTo>
                <a:cubicBezTo>
                  <a:pt x="1879759" y="780955"/>
                  <a:pt x="1889474" y="790480"/>
                  <a:pt x="1901285" y="790480"/>
                </a:cubicBezTo>
                <a:cubicBezTo>
                  <a:pt x="1913096" y="790480"/>
                  <a:pt x="1922717" y="780764"/>
                  <a:pt x="1922717" y="768953"/>
                </a:cubicBezTo>
                <a:cubicBezTo>
                  <a:pt x="1922717" y="757142"/>
                  <a:pt x="1913001" y="747427"/>
                  <a:pt x="1901190" y="747522"/>
                </a:cubicBezTo>
                <a:close/>
                <a:moveTo>
                  <a:pt x="1950625" y="825913"/>
                </a:moveTo>
                <a:cubicBezTo>
                  <a:pt x="1950625" y="815435"/>
                  <a:pt x="1942052" y="806958"/>
                  <a:pt x="1931575" y="807053"/>
                </a:cubicBezTo>
                <a:cubicBezTo>
                  <a:pt x="1921097" y="807053"/>
                  <a:pt x="1912620" y="815626"/>
                  <a:pt x="1912715" y="826103"/>
                </a:cubicBezTo>
                <a:cubicBezTo>
                  <a:pt x="1912715" y="836581"/>
                  <a:pt x="1921288" y="845058"/>
                  <a:pt x="1931765" y="844963"/>
                </a:cubicBezTo>
                <a:cubicBezTo>
                  <a:pt x="1942243" y="844963"/>
                  <a:pt x="1950720" y="836390"/>
                  <a:pt x="1950625" y="825913"/>
                </a:cubicBezTo>
                <a:close/>
                <a:moveTo>
                  <a:pt x="1936433" y="885254"/>
                </a:moveTo>
                <a:cubicBezTo>
                  <a:pt x="1936528" y="896969"/>
                  <a:pt x="1946053" y="906494"/>
                  <a:pt x="1957864" y="906494"/>
                </a:cubicBezTo>
                <a:cubicBezTo>
                  <a:pt x="1969580" y="906399"/>
                  <a:pt x="1979105" y="896874"/>
                  <a:pt x="1979105" y="885063"/>
                </a:cubicBezTo>
                <a:cubicBezTo>
                  <a:pt x="1979105" y="873252"/>
                  <a:pt x="1969484" y="863822"/>
                  <a:pt x="1957673" y="863822"/>
                </a:cubicBezTo>
                <a:cubicBezTo>
                  <a:pt x="1945862" y="863918"/>
                  <a:pt x="1936433" y="873538"/>
                  <a:pt x="1936433" y="885254"/>
                </a:cubicBezTo>
                <a:close/>
                <a:moveTo>
                  <a:pt x="1979295" y="924687"/>
                </a:moveTo>
                <a:cubicBezTo>
                  <a:pt x="1967389" y="924687"/>
                  <a:pt x="1957864" y="934403"/>
                  <a:pt x="1957864" y="946213"/>
                </a:cubicBezTo>
                <a:cubicBezTo>
                  <a:pt x="1957959" y="958120"/>
                  <a:pt x="1967579" y="967645"/>
                  <a:pt x="1979390" y="967645"/>
                </a:cubicBezTo>
                <a:cubicBezTo>
                  <a:pt x="1991297" y="967645"/>
                  <a:pt x="2000822" y="957929"/>
                  <a:pt x="2000822" y="946118"/>
                </a:cubicBezTo>
                <a:cubicBezTo>
                  <a:pt x="2000726" y="934212"/>
                  <a:pt x="1991106" y="924592"/>
                  <a:pt x="1979295" y="924687"/>
                </a:cubicBezTo>
                <a:close/>
                <a:moveTo>
                  <a:pt x="1996250" y="988219"/>
                </a:moveTo>
                <a:cubicBezTo>
                  <a:pt x="1985010" y="988219"/>
                  <a:pt x="1975961" y="997363"/>
                  <a:pt x="1976057" y="1008602"/>
                </a:cubicBezTo>
                <a:cubicBezTo>
                  <a:pt x="1976057" y="1019842"/>
                  <a:pt x="1985201" y="1028890"/>
                  <a:pt x="1996440" y="1028890"/>
                </a:cubicBezTo>
                <a:cubicBezTo>
                  <a:pt x="2007680" y="1028890"/>
                  <a:pt x="2016728" y="1019747"/>
                  <a:pt x="2016633" y="1008507"/>
                </a:cubicBezTo>
                <a:cubicBezTo>
                  <a:pt x="2016538" y="997268"/>
                  <a:pt x="2007394" y="988219"/>
                  <a:pt x="1996250" y="988219"/>
                </a:cubicBezTo>
                <a:close/>
                <a:moveTo>
                  <a:pt x="2008442" y="1051751"/>
                </a:moveTo>
                <a:cubicBezTo>
                  <a:pt x="1997202" y="1051751"/>
                  <a:pt x="1988153" y="1060895"/>
                  <a:pt x="1988249" y="1072134"/>
                </a:cubicBezTo>
                <a:cubicBezTo>
                  <a:pt x="1988249" y="1083374"/>
                  <a:pt x="1997393" y="1092422"/>
                  <a:pt x="2008632" y="1092327"/>
                </a:cubicBezTo>
                <a:cubicBezTo>
                  <a:pt x="2019872" y="1092327"/>
                  <a:pt x="2028920" y="1083183"/>
                  <a:pt x="2028825" y="1071944"/>
                </a:cubicBezTo>
                <a:cubicBezTo>
                  <a:pt x="2028825" y="1060704"/>
                  <a:pt x="2019681" y="1051655"/>
                  <a:pt x="2008442" y="1051751"/>
                </a:cubicBezTo>
                <a:close/>
                <a:moveTo>
                  <a:pt x="2015966" y="1116616"/>
                </a:moveTo>
                <a:cubicBezTo>
                  <a:pt x="2005108" y="1116616"/>
                  <a:pt x="1996345" y="1125474"/>
                  <a:pt x="1996440" y="1136333"/>
                </a:cubicBezTo>
                <a:cubicBezTo>
                  <a:pt x="1996440" y="1147191"/>
                  <a:pt x="2005298" y="1155954"/>
                  <a:pt x="2016157" y="1155859"/>
                </a:cubicBezTo>
                <a:cubicBezTo>
                  <a:pt x="2027015" y="1155859"/>
                  <a:pt x="2035778" y="1147001"/>
                  <a:pt x="2035683" y="1136142"/>
                </a:cubicBezTo>
                <a:cubicBezTo>
                  <a:pt x="2035588" y="1125284"/>
                  <a:pt x="2026825" y="1116521"/>
                  <a:pt x="2015966" y="1116616"/>
                </a:cubicBezTo>
                <a:close/>
                <a:moveTo>
                  <a:pt x="1999869" y="1200912"/>
                </a:moveTo>
                <a:cubicBezTo>
                  <a:pt x="1999869" y="1211294"/>
                  <a:pt x="2008346" y="1219676"/>
                  <a:pt x="2018729" y="1219676"/>
                </a:cubicBezTo>
                <a:cubicBezTo>
                  <a:pt x="2029111" y="1219676"/>
                  <a:pt x="2037493" y="1211199"/>
                  <a:pt x="2037398" y="1200817"/>
                </a:cubicBezTo>
                <a:cubicBezTo>
                  <a:pt x="2037398" y="1190435"/>
                  <a:pt x="2028920" y="1182053"/>
                  <a:pt x="2018538" y="1182053"/>
                </a:cubicBezTo>
                <a:cubicBezTo>
                  <a:pt x="2008251" y="1182053"/>
                  <a:pt x="1999869" y="1190530"/>
                  <a:pt x="1999869" y="1200912"/>
                </a:cubicBezTo>
                <a:close/>
                <a:moveTo>
                  <a:pt x="2034635" y="1265396"/>
                </a:moveTo>
                <a:cubicBezTo>
                  <a:pt x="2034635" y="1255395"/>
                  <a:pt x="2026444" y="1247299"/>
                  <a:pt x="2016443" y="1247299"/>
                </a:cubicBezTo>
                <a:cubicBezTo>
                  <a:pt x="2006441" y="1247299"/>
                  <a:pt x="1998345" y="1255490"/>
                  <a:pt x="1998440" y="1265492"/>
                </a:cubicBezTo>
                <a:cubicBezTo>
                  <a:pt x="1998536" y="1275493"/>
                  <a:pt x="2006632" y="1283589"/>
                  <a:pt x="2016633" y="1283589"/>
                </a:cubicBezTo>
                <a:cubicBezTo>
                  <a:pt x="2026539" y="1283589"/>
                  <a:pt x="2034635" y="1275398"/>
                  <a:pt x="2034635" y="1265396"/>
                </a:cubicBezTo>
                <a:close/>
                <a:moveTo>
                  <a:pt x="2026730" y="1329690"/>
                </a:moveTo>
                <a:cubicBezTo>
                  <a:pt x="2026730" y="1320165"/>
                  <a:pt x="2018919" y="1312450"/>
                  <a:pt x="2009394" y="1312450"/>
                </a:cubicBezTo>
                <a:cubicBezTo>
                  <a:pt x="1999869" y="1312450"/>
                  <a:pt x="1992154" y="1320260"/>
                  <a:pt x="1992154" y="1329785"/>
                </a:cubicBezTo>
                <a:cubicBezTo>
                  <a:pt x="1992154" y="1339310"/>
                  <a:pt x="1999964" y="1347026"/>
                  <a:pt x="2009489" y="1347026"/>
                </a:cubicBezTo>
                <a:cubicBezTo>
                  <a:pt x="2019110" y="1347026"/>
                  <a:pt x="2026825" y="1339215"/>
                  <a:pt x="2026730" y="1329690"/>
                </a:cubicBezTo>
                <a:close/>
                <a:moveTo>
                  <a:pt x="2014157" y="1393222"/>
                </a:moveTo>
                <a:cubicBezTo>
                  <a:pt x="2014157" y="1384173"/>
                  <a:pt x="2006727" y="1376839"/>
                  <a:pt x="1997678" y="1376839"/>
                </a:cubicBezTo>
                <a:cubicBezTo>
                  <a:pt x="1988630" y="1376839"/>
                  <a:pt x="1981295" y="1384268"/>
                  <a:pt x="1981295" y="1393317"/>
                </a:cubicBezTo>
                <a:cubicBezTo>
                  <a:pt x="1981295" y="1402366"/>
                  <a:pt x="1988725" y="1409700"/>
                  <a:pt x="1997774" y="1409700"/>
                </a:cubicBezTo>
                <a:cubicBezTo>
                  <a:pt x="2006822" y="1409700"/>
                  <a:pt x="2014157" y="1402366"/>
                  <a:pt x="2014157" y="1393222"/>
                </a:cubicBezTo>
                <a:close/>
                <a:moveTo>
                  <a:pt x="1981200" y="1471613"/>
                </a:moveTo>
                <a:cubicBezTo>
                  <a:pt x="1989963" y="1471613"/>
                  <a:pt x="1996916" y="1464469"/>
                  <a:pt x="1996916" y="1455801"/>
                </a:cubicBezTo>
                <a:cubicBezTo>
                  <a:pt x="1996916" y="1447038"/>
                  <a:pt x="1989773" y="1440085"/>
                  <a:pt x="1981105" y="1440085"/>
                </a:cubicBezTo>
                <a:cubicBezTo>
                  <a:pt x="1972437" y="1440085"/>
                  <a:pt x="1965389" y="1447229"/>
                  <a:pt x="1965389" y="1455896"/>
                </a:cubicBezTo>
                <a:cubicBezTo>
                  <a:pt x="1965389" y="1464564"/>
                  <a:pt x="1972532" y="1471613"/>
                  <a:pt x="1981200" y="1471613"/>
                </a:cubicBezTo>
                <a:close/>
                <a:moveTo>
                  <a:pt x="1959959" y="1502664"/>
                </a:moveTo>
                <a:cubicBezTo>
                  <a:pt x="1952054" y="1502664"/>
                  <a:pt x="1945672" y="1509046"/>
                  <a:pt x="1945767" y="1516952"/>
                </a:cubicBezTo>
                <a:cubicBezTo>
                  <a:pt x="1945767" y="1524857"/>
                  <a:pt x="1952244" y="1531239"/>
                  <a:pt x="1960055" y="1531144"/>
                </a:cubicBezTo>
                <a:cubicBezTo>
                  <a:pt x="1967960" y="1531144"/>
                  <a:pt x="1974342" y="1524667"/>
                  <a:pt x="1974247" y="1516856"/>
                </a:cubicBezTo>
                <a:cubicBezTo>
                  <a:pt x="1974247" y="1508951"/>
                  <a:pt x="1967865" y="1502664"/>
                  <a:pt x="1959959" y="1502664"/>
                </a:cubicBezTo>
                <a:close/>
                <a:moveTo>
                  <a:pt x="1948625" y="1576197"/>
                </a:moveTo>
                <a:cubicBezTo>
                  <a:pt x="1948625" y="1568291"/>
                  <a:pt x="1942148" y="1562005"/>
                  <a:pt x="1934337" y="1562005"/>
                </a:cubicBezTo>
                <a:cubicBezTo>
                  <a:pt x="1926527" y="1562005"/>
                  <a:pt x="1920145" y="1568482"/>
                  <a:pt x="1920145" y="1576292"/>
                </a:cubicBezTo>
                <a:cubicBezTo>
                  <a:pt x="1920145" y="1584198"/>
                  <a:pt x="1926527" y="1590485"/>
                  <a:pt x="1934432" y="1590485"/>
                </a:cubicBezTo>
                <a:cubicBezTo>
                  <a:pt x="1942338" y="1590485"/>
                  <a:pt x="1948720" y="1584103"/>
                  <a:pt x="1948625" y="1576197"/>
                </a:cubicBezTo>
                <a:close/>
                <a:moveTo>
                  <a:pt x="1904333" y="1619631"/>
                </a:moveTo>
                <a:cubicBezTo>
                  <a:pt x="1896618" y="1619631"/>
                  <a:pt x="1890427" y="1625918"/>
                  <a:pt x="1890427" y="1633633"/>
                </a:cubicBezTo>
                <a:cubicBezTo>
                  <a:pt x="1890427" y="1641348"/>
                  <a:pt x="1896713" y="1647539"/>
                  <a:pt x="1904429" y="1647539"/>
                </a:cubicBezTo>
                <a:cubicBezTo>
                  <a:pt x="1912144" y="1647539"/>
                  <a:pt x="1918335" y="1641253"/>
                  <a:pt x="1918335" y="1633538"/>
                </a:cubicBezTo>
                <a:cubicBezTo>
                  <a:pt x="1918335" y="1625822"/>
                  <a:pt x="1912049" y="1619631"/>
                  <a:pt x="1904333" y="1619631"/>
                </a:cubicBezTo>
                <a:close/>
                <a:moveTo>
                  <a:pt x="1870139" y="1676972"/>
                </a:moveTo>
                <a:cubicBezTo>
                  <a:pt x="1863852" y="1676972"/>
                  <a:pt x="1858709" y="1682115"/>
                  <a:pt x="1858804" y="1688402"/>
                </a:cubicBezTo>
                <a:cubicBezTo>
                  <a:pt x="1858804" y="1694688"/>
                  <a:pt x="1863947" y="1699832"/>
                  <a:pt x="1870234" y="1699832"/>
                </a:cubicBezTo>
                <a:cubicBezTo>
                  <a:pt x="1876520" y="1699832"/>
                  <a:pt x="1881664" y="1694688"/>
                  <a:pt x="1881568" y="1688306"/>
                </a:cubicBezTo>
                <a:cubicBezTo>
                  <a:pt x="1881568" y="1682020"/>
                  <a:pt x="1876425" y="1676972"/>
                  <a:pt x="1870139" y="1676972"/>
                </a:cubicBezTo>
                <a:close/>
                <a:moveTo>
                  <a:pt x="1843373" y="1740503"/>
                </a:moveTo>
                <a:cubicBezTo>
                  <a:pt x="1843373" y="1734217"/>
                  <a:pt x="1838230" y="1729073"/>
                  <a:pt x="1831943" y="1729168"/>
                </a:cubicBezTo>
                <a:cubicBezTo>
                  <a:pt x="1825657" y="1729168"/>
                  <a:pt x="1820513" y="1734312"/>
                  <a:pt x="1820513" y="1740599"/>
                </a:cubicBezTo>
                <a:cubicBezTo>
                  <a:pt x="1820609" y="1746885"/>
                  <a:pt x="1825657" y="1751933"/>
                  <a:pt x="1832039" y="1751933"/>
                </a:cubicBezTo>
                <a:cubicBezTo>
                  <a:pt x="1838325" y="1751933"/>
                  <a:pt x="1843373" y="1746790"/>
                  <a:pt x="1843373" y="1740503"/>
                </a:cubicBezTo>
                <a:close/>
                <a:moveTo>
                  <a:pt x="1801368" y="1789652"/>
                </a:moveTo>
                <a:cubicBezTo>
                  <a:pt x="1801368" y="1783366"/>
                  <a:pt x="1796225" y="1778222"/>
                  <a:pt x="1789938" y="1778318"/>
                </a:cubicBezTo>
                <a:cubicBezTo>
                  <a:pt x="1783652" y="1778318"/>
                  <a:pt x="1778508" y="1783461"/>
                  <a:pt x="1778603" y="1789748"/>
                </a:cubicBezTo>
                <a:cubicBezTo>
                  <a:pt x="1778603" y="1796034"/>
                  <a:pt x="1783747" y="1801178"/>
                  <a:pt x="1790033" y="1801082"/>
                </a:cubicBezTo>
                <a:cubicBezTo>
                  <a:pt x="1796320" y="1801082"/>
                  <a:pt x="1801463" y="1795939"/>
                  <a:pt x="1801368" y="1789652"/>
                </a:cubicBezTo>
                <a:close/>
                <a:moveTo>
                  <a:pt x="1755839" y="1835563"/>
                </a:moveTo>
                <a:cubicBezTo>
                  <a:pt x="1755839" y="1829276"/>
                  <a:pt x="1750695" y="1824133"/>
                  <a:pt x="1744409" y="1824228"/>
                </a:cubicBezTo>
                <a:cubicBezTo>
                  <a:pt x="1738122" y="1824228"/>
                  <a:pt x="1732979" y="1829372"/>
                  <a:pt x="1733074" y="1835658"/>
                </a:cubicBezTo>
                <a:cubicBezTo>
                  <a:pt x="1733074" y="1841945"/>
                  <a:pt x="1738217" y="1847088"/>
                  <a:pt x="1744504" y="1847088"/>
                </a:cubicBezTo>
                <a:cubicBezTo>
                  <a:pt x="1750790" y="1846993"/>
                  <a:pt x="1755839" y="1841849"/>
                  <a:pt x="1755839" y="1835563"/>
                </a:cubicBezTo>
                <a:close/>
                <a:moveTo>
                  <a:pt x="1706309" y="1877949"/>
                </a:moveTo>
                <a:cubicBezTo>
                  <a:pt x="1706309" y="1872043"/>
                  <a:pt x="1701451" y="1867281"/>
                  <a:pt x="1695545" y="1867281"/>
                </a:cubicBezTo>
                <a:cubicBezTo>
                  <a:pt x="1689640" y="1867281"/>
                  <a:pt x="1684782" y="1872139"/>
                  <a:pt x="1684877" y="1878044"/>
                </a:cubicBezTo>
                <a:cubicBezTo>
                  <a:pt x="1684877" y="1883950"/>
                  <a:pt x="1689735" y="1888712"/>
                  <a:pt x="1695641" y="1888712"/>
                </a:cubicBezTo>
                <a:cubicBezTo>
                  <a:pt x="1701546" y="1888712"/>
                  <a:pt x="1706309" y="1883855"/>
                  <a:pt x="1706309" y="1877949"/>
                </a:cubicBezTo>
                <a:close/>
                <a:moveTo>
                  <a:pt x="1654493" y="1916525"/>
                </a:moveTo>
                <a:cubicBezTo>
                  <a:pt x="1654493" y="1910620"/>
                  <a:pt x="1649635" y="1905857"/>
                  <a:pt x="1643729" y="1905857"/>
                </a:cubicBezTo>
                <a:cubicBezTo>
                  <a:pt x="1637824" y="1905857"/>
                  <a:pt x="1633061" y="1910715"/>
                  <a:pt x="1633061" y="1916621"/>
                </a:cubicBezTo>
                <a:cubicBezTo>
                  <a:pt x="1633061" y="1922526"/>
                  <a:pt x="1637919" y="1927289"/>
                  <a:pt x="1643825" y="1927289"/>
                </a:cubicBezTo>
                <a:cubicBezTo>
                  <a:pt x="1649635" y="1927289"/>
                  <a:pt x="1654493" y="1922431"/>
                  <a:pt x="1654493" y="1916525"/>
                </a:cubicBezTo>
                <a:close/>
                <a:moveTo>
                  <a:pt x="1597819" y="1951101"/>
                </a:moveTo>
                <a:cubicBezTo>
                  <a:pt x="1597819" y="1946243"/>
                  <a:pt x="1593914" y="1942338"/>
                  <a:pt x="1589056" y="1942433"/>
                </a:cubicBezTo>
                <a:cubicBezTo>
                  <a:pt x="1584198" y="1942433"/>
                  <a:pt x="1580293" y="1946339"/>
                  <a:pt x="1580388" y="1951196"/>
                </a:cubicBezTo>
                <a:cubicBezTo>
                  <a:pt x="1580388" y="1956054"/>
                  <a:pt x="1584389" y="1959864"/>
                  <a:pt x="1589151" y="1959864"/>
                </a:cubicBezTo>
                <a:cubicBezTo>
                  <a:pt x="1593914" y="1959864"/>
                  <a:pt x="1597819" y="1955959"/>
                  <a:pt x="1597819" y="1951101"/>
                </a:cubicBezTo>
                <a:close/>
                <a:moveTo>
                  <a:pt x="1532001" y="1971675"/>
                </a:moveTo>
                <a:cubicBezTo>
                  <a:pt x="1526572" y="1971675"/>
                  <a:pt x="1522095" y="1976152"/>
                  <a:pt x="1522190" y="1981581"/>
                </a:cubicBezTo>
                <a:cubicBezTo>
                  <a:pt x="1522190" y="1987010"/>
                  <a:pt x="1526667" y="1991487"/>
                  <a:pt x="1532096" y="1991487"/>
                </a:cubicBezTo>
                <a:cubicBezTo>
                  <a:pt x="1537526" y="1991487"/>
                  <a:pt x="1542002" y="1987010"/>
                  <a:pt x="1542002" y="1981581"/>
                </a:cubicBezTo>
                <a:cubicBezTo>
                  <a:pt x="1541907" y="1976057"/>
                  <a:pt x="1537430" y="1971675"/>
                  <a:pt x="1532001" y="1971675"/>
                </a:cubicBezTo>
                <a:close/>
                <a:moveTo>
                  <a:pt x="1472851" y="1997393"/>
                </a:moveTo>
                <a:cubicBezTo>
                  <a:pt x="1467231" y="1997393"/>
                  <a:pt x="1462659" y="2001964"/>
                  <a:pt x="1462659" y="2007680"/>
                </a:cubicBezTo>
                <a:cubicBezTo>
                  <a:pt x="1462659" y="2013299"/>
                  <a:pt x="1467231" y="2017871"/>
                  <a:pt x="1472946" y="2017871"/>
                </a:cubicBezTo>
                <a:cubicBezTo>
                  <a:pt x="1478566" y="2017871"/>
                  <a:pt x="1483138" y="2013204"/>
                  <a:pt x="1483138" y="2007584"/>
                </a:cubicBezTo>
                <a:cubicBezTo>
                  <a:pt x="1483138" y="2001964"/>
                  <a:pt x="1478471" y="1997393"/>
                  <a:pt x="1472851" y="1997393"/>
                </a:cubicBezTo>
                <a:close/>
                <a:moveTo>
                  <a:pt x="1411891" y="2020824"/>
                </a:moveTo>
                <a:cubicBezTo>
                  <a:pt x="1407224" y="2020824"/>
                  <a:pt x="1403509" y="2024634"/>
                  <a:pt x="1403509" y="2029206"/>
                </a:cubicBezTo>
                <a:cubicBezTo>
                  <a:pt x="1403509" y="2033873"/>
                  <a:pt x="1407319" y="2037588"/>
                  <a:pt x="1411891" y="2037588"/>
                </a:cubicBezTo>
                <a:cubicBezTo>
                  <a:pt x="1416558" y="2037588"/>
                  <a:pt x="1420273" y="2033778"/>
                  <a:pt x="1420273" y="2029206"/>
                </a:cubicBezTo>
                <a:cubicBezTo>
                  <a:pt x="1420273" y="2024539"/>
                  <a:pt x="1416463" y="2020824"/>
                  <a:pt x="1411891" y="2020824"/>
                </a:cubicBezTo>
                <a:close/>
                <a:moveTo>
                  <a:pt x="1349502" y="2037779"/>
                </a:moveTo>
                <a:cubicBezTo>
                  <a:pt x="1344835" y="2037779"/>
                  <a:pt x="1341120" y="2041589"/>
                  <a:pt x="1341120" y="2046161"/>
                </a:cubicBezTo>
                <a:cubicBezTo>
                  <a:pt x="1341120" y="2050828"/>
                  <a:pt x="1344930" y="2054543"/>
                  <a:pt x="1349502" y="2054543"/>
                </a:cubicBezTo>
                <a:cubicBezTo>
                  <a:pt x="1354074" y="2054543"/>
                  <a:pt x="1357884" y="2050733"/>
                  <a:pt x="1357884" y="2046161"/>
                </a:cubicBezTo>
                <a:cubicBezTo>
                  <a:pt x="1357884" y="2041493"/>
                  <a:pt x="1354169" y="2037779"/>
                  <a:pt x="1349502" y="2037779"/>
                </a:cubicBezTo>
                <a:close/>
                <a:moveTo>
                  <a:pt x="1285970" y="2049875"/>
                </a:moveTo>
                <a:cubicBezTo>
                  <a:pt x="1281208" y="2049875"/>
                  <a:pt x="1277398" y="2053685"/>
                  <a:pt x="1277398" y="2058448"/>
                </a:cubicBezTo>
                <a:cubicBezTo>
                  <a:pt x="1277398" y="2063210"/>
                  <a:pt x="1281303" y="2067020"/>
                  <a:pt x="1285970" y="2067020"/>
                </a:cubicBezTo>
                <a:cubicBezTo>
                  <a:pt x="1290638" y="2067020"/>
                  <a:pt x="1294543" y="2063210"/>
                  <a:pt x="1294448" y="2058448"/>
                </a:cubicBezTo>
                <a:cubicBezTo>
                  <a:pt x="1294638" y="2053685"/>
                  <a:pt x="1290733" y="2049875"/>
                  <a:pt x="1285970" y="2049875"/>
                </a:cubicBezTo>
                <a:close/>
                <a:moveTo>
                  <a:pt x="1221772" y="2057305"/>
                </a:moveTo>
                <a:cubicBezTo>
                  <a:pt x="1217009" y="2057305"/>
                  <a:pt x="1213199" y="2061210"/>
                  <a:pt x="1213295" y="2065877"/>
                </a:cubicBezTo>
                <a:cubicBezTo>
                  <a:pt x="1213295" y="2070640"/>
                  <a:pt x="1217105" y="2074450"/>
                  <a:pt x="1221867" y="2074450"/>
                </a:cubicBezTo>
                <a:cubicBezTo>
                  <a:pt x="1226630" y="2074450"/>
                  <a:pt x="1230439" y="2070545"/>
                  <a:pt x="1230344" y="2065877"/>
                </a:cubicBezTo>
                <a:cubicBezTo>
                  <a:pt x="1230344" y="2061115"/>
                  <a:pt x="1226534" y="2057305"/>
                  <a:pt x="1221772" y="2057305"/>
                </a:cubicBezTo>
                <a:close/>
                <a:moveTo>
                  <a:pt x="1157478" y="2133886"/>
                </a:moveTo>
                <a:cubicBezTo>
                  <a:pt x="1153763" y="2133886"/>
                  <a:pt x="1150715" y="2136934"/>
                  <a:pt x="1150811" y="2140649"/>
                </a:cubicBezTo>
                <a:cubicBezTo>
                  <a:pt x="1150811" y="2144363"/>
                  <a:pt x="1153859" y="2147411"/>
                  <a:pt x="1157573" y="2147316"/>
                </a:cubicBezTo>
                <a:cubicBezTo>
                  <a:pt x="1161288" y="2147316"/>
                  <a:pt x="1164241" y="2144268"/>
                  <a:pt x="1164241" y="2140553"/>
                </a:cubicBezTo>
                <a:cubicBezTo>
                  <a:pt x="1164146" y="2136839"/>
                  <a:pt x="1161193" y="2133886"/>
                  <a:pt x="1157478" y="2133886"/>
                </a:cubicBezTo>
                <a:close/>
                <a:moveTo>
                  <a:pt x="1092803" y="2131409"/>
                </a:moveTo>
                <a:cubicBezTo>
                  <a:pt x="1088803" y="2131409"/>
                  <a:pt x="1085564" y="2134648"/>
                  <a:pt x="1085660" y="2138648"/>
                </a:cubicBezTo>
                <a:cubicBezTo>
                  <a:pt x="1085660" y="2142649"/>
                  <a:pt x="1088898" y="2145887"/>
                  <a:pt x="1092899" y="2145792"/>
                </a:cubicBezTo>
                <a:cubicBezTo>
                  <a:pt x="1096899" y="2145792"/>
                  <a:pt x="1100138" y="2142554"/>
                  <a:pt x="1100042" y="2138553"/>
                </a:cubicBezTo>
                <a:cubicBezTo>
                  <a:pt x="1100042" y="2134553"/>
                  <a:pt x="1096804" y="2131314"/>
                  <a:pt x="1092803" y="2131409"/>
                </a:cubicBezTo>
                <a:close/>
                <a:moveTo>
                  <a:pt x="1028510" y="2124742"/>
                </a:moveTo>
                <a:cubicBezTo>
                  <a:pt x="1024414" y="2124742"/>
                  <a:pt x="1021175" y="2128076"/>
                  <a:pt x="1021175" y="2132171"/>
                </a:cubicBezTo>
                <a:cubicBezTo>
                  <a:pt x="1021175" y="2136267"/>
                  <a:pt x="1024509" y="2139601"/>
                  <a:pt x="1028605" y="2139506"/>
                </a:cubicBezTo>
                <a:cubicBezTo>
                  <a:pt x="1032701" y="2139506"/>
                  <a:pt x="1035939" y="2136172"/>
                  <a:pt x="1035939" y="2132076"/>
                </a:cubicBezTo>
                <a:cubicBezTo>
                  <a:pt x="1035844" y="2127980"/>
                  <a:pt x="1032605" y="2124742"/>
                  <a:pt x="1028510" y="2124742"/>
                </a:cubicBezTo>
                <a:close/>
                <a:moveTo>
                  <a:pt x="964787" y="2113693"/>
                </a:moveTo>
                <a:cubicBezTo>
                  <a:pt x="960596" y="2113693"/>
                  <a:pt x="957263" y="2117122"/>
                  <a:pt x="957263" y="2121313"/>
                </a:cubicBezTo>
                <a:cubicBezTo>
                  <a:pt x="957263" y="2125504"/>
                  <a:pt x="960692" y="2128838"/>
                  <a:pt x="964883" y="2128838"/>
                </a:cubicBezTo>
                <a:cubicBezTo>
                  <a:pt x="969074" y="2128838"/>
                  <a:pt x="972407" y="2125409"/>
                  <a:pt x="972407" y="2121313"/>
                </a:cubicBezTo>
                <a:cubicBezTo>
                  <a:pt x="972312" y="2117027"/>
                  <a:pt x="968978" y="2113693"/>
                  <a:pt x="964787" y="2113693"/>
                </a:cubicBezTo>
                <a:close/>
                <a:moveTo>
                  <a:pt x="901922" y="2099120"/>
                </a:moveTo>
                <a:cubicBezTo>
                  <a:pt x="898208" y="2099120"/>
                  <a:pt x="895064" y="2102263"/>
                  <a:pt x="895064" y="2105978"/>
                </a:cubicBezTo>
                <a:cubicBezTo>
                  <a:pt x="895064" y="2109788"/>
                  <a:pt x="898208" y="2112836"/>
                  <a:pt x="902018" y="2112836"/>
                </a:cubicBezTo>
                <a:cubicBezTo>
                  <a:pt x="905828" y="2112836"/>
                  <a:pt x="908876" y="2109692"/>
                  <a:pt x="908876" y="2105978"/>
                </a:cubicBezTo>
                <a:cubicBezTo>
                  <a:pt x="908876" y="2102168"/>
                  <a:pt x="905732" y="2099120"/>
                  <a:pt x="901922" y="2099120"/>
                </a:cubicBezTo>
                <a:close/>
                <a:moveTo>
                  <a:pt x="840296" y="2079879"/>
                </a:moveTo>
                <a:cubicBezTo>
                  <a:pt x="836676" y="2079879"/>
                  <a:pt x="833723" y="2082832"/>
                  <a:pt x="833819" y="2086451"/>
                </a:cubicBezTo>
                <a:cubicBezTo>
                  <a:pt x="833819" y="2090071"/>
                  <a:pt x="836771" y="2093024"/>
                  <a:pt x="840391" y="2092928"/>
                </a:cubicBezTo>
                <a:cubicBezTo>
                  <a:pt x="844010" y="2092928"/>
                  <a:pt x="846963" y="2089976"/>
                  <a:pt x="846963" y="2086356"/>
                </a:cubicBezTo>
                <a:cubicBezTo>
                  <a:pt x="846963" y="2082737"/>
                  <a:pt x="843915" y="2079879"/>
                  <a:pt x="840296" y="2079879"/>
                </a:cubicBezTo>
                <a:close/>
                <a:moveTo>
                  <a:pt x="780193" y="2056162"/>
                </a:moveTo>
                <a:cubicBezTo>
                  <a:pt x="776573" y="2056162"/>
                  <a:pt x="773621" y="2059114"/>
                  <a:pt x="773621" y="2062734"/>
                </a:cubicBezTo>
                <a:cubicBezTo>
                  <a:pt x="773621" y="2066354"/>
                  <a:pt x="776573" y="2069306"/>
                  <a:pt x="780193" y="2069211"/>
                </a:cubicBezTo>
                <a:cubicBezTo>
                  <a:pt x="783812" y="2069211"/>
                  <a:pt x="786765" y="2066258"/>
                  <a:pt x="786670" y="2062639"/>
                </a:cubicBezTo>
                <a:cubicBezTo>
                  <a:pt x="786765" y="2059114"/>
                  <a:pt x="783812" y="2056162"/>
                  <a:pt x="780193" y="2056162"/>
                </a:cubicBezTo>
                <a:close/>
                <a:moveTo>
                  <a:pt x="721805" y="2029682"/>
                </a:moveTo>
                <a:cubicBezTo>
                  <a:pt x="718947" y="2029682"/>
                  <a:pt x="716661" y="2032064"/>
                  <a:pt x="716661" y="2034921"/>
                </a:cubicBezTo>
                <a:cubicBezTo>
                  <a:pt x="716661" y="2037779"/>
                  <a:pt x="719042" y="2040064"/>
                  <a:pt x="721900" y="2040064"/>
                </a:cubicBezTo>
                <a:cubicBezTo>
                  <a:pt x="724757" y="2040064"/>
                  <a:pt x="727043" y="2037683"/>
                  <a:pt x="727043" y="2034826"/>
                </a:cubicBezTo>
                <a:cubicBezTo>
                  <a:pt x="727043" y="2031968"/>
                  <a:pt x="724662" y="2029682"/>
                  <a:pt x="721805" y="2029682"/>
                </a:cubicBezTo>
                <a:close/>
                <a:moveTo>
                  <a:pt x="665512" y="1998536"/>
                </a:moveTo>
                <a:cubicBezTo>
                  <a:pt x="663035" y="1998536"/>
                  <a:pt x="660940" y="2000536"/>
                  <a:pt x="661035" y="2003108"/>
                </a:cubicBezTo>
                <a:cubicBezTo>
                  <a:pt x="661035" y="2005584"/>
                  <a:pt x="663035" y="2007680"/>
                  <a:pt x="665607" y="2007584"/>
                </a:cubicBezTo>
                <a:cubicBezTo>
                  <a:pt x="668084" y="2007584"/>
                  <a:pt x="670084" y="2005584"/>
                  <a:pt x="670084" y="2003012"/>
                </a:cubicBezTo>
                <a:cubicBezTo>
                  <a:pt x="670084" y="2000536"/>
                  <a:pt x="667988" y="1998536"/>
                  <a:pt x="665512" y="1998536"/>
                </a:cubicBezTo>
                <a:close/>
                <a:moveTo>
                  <a:pt x="611600" y="1964150"/>
                </a:moveTo>
                <a:cubicBezTo>
                  <a:pt x="609695" y="1964150"/>
                  <a:pt x="608267" y="1965674"/>
                  <a:pt x="608267" y="1967484"/>
                </a:cubicBezTo>
                <a:cubicBezTo>
                  <a:pt x="608267" y="1969389"/>
                  <a:pt x="609790" y="1970818"/>
                  <a:pt x="611600" y="1970818"/>
                </a:cubicBezTo>
                <a:cubicBezTo>
                  <a:pt x="613410" y="1970818"/>
                  <a:pt x="614934" y="1969294"/>
                  <a:pt x="614934" y="1967484"/>
                </a:cubicBezTo>
                <a:cubicBezTo>
                  <a:pt x="614934" y="1965579"/>
                  <a:pt x="613410" y="1964055"/>
                  <a:pt x="611600" y="1964150"/>
                </a:cubicBezTo>
                <a:close/>
                <a:moveTo>
                  <a:pt x="560165" y="1923479"/>
                </a:moveTo>
                <a:cubicBezTo>
                  <a:pt x="557594" y="1923479"/>
                  <a:pt x="555498" y="1925574"/>
                  <a:pt x="555498" y="1928241"/>
                </a:cubicBezTo>
                <a:cubicBezTo>
                  <a:pt x="555498" y="1930813"/>
                  <a:pt x="557594" y="1932908"/>
                  <a:pt x="560261" y="1932908"/>
                </a:cubicBezTo>
                <a:cubicBezTo>
                  <a:pt x="562832" y="1932908"/>
                  <a:pt x="564928" y="1930813"/>
                  <a:pt x="564928" y="1928146"/>
                </a:cubicBezTo>
                <a:cubicBezTo>
                  <a:pt x="564833" y="1925574"/>
                  <a:pt x="562737" y="1923479"/>
                  <a:pt x="560165" y="1923479"/>
                </a:cubicBezTo>
                <a:close/>
                <a:moveTo>
                  <a:pt x="511588" y="1881950"/>
                </a:moveTo>
                <a:cubicBezTo>
                  <a:pt x="509588" y="1881950"/>
                  <a:pt x="508064" y="1883569"/>
                  <a:pt x="508064" y="1885474"/>
                </a:cubicBezTo>
                <a:cubicBezTo>
                  <a:pt x="508064" y="1887474"/>
                  <a:pt x="509683" y="1888998"/>
                  <a:pt x="511588" y="1888998"/>
                </a:cubicBezTo>
                <a:cubicBezTo>
                  <a:pt x="513588" y="1888998"/>
                  <a:pt x="515112" y="1887379"/>
                  <a:pt x="515112" y="1885474"/>
                </a:cubicBezTo>
                <a:cubicBezTo>
                  <a:pt x="515207" y="1883569"/>
                  <a:pt x="513588" y="1881950"/>
                  <a:pt x="511588" y="1881950"/>
                </a:cubicBezTo>
                <a:close/>
                <a:moveTo>
                  <a:pt x="466154" y="1835563"/>
                </a:moveTo>
                <a:cubicBezTo>
                  <a:pt x="463963" y="1835563"/>
                  <a:pt x="462153" y="1837373"/>
                  <a:pt x="462153" y="1839563"/>
                </a:cubicBezTo>
                <a:cubicBezTo>
                  <a:pt x="462153" y="1841754"/>
                  <a:pt x="463963" y="1843564"/>
                  <a:pt x="466249" y="1843564"/>
                </a:cubicBezTo>
                <a:cubicBezTo>
                  <a:pt x="468440" y="1843564"/>
                  <a:pt x="470249" y="1841754"/>
                  <a:pt x="470249" y="1839563"/>
                </a:cubicBezTo>
                <a:cubicBezTo>
                  <a:pt x="470154" y="1837373"/>
                  <a:pt x="468344" y="1835563"/>
                  <a:pt x="466154" y="1835563"/>
                </a:cubicBezTo>
                <a:close/>
                <a:moveTo>
                  <a:pt x="423863" y="1784414"/>
                </a:moveTo>
                <a:cubicBezTo>
                  <a:pt x="420434" y="1784414"/>
                  <a:pt x="417671" y="1787176"/>
                  <a:pt x="417671" y="1790700"/>
                </a:cubicBezTo>
                <a:cubicBezTo>
                  <a:pt x="417671" y="1794129"/>
                  <a:pt x="420434" y="1796891"/>
                  <a:pt x="423863" y="1796891"/>
                </a:cubicBezTo>
                <a:cubicBezTo>
                  <a:pt x="427292" y="1796891"/>
                  <a:pt x="430054" y="1794129"/>
                  <a:pt x="430054" y="1790700"/>
                </a:cubicBezTo>
                <a:cubicBezTo>
                  <a:pt x="430149" y="1787176"/>
                  <a:pt x="427387" y="1784318"/>
                  <a:pt x="423863" y="1784414"/>
                </a:cubicBezTo>
                <a:close/>
                <a:moveTo>
                  <a:pt x="385191" y="1733455"/>
                </a:moveTo>
                <a:cubicBezTo>
                  <a:pt x="382238" y="1733455"/>
                  <a:pt x="379857" y="1735836"/>
                  <a:pt x="379857" y="1738884"/>
                </a:cubicBezTo>
                <a:cubicBezTo>
                  <a:pt x="379857" y="1741837"/>
                  <a:pt x="382334" y="1744218"/>
                  <a:pt x="385191" y="1744218"/>
                </a:cubicBezTo>
                <a:cubicBezTo>
                  <a:pt x="388144" y="1744218"/>
                  <a:pt x="390525" y="1741837"/>
                  <a:pt x="390525" y="1738789"/>
                </a:cubicBezTo>
                <a:cubicBezTo>
                  <a:pt x="390525" y="1735836"/>
                  <a:pt x="388144" y="1733455"/>
                  <a:pt x="385191" y="1733455"/>
                </a:cubicBezTo>
                <a:close/>
                <a:moveTo>
                  <a:pt x="350139" y="1677924"/>
                </a:moveTo>
                <a:cubicBezTo>
                  <a:pt x="346520" y="1677924"/>
                  <a:pt x="343567" y="1680877"/>
                  <a:pt x="343567" y="1684496"/>
                </a:cubicBezTo>
                <a:cubicBezTo>
                  <a:pt x="343567" y="1688116"/>
                  <a:pt x="346520" y="1691068"/>
                  <a:pt x="350139" y="1691068"/>
                </a:cubicBezTo>
                <a:cubicBezTo>
                  <a:pt x="353759" y="1691068"/>
                  <a:pt x="356711" y="1688116"/>
                  <a:pt x="356616" y="1684496"/>
                </a:cubicBezTo>
                <a:cubicBezTo>
                  <a:pt x="356616" y="1680877"/>
                  <a:pt x="353759" y="1677924"/>
                  <a:pt x="350139" y="1677924"/>
                </a:cubicBezTo>
                <a:close/>
                <a:moveTo>
                  <a:pt x="318897" y="1623536"/>
                </a:moveTo>
                <a:cubicBezTo>
                  <a:pt x="316516" y="1623536"/>
                  <a:pt x="314516" y="1625537"/>
                  <a:pt x="314516" y="1627918"/>
                </a:cubicBezTo>
                <a:cubicBezTo>
                  <a:pt x="314516" y="1630299"/>
                  <a:pt x="316516" y="1632299"/>
                  <a:pt x="318897" y="1632299"/>
                </a:cubicBezTo>
                <a:cubicBezTo>
                  <a:pt x="321278" y="1632299"/>
                  <a:pt x="323279" y="1630299"/>
                  <a:pt x="323279" y="1627918"/>
                </a:cubicBezTo>
                <a:cubicBezTo>
                  <a:pt x="323279" y="1625441"/>
                  <a:pt x="321278" y="1623536"/>
                  <a:pt x="318897" y="1623536"/>
                </a:cubicBezTo>
                <a:close/>
                <a:moveTo>
                  <a:pt x="291656" y="1573244"/>
                </a:moveTo>
                <a:cubicBezTo>
                  <a:pt x="293942" y="1573244"/>
                  <a:pt x="295656" y="1571435"/>
                  <a:pt x="295656" y="1569244"/>
                </a:cubicBezTo>
                <a:cubicBezTo>
                  <a:pt x="295656" y="1567053"/>
                  <a:pt x="293846" y="1565243"/>
                  <a:pt x="291560" y="1565243"/>
                </a:cubicBezTo>
                <a:cubicBezTo>
                  <a:pt x="289370" y="1565243"/>
                  <a:pt x="287560" y="1567053"/>
                  <a:pt x="287560" y="1569244"/>
                </a:cubicBezTo>
                <a:cubicBezTo>
                  <a:pt x="287655" y="1571530"/>
                  <a:pt x="289465" y="1573339"/>
                  <a:pt x="291656" y="1573244"/>
                </a:cubicBezTo>
                <a:close/>
                <a:moveTo>
                  <a:pt x="273177" y="1508855"/>
                </a:moveTo>
                <a:cubicBezTo>
                  <a:pt x="273177" y="1506284"/>
                  <a:pt x="271082" y="1504188"/>
                  <a:pt x="268510" y="1504188"/>
                </a:cubicBezTo>
                <a:cubicBezTo>
                  <a:pt x="265938" y="1504188"/>
                  <a:pt x="263843" y="1506284"/>
                  <a:pt x="263843" y="1508855"/>
                </a:cubicBezTo>
                <a:cubicBezTo>
                  <a:pt x="263843" y="1511427"/>
                  <a:pt x="265938" y="1513523"/>
                  <a:pt x="268605" y="1513523"/>
                </a:cubicBezTo>
                <a:cubicBezTo>
                  <a:pt x="271082" y="1513523"/>
                  <a:pt x="273177" y="1511427"/>
                  <a:pt x="273177" y="1508855"/>
                </a:cubicBezTo>
                <a:close/>
                <a:moveTo>
                  <a:pt x="249555" y="1444181"/>
                </a:moveTo>
                <a:cubicBezTo>
                  <a:pt x="248031" y="1444181"/>
                  <a:pt x="246698" y="1445514"/>
                  <a:pt x="246698" y="1447038"/>
                </a:cubicBezTo>
                <a:cubicBezTo>
                  <a:pt x="246698" y="1448562"/>
                  <a:pt x="248031" y="1449896"/>
                  <a:pt x="249555" y="1449896"/>
                </a:cubicBezTo>
                <a:cubicBezTo>
                  <a:pt x="251174" y="1449896"/>
                  <a:pt x="252413" y="1448562"/>
                  <a:pt x="252413" y="1447038"/>
                </a:cubicBezTo>
                <a:cubicBezTo>
                  <a:pt x="252413" y="1445514"/>
                  <a:pt x="251174" y="1444181"/>
                  <a:pt x="249555" y="1444181"/>
                </a:cubicBezTo>
                <a:close/>
                <a:moveTo>
                  <a:pt x="230791" y="1384078"/>
                </a:moveTo>
                <a:cubicBezTo>
                  <a:pt x="230791" y="1386364"/>
                  <a:pt x="232696" y="1388269"/>
                  <a:pt x="234982" y="1388269"/>
                </a:cubicBezTo>
                <a:cubicBezTo>
                  <a:pt x="237268" y="1388269"/>
                  <a:pt x="239173" y="1386364"/>
                  <a:pt x="239173" y="1384078"/>
                </a:cubicBezTo>
                <a:cubicBezTo>
                  <a:pt x="239173" y="1381792"/>
                  <a:pt x="237268" y="1379887"/>
                  <a:pt x="234982" y="1379887"/>
                </a:cubicBezTo>
                <a:cubicBezTo>
                  <a:pt x="232601" y="1379887"/>
                  <a:pt x="230791" y="1381792"/>
                  <a:pt x="230791" y="1384078"/>
                </a:cubicBezTo>
                <a:close/>
                <a:moveTo>
                  <a:pt x="224695" y="1314355"/>
                </a:moveTo>
                <a:cubicBezTo>
                  <a:pt x="221456" y="1314355"/>
                  <a:pt x="218885" y="1317022"/>
                  <a:pt x="218885" y="1320260"/>
                </a:cubicBezTo>
                <a:cubicBezTo>
                  <a:pt x="218885" y="1323499"/>
                  <a:pt x="221552" y="1326166"/>
                  <a:pt x="224790" y="1326071"/>
                </a:cubicBezTo>
                <a:cubicBezTo>
                  <a:pt x="228029" y="1326071"/>
                  <a:pt x="230696" y="1323404"/>
                  <a:pt x="230600" y="1320165"/>
                </a:cubicBezTo>
                <a:cubicBezTo>
                  <a:pt x="230600" y="1316927"/>
                  <a:pt x="227933" y="1314355"/>
                  <a:pt x="224695" y="1314355"/>
                </a:cubicBezTo>
                <a:close/>
                <a:moveTo>
                  <a:pt x="226790" y="1255776"/>
                </a:moveTo>
                <a:cubicBezTo>
                  <a:pt x="226790" y="1251395"/>
                  <a:pt x="223266" y="1247870"/>
                  <a:pt x="218885" y="1247870"/>
                </a:cubicBezTo>
                <a:cubicBezTo>
                  <a:pt x="214503" y="1247870"/>
                  <a:pt x="210979" y="1251490"/>
                  <a:pt x="211074" y="1255776"/>
                </a:cubicBezTo>
                <a:cubicBezTo>
                  <a:pt x="211074" y="1260158"/>
                  <a:pt x="214598" y="1263682"/>
                  <a:pt x="218980" y="1263682"/>
                </a:cubicBezTo>
                <a:cubicBezTo>
                  <a:pt x="223266" y="1263682"/>
                  <a:pt x="226790" y="1260158"/>
                  <a:pt x="226790" y="1255776"/>
                </a:cubicBezTo>
                <a:close/>
                <a:moveTo>
                  <a:pt x="208502" y="1191197"/>
                </a:moveTo>
                <a:cubicBezTo>
                  <a:pt x="208502" y="1196245"/>
                  <a:pt x="212598" y="1200245"/>
                  <a:pt x="217646" y="1200245"/>
                </a:cubicBezTo>
                <a:cubicBezTo>
                  <a:pt x="222694" y="1200245"/>
                  <a:pt x="226695" y="1196150"/>
                  <a:pt x="226695" y="1191197"/>
                </a:cubicBezTo>
                <a:cubicBezTo>
                  <a:pt x="226695" y="1186148"/>
                  <a:pt x="222599" y="1182148"/>
                  <a:pt x="217646" y="1182148"/>
                </a:cubicBezTo>
                <a:cubicBezTo>
                  <a:pt x="212503" y="1182148"/>
                  <a:pt x="208502" y="1186244"/>
                  <a:pt x="208502" y="1191197"/>
                </a:cubicBezTo>
                <a:close/>
                <a:moveTo>
                  <a:pt x="230219" y="1126617"/>
                </a:moveTo>
                <a:cubicBezTo>
                  <a:pt x="230219" y="1121378"/>
                  <a:pt x="225933" y="1117092"/>
                  <a:pt x="220599" y="1117092"/>
                </a:cubicBezTo>
                <a:cubicBezTo>
                  <a:pt x="215360" y="1117092"/>
                  <a:pt x="211074" y="1121378"/>
                  <a:pt x="211074" y="1126712"/>
                </a:cubicBezTo>
                <a:cubicBezTo>
                  <a:pt x="211074" y="1131951"/>
                  <a:pt x="215360" y="1136237"/>
                  <a:pt x="220694" y="1136237"/>
                </a:cubicBezTo>
                <a:cubicBezTo>
                  <a:pt x="226028" y="1136142"/>
                  <a:pt x="230219" y="1131856"/>
                  <a:pt x="230219" y="1126617"/>
                </a:cubicBezTo>
                <a:close/>
                <a:moveTo>
                  <a:pt x="228219" y="1052798"/>
                </a:moveTo>
                <a:cubicBezTo>
                  <a:pt x="222980" y="1052798"/>
                  <a:pt x="218694" y="1057085"/>
                  <a:pt x="218694" y="1062419"/>
                </a:cubicBezTo>
                <a:cubicBezTo>
                  <a:pt x="218694" y="1067753"/>
                  <a:pt x="222980" y="1071944"/>
                  <a:pt x="228314" y="1071944"/>
                </a:cubicBezTo>
                <a:cubicBezTo>
                  <a:pt x="233553" y="1071944"/>
                  <a:pt x="237839" y="1067657"/>
                  <a:pt x="237839" y="1062323"/>
                </a:cubicBezTo>
                <a:cubicBezTo>
                  <a:pt x="237744" y="1057085"/>
                  <a:pt x="233458" y="1052798"/>
                  <a:pt x="228219" y="1052798"/>
                </a:cubicBezTo>
                <a:close/>
                <a:moveTo>
                  <a:pt x="249746" y="998792"/>
                </a:moveTo>
                <a:cubicBezTo>
                  <a:pt x="249746" y="993458"/>
                  <a:pt x="245364" y="989267"/>
                  <a:pt x="240125" y="989267"/>
                </a:cubicBezTo>
                <a:cubicBezTo>
                  <a:pt x="234887" y="989267"/>
                  <a:pt x="230600" y="993553"/>
                  <a:pt x="230600" y="998887"/>
                </a:cubicBezTo>
                <a:cubicBezTo>
                  <a:pt x="230600" y="1004221"/>
                  <a:pt x="234887" y="1008412"/>
                  <a:pt x="240221" y="1008412"/>
                </a:cubicBezTo>
                <a:cubicBezTo>
                  <a:pt x="245555" y="1008412"/>
                  <a:pt x="249841" y="1004126"/>
                  <a:pt x="249746" y="998792"/>
                </a:cubicBezTo>
                <a:close/>
                <a:moveTo>
                  <a:pt x="266129" y="936308"/>
                </a:moveTo>
                <a:cubicBezTo>
                  <a:pt x="266129" y="931069"/>
                  <a:pt x="261747" y="926783"/>
                  <a:pt x="256508" y="926783"/>
                </a:cubicBezTo>
                <a:cubicBezTo>
                  <a:pt x="251269" y="926783"/>
                  <a:pt x="246983" y="931069"/>
                  <a:pt x="246983" y="936403"/>
                </a:cubicBezTo>
                <a:cubicBezTo>
                  <a:pt x="246983" y="941642"/>
                  <a:pt x="251269" y="945928"/>
                  <a:pt x="256604" y="945928"/>
                </a:cubicBezTo>
                <a:cubicBezTo>
                  <a:pt x="261938" y="945928"/>
                  <a:pt x="266129" y="941546"/>
                  <a:pt x="266129" y="936308"/>
                </a:cubicBezTo>
                <a:close/>
                <a:moveTo>
                  <a:pt x="288512" y="874967"/>
                </a:moveTo>
                <a:cubicBezTo>
                  <a:pt x="288512" y="868680"/>
                  <a:pt x="283369" y="863632"/>
                  <a:pt x="277082" y="863632"/>
                </a:cubicBezTo>
                <a:cubicBezTo>
                  <a:pt x="270796" y="863632"/>
                  <a:pt x="265652" y="868775"/>
                  <a:pt x="265748" y="875062"/>
                </a:cubicBezTo>
                <a:cubicBezTo>
                  <a:pt x="265748" y="881348"/>
                  <a:pt x="270891" y="886492"/>
                  <a:pt x="277178" y="886492"/>
                </a:cubicBezTo>
                <a:cubicBezTo>
                  <a:pt x="283464" y="886397"/>
                  <a:pt x="288608" y="881253"/>
                  <a:pt x="288512" y="874967"/>
                </a:cubicBezTo>
                <a:close/>
                <a:moveTo>
                  <a:pt x="290894" y="815340"/>
                </a:moveTo>
                <a:cubicBezTo>
                  <a:pt x="290894" y="821436"/>
                  <a:pt x="295942" y="826389"/>
                  <a:pt x="301943" y="826389"/>
                </a:cubicBezTo>
                <a:cubicBezTo>
                  <a:pt x="308039" y="826389"/>
                  <a:pt x="312992" y="821341"/>
                  <a:pt x="312992" y="815245"/>
                </a:cubicBezTo>
                <a:cubicBezTo>
                  <a:pt x="312992" y="809149"/>
                  <a:pt x="308039" y="804196"/>
                  <a:pt x="301847" y="804196"/>
                </a:cubicBezTo>
                <a:cubicBezTo>
                  <a:pt x="295751" y="804196"/>
                  <a:pt x="290894" y="809244"/>
                  <a:pt x="290894" y="815340"/>
                </a:cubicBezTo>
                <a:close/>
                <a:moveTo>
                  <a:pt x="341376" y="757428"/>
                </a:moveTo>
                <a:cubicBezTo>
                  <a:pt x="341376" y="751618"/>
                  <a:pt x="336614" y="746855"/>
                  <a:pt x="330803" y="746855"/>
                </a:cubicBezTo>
                <a:cubicBezTo>
                  <a:pt x="324898" y="746855"/>
                  <a:pt x="320231" y="751618"/>
                  <a:pt x="320231" y="757523"/>
                </a:cubicBezTo>
                <a:cubicBezTo>
                  <a:pt x="320231" y="763334"/>
                  <a:pt x="324993" y="768096"/>
                  <a:pt x="330803" y="768096"/>
                </a:cubicBezTo>
                <a:cubicBezTo>
                  <a:pt x="336614" y="768001"/>
                  <a:pt x="341376" y="763238"/>
                  <a:pt x="341376" y="757428"/>
                </a:cubicBezTo>
                <a:close/>
                <a:moveTo>
                  <a:pt x="363474" y="689134"/>
                </a:moveTo>
                <a:cubicBezTo>
                  <a:pt x="356521" y="689134"/>
                  <a:pt x="350901" y="694849"/>
                  <a:pt x="350901" y="701802"/>
                </a:cubicBezTo>
                <a:cubicBezTo>
                  <a:pt x="350901" y="708755"/>
                  <a:pt x="356616" y="714375"/>
                  <a:pt x="363569" y="714375"/>
                </a:cubicBezTo>
                <a:cubicBezTo>
                  <a:pt x="370523" y="714375"/>
                  <a:pt x="376142" y="708660"/>
                  <a:pt x="376142" y="701707"/>
                </a:cubicBezTo>
                <a:cubicBezTo>
                  <a:pt x="376142" y="694754"/>
                  <a:pt x="370427" y="689038"/>
                  <a:pt x="363474" y="689134"/>
                </a:cubicBezTo>
                <a:close/>
                <a:moveTo>
                  <a:pt x="400050" y="635794"/>
                </a:moveTo>
                <a:cubicBezTo>
                  <a:pt x="393097" y="635794"/>
                  <a:pt x="387477" y="641509"/>
                  <a:pt x="387477" y="648462"/>
                </a:cubicBezTo>
                <a:cubicBezTo>
                  <a:pt x="387477" y="655415"/>
                  <a:pt x="393192" y="661035"/>
                  <a:pt x="400145" y="661035"/>
                </a:cubicBezTo>
                <a:cubicBezTo>
                  <a:pt x="407099" y="661035"/>
                  <a:pt x="412718" y="655320"/>
                  <a:pt x="412718" y="648367"/>
                </a:cubicBezTo>
                <a:cubicBezTo>
                  <a:pt x="412623" y="641318"/>
                  <a:pt x="407003" y="635794"/>
                  <a:pt x="400050" y="635794"/>
                </a:cubicBezTo>
                <a:close/>
                <a:moveTo>
                  <a:pt x="440246" y="612553"/>
                </a:moveTo>
                <a:cubicBezTo>
                  <a:pt x="448532" y="612553"/>
                  <a:pt x="455200" y="605790"/>
                  <a:pt x="455105" y="597599"/>
                </a:cubicBezTo>
                <a:cubicBezTo>
                  <a:pt x="455105" y="589312"/>
                  <a:pt x="448342" y="582644"/>
                  <a:pt x="440150" y="582740"/>
                </a:cubicBezTo>
                <a:cubicBezTo>
                  <a:pt x="431864" y="582740"/>
                  <a:pt x="425196" y="589502"/>
                  <a:pt x="425291" y="597694"/>
                </a:cubicBezTo>
                <a:cubicBezTo>
                  <a:pt x="425291" y="605981"/>
                  <a:pt x="432054" y="612648"/>
                  <a:pt x="440246" y="612553"/>
                </a:cubicBezTo>
                <a:close/>
                <a:moveTo>
                  <a:pt x="483680" y="533400"/>
                </a:moveTo>
                <a:cubicBezTo>
                  <a:pt x="474631" y="533400"/>
                  <a:pt x="467297" y="540830"/>
                  <a:pt x="467297" y="549878"/>
                </a:cubicBezTo>
                <a:cubicBezTo>
                  <a:pt x="467297" y="558927"/>
                  <a:pt x="474726" y="566261"/>
                  <a:pt x="483775" y="566261"/>
                </a:cubicBezTo>
                <a:cubicBezTo>
                  <a:pt x="492824" y="566261"/>
                  <a:pt x="500158" y="558832"/>
                  <a:pt x="500158" y="549783"/>
                </a:cubicBezTo>
                <a:cubicBezTo>
                  <a:pt x="500158" y="540734"/>
                  <a:pt x="492728" y="533400"/>
                  <a:pt x="483680" y="533400"/>
                </a:cubicBezTo>
                <a:close/>
                <a:moveTo>
                  <a:pt x="515684" y="505206"/>
                </a:moveTo>
                <a:cubicBezTo>
                  <a:pt x="515684" y="513398"/>
                  <a:pt x="522351" y="519970"/>
                  <a:pt x="530543" y="519875"/>
                </a:cubicBezTo>
                <a:cubicBezTo>
                  <a:pt x="538639" y="519875"/>
                  <a:pt x="545306" y="513207"/>
                  <a:pt x="545211" y="505016"/>
                </a:cubicBezTo>
                <a:cubicBezTo>
                  <a:pt x="545211" y="496824"/>
                  <a:pt x="538544" y="490252"/>
                  <a:pt x="530352" y="490347"/>
                </a:cubicBezTo>
                <a:cubicBezTo>
                  <a:pt x="522256" y="490442"/>
                  <a:pt x="515684" y="497015"/>
                  <a:pt x="515684" y="505206"/>
                </a:cubicBezTo>
                <a:close/>
                <a:moveTo>
                  <a:pt x="565023" y="463868"/>
                </a:moveTo>
                <a:cubicBezTo>
                  <a:pt x="565023" y="472250"/>
                  <a:pt x="571786" y="478917"/>
                  <a:pt x="580168" y="478917"/>
                </a:cubicBezTo>
                <a:cubicBezTo>
                  <a:pt x="588455" y="478917"/>
                  <a:pt x="595217" y="472154"/>
                  <a:pt x="595217" y="463772"/>
                </a:cubicBezTo>
                <a:cubicBezTo>
                  <a:pt x="595217" y="455486"/>
                  <a:pt x="588455" y="448723"/>
                  <a:pt x="580073" y="448723"/>
                </a:cubicBezTo>
                <a:cubicBezTo>
                  <a:pt x="571786" y="448723"/>
                  <a:pt x="565023" y="455486"/>
                  <a:pt x="565023" y="463868"/>
                </a:cubicBezTo>
                <a:close/>
                <a:moveTo>
                  <a:pt x="632651" y="438722"/>
                </a:moveTo>
                <a:cubicBezTo>
                  <a:pt x="639699" y="438722"/>
                  <a:pt x="645414" y="433007"/>
                  <a:pt x="645319" y="425958"/>
                </a:cubicBezTo>
                <a:cubicBezTo>
                  <a:pt x="645319" y="418910"/>
                  <a:pt x="639604" y="413195"/>
                  <a:pt x="632555" y="413290"/>
                </a:cubicBezTo>
                <a:cubicBezTo>
                  <a:pt x="625507" y="413290"/>
                  <a:pt x="619792" y="419100"/>
                  <a:pt x="619887" y="426053"/>
                </a:cubicBezTo>
                <a:cubicBezTo>
                  <a:pt x="619887" y="433007"/>
                  <a:pt x="625602" y="438722"/>
                  <a:pt x="632651" y="438722"/>
                </a:cubicBezTo>
                <a:close/>
                <a:moveTo>
                  <a:pt x="687610" y="404622"/>
                </a:moveTo>
                <a:cubicBezTo>
                  <a:pt x="694658" y="404622"/>
                  <a:pt x="700373" y="398907"/>
                  <a:pt x="700278" y="391859"/>
                </a:cubicBezTo>
                <a:cubicBezTo>
                  <a:pt x="700278" y="384810"/>
                  <a:pt x="694563" y="379095"/>
                  <a:pt x="687515" y="379190"/>
                </a:cubicBezTo>
                <a:cubicBezTo>
                  <a:pt x="680466" y="379190"/>
                  <a:pt x="674751" y="385000"/>
                  <a:pt x="674751" y="391954"/>
                </a:cubicBezTo>
                <a:cubicBezTo>
                  <a:pt x="674751" y="398907"/>
                  <a:pt x="680561" y="404622"/>
                  <a:pt x="687610" y="404622"/>
                </a:cubicBezTo>
                <a:close/>
                <a:moveTo>
                  <a:pt x="744665" y="370999"/>
                </a:moveTo>
                <a:cubicBezTo>
                  <a:pt x="749808" y="370999"/>
                  <a:pt x="754094" y="366713"/>
                  <a:pt x="753999" y="361569"/>
                </a:cubicBezTo>
                <a:cubicBezTo>
                  <a:pt x="753999" y="356330"/>
                  <a:pt x="749713" y="352139"/>
                  <a:pt x="744569" y="352235"/>
                </a:cubicBezTo>
                <a:cubicBezTo>
                  <a:pt x="739331" y="352235"/>
                  <a:pt x="735140" y="356521"/>
                  <a:pt x="735140" y="361664"/>
                </a:cubicBezTo>
                <a:cubicBezTo>
                  <a:pt x="735330" y="366808"/>
                  <a:pt x="739521" y="370999"/>
                  <a:pt x="744665" y="370999"/>
                </a:cubicBezTo>
                <a:close/>
                <a:moveTo>
                  <a:pt x="803815" y="347091"/>
                </a:moveTo>
                <a:cubicBezTo>
                  <a:pt x="810292" y="347091"/>
                  <a:pt x="815531" y="341757"/>
                  <a:pt x="815531" y="335280"/>
                </a:cubicBezTo>
                <a:cubicBezTo>
                  <a:pt x="815531" y="328803"/>
                  <a:pt x="810197" y="323564"/>
                  <a:pt x="803720" y="323564"/>
                </a:cubicBezTo>
                <a:cubicBezTo>
                  <a:pt x="797243" y="323564"/>
                  <a:pt x="792004" y="328898"/>
                  <a:pt x="792004" y="335375"/>
                </a:cubicBezTo>
                <a:cubicBezTo>
                  <a:pt x="792004" y="341852"/>
                  <a:pt x="797338" y="347091"/>
                  <a:pt x="803815" y="347091"/>
                </a:cubicBezTo>
                <a:close/>
                <a:moveTo>
                  <a:pt x="864584" y="326803"/>
                </a:moveTo>
                <a:cubicBezTo>
                  <a:pt x="872109" y="326803"/>
                  <a:pt x="878110" y="320707"/>
                  <a:pt x="878110" y="313182"/>
                </a:cubicBezTo>
                <a:cubicBezTo>
                  <a:pt x="878110" y="305657"/>
                  <a:pt x="872014" y="299657"/>
                  <a:pt x="864489" y="299657"/>
                </a:cubicBezTo>
                <a:cubicBezTo>
                  <a:pt x="856964" y="299657"/>
                  <a:pt x="850963" y="305753"/>
                  <a:pt x="850963" y="313277"/>
                </a:cubicBezTo>
                <a:cubicBezTo>
                  <a:pt x="850963" y="320802"/>
                  <a:pt x="857060" y="326898"/>
                  <a:pt x="864584" y="326803"/>
                </a:cubicBezTo>
                <a:close/>
                <a:moveTo>
                  <a:pt x="926687" y="309467"/>
                </a:moveTo>
                <a:cubicBezTo>
                  <a:pt x="934498" y="309467"/>
                  <a:pt x="940784" y="303086"/>
                  <a:pt x="940784" y="295275"/>
                </a:cubicBezTo>
                <a:cubicBezTo>
                  <a:pt x="940784" y="287465"/>
                  <a:pt x="934403" y="281178"/>
                  <a:pt x="926592" y="281273"/>
                </a:cubicBezTo>
                <a:cubicBezTo>
                  <a:pt x="918782" y="281273"/>
                  <a:pt x="912495" y="287655"/>
                  <a:pt x="912495" y="295466"/>
                </a:cubicBezTo>
                <a:cubicBezTo>
                  <a:pt x="912590" y="303181"/>
                  <a:pt x="918972" y="309563"/>
                  <a:pt x="926687" y="309467"/>
                </a:cubicBezTo>
                <a:close/>
                <a:moveTo>
                  <a:pt x="989933" y="292799"/>
                </a:moveTo>
                <a:cubicBezTo>
                  <a:pt x="995934" y="292799"/>
                  <a:pt x="1000792" y="287846"/>
                  <a:pt x="1000792" y="281845"/>
                </a:cubicBezTo>
                <a:cubicBezTo>
                  <a:pt x="1000792" y="275844"/>
                  <a:pt x="995839" y="270986"/>
                  <a:pt x="989838" y="270986"/>
                </a:cubicBezTo>
                <a:cubicBezTo>
                  <a:pt x="983837" y="270986"/>
                  <a:pt x="978980" y="275939"/>
                  <a:pt x="978980" y="281940"/>
                </a:cubicBezTo>
                <a:cubicBezTo>
                  <a:pt x="978980" y="287941"/>
                  <a:pt x="983837" y="292799"/>
                  <a:pt x="989933" y="292799"/>
                </a:cubicBezTo>
                <a:close/>
                <a:moveTo>
                  <a:pt x="1053941" y="282131"/>
                </a:moveTo>
                <a:cubicBezTo>
                  <a:pt x="1059085" y="282131"/>
                  <a:pt x="1063371" y="277844"/>
                  <a:pt x="1063276" y="272701"/>
                </a:cubicBezTo>
                <a:cubicBezTo>
                  <a:pt x="1063276" y="267557"/>
                  <a:pt x="1058990" y="263366"/>
                  <a:pt x="1053846" y="263366"/>
                </a:cubicBezTo>
                <a:cubicBezTo>
                  <a:pt x="1048703" y="263366"/>
                  <a:pt x="1044512" y="267653"/>
                  <a:pt x="1044512" y="272796"/>
                </a:cubicBezTo>
                <a:cubicBezTo>
                  <a:pt x="1044512" y="277940"/>
                  <a:pt x="1048703" y="282131"/>
                  <a:pt x="1053941" y="282131"/>
                </a:cubicBezTo>
                <a:close/>
                <a:moveTo>
                  <a:pt x="1118426" y="277463"/>
                </a:moveTo>
                <a:cubicBezTo>
                  <a:pt x="1123569" y="277463"/>
                  <a:pt x="1127760" y="273272"/>
                  <a:pt x="1127760" y="268034"/>
                </a:cubicBezTo>
                <a:cubicBezTo>
                  <a:pt x="1127760" y="262890"/>
                  <a:pt x="1123474" y="258699"/>
                  <a:pt x="1118330" y="258699"/>
                </a:cubicBezTo>
                <a:cubicBezTo>
                  <a:pt x="1113187" y="258699"/>
                  <a:pt x="1108901" y="262985"/>
                  <a:pt x="1108996" y="268129"/>
                </a:cubicBezTo>
                <a:cubicBezTo>
                  <a:pt x="1108996" y="273272"/>
                  <a:pt x="1113187" y="277463"/>
                  <a:pt x="1118426" y="277463"/>
                </a:cubicBezTo>
                <a:close/>
                <a:moveTo>
                  <a:pt x="1183100" y="275368"/>
                </a:moveTo>
                <a:cubicBezTo>
                  <a:pt x="1187291" y="275368"/>
                  <a:pt x="1190625" y="271939"/>
                  <a:pt x="1190625" y="267748"/>
                </a:cubicBezTo>
                <a:cubicBezTo>
                  <a:pt x="1190625" y="263557"/>
                  <a:pt x="1187196" y="260223"/>
                  <a:pt x="1183005" y="260223"/>
                </a:cubicBezTo>
                <a:cubicBezTo>
                  <a:pt x="1178814" y="260223"/>
                  <a:pt x="1175480" y="263652"/>
                  <a:pt x="1175480" y="267843"/>
                </a:cubicBezTo>
                <a:cubicBezTo>
                  <a:pt x="1175480" y="272034"/>
                  <a:pt x="1178909" y="275368"/>
                  <a:pt x="1183100" y="275368"/>
                </a:cubicBezTo>
                <a:close/>
                <a:moveTo>
                  <a:pt x="1247585" y="278225"/>
                </a:moveTo>
                <a:cubicBezTo>
                  <a:pt x="1251014" y="278225"/>
                  <a:pt x="1253776" y="275463"/>
                  <a:pt x="1253776" y="271939"/>
                </a:cubicBezTo>
                <a:cubicBezTo>
                  <a:pt x="1253776" y="268510"/>
                  <a:pt x="1251014" y="265748"/>
                  <a:pt x="1247585" y="265748"/>
                </a:cubicBezTo>
                <a:cubicBezTo>
                  <a:pt x="1244156" y="265748"/>
                  <a:pt x="1241393" y="268510"/>
                  <a:pt x="1241393" y="271939"/>
                </a:cubicBezTo>
                <a:cubicBezTo>
                  <a:pt x="1241393" y="275463"/>
                  <a:pt x="1244156" y="278225"/>
                  <a:pt x="1247585" y="278225"/>
                </a:cubicBezTo>
                <a:close/>
                <a:moveTo>
                  <a:pt x="1311688" y="286226"/>
                </a:moveTo>
                <a:cubicBezTo>
                  <a:pt x="1314736" y="286226"/>
                  <a:pt x="1317212" y="283750"/>
                  <a:pt x="1317212" y="280702"/>
                </a:cubicBezTo>
                <a:cubicBezTo>
                  <a:pt x="1317212" y="277654"/>
                  <a:pt x="1314736" y="275177"/>
                  <a:pt x="1311688" y="275177"/>
                </a:cubicBezTo>
                <a:cubicBezTo>
                  <a:pt x="1308640" y="275177"/>
                  <a:pt x="1306163" y="277654"/>
                  <a:pt x="1306163" y="280702"/>
                </a:cubicBezTo>
                <a:cubicBezTo>
                  <a:pt x="1306068" y="283750"/>
                  <a:pt x="1308545" y="286226"/>
                  <a:pt x="1311688" y="286226"/>
                </a:cubicBezTo>
                <a:close/>
                <a:moveTo>
                  <a:pt x="1375029" y="303848"/>
                </a:moveTo>
                <a:cubicBezTo>
                  <a:pt x="1380554" y="303848"/>
                  <a:pt x="1385030" y="299276"/>
                  <a:pt x="1385030" y="293751"/>
                </a:cubicBezTo>
                <a:cubicBezTo>
                  <a:pt x="1385030" y="288227"/>
                  <a:pt x="1380458" y="283655"/>
                  <a:pt x="1374934" y="283750"/>
                </a:cubicBezTo>
                <a:cubicBezTo>
                  <a:pt x="1369409" y="283750"/>
                  <a:pt x="1364933" y="288322"/>
                  <a:pt x="1364933" y="293846"/>
                </a:cubicBezTo>
                <a:cubicBezTo>
                  <a:pt x="1364837" y="299371"/>
                  <a:pt x="1369409" y="303848"/>
                  <a:pt x="1375029" y="303848"/>
                </a:cubicBezTo>
                <a:close/>
                <a:moveTo>
                  <a:pt x="1437227" y="319945"/>
                </a:moveTo>
                <a:cubicBezTo>
                  <a:pt x="1442085" y="319945"/>
                  <a:pt x="1445895" y="316040"/>
                  <a:pt x="1445895" y="311182"/>
                </a:cubicBezTo>
                <a:cubicBezTo>
                  <a:pt x="1445895" y="306324"/>
                  <a:pt x="1441990" y="302419"/>
                  <a:pt x="1437132" y="302514"/>
                </a:cubicBezTo>
                <a:cubicBezTo>
                  <a:pt x="1432370" y="302514"/>
                  <a:pt x="1428464" y="306419"/>
                  <a:pt x="1428464" y="311277"/>
                </a:cubicBezTo>
                <a:cubicBezTo>
                  <a:pt x="1428464" y="316040"/>
                  <a:pt x="1432465" y="319945"/>
                  <a:pt x="1437227" y="319945"/>
                </a:cubicBezTo>
                <a:close/>
                <a:moveTo>
                  <a:pt x="1498187" y="340424"/>
                </a:moveTo>
                <a:cubicBezTo>
                  <a:pt x="1502378" y="340424"/>
                  <a:pt x="1505712" y="336995"/>
                  <a:pt x="1505712" y="332899"/>
                </a:cubicBezTo>
                <a:cubicBezTo>
                  <a:pt x="1505712" y="328708"/>
                  <a:pt x="1502283" y="325374"/>
                  <a:pt x="1498092" y="325374"/>
                </a:cubicBezTo>
                <a:cubicBezTo>
                  <a:pt x="1493901" y="325374"/>
                  <a:pt x="1490567" y="328803"/>
                  <a:pt x="1490567" y="332994"/>
                </a:cubicBezTo>
                <a:cubicBezTo>
                  <a:pt x="1490567" y="336995"/>
                  <a:pt x="1493996" y="340424"/>
                  <a:pt x="1498187" y="340424"/>
                </a:cubicBezTo>
                <a:close/>
                <a:moveTo>
                  <a:pt x="1557433" y="365379"/>
                </a:moveTo>
                <a:cubicBezTo>
                  <a:pt x="1561148" y="365379"/>
                  <a:pt x="1564100" y="362331"/>
                  <a:pt x="1564100" y="358616"/>
                </a:cubicBezTo>
                <a:cubicBezTo>
                  <a:pt x="1564100" y="354901"/>
                  <a:pt x="1561052" y="351949"/>
                  <a:pt x="1557338" y="351949"/>
                </a:cubicBezTo>
                <a:cubicBezTo>
                  <a:pt x="1553623" y="351949"/>
                  <a:pt x="1550670" y="354997"/>
                  <a:pt x="1550670" y="358712"/>
                </a:cubicBezTo>
                <a:cubicBezTo>
                  <a:pt x="1550765" y="362331"/>
                  <a:pt x="1553718" y="365379"/>
                  <a:pt x="1557433" y="365379"/>
                </a:cubicBezTo>
                <a:close/>
                <a:moveTo>
                  <a:pt x="1614868" y="401574"/>
                </a:moveTo>
                <a:cubicBezTo>
                  <a:pt x="1622108" y="401574"/>
                  <a:pt x="1627918" y="395669"/>
                  <a:pt x="1627918" y="388430"/>
                </a:cubicBezTo>
                <a:cubicBezTo>
                  <a:pt x="1627918" y="381191"/>
                  <a:pt x="1622012" y="375380"/>
                  <a:pt x="1614773" y="375380"/>
                </a:cubicBezTo>
                <a:cubicBezTo>
                  <a:pt x="1607534" y="375380"/>
                  <a:pt x="1601724" y="381286"/>
                  <a:pt x="1601724" y="388525"/>
                </a:cubicBezTo>
                <a:cubicBezTo>
                  <a:pt x="1601724" y="395764"/>
                  <a:pt x="1607630" y="401574"/>
                  <a:pt x="1614868" y="401574"/>
                </a:cubicBezTo>
                <a:close/>
                <a:moveTo>
                  <a:pt x="1670018" y="434626"/>
                </a:moveTo>
                <a:cubicBezTo>
                  <a:pt x="1676876" y="434626"/>
                  <a:pt x="1682401" y="429006"/>
                  <a:pt x="1682401" y="422148"/>
                </a:cubicBezTo>
                <a:cubicBezTo>
                  <a:pt x="1682401" y="415290"/>
                  <a:pt x="1676781" y="409766"/>
                  <a:pt x="1669923" y="409766"/>
                </a:cubicBezTo>
                <a:cubicBezTo>
                  <a:pt x="1663065" y="409766"/>
                  <a:pt x="1657541" y="415385"/>
                  <a:pt x="1657541" y="422243"/>
                </a:cubicBezTo>
                <a:cubicBezTo>
                  <a:pt x="1657541" y="429101"/>
                  <a:pt x="1663160" y="434626"/>
                  <a:pt x="1670018" y="434626"/>
                </a:cubicBezTo>
                <a:close/>
                <a:moveTo>
                  <a:pt x="1722692" y="474726"/>
                </a:moveTo>
                <a:cubicBezTo>
                  <a:pt x="1731074" y="474726"/>
                  <a:pt x="1737741" y="467963"/>
                  <a:pt x="1737741" y="459581"/>
                </a:cubicBezTo>
                <a:cubicBezTo>
                  <a:pt x="1737741" y="451199"/>
                  <a:pt x="1730978" y="444532"/>
                  <a:pt x="1722596" y="444532"/>
                </a:cubicBezTo>
                <a:cubicBezTo>
                  <a:pt x="1714310" y="444532"/>
                  <a:pt x="1707547" y="451390"/>
                  <a:pt x="1707547" y="459676"/>
                </a:cubicBezTo>
                <a:cubicBezTo>
                  <a:pt x="1707547" y="468059"/>
                  <a:pt x="1714405" y="474821"/>
                  <a:pt x="1722692" y="474726"/>
                </a:cubicBezTo>
                <a:close/>
                <a:moveTo>
                  <a:pt x="1759553" y="500729"/>
                </a:moveTo>
                <a:cubicBezTo>
                  <a:pt x="1759553" y="507968"/>
                  <a:pt x="1765459" y="513779"/>
                  <a:pt x="1772698" y="513779"/>
                </a:cubicBezTo>
                <a:cubicBezTo>
                  <a:pt x="1779937" y="513779"/>
                  <a:pt x="1785747" y="507873"/>
                  <a:pt x="1785747" y="500634"/>
                </a:cubicBezTo>
                <a:cubicBezTo>
                  <a:pt x="1785747" y="493395"/>
                  <a:pt x="1779842" y="487585"/>
                  <a:pt x="1772603" y="487585"/>
                </a:cubicBezTo>
                <a:cubicBezTo>
                  <a:pt x="1765364" y="487585"/>
                  <a:pt x="1759553" y="493490"/>
                  <a:pt x="1759553" y="500729"/>
                </a:cubicBezTo>
                <a:close/>
                <a:moveTo>
                  <a:pt x="1804130" y="545116"/>
                </a:moveTo>
                <a:cubicBezTo>
                  <a:pt x="1804130" y="553784"/>
                  <a:pt x="1811179" y="560737"/>
                  <a:pt x="1819751" y="560642"/>
                </a:cubicBezTo>
                <a:cubicBezTo>
                  <a:pt x="1828324" y="560642"/>
                  <a:pt x="1835372" y="553593"/>
                  <a:pt x="1835277" y="545021"/>
                </a:cubicBezTo>
                <a:cubicBezTo>
                  <a:pt x="1835277" y="536448"/>
                  <a:pt x="1828229" y="529495"/>
                  <a:pt x="1819656" y="529495"/>
                </a:cubicBezTo>
                <a:cubicBezTo>
                  <a:pt x="1810988" y="529400"/>
                  <a:pt x="1804035" y="536448"/>
                  <a:pt x="1804130" y="545116"/>
                </a:cubicBezTo>
                <a:close/>
                <a:moveTo>
                  <a:pt x="1849279" y="592550"/>
                </a:moveTo>
                <a:cubicBezTo>
                  <a:pt x="1849279" y="600456"/>
                  <a:pt x="1855756" y="606743"/>
                  <a:pt x="1863566" y="606743"/>
                </a:cubicBezTo>
                <a:cubicBezTo>
                  <a:pt x="1871472" y="606743"/>
                  <a:pt x="1877759" y="600266"/>
                  <a:pt x="1877759" y="592455"/>
                </a:cubicBezTo>
                <a:cubicBezTo>
                  <a:pt x="1877759" y="584549"/>
                  <a:pt x="1871377" y="578263"/>
                  <a:pt x="1863471" y="578263"/>
                </a:cubicBezTo>
                <a:cubicBezTo>
                  <a:pt x="1855661" y="578263"/>
                  <a:pt x="1849279" y="584645"/>
                  <a:pt x="1849279" y="592550"/>
                </a:cubicBezTo>
                <a:close/>
                <a:moveTo>
                  <a:pt x="1889760" y="642938"/>
                </a:moveTo>
                <a:cubicBezTo>
                  <a:pt x="1889760" y="650843"/>
                  <a:pt x="1896237" y="657225"/>
                  <a:pt x="1904048" y="657130"/>
                </a:cubicBezTo>
                <a:cubicBezTo>
                  <a:pt x="1911953" y="657130"/>
                  <a:pt x="1918335" y="650653"/>
                  <a:pt x="1918240" y="642842"/>
                </a:cubicBezTo>
                <a:cubicBezTo>
                  <a:pt x="1918240" y="634937"/>
                  <a:pt x="1911763" y="628650"/>
                  <a:pt x="1903952" y="628650"/>
                </a:cubicBezTo>
                <a:cubicBezTo>
                  <a:pt x="1896142" y="628650"/>
                  <a:pt x="1889760" y="635032"/>
                  <a:pt x="1889760" y="642938"/>
                </a:cubicBezTo>
                <a:close/>
                <a:moveTo>
                  <a:pt x="1941005" y="709041"/>
                </a:moveTo>
                <a:cubicBezTo>
                  <a:pt x="1948243" y="709041"/>
                  <a:pt x="1954054" y="703136"/>
                  <a:pt x="1954054" y="695897"/>
                </a:cubicBezTo>
                <a:cubicBezTo>
                  <a:pt x="1954054" y="688658"/>
                  <a:pt x="1948148" y="682847"/>
                  <a:pt x="1940909" y="682847"/>
                </a:cubicBezTo>
                <a:cubicBezTo>
                  <a:pt x="1933670" y="682847"/>
                  <a:pt x="1927860" y="688753"/>
                  <a:pt x="1927860" y="695992"/>
                </a:cubicBezTo>
                <a:cubicBezTo>
                  <a:pt x="1927955" y="703231"/>
                  <a:pt x="1933766" y="709136"/>
                  <a:pt x="1941005" y="709041"/>
                </a:cubicBezTo>
                <a:close/>
                <a:moveTo>
                  <a:pt x="1974247" y="767906"/>
                </a:moveTo>
                <a:cubicBezTo>
                  <a:pt x="1983296" y="767906"/>
                  <a:pt x="1990630" y="760476"/>
                  <a:pt x="1990630" y="751427"/>
                </a:cubicBezTo>
                <a:cubicBezTo>
                  <a:pt x="1990630" y="742283"/>
                  <a:pt x="1983200" y="735044"/>
                  <a:pt x="1974152" y="735044"/>
                </a:cubicBezTo>
                <a:cubicBezTo>
                  <a:pt x="1965103" y="735044"/>
                  <a:pt x="1957768" y="742474"/>
                  <a:pt x="1957768" y="751523"/>
                </a:cubicBezTo>
                <a:cubicBezTo>
                  <a:pt x="1957768" y="760667"/>
                  <a:pt x="1965103" y="768001"/>
                  <a:pt x="1974247" y="767906"/>
                </a:cubicBezTo>
                <a:close/>
                <a:moveTo>
                  <a:pt x="2003489" y="824294"/>
                </a:moveTo>
                <a:cubicBezTo>
                  <a:pt x="2011775" y="824294"/>
                  <a:pt x="2018538" y="817436"/>
                  <a:pt x="2018538" y="809149"/>
                </a:cubicBezTo>
                <a:cubicBezTo>
                  <a:pt x="2018538" y="800767"/>
                  <a:pt x="2011775" y="794099"/>
                  <a:pt x="2003393" y="794099"/>
                </a:cubicBezTo>
                <a:cubicBezTo>
                  <a:pt x="1995107" y="794099"/>
                  <a:pt x="1988344" y="800862"/>
                  <a:pt x="1988344" y="809244"/>
                </a:cubicBezTo>
                <a:cubicBezTo>
                  <a:pt x="1988344" y="817531"/>
                  <a:pt x="1995107" y="824294"/>
                  <a:pt x="2003489" y="824294"/>
                </a:cubicBezTo>
                <a:close/>
                <a:moveTo>
                  <a:pt x="2009680" y="868775"/>
                </a:moveTo>
                <a:cubicBezTo>
                  <a:pt x="2009680" y="879253"/>
                  <a:pt x="2018252" y="887730"/>
                  <a:pt x="2028730" y="887730"/>
                </a:cubicBezTo>
                <a:cubicBezTo>
                  <a:pt x="2039207" y="887730"/>
                  <a:pt x="2047685" y="879158"/>
                  <a:pt x="2047589" y="868680"/>
                </a:cubicBezTo>
                <a:cubicBezTo>
                  <a:pt x="2047589" y="858203"/>
                  <a:pt x="2039017" y="849725"/>
                  <a:pt x="2028539" y="849821"/>
                </a:cubicBezTo>
                <a:cubicBezTo>
                  <a:pt x="2018062" y="849725"/>
                  <a:pt x="2009680" y="858298"/>
                  <a:pt x="2009680" y="868775"/>
                </a:cubicBezTo>
                <a:close/>
                <a:moveTo>
                  <a:pt x="2030730" y="929831"/>
                </a:moveTo>
                <a:cubicBezTo>
                  <a:pt x="2030730" y="940308"/>
                  <a:pt x="2039303" y="948785"/>
                  <a:pt x="2049780" y="948690"/>
                </a:cubicBezTo>
                <a:cubicBezTo>
                  <a:pt x="2060258" y="948690"/>
                  <a:pt x="2068735" y="940118"/>
                  <a:pt x="2068639" y="929640"/>
                </a:cubicBezTo>
                <a:cubicBezTo>
                  <a:pt x="2068639" y="919163"/>
                  <a:pt x="2060067" y="910685"/>
                  <a:pt x="2049589" y="910781"/>
                </a:cubicBezTo>
                <a:cubicBezTo>
                  <a:pt x="2039112" y="910876"/>
                  <a:pt x="2030730" y="919448"/>
                  <a:pt x="2030730" y="929831"/>
                </a:cubicBezTo>
                <a:close/>
                <a:moveTo>
                  <a:pt x="2084070" y="992219"/>
                </a:moveTo>
                <a:cubicBezTo>
                  <a:pt x="2084070" y="982504"/>
                  <a:pt x="2076164" y="974598"/>
                  <a:pt x="2066354" y="974693"/>
                </a:cubicBezTo>
                <a:cubicBezTo>
                  <a:pt x="2056638" y="974693"/>
                  <a:pt x="2048732" y="982599"/>
                  <a:pt x="2048828" y="992410"/>
                </a:cubicBezTo>
                <a:cubicBezTo>
                  <a:pt x="2048923" y="1002221"/>
                  <a:pt x="2056733" y="1010031"/>
                  <a:pt x="2066544" y="1009936"/>
                </a:cubicBezTo>
                <a:cubicBezTo>
                  <a:pt x="2076260" y="1009840"/>
                  <a:pt x="2084070" y="1001935"/>
                  <a:pt x="2084070" y="992219"/>
                </a:cubicBezTo>
                <a:close/>
                <a:moveTo>
                  <a:pt x="2078927" y="1074325"/>
                </a:moveTo>
                <a:cubicBezTo>
                  <a:pt x="2089214" y="1074325"/>
                  <a:pt x="2097500" y="1065943"/>
                  <a:pt x="2097500" y="1055656"/>
                </a:cubicBezTo>
                <a:cubicBezTo>
                  <a:pt x="2097500" y="1045369"/>
                  <a:pt x="2089118" y="1037082"/>
                  <a:pt x="2078831" y="1037082"/>
                </a:cubicBezTo>
                <a:cubicBezTo>
                  <a:pt x="2068544" y="1037082"/>
                  <a:pt x="2060258" y="1045464"/>
                  <a:pt x="2060258" y="1055751"/>
                </a:cubicBezTo>
                <a:cubicBezTo>
                  <a:pt x="2060258" y="1066038"/>
                  <a:pt x="2068639" y="1074325"/>
                  <a:pt x="2078927" y="1074325"/>
                </a:cubicBezTo>
                <a:close/>
                <a:moveTo>
                  <a:pt x="2068830" y="1119950"/>
                </a:moveTo>
                <a:cubicBezTo>
                  <a:pt x="2068830" y="1129951"/>
                  <a:pt x="2077022" y="1138047"/>
                  <a:pt x="2087023" y="1138047"/>
                </a:cubicBezTo>
                <a:cubicBezTo>
                  <a:pt x="2097024" y="1138047"/>
                  <a:pt x="2105120" y="1129856"/>
                  <a:pt x="2105120" y="1119854"/>
                </a:cubicBezTo>
                <a:cubicBezTo>
                  <a:pt x="2105120" y="1109853"/>
                  <a:pt x="2096929" y="1101757"/>
                  <a:pt x="2086928" y="1101757"/>
                </a:cubicBezTo>
                <a:cubicBezTo>
                  <a:pt x="2076831" y="1101757"/>
                  <a:pt x="2068735" y="1109948"/>
                  <a:pt x="2068830" y="1119950"/>
                </a:cubicBezTo>
                <a:close/>
                <a:moveTo>
                  <a:pt x="2090452" y="1166622"/>
                </a:moveTo>
                <a:cubicBezTo>
                  <a:pt x="2080641" y="1166622"/>
                  <a:pt x="2072640" y="1174623"/>
                  <a:pt x="2072735" y="1184529"/>
                </a:cubicBezTo>
                <a:cubicBezTo>
                  <a:pt x="2072735" y="1194340"/>
                  <a:pt x="2080736" y="1202246"/>
                  <a:pt x="2090642" y="1202246"/>
                </a:cubicBezTo>
                <a:cubicBezTo>
                  <a:pt x="2100453" y="1202246"/>
                  <a:pt x="2108454" y="1194245"/>
                  <a:pt x="2108359" y="1184434"/>
                </a:cubicBezTo>
                <a:cubicBezTo>
                  <a:pt x="2108264" y="1174528"/>
                  <a:pt x="2100263" y="1166622"/>
                  <a:pt x="2090452" y="1166622"/>
                </a:cubicBezTo>
                <a:close/>
                <a:moveTo>
                  <a:pt x="2106930" y="1249013"/>
                </a:moveTo>
                <a:cubicBezTo>
                  <a:pt x="2106835" y="1239488"/>
                  <a:pt x="2099120" y="1231773"/>
                  <a:pt x="2089595" y="1231773"/>
                </a:cubicBezTo>
                <a:cubicBezTo>
                  <a:pt x="2080070" y="1231773"/>
                  <a:pt x="2072354" y="1239584"/>
                  <a:pt x="2072354" y="1249109"/>
                </a:cubicBezTo>
                <a:cubicBezTo>
                  <a:pt x="2072354" y="1258634"/>
                  <a:pt x="2080165" y="1266349"/>
                  <a:pt x="2089690" y="1266349"/>
                </a:cubicBezTo>
                <a:cubicBezTo>
                  <a:pt x="2099215" y="1266349"/>
                  <a:pt x="2106930" y="1258538"/>
                  <a:pt x="2106930" y="1249013"/>
                </a:cubicBezTo>
                <a:close/>
                <a:moveTo>
                  <a:pt x="2084356" y="1329785"/>
                </a:moveTo>
                <a:cubicBezTo>
                  <a:pt x="2093309" y="1329785"/>
                  <a:pt x="2100548" y="1322451"/>
                  <a:pt x="2100548" y="1313498"/>
                </a:cubicBezTo>
                <a:cubicBezTo>
                  <a:pt x="2100548" y="1304544"/>
                  <a:pt x="2093214" y="1297210"/>
                  <a:pt x="2084165" y="1297305"/>
                </a:cubicBezTo>
                <a:cubicBezTo>
                  <a:pt x="2075212" y="1297305"/>
                  <a:pt x="2067878" y="1304639"/>
                  <a:pt x="2067973" y="1313593"/>
                </a:cubicBezTo>
                <a:cubicBezTo>
                  <a:pt x="2068068" y="1322546"/>
                  <a:pt x="2075402" y="1329785"/>
                  <a:pt x="2084356" y="1329785"/>
                </a:cubicBezTo>
                <a:close/>
                <a:moveTo>
                  <a:pt x="2074450" y="1362456"/>
                </a:moveTo>
                <a:cubicBezTo>
                  <a:pt x="2066163" y="1362456"/>
                  <a:pt x="2059496" y="1369219"/>
                  <a:pt x="2059591" y="1377410"/>
                </a:cubicBezTo>
                <a:cubicBezTo>
                  <a:pt x="2059591" y="1385697"/>
                  <a:pt x="2066354" y="1392364"/>
                  <a:pt x="2074545" y="1392269"/>
                </a:cubicBezTo>
                <a:cubicBezTo>
                  <a:pt x="2082737" y="1392269"/>
                  <a:pt x="2089404" y="1385507"/>
                  <a:pt x="2089404" y="1377315"/>
                </a:cubicBezTo>
                <a:cubicBezTo>
                  <a:pt x="2089404" y="1369124"/>
                  <a:pt x="2082737" y="1362456"/>
                  <a:pt x="2074450" y="1362456"/>
                </a:cubicBezTo>
                <a:close/>
                <a:moveTo>
                  <a:pt x="2060258" y="1425702"/>
                </a:moveTo>
                <a:cubicBezTo>
                  <a:pt x="2052066" y="1425702"/>
                  <a:pt x="2045494" y="1432370"/>
                  <a:pt x="2045589" y="1440466"/>
                </a:cubicBezTo>
                <a:cubicBezTo>
                  <a:pt x="2045589" y="1448657"/>
                  <a:pt x="2052257" y="1455230"/>
                  <a:pt x="2060448" y="1455230"/>
                </a:cubicBezTo>
                <a:cubicBezTo>
                  <a:pt x="2068544" y="1455230"/>
                  <a:pt x="2075212" y="1448562"/>
                  <a:pt x="2075117" y="1440371"/>
                </a:cubicBezTo>
                <a:cubicBezTo>
                  <a:pt x="2075117" y="1432274"/>
                  <a:pt x="2068449" y="1425702"/>
                  <a:pt x="2060258" y="1425702"/>
                </a:cubicBezTo>
                <a:close/>
                <a:moveTo>
                  <a:pt x="2041970" y="1517237"/>
                </a:moveTo>
                <a:cubicBezTo>
                  <a:pt x="2050161" y="1517237"/>
                  <a:pt x="2056733" y="1510570"/>
                  <a:pt x="2056733" y="1502378"/>
                </a:cubicBezTo>
                <a:cubicBezTo>
                  <a:pt x="2056733" y="1494187"/>
                  <a:pt x="2050066" y="1487614"/>
                  <a:pt x="2041874" y="1487710"/>
                </a:cubicBezTo>
                <a:cubicBezTo>
                  <a:pt x="2033683" y="1487710"/>
                  <a:pt x="2027111" y="1494377"/>
                  <a:pt x="2027111" y="1502569"/>
                </a:cubicBezTo>
                <a:cubicBezTo>
                  <a:pt x="2027111" y="1510665"/>
                  <a:pt x="2033778" y="1517237"/>
                  <a:pt x="2041970" y="1517237"/>
                </a:cubicBezTo>
                <a:close/>
                <a:moveTo>
                  <a:pt x="2019110" y="1549908"/>
                </a:moveTo>
                <a:cubicBezTo>
                  <a:pt x="2011871" y="1549908"/>
                  <a:pt x="2006060" y="1555814"/>
                  <a:pt x="2006060" y="1563053"/>
                </a:cubicBezTo>
                <a:cubicBezTo>
                  <a:pt x="2006060" y="1570292"/>
                  <a:pt x="2011966" y="1576102"/>
                  <a:pt x="2019205" y="1576102"/>
                </a:cubicBezTo>
                <a:cubicBezTo>
                  <a:pt x="2026444" y="1576102"/>
                  <a:pt x="2032254" y="1570196"/>
                  <a:pt x="2032254" y="1562957"/>
                </a:cubicBezTo>
                <a:cubicBezTo>
                  <a:pt x="2032254" y="1555718"/>
                  <a:pt x="2026349" y="1549908"/>
                  <a:pt x="2019110" y="1549908"/>
                </a:cubicBezTo>
                <a:close/>
                <a:moveTo>
                  <a:pt x="1992249" y="1611630"/>
                </a:moveTo>
                <a:cubicBezTo>
                  <a:pt x="1986629" y="1611630"/>
                  <a:pt x="1982057" y="1616202"/>
                  <a:pt x="1982057" y="1621917"/>
                </a:cubicBezTo>
                <a:cubicBezTo>
                  <a:pt x="1982057" y="1627537"/>
                  <a:pt x="1986725" y="1632109"/>
                  <a:pt x="1992344" y="1632109"/>
                </a:cubicBezTo>
                <a:cubicBezTo>
                  <a:pt x="1997964" y="1632109"/>
                  <a:pt x="2002536" y="1627442"/>
                  <a:pt x="2002536" y="1621822"/>
                </a:cubicBezTo>
                <a:cubicBezTo>
                  <a:pt x="2002536" y="1616107"/>
                  <a:pt x="1997964" y="1611535"/>
                  <a:pt x="1992249" y="1611630"/>
                </a:cubicBezTo>
                <a:close/>
                <a:moveTo>
                  <a:pt x="1961483" y="1669066"/>
                </a:moveTo>
                <a:cubicBezTo>
                  <a:pt x="1956149" y="1669066"/>
                  <a:pt x="1951958" y="1673352"/>
                  <a:pt x="1951958" y="1678686"/>
                </a:cubicBezTo>
                <a:cubicBezTo>
                  <a:pt x="1951958" y="1683925"/>
                  <a:pt x="1956245" y="1688211"/>
                  <a:pt x="1961579" y="1688211"/>
                </a:cubicBezTo>
                <a:cubicBezTo>
                  <a:pt x="1966817" y="1688211"/>
                  <a:pt x="1971104" y="1683925"/>
                  <a:pt x="1971104" y="1678591"/>
                </a:cubicBezTo>
                <a:cubicBezTo>
                  <a:pt x="1971008" y="1673352"/>
                  <a:pt x="1966722" y="1669066"/>
                  <a:pt x="1961483" y="1669066"/>
                </a:cubicBezTo>
                <a:close/>
                <a:moveTo>
                  <a:pt x="1926812" y="1726216"/>
                </a:moveTo>
                <a:cubicBezTo>
                  <a:pt x="1922907" y="1726216"/>
                  <a:pt x="1919764" y="1729359"/>
                  <a:pt x="1919764" y="1733264"/>
                </a:cubicBezTo>
                <a:cubicBezTo>
                  <a:pt x="1919764" y="1737170"/>
                  <a:pt x="1922907" y="1740313"/>
                  <a:pt x="1926812" y="1740313"/>
                </a:cubicBezTo>
                <a:cubicBezTo>
                  <a:pt x="1930718" y="1740313"/>
                  <a:pt x="1933861" y="1737170"/>
                  <a:pt x="1933861" y="1733264"/>
                </a:cubicBezTo>
                <a:cubicBezTo>
                  <a:pt x="1933861" y="1729359"/>
                  <a:pt x="1930718" y="1726121"/>
                  <a:pt x="1926812" y="1726216"/>
                </a:cubicBezTo>
                <a:close/>
                <a:moveTo>
                  <a:pt x="1888427" y="1776032"/>
                </a:moveTo>
                <a:cubicBezTo>
                  <a:pt x="1883283" y="1776032"/>
                  <a:pt x="1879187" y="1780223"/>
                  <a:pt x="1879283" y="1785271"/>
                </a:cubicBezTo>
                <a:cubicBezTo>
                  <a:pt x="1879283" y="1790414"/>
                  <a:pt x="1883474" y="1794510"/>
                  <a:pt x="1888522" y="1794510"/>
                </a:cubicBezTo>
                <a:cubicBezTo>
                  <a:pt x="1893665" y="1794510"/>
                  <a:pt x="1897761" y="1790319"/>
                  <a:pt x="1897761" y="1785271"/>
                </a:cubicBezTo>
                <a:cubicBezTo>
                  <a:pt x="1897666" y="1780127"/>
                  <a:pt x="1893570" y="1776032"/>
                  <a:pt x="1888427" y="1776032"/>
                </a:cubicBezTo>
                <a:close/>
                <a:moveTo>
                  <a:pt x="1846612" y="1825657"/>
                </a:moveTo>
                <a:cubicBezTo>
                  <a:pt x="1841659" y="1825657"/>
                  <a:pt x="1837754" y="1829657"/>
                  <a:pt x="1837754" y="1834610"/>
                </a:cubicBezTo>
                <a:cubicBezTo>
                  <a:pt x="1837754" y="1839563"/>
                  <a:pt x="1841754" y="1843468"/>
                  <a:pt x="1846707" y="1843468"/>
                </a:cubicBezTo>
                <a:cubicBezTo>
                  <a:pt x="1851660" y="1843468"/>
                  <a:pt x="1855565" y="1839468"/>
                  <a:pt x="1855565" y="1834515"/>
                </a:cubicBezTo>
                <a:cubicBezTo>
                  <a:pt x="1855470" y="1829657"/>
                  <a:pt x="1851470" y="1825657"/>
                  <a:pt x="1846612" y="1825657"/>
                </a:cubicBezTo>
                <a:close/>
                <a:moveTo>
                  <a:pt x="1801463" y="1874806"/>
                </a:moveTo>
                <a:cubicBezTo>
                  <a:pt x="1798130" y="1874806"/>
                  <a:pt x="1795463" y="1877568"/>
                  <a:pt x="1795463" y="1880902"/>
                </a:cubicBezTo>
                <a:cubicBezTo>
                  <a:pt x="1795463" y="1884236"/>
                  <a:pt x="1798130" y="1886903"/>
                  <a:pt x="1801463" y="1886903"/>
                </a:cubicBezTo>
                <a:cubicBezTo>
                  <a:pt x="1804797" y="1886903"/>
                  <a:pt x="1807464" y="1884140"/>
                  <a:pt x="1807464" y="1880807"/>
                </a:cubicBezTo>
                <a:cubicBezTo>
                  <a:pt x="1807464" y="1877473"/>
                  <a:pt x="1804797" y="1874806"/>
                  <a:pt x="1801463" y="1874806"/>
                </a:cubicBezTo>
                <a:close/>
                <a:moveTo>
                  <a:pt x="1762125" y="1923860"/>
                </a:moveTo>
                <a:cubicBezTo>
                  <a:pt x="1762125" y="1918907"/>
                  <a:pt x="1758125" y="1915001"/>
                  <a:pt x="1753172" y="1915001"/>
                </a:cubicBezTo>
                <a:cubicBezTo>
                  <a:pt x="1748218" y="1915001"/>
                  <a:pt x="1744313" y="1919002"/>
                  <a:pt x="1744313" y="1923955"/>
                </a:cubicBezTo>
                <a:cubicBezTo>
                  <a:pt x="1744313" y="1928908"/>
                  <a:pt x="1748314" y="1932813"/>
                  <a:pt x="1753267" y="1932813"/>
                </a:cubicBezTo>
                <a:cubicBezTo>
                  <a:pt x="1758220" y="1932813"/>
                  <a:pt x="1762125" y="1928813"/>
                  <a:pt x="1762125" y="1923860"/>
                </a:cubicBezTo>
                <a:close/>
                <a:moveTo>
                  <a:pt x="1709547" y="1963484"/>
                </a:moveTo>
                <a:cubicBezTo>
                  <a:pt x="1709547" y="1959388"/>
                  <a:pt x="1706213" y="1956149"/>
                  <a:pt x="1702118" y="1956149"/>
                </a:cubicBezTo>
                <a:cubicBezTo>
                  <a:pt x="1698022" y="1956149"/>
                  <a:pt x="1694688" y="1959483"/>
                  <a:pt x="1694783" y="1963579"/>
                </a:cubicBezTo>
                <a:cubicBezTo>
                  <a:pt x="1694783" y="1967675"/>
                  <a:pt x="1698117" y="1971008"/>
                  <a:pt x="1702213" y="1970913"/>
                </a:cubicBezTo>
                <a:cubicBezTo>
                  <a:pt x="1706213" y="1970913"/>
                  <a:pt x="1709547" y="1967579"/>
                  <a:pt x="1709547" y="1963484"/>
                </a:cubicBezTo>
                <a:close/>
                <a:moveTo>
                  <a:pt x="1655826" y="1999488"/>
                </a:moveTo>
                <a:cubicBezTo>
                  <a:pt x="1655826" y="1995392"/>
                  <a:pt x="1652492" y="1992154"/>
                  <a:pt x="1648397" y="1992154"/>
                </a:cubicBezTo>
                <a:cubicBezTo>
                  <a:pt x="1644301" y="1992154"/>
                  <a:pt x="1640967" y="1995488"/>
                  <a:pt x="1641062" y="1999583"/>
                </a:cubicBezTo>
                <a:cubicBezTo>
                  <a:pt x="1641062" y="2003679"/>
                  <a:pt x="1644396" y="2006918"/>
                  <a:pt x="1648492" y="2006918"/>
                </a:cubicBezTo>
                <a:cubicBezTo>
                  <a:pt x="1652492" y="2006918"/>
                  <a:pt x="1655826" y="2003584"/>
                  <a:pt x="1655826" y="1999488"/>
                </a:cubicBezTo>
                <a:close/>
                <a:moveTo>
                  <a:pt x="1598200" y="2031683"/>
                </a:moveTo>
                <a:cubicBezTo>
                  <a:pt x="1598200" y="2028444"/>
                  <a:pt x="1595533" y="2025777"/>
                  <a:pt x="1592294" y="2025872"/>
                </a:cubicBezTo>
                <a:cubicBezTo>
                  <a:pt x="1589056" y="2025872"/>
                  <a:pt x="1586389" y="2028539"/>
                  <a:pt x="1586484" y="2031778"/>
                </a:cubicBezTo>
                <a:cubicBezTo>
                  <a:pt x="1586484" y="2035016"/>
                  <a:pt x="1589151" y="2037683"/>
                  <a:pt x="1592389" y="2037683"/>
                </a:cubicBezTo>
                <a:cubicBezTo>
                  <a:pt x="1595628" y="2037588"/>
                  <a:pt x="1598200" y="2034921"/>
                  <a:pt x="1598200" y="2031683"/>
                </a:cubicBezTo>
                <a:close/>
                <a:moveTo>
                  <a:pt x="1534192" y="2052923"/>
                </a:moveTo>
                <a:cubicBezTo>
                  <a:pt x="1530287" y="2052923"/>
                  <a:pt x="1527143" y="2056067"/>
                  <a:pt x="1527143" y="2059972"/>
                </a:cubicBezTo>
                <a:cubicBezTo>
                  <a:pt x="1527143" y="2063877"/>
                  <a:pt x="1530287" y="2067020"/>
                  <a:pt x="1534192" y="2067020"/>
                </a:cubicBezTo>
                <a:cubicBezTo>
                  <a:pt x="1538097" y="2067020"/>
                  <a:pt x="1541240" y="2063877"/>
                  <a:pt x="1541240" y="2059972"/>
                </a:cubicBezTo>
                <a:cubicBezTo>
                  <a:pt x="1541240" y="2056067"/>
                  <a:pt x="1538097" y="2052923"/>
                  <a:pt x="1534192" y="2052923"/>
                </a:cubicBezTo>
                <a:close/>
                <a:moveTo>
                  <a:pt x="1474184" y="2076260"/>
                </a:moveTo>
                <a:cubicBezTo>
                  <a:pt x="1469803" y="2076260"/>
                  <a:pt x="1466279" y="2079784"/>
                  <a:pt x="1466279" y="2084165"/>
                </a:cubicBezTo>
                <a:cubicBezTo>
                  <a:pt x="1466279" y="2088547"/>
                  <a:pt x="1469803" y="2092071"/>
                  <a:pt x="1474184" y="2091976"/>
                </a:cubicBezTo>
                <a:cubicBezTo>
                  <a:pt x="1478566" y="2091976"/>
                  <a:pt x="1482090" y="2088452"/>
                  <a:pt x="1481995" y="2084070"/>
                </a:cubicBezTo>
                <a:cubicBezTo>
                  <a:pt x="1482090" y="2079784"/>
                  <a:pt x="1478566" y="2076260"/>
                  <a:pt x="1474184" y="2076260"/>
                </a:cubicBezTo>
                <a:close/>
                <a:moveTo>
                  <a:pt x="1412748" y="2098453"/>
                </a:moveTo>
                <a:cubicBezTo>
                  <a:pt x="1409605" y="2098453"/>
                  <a:pt x="1407033" y="2101025"/>
                  <a:pt x="1407033" y="2104168"/>
                </a:cubicBezTo>
                <a:cubicBezTo>
                  <a:pt x="1407033" y="2107311"/>
                  <a:pt x="1409605" y="2109883"/>
                  <a:pt x="1412748" y="2109883"/>
                </a:cubicBezTo>
                <a:cubicBezTo>
                  <a:pt x="1415891" y="2109883"/>
                  <a:pt x="1418463" y="2107311"/>
                  <a:pt x="1418463" y="2104168"/>
                </a:cubicBezTo>
                <a:cubicBezTo>
                  <a:pt x="1418463" y="2101025"/>
                  <a:pt x="1415891" y="2098453"/>
                  <a:pt x="1412748" y="2098453"/>
                </a:cubicBezTo>
                <a:close/>
                <a:moveTo>
                  <a:pt x="1350074" y="2114169"/>
                </a:moveTo>
                <a:cubicBezTo>
                  <a:pt x="1346930" y="2114169"/>
                  <a:pt x="1344359" y="2116741"/>
                  <a:pt x="1344359" y="2119884"/>
                </a:cubicBezTo>
                <a:cubicBezTo>
                  <a:pt x="1344359" y="2123027"/>
                  <a:pt x="1346930" y="2125599"/>
                  <a:pt x="1350074" y="2125599"/>
                </a:cubicBezTo>
                <a:cubicBezTo>
                  <a:pt x="1353217" y="2125599"/>
                  <a:pt x="1355789" y="2123027"/>
                  <a:pt x="1355789" y="2119884"/>
                </a:cubicBezTo>
                <a:cubicBezTo>
                  <a:pt x="1355693" y="2116646"/>
                  <a:pt x="1353122" y="2114169"/>
                  <a:pt x="1350074" y="2114169"/>
                </a:cubicBezTo>
                <a:close/>
                <a:moveTo>
                  <a:pt x="1286351" y="2125313"/>
                </a:moveTo>
                <a:cubicBezTo>
                  <a:pt x="1283113" y="2125313"/>
                  <a:pt x="1280446" y="2127980"/>
                  <a:pt x="1280541" y="2131219"/>
                </a:cubicBezTo>
                <a:cubicBezTo>
                  <a:pt x="1280541" y="2134457"/>
                  <a:pt x="1283208" y="2137124"/>
                  <a:pt x="1286447" y="2137029"/>
                </a:cubicBezTo>
                <a:cubicBezTo>
                  <a:pt x="1289685" y="2137029"/>
                  <a:pt x="1292352" y="2134362"/>
                  <a:pt x="1292257" y="2131124"/>
                </a:cubicBezTo>
                <a:cubicBezTo>
                  <a:pt x="1292257" y="2127885"/>
                  <a:pt x="1289590" y="2125313"/>
                  <a:pt x="1286351" y="2125313"/>
                </a:cubicBezTo>
                <a:close/>
                <a:moveTo>
                  <a:pt x="1222058" y="2131886"/>
                </a:moveTo>
                <a:cubicBezTo>
                  <a:pt x="1218629" y="2131886"/>
                  <a:pt x="1215866" y="2134648"/>
                  <a:pt x="1215866" y="2138172"/>
                </a:cubicBezTo>
                <a:cubicBezTo>
                  <a:pt x="1215866" y="2141601"/>
                  <a:pt x="1218629" y="2144363"/>
                  <a:pt x="1222058" y="2144363"/>
                </a:cubicBezTo>
                <a:cubicBezTo>
                  <a:pt x="1225487" y="2144363"/>
                  <a:pt x="1228249" y="2141601"/>
                  <a:pt x="1228249" y="2138172"/>
                </a:cubicBezTo>
                <a:cubicBezTo>
                  <a:pt x="1228344" y="2134648"/>
                  <a:pt x="1225487" y="2131886"/>
                  <a:pt x="1222058" y="2131886"/>
                </a:cubicBezTo>
                <a:close/>
                <a:moveTo>
                  <a:pt x="1157764" y="2208086"/>
                </a:moveTo>
                <a:cubicBezTo>
                  <a:pt x="1155287" y="2208086"/>
                  <a:pt x="1153192" y="2210181"/>
                  <a:pt x="1153287" y="2212658"/>
                </a:cubicBezTo>
                <a:cubicBezTo>
                  <a:pt x="1153287" y="2215134"/>
                  <a:pt x="1155287" y="2217134"/>
                  <a:pt x="1157859" y="2217134"/>
                </a:cubicBezTo>
                <a:cubicBezTo>
                  <a:pt x="1160336" y="2217134"/>
                  <a:pt x="1162431" y="2215134"/>
                  <a:pt x="1162431" y="2212562"/>
                </a:cubicBezTo>
                <a:cubicBezTo>
                  <a:pt x="1162241" y="2210086"/>
                  <a:pt x="1160240" y="2208086"/>
                  <a:pt x="1157764" y="2208086"/>
                </a:cubicBezTo>
                <a:close/>
                <a:moveTo>
                  <a:pt x="1093089" y="2205609"/>
                </a:moveTo>
                <a:cubicBezTo>
                  <a:pt x="1090232" y="2205609"/>
                  <a:pt x="1087850" y="2207990"/>
                  <a:pt x="1087946" y="2210848"/>
                </a:cubicBezTo>
                <a:cubicBezTo>
                  <a:pt x="1087946" y="2213705"/>
                  <a:pt x="1090327" y="2215991"/>
                  <a:pt x="1093184" y="2215991"/>
                </a:cubicBezTo>
                <a:cubicBezTo>
                  <a:pt x="1096042" y="2215991"/>
                  <a:pt x="1098423" y="2213610"/>
                  <a:pt x="1098328" y="2210753"/>
                </a:cubicBezTo>
                <a:cubicBezTo>
                  <a:pt x="1098328" y="2207895"/>
                  <a:pt x="1095947" y="2205609"/>
                  <a:pt x="1093089" y="2205609"/>
                </a:cubicBezTo>
                <a:close/>
                <a:moveTo>
                  <a:pt x="1028700" y="2199418"/>
                </a:moveTo>
                <a:cubicBezTo>
                  <a:pt x="1025747" y="2199418"/>
                  <a:pt x="1023366" y="2201799"/>
                  <a:pt x="1023366" y="2204847"/>
                </a:cubicBezTo>
                <a:cubicBezTo>
                  <a:pt x="1023366" y="2207800"/>
                  <a:pt x="1025747" y="2210181"/>
                  <a:pt x="1028795" y="2210181"/>
                </a:cubicBezTo>
                <a:cubicBezTo>
                  <a:pt x="1031748" y="2210181"/>
                  <a:pt x="1034129" y="2207705"/>
                  <a:pt x="1034129" y="2204752"/>
                </a:cubicBezTo>
                <a:cubicBezTo>
                  <a:pt x="1034129" y="2201799"/>
                  <a:pt x="1031653" y="2199418"/>
                  <a:pt x="1028700" y="2199418"/>
                </a:cubicBezTo>
                <a:close/>
                <a:moveTo>
                  <a:pt x="964883" y="2189512"/>
                </a:moveTo>
                <a:cubicBezTo>
                  <a:pt x="962025" y="2189512"/>
                  <a:pt x="959739" y="2191893"/>
                  <a:pt x="959739" y="2194751"/>
                </a:cubicBezTo>
                <a:cubicBezTo>
                  <a:pt x="959739" y="2197608"/>
                  <a:pt x="962120" y="2199894"/>
                  <a:pt x="964978" y="2199894"/>
                </a:cubicBezTo>
                <a:cubicBezTo>
                  <a:pt x="967835" y="2199894"/>
                  <a:pt x="970121" y="2197513"/>
                  <a:pt x="970121" y="2194655"/>
                </a:cubicBezTo>
                <a:cubicBezTo>
                  <a:pt x="970026" y="2191798"/>
                  <a:pt x="967740" y="2189512"/>
                  <a:pt x="964883" y="2189512"/>
                </a:cubicBezTo>
                <a:close/>
                <a:moveTo>
                  <a:pt x="901732" y="2175891"/>
                </a:moveTo>
                <a:cubicBezTo>
                  <a:pt x="899160" y="2175891"/>
                  <a:pt x="897065" y="2177987"/>
                  <a:pt x="897065" y="2180654"/>
                </a:cubicBezTo>
                <a:cubicBezTo>
                  <a:pt x="897065" y="2183321"/>
                  <a:pt x="899160" y="2185321"/>
                  <a:pt x="901827" y="2185321"/>
                </a:cubicBezTo>
                <a:cubicBezTo>
                  <a:pt x="904399" y="2185321"/>
                  <a:pt x="906494" y="2183225"/>
                  <a:pt x="906494" y="2180654"/>
                </a:cubicBezTo>
                <a:cubicBezTo>
                  <a:pt x="906494" y="2177987"/>
                  <a:pt x="904399" y="2175891"/>
                  <a:pt x="901732" y="2175891"/>
                </a:cubicBezTo>
                <a:close/>
                <a:moveTo>
                  <a:pt x="839724" y="2156555"/>
                </a:moveTo>
                <a:cubicBezTo>
                  <a:pt x="836486" y="2156555"/>
                  <a:pt x="833819" y="2159222"/>
                  <a:pt x="833914" y="2162461"/>
                </a:cubicBezTo>
                <a:cubicBezTo>
                  <a:pt x="833914" y="2165699"/>
                  <a:pt x="836581" y="2168366"/>
                  <a:pt x="839819" y="2168271"/>
                </a:cubicBezTo>
                <a:cubicBezTo>
                  <a:pt x="843058" y="2168271"/>
                  <a:pt x="845630" y="2165604"/>
                  <a:pt x="845630" y="2162366"/>
                </a:cubicBezTo>
                <a:cubicBezTo>
                  <a:pt x="845534" y="2159127"/>
                  <a:pt x="842963" y="2156460"/>
                  <a:pt x="839724" y="2156555"/>
                </a:cubicBezTo>
                <a:close/>
                <a:moveTo>
                  <a:pt x="778955" y="2134457"/>
                </a:moveTo>
                <a:cubicBezTo>
                  <a:pt x="775716" y="2134457"/>
                  <a:pt x="773049" y="2137124"/>
                  <a:pt x="773144" y="2140363"/>
                </a:cubicBezTo>
                <a:cubicBezTo>
                  <a:pt x="773144" y="2143601"/>
                  <a:pt x="775811" y="2146173"/>
                  <a:pt x="779050" y="2146173"/>
                </a:cubicBezTo>
                <a:cubicBezTo>
                  <a:pt x="782288" y="2146173"/>
                  <a:pt x="784860" y="2143506"/>
                  <a:pt x="784860" y="2140268"/>
                </a:cubicBezTo>
                <a:cubicBezTo>
                  <a:pt x="784860" y="2137029"/>
                  <a:pt x="782193" y="2134362"/>
                  <a:pt x="778955" y="2134457"/>
                </a:cubicBezTo>
                <a:close/>
                <a:moveTo>
                  <a:pt x="719709" y="2110169"/>
                </a:moveTo>
                <a:cubicBezTo>
                  <a:pt x="717423" y="2110169"/>
                  <a:pt x="715518" y="2112074"/>
                  <a:pt x="715518" y="2114360"/>
                </a:cubicBezTo>
                <a:cubicBezTo>
                  <a:pt x="715518" y="2116646"/>
                  <a:pt x="717423" y="2118551"/>
                  <a:pt x="719709" y="2118551"/>
                </a:cubicBezTo>
                <a:cubicBezTo>
                  <a:pt x="721995" y="2118551"/>
                  <a:pt x="723900" y="2116646"/>
                  <a:pt x="723900" y="2114360"/>
                </a:cubicBezTo>
                <a:cubicBezTo>
                  <a:pt x="723900" y="2111978"/>
                  <a:pt x="721995" y="2110073"/>
                  <a:pt x="719709" y="2110169"/>
                </a:cubicBezTo>
                <a:close/>
                <a:moveTo>
                  <a:pt x="662273" y="2080927"/>
                </a:moveTo>
                <a:cubicBezTo>
                  <a:pt x="660273" y="2080927"/>
                  <a:pt x="658654" y="2082546"/>
                  <a:pt x="658559" y="2084642"/>
                </a:cubicBezTo>
                <a:cubicBezTo>
                  <a:pt x="658559" y="2086642"/>
                  <a:pt x="660273" y="2088356"/>
                  <a:pt x="662273" y="2088356"/>
                </a:cubicBezTo>
                <a:cubicBezTo>
                  <a:pt x="664274" y="2088356"/>
                  <a:pt x="665988" y="2086642"/>
                  <a:pt x="665988" y="2084642"/>
                </a:cubicBezTo>
                <a:cubicBezTo>
                  <a:pt x="665988" y="2082546"/>
                  <a:pt x="664369" y="2080927"/>
                  <a:pt x="662273" y="2080927"/>
                </a:cubicBezTo>
                <a:close/>
                <a:moveTo>
                  <a:pt x="606933" y="2048637"/>
                </a:moveTo>
                <a:cubicBezTo>
                  <a:pt x="605409" y="2048637"/>
                  <a:pt x="604266" y="2049875"/>
                  <a:pt x="604266" y="2051304"/>
                </a:cubicBezTo>
                <a:cubicBezTo>
                  <a:pt x="604266" y="2052828"/>
                  <a:pt x="605504" y="2053971"/>
                  <a:pt x="606933" y="2053971"/>
                </a:cubicBezTo>
                <a:cubicBezTo>
                  <a:pt x="608457" y="2053971"/>
                  <a:pt x="609600" y="2052733"/>
                  <a:pt x="609600" y="2051304"/>
                </a:cubicBezTo>
                <a:cubicBezTo>
                  <a:pt x="609600" y="2049780"/>
                  <a:pt x="608362" y="2048637"/>
                  <a:pt x="606933" y="2048637"/>
                </a:cubicBezTo>
                <a:close/>
                <a:moveTo>
                  <a:pt x="553688" y="2011109"/>
                </a:moveTo>
                <a:cubicBezTo>
                  <a:pt x="551879" y="2011109"/>
                  <a:pt x="550355" y="2012633"/>
                  <a:pt x="550355" y="2014442"/>
                </a:cubicBezTo>
                <a:cubicBezTo>
                  <a:pt x="550355" y="2016252"/>
                  <a:pt x="551879" y="2017776"/>
                  <a:pt x="553688" y="2017776"/>
                </a:cubicBezTo>
                <a:cubicBezTo>
                  <a:pt x="555593" y="2017776"/>
                  <a:pt x="557022" y="2016252"/>
                  <a:pt x="557022" y="2014442"/>
                </a:cubicBezTo>
                <a:cubicBezTo>
                  <a:pt x="557117" y="2012633"/>
                  <a:pt x="555593" y="2011109"/>
                  <a:pt x="553688" y="2011109"/>
                </a:cubicBezTo>
                <a:close/>
                <a:moveTo>
                  <a:pt x="503015" y="1971675"/>
                </a:moveTo>
                <a:cubicBezTo>
                  <a:pt x="501491" y="1971675"/>
                  <a:pt x="500348" y="1972913"/>
                  <a:pt x="500348" y="1974342"/>
                </a:cubicBezTo>
                <a:cubicBezTo>
                  <a:pt x="500348" y="1975866"/>
                  <a:pt x="501587" y="1977009"/>
                  <a:pt x="503111" y="1977009"/>
                </a:cubicBezTo>
                <a:cubicBezTo>
                  <a:pt x="504539" y="1977009"/>
                  <a:pt x="505778" y="1975771"/>
                  <a:pt x="505778" y="1974342"/>
                </a:cubicBezTo>
                <a:cubicBezTo>
                  <a:pt x="505682" y="1972913"/>
                  <a:pt x="504539" y="1971675"/>
                  <a:pt x="503015" y="1971675"/>
                </a:cubicBezTo>
                <a:close/>
                <a:moveTo>
                  <a:pt x="455009" y="1928241"/>
                </a:moveTo>
                <a:cubicBezTo>
                  <a:pt x="453390" y="1928241"/>
                  <a:pt x="452152" y="1929479"/>
                  <a:pt x="452152" y="1931099"/>
                </a:cubicBezTo>
                <a:cubicBezTo>
                  <a:pt x="452152" y="1932718"/>
                  <a:pt x="453485" y="1933956"/>
                  <a:pt x="455009" y="1933956"/>
                </a:cubicBezTo>
                <a:cubicBezTo>
                  <a:pt x="456533" y="1933956"/>
                  <a:pt x="457867" y="1932623"/>
                  <a:pt x="457867" y="1931099"/>
                </a:cubicBezTo>
                <a:cubicBezTo>
                  <a:pt x="457867" y="1929479"/>
                  <a:pt x="456533" y="1928241"/>
                  <a:pt x="455009" y="1928241"/>
                </a:cubicBezTo>
                <a:close/>
                <a:moveTo>
                  <a:pt x="409861" y="1881950"/>
                </a:moveTo>
                <a:cubicBezTo>
                  <a:pt x="408337" y="1881950"/>
                  <a:pt x="407003" y="1883188"/>
                  <a:pt x="407003" y="1884807"/>
                </a:cubicBezTo>
                <a:cubicBezTo>
                  <a:pt x="407003" y="1886331"/>
                  <a:pt x="408242" y="1887664"/>
                  <a:pt x="409861" y="1887664"/>
                </a:cubicBezTo>
                <a:cubicBezTo>
                  <a:pt x="411480" y="1887664"/>
                  <a:pt x="412718" y="1886331"/>
                  <a:pt x="412718" y="1884807"/>
                </a:cubicBezTo>
                <a:cubicBezTo>
                  <a:pt x="412718" y="1883188"/>
                  <a:pt x="411385" y="1881950"/>
                  <a:pt x="409861" y="1881950"/>
                </a:cubicBezTo>
                <a:close/>
                <a:moveTo>
                  <a:pt x="367760" y="1832324"/>
                </a:moveTo>
                <a:cubicBezTo>
                  <a:pt x="365950" y="1832324"/>
                  <a:pt x="364426" y="1833848"/>
                  <a:pt x="364426" y="1835658"/>
                </a:cubicBezTo>
                <a:cubicBezTo>
                  <a:pt x="364426" y="1837468"/>
                  <a:pt x="365950" y="1838992"/>
                  <a:pt x="367760" y="1838992"/>
                </a:cubicBezTo>
                <a:cubicBezTo>
                  <a:pt x="369570" y="1838992"/>
                  <a:pt x="371094" y="1837468"/>
                  <a:pt x="371094" y="1835563"/>
                </a:cubicBezTo>
                <a:cubicBezTo>
                  <a:pt x="371094" y="1833848"/>
                  <a:pt x="369570" y="1832324"/>
                  <a:pt x="367760" y="1832324"/>
                </a:cubicBezTo>
                <a:close/>
                <a:moveTo>
                  <a:pt x="328898" y="1779461"/>
                </a:moveTo>
                <a:cubicBezTo>
                  <a:pt x="326422" y="1779461"/>
                  <a:pt x="324422" y="1781461"/>
                  <a:pt x="324422" y="1784033"/>
                </a:cubicBezTo>
                <a:cubicBezTo>
                  <a:pt x="324422" y="1786604"/>
                  <a:pt x="326422" y="1788605"/>
                  <a:pt x="328994" y="1788605"/>
                </a:cubicBezTo>
                <a:cubicBezTo>
                  <a:pt x="331470" y="1788605"/>
                  <a:pt x="333470" y="1786509"/>
                  <a:pt x="333470" y="1784033"/>
                </a:cubicBezTo>
                <a:cubicBezTo>
                  <a:pt x="333470" y="1781556"/>
                  <a:pt x="331375" y="1779461"/>
                  <a:pt x="328898" y="1779461"/>
                </a:cubicBezTo>
                <a:close/>
                <a:moveTo>
                  <a:pt x="293465" y="1724978"/>
                </a:moveTo>
                <a:cubicBezTo>
                  <a:pt x="290703" y="1724978"/>
                  <a:pt x="288417" y="1727264"/>
                  <a:pt x="288417" y="1730026"/>
                </a:cubicBezTo>
                <a:cubicBezTo>
                  <a:pt x="288417" y="1732788"/>
                  <a:pt x="290703" y="1735074"/>
                  <a:pt x="293465" y="1735074"/>
                </a:cubicBezTo>
                <a:cubicBezTo>
                  <a:pt x="296228" y="1735074"/>
                  <a:pt x="298514" y="1732788"/>
                  <a:pt x="298514" y="1730026"/>
                </a:cubicBezTo>
                <a:cubicBezTo>
                  <a:pt x="298514" y="1727168"/>
                  <a:pt x="296228" y="1724978"/>
                  <a:pt x="293465" y="1724978"/>
                </a:cubicBezTo>
                <a:close/>
                <a:moveTo>
                  <a:pt x="261461" y="1670399"/>
                </a:moveTo>
                <a:cubicBezTo>
                  <a:pt x="259556" y="1670399"/>
                  <a:pt x="258128" y="1671923"/>
                  <a:pt x="258128" y="1673733"/>
                </a:cubicBezTo>
                <a:cubicBezTo>
                  <a:pt x="258128" y="1675543"/>
                  <a:pt x="259652" y="1677067"/>
                  <a:pt x="261461" y="1677067"/>
                </a:cubicBezTo>
                <a:cubicBezTo>
                  <a:pt x="263366" y="1677067"/>
                  <a:pt x="264795" y="1675543"/>
                  <a:pt x="264795" y="1673733"/>
                </a:cubicBezTo>
                <a:cubicBezTo>
                  <a:pt x="264890" y="1671923"/>
                  <a:pt x="263366" y="1670399"/>
                  <a:pt x="261461" y="1670399"/>
                </a:cubicBezTo>
                <a:close/>
                <a:moveTo>
                  <a:pt x="235934" y="1615631"/>
                </a:moveTo>
                <a:cubicBezTo>
                  <a:pt x="235934" y="1614202"/>
                  <a:pt x="234791" y="1612964"/>
                  <a:pt x="233267" y="1612964"/>
                </a:cubicBezTo>
                <a:cubicBezTo>
                  <a:pt x="231743" y="1612964"/>
                  <a:pt x="230600" y="1614202"/>
                  <a:pt x="230600" y="1615631"/>
                </a:cubicBezTo>
                <a:cubicBezTo>
                  <a:pt x="230600" y="1617059"/>
                  <a:pt x="231839" y="1618298"/>
                  <a:pt x="233363" y="1618298"/>
                </a:cubicBezTo>
                <a:cubicBezTo>
                  <a:pt x="234791" y="1618298"/>
                  <a:pt x="235934" y="1617059"/>
                  <a:pt x="235934" y="1615631"/>
                </a:cubicBezTo>
                <a:close/>
                <a:moveTo>
                  <a:pt x="208788" y="1553432"/>
                </a:moveTo>
                <a:cubicBezTo>
                  <a:pt x="207455" y="1553432"/>
                  <a:pt x="206407" y="1554480"/>
                  <a:pt x="206407" y="1555814"/>
                </a:cubicBezTo>
                <a:cubicBezTo>
                  <a:pt x="206407" y="1557147"/>
                  <a:pt x="207455" y="1558195"/>
                  <a:pt x="208788" y="1558195"/>
                </a:cubicBezTo>
                <a:cubicBezTo>
                  <a:pt x="210122" y="1558195"/>
                  <a:pt x="211169" y="1557147"/>
                  <a:pt x="211169" y="1555814"/>
                </a:cubicBezTo>
                <a:cubicBezTo>
                  <a:pt x="211074" y="1554480"/>
                  <a:pt x="210026" y="1553432"/>
                  <a:pt x="208788" y="1553432"/>
                </a:cubicBezTo>
                <a:close/>
                <a:moveTo>
                  <a:pt x="188119" y="1492949"/>
                </a:moveTo>
                <a:cubicBezTo>
                  <a:pt x="187262" y="1492949"/>
                  <a:pt x="186595" y="1493615"/>
                  <a:pt x="186595" y="1494473"/>
                </a:cubicBezTo>
                <a:cubicBezTo>
                  <a:pt x="186595" y="1495330"/>
                  <a:pt x="187262" y="1495997"/>
                  <a:pt x="188119" y="1495997"/>
                </a:cubicBezTo>
                <a:cubicBezTo>
                  <a:pt x="188976" y="1495997"/>
                  <a:pt x="189643" y="1495330"/>
                  <a:pt x="189643" y="1494473"/>
                </a:cubicBezTo>
                <a:cubicBezTo>
                  <a:pt x="189643" y="1493615"/>
                  <a:pt x="188976" y="1492949"/>
                  <a:pt x="188119" y="1492949"/>
                </a:cubicBezTo>
                <a:close/>
                <a:moveTo>
                  <a:pt x="171545" y="1429512"/>
                </a:moveTo>
                <a:cubicBezTo>
                  <a:pt x="170117" y="1429512"/>
                  <a:pt x="169069" y="1430655"/>
                  <a:pt x="169069" y="1431989"/>
                </a:cubicBezTo>
                <a:cubicBezTo>
                  <a:pt x="169069" y="1433322"/>
                  <a:pt x="170212" y="1434465"/>
                  <a:pt x="171545" y="1434465"/>
                </a:cubicBezTo>
                <a:cubicBezTo>
                  <a:pt x="172974" y="1434465"/>
                  <a:pt x="174117" y="1433322"/>
                  <a:pt x="174022" y="1431893"/>
                </a:cubicBezTo>
                <a:cubicBezTo>
                  <a:pt x="174022" y="1430560"/>
                  <a:pt x="172879" y="1429417"/>
                  <a:pt x="171545" y="1429512"/>
                </a:cubicBezTo>
                <a:close/>
                <a:moveTo>
                  <a:pt x="158972" y="1364837"/>
                </a:moveTo>
                <a:cubicBezTo>
                  <a:pt x="156972" y="1364837"/>
                  <a:pt x="155353" y="1366552"/>
                  <a:pt x="155353" y="1368552"/>
                </a:cubicBezTo>
                <a:cubicBezTo>
                  <a:pt x="155353" y="1370552"/>
                  <a:pt x="157067" y="1372267"/>
                  <a:pt x="159068" y="1372267"/>
                </a:cubicBezTo>
                <a:cubicBezTo>
                  <a:pt x="161068" y="1372267"/>
                  <a:pt x="162782" y="1370648"/>
                  <a:pt x="162782" y="1368552"/>
                </a:cubicBezTo>
                <a:cubicBezTo>
                  <a:pt x="162592" y="1366457"/>
                  <a:pt x="160973" y="1364837"/>
                  <a:pt x="158972" y="1364837"/>
                </a:cubicBezTo>
                <a:close/>
                <a:moveTo>
                  <a:pt x="150400" y="1300734"/>
                </a:moveTo>
                <a:cubicBezTo>
                  <a:pt x="148400" y="1300734"/>
                  <a:pt x="146685" y="1302449"/>
                  <a:pt x="146685" y="1304449"/>
                </a:cubicBezTo>
                <a:cubicBezTo>
                  <a:pt x="146685" y="1306449"/>
                  <a:pt x="148304" y="1308164"/>
                  <a:pt x="150400" y="1308164"/>
                </a:cubicBezTo>
                <a:cubicBezTo>
                  <a:pt x="152400" y="1308164"/>
                  <a:pt x="154019" y="1306544"/>
                  <a:pt x="154019" y="1304449"/>
                </a:cubicBezTo>
                <a:cubicBezTo>
                  <a:pt x="154115" y="1302449"/>
                  <a:pt x="152495" y="1300734"/>
                  <a:pt x="150400" y="1300734"/>
                </a:cubicBezTo>
                <a:close/>
                <a:moveTo>
                  <a:pt x="151638" y="1239964"/>
                </a:moveTo>
                <a:cubicBezTo>
                  <a:pt x="151638" y="1236917"/>
                  <a:pt x="149162" y="1234440"/>
                  <a:pt x="146114" y="1234440"/>
                </a:cubicBezTo>
                <a:cubicBezTo>
                  <a:pt x="143066" y="1234440"/>
                  <a:pt x="140589" y="1236917"/>
                  <a:pt x="140589" y="1239964"/>
                </a:cubicBezTo>
                <a:cubicBezTo>
                  <a:pt x="140589" y="1243013"/>
                  <a:pt x="143066" y="1245489"/>
                  <a:pt x="146209" y="1245489"/>
                </a:cubicBezTo>
                <a:cubicBezTo>
                  <a:pt x="149162" y="1245489"/>
                  <a:pt x="151638" y="1243013"/>
                  <a:pt x="151638" y="1239964"/>
                </a:cubicBezTo>
                <a:close/>
                <a:moveTo>
                  <a:pt x="145828" y="1181481"/>
                </a:moveTo>
                <a:cubicBezTo>
                  <a:pt x="149257" y="1181481"/>
                  <a:pt x="152019" y="1178719"/>
                  <a:pt x="152019" y="1175195"/>
                </a:cubicBezTo>
                <a:cubicBezTo>
                  <a:pt x="152019" y="1171766"/>
                  <a:pt x="149257" y="1169003"/>
                  <a:pt x="145828" y="1169003"/>
                </a:cubicBezTo>
                <a:cubicBezTo>
                  <a:pt x="142399" y="1169003"/>
                  <a:pt x="139637" y="1171861"/>
                  <a:pt x="139637" y="1175290"/>
                </a:cubicBezTo>
                <a:cubicBezTo>
                  <a:pt x="139637" y="1178719"/>
                  <a:pt x="142399" y="1181481"/>
                  <a:pt x="145828" y="1181481"/>
                </a:cubicBezTo>
                <a:close/>
                <a:moveTo>
                  <a:pt x="149733" y="1104233"/>
                </a:moveTo>
                <a:cubicBezTo>
                  <a:pt x="146114" y="1104233"/>
                  <a:pt x="143256" y="1107186"/>
                  <a:pt x="143256" y="1110806"/>
                </a:cubicBezTo>
                <a:cubicBezTo>
                  <a:pt x="143256" y="1114425"/>
                  <a:pt x="146209" y="1117378"/>
                  <a:pt x="149828" y="1117283"/>
                </a:cubicBezTo>
                <a:cubicBezTo>
                  <a:pt x="153448" y="1117283"/>
                  <a:pt x="156305" y="1114330"/>
                  <a:pt x="156305" y="1110710"/>
                </a:cubicBezTo>
                <a:cubicBezTo>
                  <a:pt x="156305" y="1107091"/>
                  <a:pt x="153353" y="1104233"/>
                  <a:pt x="149733" y="1104233"/>
                </a:cubicBezTo>
                <a:close/>
                <a:moveTo>
                  <a:pt x="157734" y="1039844"/>
                </a:moveTo>
                <a:cubicBezTo>
                  <a:pt x="154019" y="1039844"/>
                  <a:pt x="151067" y="1042892"/>
                  <a:pt x="151067" y="1046607"/>
                </a:cubicBezTo>
                <a:cubicBezTo>
                  <a:pt x="151067" y="1050322"/>
                  <a:pt x="154115" y="1053275"/>
                  <a:pt x="157829" y="1053275"/>
                </a:cubicBezTo>
                <a:cubicBezTo>
                  <a:pt x="161544" y="1053275"/>
                  <a:pt x="164497" y="1050227"/>
                  <a:pt x="164497" y="1046512"/>
                </a:cubicBezTo>
                <a:cubicBezTo>
                  <a:pt x="164497" y="1042892"/>
                  <a:pt x="161449" y="1039844"/>
                  <a:pt x="157734" y="1039844"/>
                </a:cubicBezTo>
                <a:close/>
                <a:moveTo>
                  <a:pt x="169926" y="976408"/>
                </a:moveTo>
                <a:cubicBezTo>
                  <a:pt x="166211" y="976408"/>
                  <a:pt x="163259" y="979456"/>
                  <a:pt x="163259" y="983171"/>
                </a:cubicBezTo>
                <a:cubicBezTo>
                  <a:pt x="163259" y="986885"/>
                  <a:pt x="166306" y="989933"/>
                  <a:pt x="170021" y="989838"/>
                </a:cubicBezTo>
                <a:cubicBezTo>
                  <a:pt x="173736" y="989838"/>
                  <a:pt x="176689" y="986790"/>
                  <a:pt x="176689" y="983075"/>
                </a:cubicBezTo>
                <a:cubicBezTo>
                  <a:pt x="176594" y="979361"/>
                  <a:pt x="173641" y="976313"/>
                  <a:pt x="169926" y="976408"/>
                </a:cubicBezTo>
                <a:close/>
                <a:moveTo>
                  <a:pt x="186023" y="914210"/>
                </a:moveTo>
                <a:cubicBezTo>
                  <a:pt x="182594" y="914210"/>
                  <a:pt x="179832" y="917067"/>
                  <a:pt x="179832" y="920496"/>
                </a:cubicBezTo>
                <a:cubicBezTo>
                  <a:pt x="179832" y="923925"/>
                  <a:pt x="182594" y="926687"/>
                  <a:pt x="186023" y="926687"/>
                </a:cubicBezTo>
                <a:cubicBezTo>
                  <a:pt x="189452" y="926687"/>
                  <a:pt x="192215" y="923925"/>
                  <a:pt x="192215" y="920496"/>
                </a:cubicBezTo>
                <a:cubicBezTo>
                  <a:pt x="192310" y="917067"/>
                  <a:pt x="189452" y="914210"/>
                  <a:pt x="186023" y="914210"/>
                </a:cubicBezTo>
                <a:close/>
                <a:moveTo>
                  <a:pt x="215170" y="858965"/>
                </a:moveTo>
                <a:cubicBezTo>
                  <a:pt x="215170" y="854107"/>
                  <a:pt x="211169" y="850106"/>
                  <a:pt x="206216" y="850106"/>
                </a:cubicBezTo>
                <a:cubicBezTo>
                  <a:pt x="201359" y="850106"/>
                  <a:pt x="197358" y="854107"/>
                  <a:pt x="197358" y="859060"/>
                </a:cubicBezTo>
                <a:cubicBezTo>
                  <a:pt x="197358" y="864013"/>
                  <a:pt x="201359" y="867918"/>
                  <a:pt x="206312" y="867918"/>
                </a:cubicBezTo>
                <a:cubicBezTo>
                  <a:pt x="211169" y="867918"/>
                  <a:pt x="215170" y="863918"/>
                  <a:pt x="215170" y="858965"/>
                </a:cubicBezTo>
                <a:close/>
                <a:moveTo>
                  <a:pt x="230315" y="807911"/>
                </a:moveTo>
                <a:cubicBezTo>
                  <a:pt x="235268" y="807911"/>
                  <a:pt x="239173" y="803910"/>
                  <a:pt x="239173" y="798957"/>
                </a:cubicBezTo>
                <a:cubicBezTo>
                  <a:pt x="239173" y="794004"/>
                  <a:pt x="235172" y="790099"/>
                  <a:pt x="230219" y="790099"/>
                </a:cubicBezTo>
                <a:cubicBezTo>
                  <a:pt x="225362" y="790099"/>
                  <a:pt x="221361" y="794099"/>
                  <a:pt x="221361" y="799052"/>
                </a:cubicBezTo>
                <a:cubicBezTo>
                  <a:pt x="221456" y="804005"/>
                  <a:pt x="225457" y="807911"/>
                  <a:pt x="230315" y="807911"/>
                </a:cubicBezTo>
                <a:close/>
                <a:moveTo>
                  <a:pt x="250031" y="740664"/>
                </a:moveTo>
                <a:cubicBezTo>
                  <a:pt x="250031" y="745141"/>
                  <a:pt x="253651" y="748665"/>
                  <a:pt x="258128" y="748665"/>
                </a:cubicBezTo>
                <a:cubicBezTo>
                  <a:pt x="262604" y="748665"/>
                  <a:pt x="266129" y="745046"/>
                  <a:pt x="266129" y="740569"/>
                </a:cubicBezTo>
                <a:cubicBezTo>
                  <a:pt x="266129" y="736092"/>
                  <a:pt x="262509" y="732568"/>
                  <a:pt x="258032" y="732568"/>
                </a:cubicBezTo>
                <a:cubicBezTo>
                  <a:pt x="253651" y="732663"/>
                  <a:pt x="250127" y="736283"/>
                  <a:pt x="250031" y="740664"/>
                </a:cubicBezTo>
                <a:close/>
                <a:moveTo>
                  <a:pt x="299561" y="684181"/>
                </a:moveTo>
                <a:cubicBezTo>
                  <a:pt x="299561" y="678656"/>
                  <a:pt x="295085" y="674275"/>
                  <a:pt x="289560" y="674275"/>
                </a:cubicBezTo>
                <a:cubicBezTo>
                  <a:pt x="284131" y="674275"/>
                  <a:pt x="279654" y="678752"/>
                  <a:pt x="279749" y="684181"/>
                </a:cubicBezTo>
                <a:cubicBezTo>
                  <a:pt x="279749" y="689610"/>
                  <a:pt x="284226" y="694087"/>
                  <a:pt x="289655" y="694087"/>
                </a:cubicBezTo>
                <a:cubicBezTo>
                  <a:pt x="295180" y="694087"/>
                  <a:pt x="299561" y="689610"/>
                  <a:pt x="299561" y="684181"/>
                </a:cubicBezTo>
                <a:close/>
                <a:moveTo>
                  <a:pt x="324803" y="639604"/>
                </a:moveTo>
                <a:cubicBezTo>
                  <a:pt x="330137" y="639604"/>
                  <a:pt x="334518" y="635222"/>
                  <a:pt x="334518" y="629793"/>
                </a:cubicBezTo>
                <a:cubicBezTo>
                  <a:pt x="334518" y="624459"/>
                  <a:pt x="330137" y="620078"/>
                  <a:pt x="324707" y="620078"/>
                </a:cubicBezTo>
                <a:cubicBezTo>
                  <a:pt x="319373" y="620078"/>
                  <a:pt x="314992" y="624459"/>
                  <a:pt x="314992" y="629888"/>
                </a:cubicBezTo>
                <a:cubicBezTo>
                  <a:pt x="314992" y="635318"/>
                  <a:pt x="319373" y="639699"/>
                  <a:pt x="324803" y="639604"/>
                </a:cubicBezTo>
                <a:close/>
                <a:moveTo>
                  <a:pt x="363284" y="590550"/>
                </a:moveTo>
                <a:cubicBezTo>
                  <a:pt x="370237" y="590550"/>
                  <a:pt x="375857" y="584835"/>
                  <a:pt x="375857" y="577882"/>
                </a:cubicBezTo>
                <a:cubicBezTo>
                  <a:pt x="375857" y="570929"/>
                  <a:pt x="370237" y="565309"/>
                  <a:pt x="363188" y="565309"/>
                </a:cubicBezTo>
                <a:cubicBezTo>
                  <a:pt x="356235" y="565309"/>
                  <a:pt x="350615" y="571024"/>
                  <a:pt x="350615" y="577977"/>
                </a:cubicBezTo>
                <a:cubicBezTo>
                  <a:pt x="350615" y="584930"/>
                  <a:pt x="356330" y="590550"/>
                  <a:pt x="363284" y="590550"/>
                </a:cubicBezTo>
                <a:close/>
                <a:moveTo>
                  <a:pt x="405003" y="543306"/>
                </a:moveTo>
                <a:cubicBezTo>
                  <a:pt x="413195" y="543306"/>
                  <a:pt x="419767" y="536639"/>
                  <a:pt x="419672" y="528542"/>
                </a:cubicBezTo>
                <a:cubicBezTo>
                  <a:pt x="419672" y="520351"/>
                  <a:pt x="413004" y="513779"/>
                  <a:pt x="404813" y="513874"/>
                </a:cubicBezTo>
                <a:cubicBezTo>
                  <a:pt x="396621" y="513874"/>
                  <a:pt x="390049" y="520541"/>
                  <a:pt x="390049" y="528733"/>
                </a:cubicBezTo>
                <a:cubicBezTo>
                  <a:pt x="390239" y="536734"/>
                  <a:pt x="396812" y="543306"/>
                  <a:pt x="405003" y="543306"/>
                </a:cubicBezTo>
                <a:close/>
                <a:moveTo>
                  <a:pt x="449771" y="495205"/>
                </a:moveTo>
                <a:cubicBezTo>
                  <a:pt x="457105" y="495205"/>
                  <a:pt x="463010" y="489204"/>
                  <a:pt x="463010" y="481870"/>
                </a:cubicBezTo>
                <a:cubicBezTo>
                  <a:pt x="463010" y="474536"/>
                  <a:pt x="457010" y="468630"/>
                  <a:pt x="449675" y="468630"/>
                </a:cubicBezTo>
                <a:cubicBezTo>
                  <a:pt x="442341" y="468630"/>
                  <a:pt x="436436" y="474631"/>
                  <a:pt x="436436" y="481965"/>
                </a:cubicBezTo>
                <a:cubicBezTo>
                  <a:pt x="436531" y="489299"/>
                  <a:pt x="442532" y="495205"/>
                  <a:pt x="449771" y="495205"/>
                </a:cubicBezTo>
                <a:close/>
                <a:moveTo>
                  <a:pt x="497491" y="453104"/>
                </a:moveTo>
                <a:cubicBezTo>
                  <a:pt x="505682" y="453104"/>
                  <a:pt x="512255" y="446437"/>
                  <a:pt x="512159" y="438245"/>
                </a:cubicBezTo>
                <a:cubicBezTo>
                  <a:pt x="512159" y="430054"/>
                  <a:pt x="505492" y="423482"/>
                  <a:pt x="497300" y="423577"/>
                </a:cubicBezTo>
                <a:cubicBezTo>
                  <a:pt x="489109" y="423577"/>
                  <a:pt x="482537" y="430244"/>
                  <a:pt x="482632" y="438436"/>
                </a:cubicBezTo>
                <a:cubicBezTo>
                  <a:pt x="482727" y="446532"/>
                  <a:pt x="489395" y="453104"/>
                  <a:pt x="497491" y="453104"/>
                </a:cubicBezTo>
                <a:close/>
                <a:moveTo>
                  <a:pt x="535305" y="397859"/>
                </a:moveTo>
                <a:cubicBezTo>
                  <a:pt x="535305" y="404813"/>
                  <a:pt x="541020" y="410432"/>
                  <a:pt x="547878" y="410432"/>
                </a:cubicBezTo>
                <a:cubicBezTo>
                  <a:pt x="554831" y="410432"/>
                  <a:pt x="560451" y="404717"/>
                  <a:pt x="560451" y="397764"/>
                </a:cubicBezTo>
                <a:cubicBezTo>
                  <a:pt x="560451" y="390811"/>
                  <a:pt x="554736" y="385191"/>
                  <a:pt x="547783" y="385191"/>
                </a:cubicBezTo>
                <a:cubicBezTo>
                  <a:pt x="540925" y="385286"/>
                  <a:pt x="535305" y="390906"/>
                  <a:pt x="535305" y="397859"/>
                </a:cubicBezTo>
                <a:close/>
                <a:moveTo>
                  <a:pt x="600837" y="368046"/>
                </a:moveTo>
                <a:cubicBezTo>
                  <a:pt x="604933" y="368046"/>
                  <a:pt x="608171" y="364712"/>
                  <a:pt x="608171" y="360617"/>
                </a:cubicBezTo>
                <a:cubicBezTo>
                  <a:pt x="608171" y="356521"/>
                  <a:pt x="604838" y="353282"/>
                  <a:pt x="600742" y="353282"/>
                </a:cubicBezTo>
                <a:cubicBezTo>
                  <a:pt x="596646" y="353282"/>
                  <a:pt x="593408" y="356616"/>
                  <a:pt x="593408" y="360712"/>
                </a:cubicBezTo>
                <a:cubicBezTo>
                  <a:pt x="593408" y="364712"/>
                  <a:pt x="596741" y="368046"/>
                  <a:pt x="600837" y="368046"/>
                </a:cubicBezTo>
                <a:close/>
                <a:moveTo>
                  <a:pt x="655987" y="334613"/>
                </a:moveTo>
                <a:cubicBezTo>
                  <a:pt x="660273" y="334613"/>
                  <a:pt x="663702" y="331089"/>
                  <a:pt x="663702" y="326898"/>
                </a:cubicBezTo>
                <a:cubicBezTo>
                  <a:pt x="663702" y="322612"/>
                  <a:pt x="660178" y="319183"/>
                  <a:pt x="655987" y="319183"/>
                </a:cubicBezTo>
                <a:cubicBezTo>
                  <a:pt x="651701" y="319183"/>
                  <a:pt x="648272" y="322707"/>
                  <a:pt x="648272" y="326898"/>
                </a:cubicBezTo>
                <a:cubicBezTo>
                  <a:pt x="648272" y="331184"/>
                  <a:pt x="651701" y="334613"/>
                  <a:pt x="655987" y="334613"/>
                </a:cubicBezTo>
                <a:close/>
                <a:moveTo>
                  <a:pt x="713232" y="306229"/>
                </a:moveTo>
                <a:cubicBezTo>
                  <a:pt x="718471" y="306229"/>
                  <a:pt x="722662" y="301943"/>
                  <a:pt x="722567" y="296799"/>
                </a:cubicBezTo>
                <a:cubicBezTo>
                  <a:pt x="722567" y="291560"/>
                  <a:pt x="718280" y="287369"/>
                  <a:pt x="713137" y="287465"/>
                </a:cubicBezTo>
                <a:cubicBezTo>
                  <a:pt x="707898" y="287465"/>
                  <a:pt x="703707" y="291751"/>
                  <a:pt x="703707" y="296894"/>
                </a:cubicBezTo>
                <a:cubicBezTo>
                  <a:pt x="703802" y="302038"/>
                  <a:pt x="707993" y="306229"/>
                  <a:pt x="713232" y="306229"/>
                </a:cubicBezTo>
                <a:close/>
                <a:moveTo>
                  <a:pt x="772192" y="278797"/>
                </a:moveTo>
                <a:cubicBezTo>
                  <a:pt x="776859" y="278797"/>
                  <a:pt x="780574" y="274987"/>
                  <a:pt x="780574" y="270320"/>
                </a:cubicBezTo>
                <a:cubicBezTo>
                  <a:pt x="780574" y="265748"/>
                  <a:pt x="776764" y="261938"/>
                  <a:pt x="772192" y="261938"/>
                </a:cubicBezTo>
                <a:cubicBezTo>
                  <a:pt x="767525" y="261938"/>
                  <a:pt x="763810" y="265748"/>
                  <a:pt x="763810" y="270320"/>
                </a:cubicBezTo>
                <a:cubicBezTo>
                  <a:pt x="763810" y="275082"/>
                  <a:pt x="767620" y="278797"/>
                  <a:pt x="772192" y="278797"/>
                </a:cubicBezTo>
                <a:close/>
                <a:moveTo>
                  <a:pt x="832866" y="256223"/>
                </a:moveTo>
                <a:cubicBezTo>
                  <a:pt x="837533" y="256223"/>
                  <a:pt x="841248" y="252413"/>
                  <a:pt x="841248" y="247841"/>
                </a:cubicBezTo>
                <a:cubicBezTo>
                  <a:pt x="841248" y="243173"/>
                  <a:pt x="837438" y="239459"/>
                  <a:pt x="832771" y="239459"/>
                </a:cubicBezTo>
                <a:cubicBezTo>
                  <a:pt x="828104" y="239459"/>
                  <a:pt x="824389" y="243269"/>
                  <a:pt x="824389" y="247936"/>
                </a:cubicBezTo>
                <a:cubicBezTo>
                  <a:pt x="824389" y="252508"/>
                  <a:pt x="828199" y="256223"/>
                  <a:pt x="832866" y="256223"/>
                </a:cubicBezTo>
                <a:close/>
                <a:moveTo>
                  <a:pt x="894779" y="240316"/>
                </a:moveTo>
                <a:cubicBezTo>
                  <a:pt x="900875" y="240316"/>
                  <a:pt x="905828" y="235363"/>
                  <a:pt x="905828" y="229172"/>
                </a:cubicBezTo>
                <a:cubicBezTo>
                  <a:pt x="905828" y="223076"/>
                  <a:pt x="900779" y="218123"/>
                  <a:pt x="894683" y="218123"/>
                </a:cubicBezTo>
                <a:cubicBezTo>
                  <a:pt x="888587" y="218123"/>
                  <a:pt x="883634" y="223076"/>
                  <a:pt x="883634" y="229267"/>
                </a:cubicBezTo>
                <a:cubicBezTo>
                  <a:pt x="883634" y="235363"/>
                  <a:pt x="888587" y="240316"/>
                  <a:pt x="894779" y="240316"/>
                </a:cubicBezTo>
                <a:close/>
                <a:moveTo>
                  <a:pt x="957739" y="224314"/>
                </a:moveTo>
                <a:cubicBezTo>
                  <a:pt x="963073" y="224314"/>
                  <a:pt x="967454" y="219932"/>
                  <a:pt x="967454" y="214503"/>
                </a:cubicBezTo>
                <a:cubicBezTo>
                  <a:pt x="967454" y="209169"/>
                  <a:pt x="963073" y="204788"/>
                  <a:pt x="957644" y="204788"/>
                </a:cubicBezTo>
                <a:cubicBezTo>
                  <a:pt x="952310" y="204788"/>
                  <a:pt x="947928" y="209169"/>
                  <a:pt x="947928" y="214598"/>
                </a:cubicBezTo>
                <a:cubicBezTo>
                  <a:pt x="948023" y="220028"/>
                  <a:pt x="952405" y="224314"/>
                  <a:pt x="957739" y="224314"/>
                </a:cubicBezTo>
                <a:close/>
                <a:moveTo>
                  <a:pt x="1021556" y="213455"/>
                </a:moveTo>
                <a:cubicBezTo>
                  <a:pt x="1026700" y="213455"/>
                  <a:pt x="1030891" y="209169"/>
                  <a:pt x="1030891" y="204026"/>
                </a:cubicBezTo>
                <a:cubicBezTo>
                  <a:pt x="1030891" y="198882"/>
                  <a:pt x="1026605" y="194596"/>
                  <a:pt x="1021461" y="194691"/>
                </a:cubicBezTo>
                <a:cubicBezTo>
                  <a:pt x="1016222" y="194691"/>
                  <a:pt x="1012031" y="198977"/>
                  <a:pt x="1012127" y="204121"/>
                </a:cubicBezTo>
                <a:cubicBezTo>
                  <a:pt x="1012127" y="209264"/>
                  <a:pt x="1016318" y="213455"/>
                  <a:pt x="1021556" y="213455"/>
                </a:cubicBezTo>
                <a:close/>
                <a:moveTo>
                  <a:pt x="1085850" y="205550"/>
                </a:moveTo>
                <a:cubicBezTo>
                  <a:pt x="1090232" y="205550"/>
                  <a:pt x="1093756" y="202025"/>
                  <a:pt x="1093661" y="197644"/>
                </a:cubicBezTo>
                <a:cubicBezTo>
                  <a:pt x="1093661" y="193262"/>
                  <a:pt x="1090136" y="189738"/>
                  <a:pt x="1085755" y="189833"/>
                </a:cubicBezTo>
                <a:cubicBezTo>
                  <a:pt x="1081373" y="189833"/>
                  <a:pt x="1077849" y="193358"/>
                  <a:pt x="1077849" y="197739"/>
                </a:cubicBezTo>
                <a:cubicBezTo>
                  <a:pt x="1077944" y="202025"/>
                  <a:pt x="1081469" y="205550"/>
                  <a:pt x="1085850" y="205550"/>
                </a:cubicBezTo>
                <a:close/>
                <a:moveTo>
                  <a:pt x="1150430" y="200311"/>
                </a:moveTo>
                <a:cubicBezTo>
                  <a:pt x="1153192" y="200311"/>
                  <a:pt x="1155478" y="198025"/>
                  <a:pt x="1155478" y="195263"/>
                </a:cubicBezTo>
                <a:cubicBezTo>
                  <a:pt x="1155478" y="192500"/>
                  <a:pt x="1153192" y="190214"/>
                  <a:pt x="1150430" y="190214"/>
                </a:cubicBezTo>
                <a:cubicBezTo>
                  <a:pt x="1147667" y="190214"/>
                  <a:pt x="1145381" y="192500"/>
                  <a:pt x="1145381" y="195263"/>
                </a:cubicBezTo>
                <a:cubicBezTo>
                  <a:pt x="1145381" y="198120"/>
                  <a:pt x="1147667" y="200406"/>
                  <a:pt x="1150430" y="200311"/>
                </a:cubicBezTo>
                <a:close/>
                <a:moveTo>
                  <a:pt x="1215104" y="200025"/>
                </a:moveTo>
                <a:cubicBezTo>
                  <a:pt x="1216628" y="200025"/>
                  <a:pt x="1217962" y="198787"/>
                  <a:pt x="1217962" y="197168"/>
                </a:cubicBezTo>
                <a:cubicBezTo>
                  <a:pt x="1217962" y="195644"/>
                  <a:pt x="1216724" y="194310"/>
                  <a:pt x="1215104" y="194310"/>
                </a:cubicBezTo>
                <a:cubicBezTo>
                  <a:pt x="1213580" y="194310"/>
                  <a:pt x="1212247" y="195548"/>
                  <a:pt x="1212247" y="197168"/>
                </a:cubicBezTo>
                <a:cubicBezTo>
                  <a:pt x="1212247" y="198787"/>
                  <a:pt x="1213485" y="200025"/>
                  <a:pt x="1215104" y="200025"/>
                </a:cubicBezTo>
                <a:close/>
                <a:moveTo>
                  <a:pt x="1279493" y="204978"/>
                </a:moveTo>
                <a:cubicBezTo>
                  <a:pt x="1280541" y="204978"/>
                  <a:pt x="1281303" y="204121"/>
                  <a:pt x="1281303" y="203168"/>
                </a:cubicBezTo>
                <a:cubicBezTo>
                  <a:pt x="1281303" y="202121"/>
                  <a:pt x="1280446" y="201359"/>
                  <a:pt x="1279398" y="201359"/>
                </a:cubicBezTo>
                <a:cubicBezTo>
                  <a:pt x="1278350" y="201359"/>
                  <a:pt x="1277588" y="202216"/>
                  <a:pt x="1277588" y="203264"/>
                </a:cubicBezTo>
                <a:cubicBezTo>
                  <a:pt x="1277588" y="204121"/>
                  <a:pt x="1278446" y="204978"/>
                  <a:pt x="1279493" y="204978"/>
                </a:cubicBezTo>
                <a:close/>
                <a:moveTo>
                  <a:pt x="1343311" y="214694"/>
                </a:moveTo>
                <a:cubicBezTo>
                  <a:pt x="1344168" y="214694"/>
                  <a:pt x="1344835" y="214027"/>
                  <a:pt x="1344835" y="213169"/>
                </a:cubicBezTo>
                <a:cubicBezTo>
                  <a:pt x="1344835" y="212312"/>
                  <a:pt x="1344168" y="211646"/>
                  <a:pt x="1343311" y="211646"/>
                </a:cubicBezTo>
                <a:cubicBezTo>
                  <a:pt x="1342454" y="211646"/>
                  <a:pt x="1341787" y="212312"/>
                  <a:pt x="1341787" y="213169"/>
                </a:cubicBezTo>
                <a:cubicBezTo>
                  <a:pt x="1341787" y="214027"/>
                  <a:pt x="1342454" y="214694"/>
                  <a:pt x="1343311" y="214694"/>
                </a:cubicBezTo>
                <a:close/>
                <a:moveTo>
                  <a:pt x="1406462" y="232124"/>
                </a:moveTo>
                <a:cubicBezTo>
                  <a:pt x="1409033" y="232124"/>
                  <a:pt x="1411129" y="230029"/>
                  <a:pt x="1411129" y="227457"/>
                </a:cubicBezTo>
                <a:cubicBezTo>
                  <a:pt x="1411129" y="224885"/>
                  <a:pt x="1409033" y="222790"/>
                  <a:pt x="1406366" y="222790"/>
                </a:cubicBezTo>
                <a:cubicBezTo>
                  <a:pt x="1403795" y="222790"/>
                  <a:pt x="1401699" y="224885"/>
                  <a:pt x="1401699" y="227552"/>
                </a:cubicBezTo>
                <a:cubicBezTo>
                  <a:pt x="1401699" y="230029"/>
                  <a:pt x="1403795" y="232124"/>
                  <a:pt x="1406462" y="232124"/>
                </a:cubicBezTo>
                <a:close/>
                <a:moveTo>
                  <a:pt x="1468469" y="249079"/>
                </a:moveTo>
                <a:cubicBezTo>
                  <a:pt x="1470374" y="249079"/>
                  <a:pt x="1471993" y="247460"/>
                  <a:pt x="1471993" y="245555"/>
                </a:cubicBezTo>
                <a:cubicBezTo>
                  <a:pt x="1471993" y="243650"/>
                  <a:pt x="1470374" y="242030"/>
                  <a:pt x="1468469" y="242030"/>
                </a:cubicBezTo>
                <a:cubicBezTo>
                  <a:pt x="1466469" y="242030"/>
                  <a:pt x="1464945" y="243650"/>
                  <a:pt x="1464945" y="245555"/>
                </a:cubicBezTo>
                <a:cubicBezTo>
                  <a:pt x="1464945" y="247555"/>
                  <a:pt x="1466564" y="249079"/>
                  <a:pt x="1468469" y="249079"/>
                </a:cubicBezTo>
                <a:close/>
                <a:moveTo>
                  <a:pt x="1529239" y="270510"/>
                </a:moveTo>
                <a:cubicBezTo>
                  <a:pt x="1530858" y="270510"/>
                  <a:pt x="1532096" y="269177"/>
                  <a:pt x="1532096" y="267653"/>
                </a:cubicBezTo>
                <a:cubicBezTo>
                  <a:pt x="1532096" y="266033"/>
                  <a:pt x="1530858" y="264795"/>
                  <a:pt x="1529239" y="264795"/>
                </a:cubicBezTo>
                <a:cubicBezTo>
                  <a:pt x="1527715" y="264795"/>
                  <a:pt x="1526381" y="266033"/>
                  <a:pt x="1526381" y="267653"/>
                </a:cubicBezTo>
                <a:cubicBezTo>
                  <a:pt x="1526381" y="269272"/>
                  <a:pt x="1527620" y="270510"/>
                  <a:pt x="1529239" y="270510"/>
                </a:cubicBezTo>
                <a:close/>
                <a:moveTo>
                  <a:pt x="1588484" y="300323"/>
                </a:moveTo>
                <a:cubicBezTo>
                  <a:pt x="1592199" y="300323"/>
                  <a:pt x="1595152" y="297275"/>
                  <a:pt x="1595152" y="293561"/>
                </a:cubicBezTo>
                <a:cubicBezTo>
                  <a:pt x="1595152" y="289846"/>
                  <a:pt x="1592104" y="286798"/>
                  <a:pt x="1588389" y="286893"/>
                </a:cubicBezTo>
                <a:cubicBezTo>
                  <a:pt x="1584674" y="286893"/>
                  <a:pt x="1581722" y="289941"/>
                  <a:pt x="1581722" y="293656"/>
                </a:cubicBezTo>
                <a:cubicBezTo>
                  <a:pt x="1581722" y="297371"/>
                  <a:pt x="1584770" y="300323"/>
                  <a:pt x="1588484" y="300323"/>
                </a:cubicBezTo>
                <a:close/>
                <a:moveTo>
                  <a:pt x="1645920" y="329375"/>
                </a:moveTo>
                <a:cubicBezTo>
                  <a:pt x="1649254" y="329375"/>
                  <a:pt x="1651921" y="326612"/>
                  <a:pt x="1651921" y="323279"/>
                </a:cubicBezTo>
                <a:cubicBezTo>
                  <a:pt x="1651921" y="319945"/>
                  <a:pt x="1649159" y="317278"/>
                  <a:pt x="1645825" y="317278"/>
                </a:cubicBezTo>
                <a:cubicBezTo>
                  <a:pt x="1642491" y="317278"/>
                  <a:pt x="1639824" y="320040"/>
                  <a:pt x="1639824" y="323374"/>
                </a:cubicBezTo>
                <a:cubicBezTo>
                  <a:pt x="1639824" y="326708"/>
                  <a:pt x="1642586" y="329375"/>
                  <a:pt x="1645920" y="329375"/>
                </a:cubicBezTo>
                <a:close/>
                <a:moveTo>
                  <a:pt x="1701356" y="362045"/>
                </a:moveTo>
                <a:cubicBezTo>
                  <a:pt x="1704308" y="362045"/>
                  <a:pt x="1706689" y="359569"/>
                  <a:pt x="1706689" y="356616"/>
                </a:cubicBezTo>
                <a:cubicBezTo>
                  <a:pt x="1706689" y="353663"/>
                  <a:pt x="1704213" y="351282"/>
                  <a:pt x="1701260" y="351282"/>
                </a:cubicBezTo>
                <a:cubicBezTo>
                  <a:pt x="1698308" y="351282"/>
                  <a:pt x="1695926" y="353663"/>
                  <a:pt x="1695926" y="356711"/>
                </a:cubicBezTo>
                <a:cubicBezTo>
                  <a:pt x="1695926" y="359664"/>
                  <a:pt x="1698308" y="362045"/>
                  <a:pt x="1701356" y="362045"/>
                </a:cubicBezTo>
                <a:close/>
                <a:moveTo>
                  <a:pt x="1754505" y="404717"/>
                </a:moveTo>
                <a:cubicBezTo>
                  <a:pt x="1760696" y="404717"/>
                  <a:pt x="1765745" y="399669"/>
                  <a:pt x="1765745" y="393478"/>
                </a:cubicBezTo>
                <a:cubicBezTo>
                  <a:pt x="1765745" y="387287"/>
                  <a:pt x="1760696" y="382238"/>
                  <a:pt x="1754505" y="382238"/>
                </a:cubicBezTo>
                <a:cubicBezTo>
                  <a:pt x="1748314" y="382238"/>
                  <a:pt x="1743266" y="387287"/>
                  <a:pt x="1743266" y="393478"/>
                </a:cubicBezTo>
                <a:cubicBezTo>
                  <a:pt x="1743266" y="399669"/>
                  <a:pt x="1748314" y="404717"/>
                  <a:pt x="1754505" y="404717"/>
                </a:cubicBezTo>
                <a:close/>
                <a:moveTo>
                  <a:pt x="1805178" y="446627"/>
                </a:moveTo>
                <a:cubicBezTo>
                  <a:pt x="1812417" y="446627"/>
                  <a:pt x="1818227" y="440722"/>
                  <a:pt x="1818227" y="433483"/>
                </a:cubicBezTo>
                <a:cubicBezTo>
                  <a:pt x="1818227" y="426244"/>
                  <a:pt x="1812322" y="420434"/>
                  <a:pt x="1805083" y="420434"/>
                </a:cubicBezTo>
                <a:cubicBezTo>
                  <a:pt x="1797844" y="420434"/>
                  <a:pt x="1792034" y="426339"/>
                  <a:pt x="1792034" y="433578"/>
                </a:cubicBezTo>
                <a:cubicBezTo>
                  <a:pt x="1792129" y="440817"/>
                  <a:pt x="1797939" y="446723"/>
                  <a:pt x="1805178" y="446627"/>
                </a:cubicBezTo>
                <a:close/>
                <a:moveTo>
                  <a:pt x="1843468" y="476917"/>
                </a:moveTo>
                <a:cubicBezTo>
                  <a:pt x="1843468" y="482251"/>
                  <a:pt x="1847850" y="486632"/>
                  <a:pt x="1853279" y="486632"/>
                </a:cubicBezTo>
                <a:cubicBezTo>
                  <a:pt x="1858613" y="486632"/>
                  <a:pt x="1862995" y="482251"/>
                  <a:pt x="1862995" y="476822"/>
                </a:cubicBezTo>
                <a:cubicBezTo>
                  <a:pt x="1862995" y="471488"/>
                  <a:pt x="1858613" y="467106"/>
                  <a:pt x="1853184" y="467106"/>
                </a:cubicBezTo>
                <a:cubicBezTo>
                  <a:pt x="1847755" y="467106"/>
                  <a:pt x="1843373" y="471488"/>
                  <a:pt x="1843468" y="476917"/>
                </a:cubicBezTo>
                <a:close/>
                <a:moveTo>
                  <a:pt x="1886903" y="523208"/>
                </a:moveTo>
                <a:cubicBezTo>
                  <a:pt x="1886903" y="529495"/>
                  <a:pt x="1892046" y="534638"/>
                  <a:pt x="1898333" y="534638"/>
                </a:cubicBezTo>
                <a:cubicBezTo>
                  <a:pt x="1904619" y="534638"/>
                  <a:pt x="1909763" y="529495"/>
                  <a:pt x="1909763" y="523113"/>
                </a:cubicBezTo>
                <a:cubicBezTo>
                  <a:pt x="1909763" y="516826"/>
                  <a:pt x="1904619" y="511683"/>
                  <a:pt x="1898333" y="511778"/>
                </a:cubicBezTo>
                <a:cubicBezTo>
                  <a:pt x="1891951" y="511778"/>
                  <a:pt x="1886903" y="516922"/>
                  <a:pt x="1886903" y="523208"/>
                </a:cubicBezTo>
                <a:close/>
                <a:moveTo>
                  <a:pt x="1934528" y="572262"/>
                </a:moveTo>
                <a:cubicBezTo>
                  <a:pt x="1934528" y="575501"/>
                  <a:pt x="1937195" y="578072"/>
                  <a:pt x="1940433" y="578072"/>
                </a:cubicBezTo>
                <a:cubicBezTo>
                  <a:pt x="1943672" y="578072"/>
                  <a:pt x="1946339" y="575405"/>
                  <a:pt x="1946243" y="572167"/>
                </a:cubicBezTo>
                <a:cubicBezTo>
                  <a:pt x="1946243" y="568928"/>
                  <a:pt x="1943576" y="566261"/>
                  <a:pt x="1940338" y="566261"/>
                </a:cubicBezTo>
                <a:cubicBezTo>
                  <a:pt x="1937195" y="566357"/>
                  <a:pt x="1934528" y="569024"/>
                  <a:pt x="1934528" y="572262"/>
                </a:cubicBezTo>
                <a:close/>
                <a:moveTo>
                  <a:pt x="1969675" y="623983"/>
                </a:moveTo>
                <a:cubicBezTo>
                  <a:pt x="1969675" y="629222"/>
                  <a:pt x="1974056" y="633508"/>
                  <a:pt x="1979295" y="633508"/>
                </a:cubicBezTo>
                <a:cubicBezTo>
                  <a:pt x="1984629" y="633508"/>
                  <a:pt x="1988820" y="629222"/>
                  <a:pt x="1988820" y="623888"/>
                </a:cubicBezTo>
                <a:cubicBezTo>
                  <a:pt x="1988820" y="618649"/>
                  <a:pt x="1984534" y="614363"/>
                  <a:pt x="1979200" y="614363"/>
                </a:cubicBezTo>
                <a:cubicBezTo>
                  <a:pt x="1973961" y="614363"/>
                  <a:pt x="1969675" y="618649"/>
                  <a:pt x="1969675" y="623983"/>
                </a:cubicBezTo>
                <a:close/>
                <a:moveTo>
                  <a:pt x="2014823" y="687515"/>
                </a:moveTo>
                <a:cubicBezTo>
                  <a:pt x="2020062" y="687515"/>
                  <a:pt x="2024348" y="683228"/>
                  <a:pt x="2024348" y="677894"/>
                </a:cubicBezTo>
                <a:cubicBezTo>
                  <a:pt x="2024348" y="672656"/>
                  <a:pt x="2020062" y="668369"/>
                  <a:pt x="2014728" y="668369"/>
                </a:cubicBezTo>
                <a:cubicBezTo>
                  <a:pt x="2009489" y="668369"/>
                  <a:pt x="2005203" y="672656"/>
                  <a:pt x="2005203" y="677990"/>
                </a:cubicBezTo>
                <a:cubicBezTo>
                  <a:pt x="2005203" y="683324"/>
                  <a:pt x="2009489" y="687515"/>
                  <a:pt x="2014823" y="687515"/>
                </a:cubicBezTo>
                <a:close/>
                <a:moveTo>
                  <a:pt x="2046732" y="746570"/>
                </a:moveTo>
                <a:cubicBezTo>
                  <a:pt x="2053590" y="746570"/>
                  <a:pt x="2059114" y="740950"/>
                  <a:pt x="2059114" y="734092"/>
                </a:cubicBezTo>
                <a:cubicBezTo>
                  <a:pt x="2059114" y="727234"/>
                  <a:pt x="2053495" y="721709"/>
                  <a:pt x="2046637" y="721709"/>
                </a:cubicBezTo>
                <a:cubicBezTo>
                  <a:pt x="2039779" y="721709"/>
                  <a:pt x="2034254" y="727329"/>
                  <a:pt x="2034254" y="734187"/>
                </a:cubicBezTo>
                <a:cubicBezTo>
                  <a:pt x="2034350" y="741045"/>
                  <a:pt x="2039874" y="746665"/>
                  <a:pt x="2046732" y="746570"/>
                </a:cubicBezTo>
                <a:close/>
                <a:moveTo>
                  <a:pt x="2075021" y="802291"/>
                </a:moveTo>
                <a:cubicBezTo>
                  <a:pt x="2080451" y="802291"/>
                  <a:pt x="2084927" y="797814"/>
                  <a:pt x="2084927" y="792385"/>
                </a:cubicBezTo>
                <a:cubicBezTo>
                  <a:pt x="2084927" y="786956"/>
                  <a:pt x="2080451" y="782479"/>
                  <a:pt x="2075021" y="782479"/>
                </a:cubicBezTo>
                <a:cubicBezTo>
                  <a:pt x="2069592" y="782479"/>
                  <a:pt x="2065115" y="786956"/>
                  <a:pt x="2065115" y="792385"/>
                </a:cubicBezTo>
                <a:cubicBezTo>
                  <a:pt x="2065020" y="797814"/>
                  <a:pt x="2069497" y="802291"/>
                  <a:pt x="2075021" y="802291"/>
                </a:cubicBezTo>
                <a:close/>
                <a:moveTo>
                  <a:pt x="2089499" y="852202"/>
                </a:moveTo>
                <a:cubicBezTo>
                  <a:pt x="2089499" y="857631"/>
                  <a:pt x="2093976" y="862108"/>
                  <a:pt x="2099405" y="862108"/>
                </a:cubicBezTo>
                <a:cubicBezTo>
                  <a:pt x="2104835" y="862108"/>
                  <a:pt x="2109311" y="857631"/>
                  <a:pt x="2109311" y="852202"/>
                </a:cubicBezTo>
                <a:cubicBezTo>
                  <a:pt x="2109311" y="846773"/>
                  <a:pt x="2104835" y="842296"/>
                  <a:pt x="2099405" y="842296"/>
                </a:cubicBezTo>
                <a:cubicBezTo>
                  <a:pt x="2093881" y="842296"/>
                  <a:pt x="2089499" y="846773"/>
                  <a:pt x="2089499" y="852202"/>
                </a:cubicBezTo>
                <a:close/>
                <a:moveTo>
                  <a:pt x="2120075" y="928211"/>
                </a:moveTo>
                <a:cubicBezTo>
                  <a:pt x="2128266" y="928211"/>
                  <a:pt x="2134838" y="921544"/>
                  <a:pt x="2134743" y="913352"/>
                </a:cubicBezTo>
                <a:cubicBezTo>
                  <a:pt x="2134743" y="905161"/>
                  <a:pt x="2128076" y="898588"/>
                  <a:pt x="2119884" y="898684"/>
                </a:cubicBezTo>
                <a:cubicBezTo>
                  <a:pt x="2111788" y="898684"/>
                  <a:pt x="2105120" y="905351"/>
                  <a:pt x="2105216" y="913543"/>
                </a:cubicBezTo>
                <a:cubicBezTo>
                  <a:pt x="2105311" y="921639"/>
                  <a:pt x="2111883" y="928307"/>
                  <a:pt x="2120075" y="928211"/>
                </a:cubicBezTo>
                <a:close/>
                <a:moveTo>
                  <a:pt x="2123694" y="976027"/>
                </a:moveTo>
                <a:cubicBezTo>
                  <a:pt x="2123694" y="983171"/>
                  <a:pt x="2129504" y="988886"/>
                  <a:pt x="2136648" y="988886"/>
                </a:cubicBezTo>
                <a:cubicBezTo>
                  <a:pt x="2143792" y="988886"/>
                  <a:pt x="2149602" y="983075"/>
                  <a:pt x="2149507" y="975932"/>
                </a:cubicBezTo>
                <a:cubicBezTo>
                  <a:pt x="2149507" y="968788"/>
                  <a:pt x="2143697" y="963073"/>
                  <a:pt x="2136553" y="963073"/>
                </a:cubicBezTo>
                <a:cubicBezTo>
                  <a:pt x="2129504" y="963073"/>
                  <a:pt x="2123694" y="968883"/>
                  <a:pt x="2123694" y="976027"/>
                </a:cubicBezTo>
                <a:close/>
                <a:moveTo>
                  <a:pt x="2135600" y="1039463"/>
                </a:moveTo>
                <a:cubicBezTo>
                  <a:pt x="2135600" y="1046988"/>
                  <a:pt x="2141696" y="1053084"/>
                  <a:pt x="2149221" y="1052989"/>
                </a:cubicBezTo>
                <a:cubicBezTo>
                  <a:pt x="2156746" y="1052989"/>
                  <a:pt x="2162842" y="1046893"/>
                  <a:pt x="2162747" y="1039368"/>
                </a:cubicBezTo>
                <a:cubicBezTo>
                  <a:pt x="2162747" y="1031843"/>
                  <a:pt x="2156555" y="1025747"/>
                  <a:pt x="2149126" y="1025843"/>
                </a:cubicBezTo>
                <a:cubicBezTo>
                  <a:pt x="2141696" y="1025843"/>
                  <a:pt x="2135600" y="1031938"/>
                  <a:pt x="2135600" y="1039463"/>
                </a:cubicBezTo>
                <a:close/>
                <a:moveTo>
                  <a:pt x="2171224" y="1103471"/>
                </a:moveTo>
                <a:cubicBezTo>
                  <a:pt x="2171224" y="1096042"/>
                  <a:pt x="2165128" y="1090041"/>
                  <a:pt x="2157698" y="1090136"/>
                </a:cubicBezTo>
                <a:cubicBezTo>
                  <a:pt x="2150269" y="1090136"/>
                  <a:pt x="2144268" y="1096232"/>
                  <a:pt x="2144268" y="1103567"/>
                </a:cubicBezTo>
                <a:cubicBezTo>
                  <a:pt x="2144268" y="1110996"/>
                  <a:pt x="2150364" y="1116997"/>
                  <a:pt x="2157794" y="1116997"/>
                </a:cubicBezTo>
                <a:cubicBezTo>
                  <a:pt x="2165223" y="1116902"/>
                  <a:pt x="2171224" y="1110806"/>
                  <a:pt x="2171224" y="1103471"/>
                </a:cubicBezTo>
                <a:close/>
                <a:moveTo>
                  <a:pt x="2162175" y="1181767"/>
                </a:moveTo>
                <a:cubicBezTo>
                  <a:pt x="2169795" y="1181767"/>
                  <a:pt x="2175891" y="1175576"/>
                  <a:pt x="2175891" y="1167956"/>
                </a:cubicBezTo>
                <a:cubicBezTo>
                  <a:pt x="2175891" y="1160336"/>
                  <a:pt x="2169700" y="1154240"/>
                  <a:pt x="2162080" y="1154240"/>
                </a:cubicBezTo>
                <a:cubicBezTo>
                  <a:pt x="2154460" y="1154240"/>
                  <a:pt x="2148364" y="1160431"/>
                  <a:pt x="2148364" y="1168051"/>
                </a:cubicBezTo>
                <a:cubicBezTo>
                  <a:pt x="2148364" y="1175671"/>
                  <a:pt x="2154555" y="1181767"/>
                  <a:pt x="2162175" y="1181767"/>
                </a:cubicBezTo>
                <a:close/>
                <a:moveTo>
                  <a:pt x="2162270" y="1218914"/>
                </a:moveTo>
                <a:cubicBezTo>
                  <a:pt x="2154650" y="1218914"/>
                  <a:pt x="2148554" y="1225106"/>
                  <a:pt x="2148554" y="1232726"/>
                </a:cubicBezTo>
                <a:cubicBezTo>
                  <a:pt x="2148554" y="1240346"/>
                  <a:pt x="2154746" y="1246442"/>
                  <a:pt x="2162366" y="1246442"/>
                </a:cubicBezTo>
                <a:cubicBezTo>
                  <a:pt x="2169986" y="1246442"/>
                  <a:pt x="2176082" y="1240250"/>
                  <a:pt x="2176082" y="1232630"/>
                </a:cubicBezTo>
                <a:cubicBezTo>
                  <a:pt x="2176082" y="1225010"/>
                  <a:pt x="2169890" y="1218819"/>
                  <a:pt x="2162270" y="1218914"/>
                </a:cubicBezTo>
                <a:close/>
                <a:moveTo>
                  <a:pt x="2158365" y="1284637"/>
                </a:moveTo>
                <a:cubicBezTo>
                  <a:pt x="2151412" y="1284637"/>
                  <a:pt x="2145792" y="1290352"/>
                  <a:pt x="2145792" y="1297305"/>
                </a:cubicBezTo>
                <a:cubicBezTo>
                  <a:pt x="2145792" y="1304258"/>
                  <a:pt x="2151507" y="1309878"/>
                  <a:pt x="2158365" y="1309878"/>
                </a:cubicBezTo>
                <a:cubicBezTo>
                  <a:pt x="2165318" y="1309878"/>
                  <a:pt x="2170938" y="1304163"/>
                  <a:pt x="2170938" y="1297210"/>
                </a:cubicBezTo>
                <a:cubicBezTo>
                  <a:pt x="2171033" y="1290161"/>
                  <a:pt x="2165318" y="1284542"/>
                  <a:pt x="2158365" y="1284637"/>
                </a:cubicBezTo>
                <a:close/>
                <a:moveTo>
                  <a:pt x="2163032" y="1361313"/>
                </a:moveTo>
                <a:cubicBezTo>
                  <a:pt x="2163032" y="1354360"/>
                  <a:pt x="2157317" y="1348740"/>
                  <a:pt x="2150364" y="1348740"/>
                </a:cubicBezTo>
                <a:cubicBezTo>
                  <a:pt x="2143411" y="1348740"/>
                  <a:pt x="2137791" y="1354455"/>
                  <a:pt x="2137791" y="1361408"/>
                </a:cubicBezTo>
                <a:cubicBezTo>
                  <a:pt x="2137791" y="1368362"/>
                  <a:pt x="2143506" y="1373981"/>
                  <a:pt x="2150364" y="1373981"/>
                </a:cubicBezTo>
                <a:cubicBezTo>
                  <a:pt x="2157413" y="1373886"/>
                  <a:pt x="2163032" y="1368266"/>
                  <a:pt x="2163032" y="1361313"/>
                </a:cubicBezTo>
                <a:close/>
                <a:moveTo>
                  <a:pt x="2138267" y="1414082"/>
                </a:moveTo>
                <a:cubicBezTo>
                  <a:pt x="2132362" y="1414082"/>
                  <a:pt x="2127599" y="1418939"/>
                  <a:pt x="2127599" y="1424845"/>
                </a:cubicBezTo>
                <a:cubicBezTo>
                  <a:pt x="2127599" y="1430750"/>
                  <a:pt x="2132457" y="1435513"/>
                  <a:pt x="2138363" y="1435513"/>
                </a:cubicBezTo>
                <a:cubicBezTo>
                  <a:pt x="2144268" y="1435513"/>
                  <a:pt x="2149031" y="1430655"/>
                  <a:pt x="2149031" y="1424750"/>
                </a:cubicBezTo>
                <a:cubicBezTo>
                  <a:pt x="2149031" y="1418844"/>
                  <a:pt x="2144173" y="1414082"/>
                  <a:pt x="2138267" y="1414082"/>
                </a:cubicBezTo>
                <a:close/>
                <a:moveTo>
                  <a:pt x="2122075" y="1474851"/>
                </a:moveTo>
                <a:cubicBezTo>
                  <a:pt x="2115122" y="1474851"/>
                  <a:pt x="2109502" y="1480566"/>
                  <a:pt x="2109502" y="1487519"/>
                </a:cubicBezTo>
                <a:cubicBezTo>
                  <a:pt x="2109502" y="1494473"/>
                  <a:pt x="2115217" y="1500092"/>
                  <a:pt x="2122170" y="1500092"/>
                </a:cubicBezTo>
                <a:cubicBezTo>
                  <a:pt x="2129123" y="1500092"/>
                  <a:pt x="2134743" y="1494377"/>
                  <a:pt x="2134743" y="1487424"/>
                </a:cubicBezTo>
                <a:cubicBezTo>
                  <a:pt x="2134648" y="1480471"/>
                  <a:pt x="2129028" y="1474851"/>
                  <a:pt x="2122075" y="1474851"/>
                </a:cubicBezTo>
                <a:close/>
                <a:moveTo>
                  <a:pt x="2101882" y="1538954"/>
                </a:moveTo>
                <a:cubicBezTo>
                  <a:pt x="2096453" y="1538954"/>
                  <a:pt x="2091976" y="1543431"/>
                  <a:pt x="2091976" y="1548860"/>
                </a:cubicBezTo>
                <a:cubicBezTo>
                  <a:pt x="2091976" y="1554289"/>
                  <a:pt x="2096453" y="1558766"/>
                  <a:pt x="2101882" y="1558766"/>
                </a:cubicBezTo>
                <a:cubicBezTo>
                  <a:pt x="2107311" y="1558766"/>
                  <a:pt x="2111788" y="1554289"/>
                  <a:pt x="2111788" y="1548860"/>
                </a:cubicBezTo>
                <a:cubicBezTo>
                  <a:pt x="2111788" y="1543431"/>
                  <a:pt x="2107406" y="1538954"/>
                  <a:pt x="2101882" y="1538954"/>
                </a:cubicBezTo>
                <a:close/>
                <a:moveTo>
                  <a:pt x="2077879" y="1602391"/>
                </a:moveTo>
                <a:cubicBezTo>
                  <a:pt x="2074259" y="1602391"/>
                  <a:pt x="2071307" y="1605343"/>
                  <a:pt x="2071402" y="1608963"/>
                </a:cubicBezTo>
                <a:cubicBezTo>
                  <a:pt x="2071402" y="1612583"/>
                  <a:pt x="2074355" y="1615535"/>
                  <a:pt x="2077974" y="1615440"/>
                </a:cubicBezTo>
                <a:cubicBezTo>
                  <a:pt x="2081593" y="1615440"/>
                  <a:pt x="2084546" y="1612487"/>
                  <a:pt x="2084451" y="1608868"/>
                </a:cubicBezTo>
                <a:cubicBezTo>
                  <a:pt x="2084451" y="1605248"/>
                  <a:pt x="2081498" y="1602391"/>
                  <a:pt x="2077879" y="1602391"/>
                </a:cubicBezTo>
                <a:close/>
                <a:moveTo>
                  <a:pt x="2050066" y="1659922"/>
                </a:moveTo>
                <a:cubicBezTo>
                  <a:pt x="2045970" y="1659922"/>
                  <a:pt x="2042636" y="1663256"/>
                  <a:pt x="2042732" y="1667351"/>
                </a:cubicBezTo>
                <a:cubicBezTo>
                  <a:pt x="2042732" y="1671447"/>
                  <a:pt x="2046065" y="1674686"/>
                  <a:pt x="2050161" y="1674686"/>
                </a:cubicBezTo>
                <a:cubicBezTo>
                  <a:pt x="2054257" y="1674686"/>
                  <a:pt x="2057495" y="1671352"/>
                  <a:pt x="2057495" y="1667256"/>
                </a:cubicBezTo>
                <a:cubicBezTo>
                  <a:pt x="2057400" y="1663160"/>
                  <a:pt x="2054066" y="1659922"/>
                  <a:pt x="2050066" y="1659922"/>
                </a:cubicBezTo>
                <a:close/>
                <a:moveTo>
                  <a:pt x="2018538" y="1716310"/>
                </a:moveTo>
                <a:cubicBezTo>
                  <a:pt x="2014442" y="1716310"/>
                  <a:pt x="2011204" y="1719643"/>
                  <a:pt x="2011204" y="1723739"/>
                </a:cubicBezTo>
                <a:cubicBezTo>
                  <a:pt x="2011204" y="1727835"/>
                  <a:pt x="2014538" y="1731074"/>
                  <a:pt x="2018633" y="1731074"/>
                </a:cubicBezTo>
                <a:cubicBezTo>
                  <a:pt x="2022729" y="1731074"/>
                  <a:pt x="2025968" y="1727740"/>
                  <a:pt x="2025968" y="1723644"/>
                </a:cubicBezTo>
                <a:cubicBezTo>
                  <a:pt x="2025968" y="1719643"/>
                  <a:pt x="2022634" y="1716310"/>
                  <a:pt x="2018538" y="1716310"/>
                </a:cubicBezTo>
                <a:close/>
                <a:moveTo>
                  <a:pt x="1983391" y="1770983"/>
                </a:moveTo>
                <a:cubicBezTo>
                  <a:pt x="1979486" y="1770983"/>
                  <a:pt x="1976342" y="1774127"/>
                  <a:pt x="1976342" y="1778032"/>
                </a:cubicBezTo>
                <a:cubicBezTo>
                  <a:pt x="1976342" y="1781937"/>
                  <a:pt x="1979486" y="1785080"/>
                  <a:pt x="1983391" y="1785080"/>
                </a:cubicBezTo>
                <a:cubicBezTo>
                  <a:pt x="1987296" y="1785080"/>
                  <a:pt x="1990439" y="1781937"/>
                  <a:pt x="1990439" y="1778032"/>
                </a:cubicBezTo>
                <a:cubicBezTo>
                  <a:pt x="1990439" y="1774127"/>
                  <a:pt x="1987296" y="1770983"/>
                  <a:pt x="1983391" y="1770983"/>
                </a:cubicBezTo>
                <a:close/>
                <a:moveTo>
                  <a:pt x="1944910" y="1826133"/>
                </a:moveTo>
                <a:cubicBezTo>
                  <a:pt x="1942814" y="1826133"/>
                  <a:pt x="1941100" y="1827848"/>
                  <a:pt x="1941100" y="1830038"/>
                </a:cubicBezTo>
                <a:cubicBezTo>
                  <a:pt x="1941100" y="1832134"/>
                  <a:pt x="1942814" y="1833943"/>
                  <a:pt x="1945005" y="1833848"/>
                </a:cubicBezTo>
                <a:cubicBezTo>
                  <a:pt x="1947196" y="1833753"/>
                  <a:pt x="1948910" y="1832134"/>
                  <a:pt x="1948815" y="1829943"/>
                </a:cubicBezTo>
                <a:cubicBezTo>
                  <a:pt x="1948815" y="1827848"/>
                  <a:pt x="1947101" y="1826133"/>
                  <a:pt x="1944910" y="1826133"/>
                </a:cubicBezTo>
                <a:close/>
                <a:moveTo>
                  <a:pt x="1903190" y="1875568"/>
                </a:moveTo>
                <a:cubicBezTo>
                  <a:pt x="1901095" y="1875568"/>
                  <a:pt x="1899380" y="1877282"/>
                  <a:pt x="1899380" y="1879473"/>
                </a:cubicBezTo>
                <a:cubicBezTo>
                  <a:pt x="1899380" y="1881568"/>
                  <a:pt x="1901190" y="1883283"/>
                  <a:pt x="1903286" y="1883283"/>
                </a:cubicBezTo>
                <a:cubicBezTo>
                  <a:pt x="1905476" y="1883283"/>
                  <a:pt x="1907191" y="1881568"/>
                  <a:pt x="1907096" y="1879378"/>
                </a:cubicBezTo>
                <a:cubicBezTo>
                  <a:pt x="1907096" y="1877282"/>
                  <a:pt x="1905381" y="1875473"/>
                  <a:pt x="1903190" y="1875568"/>
                </a:cubicBezTo>
                <a:close/>
                <a:moveTo>
                  <a:pt x="1858423" y="1922145"/>
                </a:moveTo>
                <a:cubicBezTo>
                  <a:pt x="1856327" y="1922145"/>
                  <a:pt x="1854613" y="1923860"/>
                  <a:pt x="1854613" y="1926050"/>
                </a:cubicBezTo>
                <a:cubicBezTo>
                  <a:pt x="1854613" y="1928146"/>
                  <a:pt x="1856327" y="1929860"/>
                  <a:pt x="1858518" y="1929860"/>
                </a:cubicBezTo>
                <a:cubicBezTo>
                  <a:pt x="1860614" y="1929860"/>
                  <a:pt x="1862328" y="1928146"/>
                  <a:pt x="1862328" y="1925955"/>
                </a:cubicBezTo>
                <a:cubicBezTo>
                  <a:pt x="1862328" y="1923860"/>
                  <a:pt x="1860518" y="1922145"/>
                  <a:pt x="1858423" y="1922145"/>
                </a:cubicBezTo>
                <a:close/>
                <a:moveTo>
                  <a:pt x="1810703" y="1966627"/>
                </a:moveTo>
                <a:cubicBezTo>
                  <a:pt x="1809083" y="1966627"/>
                  <a:pt x="1807655" y="1967960"/>
                  <a:pt x="1807750" y="1969675"/>
                </a:cubicBezTo>
                <a:cubicBezTo>
                  <a:pt x="1807750" y="1971389"/>
                  <a:pt x="1809083" y="1972723"/>
                  <a:pt x="1810798" y="1972723"/>
                </a:cubicBezTo>
                <a:cubicBezTo>
                  <a:pt x="1812512" y="1972723"/>
                  <a:pt x="1813846" y="1971389"/>
                  <a:pt x="1813846" y="1969675"/>
                </a:cubicBezTo>
                <a:cubicBezTo>
                  <a:pt x="1813751" y="1967960"/>
                  <a:pt x="1812417" y="1966627"/>
                  <a:pt x="1810703" y="1966627"/>
                </a:cubicBezTo>
                <a:close/>
                <a:moveTo>
                  <a:pt x="1760315" y="2004727"/>
                </a:moveTo>
                <a:cubicBezTo>
                  <a:pt x="1757363" y="2004727"/>
                  <a:pt x="1754886" y="2007108"/>
                  <a:pt x="1754981" y="2010061"/>
                </a:cubicBezTo>
                <a:cubicBezTo>
                  <a:pt x="1754981" y="2013014"/>
                  <a:pt x="1757363" y="2015395"/>
                  <a:pt x="1760315" y="2015395"/>
                </a:cubicBezTo>
                <a:cubicBezTo>
                  <a:pt x="1763268" y="2015395"/>
                  <a:pt x="1765649" y="2012918"/>
                  <a:pt x="1765649" y="2009966"/>
                </a:cubicBezTo>
                <a:cubicBezTo>
                  <a:pt x="1765649" y="2007108"/>
                  <a:pt x="1763268" y="2004727"/>
                  <a:pt x="1760315" y="2004727"/>
                </a:cubicBezTo>
                <a:close/>
                <a:moveTo>
                  <a:pt x="1707452" y="2044637"/>
                </a:moveTo>
                <a:cubicBezTo>
                  <a:pt x="1705928" y="2044637"/>
                  <a:pt x="1704785" y="2045875"/>
                  <a:pt x="1704785" y="2047304"/>
                </a:cubicBezTo>
                <a:cubicBezTo>
                  <a:pt x="1704785" y="2048828"/>
                  <a:pt x="1706023" y="2049971"/>
                  <a:pt x="1707452" y="2049971"/>
                </a:cubicBezTo>
                <a:cubicBezTo>
                  <a:pt x="1708976" y="2049971"/>
                  <a:pt x="1710118" y="2048732"/>
                  <a:pt x="1710118" y="2047304"/>
                </a:cubicBezTo>
                <a:cubicBezTo>
                  <a:pt x="1710118" y="2045875"/>
                  <a:pt x="1708880" y="2044637"/>
                  <a:pt x="1707452" y="2044637"/>
                </a:cubicBezTo>
                <a:close/>
                <a:moveTo>
                  <a:pt x="1656493" y="2081022"/>
                </a:moveTo>
                <a:cubicBezTo>
                  <a:pt x="1656493" y="2078736"/>
                  <a:pt x="1654588" y="2076831"/>
                  <a:pt x="1652302" y="2076831"/>
                </a:cubicBezTo>
                <a:cubicBezTo>
                  <a:pt x="1650016" y="2076831"/>
                  <a:pt x="1648111" y="2078736"/>
                  <a:pt x="1648111" y="2081022"/>
                </a:cubicBezTo>
                <a:cubicBezTo>
                  <a:pt x="1648111" y="2083403"/>
                  <a:pt x="1650016" y="2085213"/>
                  <a:pt x="1652302" y="2085213"/>
                </a:cubicBezTo>
                <a:cubicBezTo>
                  <a:pt x="1654588" y="2085213"/>
                  <a:pt x="1656493" y="2083308"/>
                  <a:pt x="1656493" y="2081022"/>
                </a:cubicBezTo>
                <a:close/>
                <a:moveTo>
                  <a:pt x="1597914" y="2111121"/>
                </a:moveTo>
                <a:cubicBezTo>
                  <a:pt x="1597914" y="2109502"/>
                  <a:pt x="1596676" y="2108264"/>
                  <a:pt x="1595057" y="2108264"/>
                </a:cubicBezTo>
                <a:cubicBezTo>
                  <a:pt x="1593533" y="2108264"/>
                  <a:pt x="1592199" y="2109502"/>
                  <a:pt x="1592199" y="2111121"/>
                </a:cubicBezTo>
                <a:cubicBezTo>
                  <a:pt x="1592199" y="2112740"/>
                  <a:pt x="1593533" y="2113979"/>
                  <a:pt x="1595057" y="2113979"/>
                </a:cubicBezTo>
                <a:cubicBezTo>
                  <a:pt x="1596581" y="2113979"/>
                  <a:pt x="1597914" y="2112740"/>
                  <a:pt x="1597914" y="2111121"/>
                </a:cubicBezTo>
                <a:close/>
                <a:moveTo>
                  <a:pt x="1536002" y="2133505"/>
                </a:moveTo>
                <a:cubicBezTo>
                  <a:pt x="1533716" y="2133505"/>
                  <a:pt x="1532001" y="2135315"/>
                  <a:pt x="1532001" y="2137505"/>
                </a:cubicBezTo>
                <a:cubicBezTo>
                  <a:pt x="1532001" y="2139696"/>
                  <a:pt x="1533811" y="2141506"/>
                  <a:pt x="1536097" y="2141506"/>
                </a:cubicBezTo>
                <a:cubicBezTo>
                  <a:pt x="1538288" y="2141506"/>
                  <a:pt x="1540097" y="2139696"/>
                  <a:pt x="1540097" y="2137505"/>
                </a:cubicBezTo>
                <a:cubicBezTo>
                  <a:pt x="1540002" y="2135315"/>
                  <a:pt x="1538192" y="2133505"/>
                  <a:pt x="1536002" y="2133505"/>
                </a:cubicBezTo>
                <a:close/>
                <a:moveTo>
                  <a:pt x="1475423" y="2155222"/>
                </a:moveTo>
                <a:cubicBezTo>
                  <a:pt x="1472756" y="2155222"/>
                  <a:pt x="1470565" y="2157413"/>
                  <a:pt x="1470565" y="2160080"/>
                </a:cubicBezTo>
                <a:cubicBezTo>
                  <a:pt x="1470565" y="2162747"/>
                  <a:pt x="1472756" y="2164937"/>
                  <a:pt x="1475423" y="2164937"/>
                </a:cubicBezTo>
                <a:cubicBezTo>
                  <a:pt x="1478089" y="2164937"/>
                  <a:pt x="1480280" y="2162747"/>
                  <a:pt x="1480280" y="2160080"/>
                </a:cubicBezTo>
                <a:cubicBezTo>
                  <a:pt x="1480280" y="2157413"/>
                  <a:pt x="1478089" y="2155222"/>
                  <a:pt x="1475423" y="2155222"/>
                </a:cubicBezTo>
                <a:close/>
                <a:moveTo>
                  <a:pt x="1413415" y="2175891"/>
                </a:moveTo>
                <a:cubicBezTo>
                  <a:pt x="1411891" y="2175891"/>
                  <a:pt x="1410557" y="2177225"/>
                  <a:pt x="1410557" y="2178749"/>
                </a:cubicBezTo>
                <a:cubicBezTo>
                  <a:pt x="1410557" y="2180368"/>
                  <a:pt x="1411891" y="2181606"/>
                  <a:pt x="1413415" y="2181606"/>
                </a:cubicBezTo>
                <a:cubicBezTo>
                  <a:pt x="1414939" y="2181606"/>
                  <a:pt x="1416272" y="2180368"/>
                  <a:pt x="1416272" y="2178749"/>
                </a:cubicBezTo>
                <a:cubicBezTo>
                  <a:pt x="1416368" y="2177129"/>
                  <a:pt x="1415034" y="2175891"/>
                  <a:pt x="1413415" y="2175891"/>
                </a:cubicBezTo>
                <a:close/>
                <a:moveTo>
                  <a:pt x="1350550" y="2190464"/>
                </a:moveTo>
                <a:cubicBezTo>
                  <a:pt x="1348931" y="2190464"/>
                  <a:pt x="1347692" y="2191798"/>
                  <a:pt x="1347692" y="2193322"/>
                </a:cubicBezTo>
                <a:cubicBezTo>
                  <a:pt x="1347692" y="2194941"/>
                  <a:pt x="1348931" y="2196179"/>
                  <a:pt x="1350550" y="2196179"/>
                </a:cubicBezTo>
                <a:cubicBezTo>
                  <a:pt x="1352169" y="2196179"/>
                  <a:pt x="1353407" y="2194941"/>
                  <a:pt x="1353407" y="2193322"/>
                </a:cubicBezTo>
                <a:cubicBezTo>
                  <a:pt x="1353312" y="2191703"/>
                  <a:pt x="1352074" y="2190464"/>
                  <a:pt x="1350550" y="2190464"/>
                </a:cubicBezTo>
                <a:close/>
                <a:moveTo>
                  <a:pt x="1286732" y="2200656"/>
                </a:moveTo>
                <a:cubicBezTo>
                  <a:pt x="1285018" y="2200656"/>
                  <a:pt x="1283589" y="2202085"/>
                  <a:pt x="1283589" y="2203799"/>
                </a:cubicBezTo>
                <a:cubicBezTo>
                  <a:pt x="1283589" y="2205514"/>
                  <a:pt x="1285018" y="2207038"/>
                  <a:pt x="1286828" y="2206943"/>
                </a:cubicBezTo>
                <a:cubicBezTo>
                  <a:pt x="1288542" y="2206943"/>
                  <a:pt x="1289971" y="2205514"/>
                  <a:pt x="1289971" y="2203704"/>
                </a:cubicBezTo>
                <a:cubicBezTo>
                  <a:pt x="1289876" y="2202085"/>
                  <a:pt x="1288447" y="2200656"/>
                  <a:pt x="1286732" y="2200656"/>
                </a:cubicBezTo>
                <a:close/>
                <a:moveTo>
                  <a:pt x="1222343" y="2206466"/>
                </a:moveTo>
                <a:cubicBezTo>
                  <a:pt x="1220248" y="2206466"/>
                  <a:pt x="1218533" y="2208181"/>
                  <a:pt x="1218533" y="2210372"/>
                </a:cubicBezTo>
                <a:cubicBezTo>
                  <a:pt x="1218533" y="2212562"/>
                  <a:pt x="1220248" y="2214277"/>
                  <a:pt x="1222439" y="2214182"/>
                </a:cubicBezTo>
                <a:cubicBezTo>
                  <a:pt x="1224629" y="2214182"/>
                  <a:pt x="1226249" y="2212467"/>
                  <a:pt x="1226249" y="2210276"/>
                </a:cubicBezTo>
                <a:cubicBezTo>
                  <a:pt x="1226249" y="2208181"/>
                  <a:pt x="1224439" y="2206466"/>
                  <a:pt x="1222343" y="2206466"/>
                </a:cubicBezTo>
                <a:close/>
                <a:moveTo>
                  <a:pt x="1158050" y="2282666"/>
                </a:moveTo>
                <a:cubicBezTo>
                  <a:pt x="1156907" y="2282666"/>
                  <a:pt x="1156049" y="2283524"/>
                  <a:pt x="1156049" y="2284667"/>
                </a:cubicBezTo>
                <a:cubicBezTo>
                  <a:pt x="1156049" y="2285810"/>
                  <a:pt x="1156907" y="2286667"/>
                  <a:pt x="1158050" y="2286667"/>
                </a:cubicBezTo>
                <a:cubicBezTo>
                  <a:pt x="1159193" y="2286667"/>
                  <a:pt x="1160050" y="2285714"/>
                  <a:pt x="1160050" y="2284667"/>
                </a:cubicBezTo>
                <a:cubicBezTo>
                  <a:pt x="1160050" y="2283524"/>
                  <a:pt x="1159097" y="2282666"/>
                  <a:pt x="1158050" y="2282666"/>
                </a:cubicBezTo>
                <a:close/>
                <a:moveTo>
                  <a:pt x="1093280" y="2280285"/>
                </a:moveTo>
                <a:cubicBezTo>
                  <a:pt x="1091946" y="2280285"/>
                  <a:pt x="1090898" y="2281333"/>
                  <a:pt x="1090898" y="2282666"/>
                </a:cubicBezTo>
                <a:lnTo>
                  <a:pt x="1095661" y="2282666"/>
                </a:lnTo>
                <a:cubicBezTo>
                  <a:pt x="1095661" y="2281333"/>
                  <a:pt x="1094613" y="2280285"/>
                  <a:pt x="1093280" y="2280285"/>
                </a:cubicBezTo>
                <a:close/>
                <a:moveTo>
                  <a:pt x="445961" y="2018538"/>
                </a:moveTo>
                <a:cubicBezTo>
                  <a:pt x="444913" y="2018538"/>
                  <a:pt x="444151" y="2019395"/>
                  <a:pt x="444151" y="2020443"/>
                </a:cubicBezTo>
                <a:cubicBezTo>
                  <a:pt x="444151" y="2021396"/>
                  <a:pt x="445008" y="2022253"/>
                  <a:pt x="445961" y="2022253"/>
                </a:cubicBezTo>
                <a:cubicBezTo>
                  <a:pt x="447008" y="2022253"/>
                  <a:pt x="447866" y="2021396"/>
                  <a:pt x="447770" y="2020348"/>
                </a:cubicBezTo>
                <a:cubicBezTo>
                  <a:pt x="447866" y="2019395"/>
                  <a:pt x="447008" y="2018538"/>
                  <a:pt x="445961" y="2018538"/>
                </a:cubicBezTo>
                <a:close/>
                <a:moveTo>
                  <a:pt x="398431" y="1975199"/>
                </a:moveTo>
                <a:cubicBezTo>
                  <a:pt x="397669" y="1975199"/>
                  <a:pt x="397097" y="1975771"/>
                  <a:pt x="397097" y="1976533"/>
                </a:cubicBezTo>
                <a:cubicBezTo>
                  <a:pt x="397097" y="1977295"/>
                  <a:pt x="397669" y="1977866"/>
                  <a:pt x="398431" y="1977866"/>
                </a:cubicBezTo>
                <a:cubicBezTo>
                  <a:pt x="399193" y="1977866"/>
                  <a:pt x="399764" y="1977295"/>
                  <a:pt x="399764" y="1976533"/>
                </a:cubicBezTo>
                <a:cubicBezTo>
                  <a:pt x="399764" y="1975866"/>
                  <a:pt x="399193" y="1975295"/>
                  <a:pt x="398431" y="1975199"/>
                </a:cubicBezTo>
                <a:close/>
                <a:moveTo>
                  <a:pt x="353568" y="1927670"/>
                </a:moveTo>
                <a:cubicBezTo>
                  <a:pt x="352235" y="1927670"/>
                  <a:pt x="351187" y="1928717"/>
                  <a:pt x="351187" y="1930051"/>
                </a:cubicBezTo>
                <a:cubicBezTo>
                  <a:pt x="351187" y="1931289"/>
                  <a:pt x="352235" y="1932432"/>
                  <a:pt x="353568" y="1932432"/>
                </a:cubicBezTo>
                <a:cubicBezTo>
                  <a:pt x="354806" y="1932432"/>
                  <a:pt x="355949" y="1931384"/>
                  <a:pt x="355949" y="1930051"/>
                </a:cubicBezTo>
                <a:cubicBezTo>
                  <a:pt x="355949" y="1928717"/>
                  <a:pt x="354901" y="1927670"/>
                  <a:pt x="353568" y="1927670"/>
                </a:cubicBezTo>
                <a:close/>
                <a:moveTo>
                  <a:pt x="311563" y="1878997"/>
                </a:moveTo>
                <a:cubicBezTo>
                  <a:pt x="310610" y="1878997"/>
                  <a:pt x="309753" y="1879854"/>
                  <a:pt x="309753" y="1880902"/>
                </a:cubicBezTo>
                <a:cubicBezTo>
                  <a:pt x="309753" y="1881950"/>
                  <a:pt x="310610" y="1882712"/>
                  <a:pt x="311658" y="1882712"/>
                </a:cubicBezTo>
                <a:cubicBezTo>
                  <a:pt x="312706" y="1882712"/>
                  <a:pt x="313468" y="1881854"/>
                  <a:pt x="313468" y="1880807"/>
                </a:cubicBezTo>
                <a:cubicBezTo>
                  <a:pt x="313468" y="1879854"/>
                  <a:pt x="312611" y="1878997"/>
                  <a:pt x="311563" y="1878997"/>
                </a:cubicBezTo>
                <a:close/>
                <a:moveTo>
                  <a:pt x="272606" y="1826228"/>
                </a:moveTo>
                <a:cubicBezTo>
                  <a:pt x="270986" y="1826228"/>
                  <a:pt x="269653" y="1827562"/>
                  <a:pt x="269558" y="1829276"/>
                </a:cubicBezTo>
                <a:cubicBezTo>
                  <a:pt x="269558" y="1830896"/>
                  <a:pt x="270891" y="1832324"/>
                  <a:pt x="272606" y="1832229"/>
                </a:cubicBezTo>
                <a:cubicBezTo>
                  <a:pt x="274320" y="1832229"/>
                  <a:pt x="275654" y="1830896"/>
                  <a:pt x="275654" y="1829181"/>
                </a:cubicBezTo>
                <a:cubicBezTo>
                  <a:pt x="275654" y="1827562"/>
                  <a:pt x="274320" y="1826228"/>
                  <a:pt x="272606" y="1826228"/>
                </a:cubicBezTo>
                <a:close/>
                <a:moveTo>
                  <a:pt x="236792" y="1772031"/>
                </a:moveTo>
                <a:cubicBezTo>
                  <a:pt x="234887" y="1772031"/>
                  <a:pt x="233458" y="1773555"/>
                  <a:pt x="233458" y="1775365"/>
                </a:cubicBezTo>
                <a:cubicBezTo>
                  <a:pt x="233458" y="1777175"/>
                  <a:pt x="234982" y="1778699"/>
                  <a:pt x="236887" y="1778699"/>
                </a:cubicBezTo>
                <a:cubicBezTo>
                  <a:pt x="238697" y="1778699"/>
                  <a:pt x="240221" y="1777175"/>
                  <a:pt x="240221" y="1775365"/>
                </a:cubicBezTo>
                <a:cubicBezTo>
                  <a:pt x="240125" y="1773555"/>
                  <a:pt x="238697" y="1772031"/>
                  <a:pt x="236792" y="1772031"/>
                </a:cubicBezTo>
                <a:close/>
                <a:moveTo>
                  <a:pt x="204311" y="1716119"/>
                </a:moveTo>
                <a:cubicBezTo>
                  <a:pt x="202406" y="1716119"/>
                  <a:pt x="200978" y="1717643"/>
                  <a:pt x="200978" y="1719453"/>
                </a:cubicBezTo>
                <a:cubicBezTo>
                  <a:pt x="200978" y="1721263"/>
                  <a:pt x="202502" y="1722787"/>
                  <a:pt x="204406" y="1722787"/>
                </a:cubicBezTo>
                <a:cubicBezTo>
                  <a:pt x="206312" y="1722787"/>
                  <a:pt x="207740" y="1721263"/>
                  <a:pt x="207740" y="1719453"/>
                </a:cubicBezTo>
                <a:cubicBezTo>
                  <a:pt x="207645" y="1717643"/>
                  <a:pt x="206121" y="1716119"/>
                  <a:pt x="204311" y="1716119"/>
                </a:cubicBezTo>
                <a:close/>
                <a:moveTo>
                  <a:pt x="175165" y="1660779"/>
                </a:moveTo>
                <a:cubicBezTo>
                  <a:pt x="174593" y="1660779"/>
                  <a:pt x="174117" y="1661255"/>
                  <a:pt x="174117" y="1661827"/>
                </a:cubicBezTo>
                <a:cubicBezTo>
                  <a:pt x="174117" y="1662398"/>
                  <a:pt x="174593" y="1662875"/>
                  <a:pt x="175165" y="1662875"/>
                </a:cubicBezTo>
                <a:cubicBezTo>
                  <a:pt x="175736" y="1662875"/>
                  <a:pt x="176213" y="1662398"/>
                  <a:pt x="176213" y="1661827"/>
                </a:cubicBezTo>
                <a:cubicBezTo>
                  <a:pt x="176117" y="1661255"/>
                  <a:pt x="175736" y="1660779"/>
                  <a:pt x="175165" y="1660779"/>
                </a:cubicBezTo>
                <a:close/>
                <a:moveTo>
                  <a:pt x="149543" y="1601438"/>
                </a:moveTo>
                <a:cubicBezTo>
                  <a:pt x="148971" y="1601438"/>
                  <a:pt x="148590" y="1601914"/>
                  <a:pt x="148495" y="1602486"/>
                </a:cubicBezTo>
                <a:cubicBezTo>
                  <a:pt x="148495" y="1603058"/>
                  <a:pt x="148971" y="1603534"/>
                  <a:pt x="149543" y="1603534"/>
                </a:cubicBezTo>
                <a:cubicBezTo>
                  <a:pt x="150114" y="1603534"/>
                  <a:pt x="150590" y="1603058"/>
                  <a:pt x="150590" y="1602486"/>
                </a:cubicBezTo>
                <a:cubicBezTo>
                  <a:pt x="150495" y="1601914"/>
                  <a:pt x="150114" y="1601438"/>
                  <a:pt x="149543" y="1601438"/>
                </a:cubicBezTo>
                <a:close/>
                <a:moveTo>
                  <a:pt x="127445" y="1540669"/>
                </a:moveTo>
                <a:cubicBezTo>
                  <a:pt x="126873" y="1540669"/>
                  <a:pt x="126397" y="1541145"/>
                  <a:pt x="126397" y="1541717"/>
                </a:cubicBezTo>
                <a:cubicBezTo>
                  <a:pt x="126397" y="1542288"/>
                  <a:pt x="126873" y="1542764"/>
                  <a:pt x="127445" y="1542669"/>
                </a:cubicBezTo>
                <a:cubicBezTo>
                  <a:pt x="128016" y="1542669"/>
                  <a:pt x="128397" y="1542193"/>
                  <a:pt x="128397" y="1541621"/>
                </a:cubicBezTo>
                <a:cubicBezTo>
                  <a:pt x="128492" y="1541050"/>
                  <a:pt x="128016" y="1540669"/>
                  <a:pt x="127445" y="1540669"/>
                </a:cubicBezTo>
                <a:close/>
                <a:moveTo>
                  <a:pt x="109157" y="1478852"/>
                </a:moveTo>
                <a:cubicBezTo>
                  <a:pt x="108680" y="1478852"/>
                  <a:pt x="108299" y="1479233"/>
                  <a:pt x="108299" y="1479709"/>
                </a:cubicBezTo>
                <a:cubicBezTo>
                  <a:pt x="108299" y="1480185"/>
                  <a:pt x="108680" y="1480566"/>
                  <a:pt x="109157" y="1480566"/>
                </a:cubicBezTo>
                <a:cubicBezTo>
                  <a:pt x="109633" y="1480566"/>
                  <a:pt x="110014" y="1480185"/>
                  <a:pt x="110014" y="1479709"/>
                </a:cubicBezTo>
                <a:cubicBezTo>
                  <a:pt x="110014" y="1479137"/>
                  <a:pt x="109633" y="1478756"/>
                  <a:pt x="109157" y="1478852"/>
                </a:cubicBezTo>
                <a:close/>
                <a:moveTo>
                  <a:pt x="94488" y="1415320"/>
                </a:moveTo>
                <a:cubicBezTo>
                  <a:pt x="93726" y="1415320"/>
                  <a:pt x="93155" y="1415891"/>
                  <a:pt x="93155" y="1416653"/>
                </a:cubicBezTo>
                <a:cubicBezTo>
                  <a:pt x="93155" y="1417415"/>
                  <a:pt x="93726" y="1417987"/>
                  <a:pt x="94488" y="1417987"/>
                </a:cubicBezTo>
                <a:cubicBezTo>
                  <a:pt x="95250" y="1417987"/>
                  <a:pt x="95822" y="1417415"/>
                  <a:pt x="95822" y="1416653"/>
                </a:cubicBezTo>
                <a:cubicBezTo>
                  <a:pt x="95822" y="1415891"/>
                  <a:pt x="95250" y="1415320"/>
                  <a:pt x="94488" y="1415320"/>
                </a:cubicBezTo>
                <a:close/>
                <a:moveTo>
                  <a:pt x="83725" y="1350931"/>
                </a:moveTo>
                <a:cubicBezTo>
                  <a:pt x="82582" y="1350931"/>
                  <a:pt x="81725" y="1351788"/>
                  <a:pt x="81725" y="1352931"/>
                </a:cubicBezTo>
                <a:cubicBezTo>
                  <a:pt x="81725" y="1354074"/>
                  <a:pt x="82582" y="1354931"/>
                  <a:pt x="83725" y="1354931"/>
                </a:cubicBezTo>
                <a:cubicBezTo>
                  <a:pt x="84868" y="1354931"/>
                  <a:pt x="85725" y="1353979"/>
                  <a:pt x="85725" y="1352931"/>
                </a:cubicBezTo>
                <a:cubicBezTo>
                  <a:pt x="85725" y="1351788"/>
                  <a:pt x="84773" y="1350931"/>
                  <a:pt x="83725" y="1350931"/>
                </a:cubicBezTo>
                <a:close/>
                <a:moveTo>
                  <a:pt x="76676" y="1285589"/>
                </a:moveTo>
                <a:cubicBezTo>
                  <a:pt x="75057" y="1285589"/>
                  <a:pt x="73628" y="1286923"/>
                  <a:pt x="73628" y="1288637"/>
                </a:cubicBezTo>
                <a:cubicBezTo>
                  <a:pt x="73628" y="1290352"/>
                  <a:pt x="74962" y="1291685"/>
                  <a:pt x="76676" y="1291685"/>
                </a:cubicBezTo>
                <a:cubicBezTo>
                  <a:pt x="78296" y="1291685"/>
                  <a:pt x="79724" y="1290352"/>
                  <a:pt x="79724" y="1288637"/>
                </a:cubicBezTo>
                <a:cubicBezTo>
                  <a:pt x="79724" y="1286923"/>
                  <a:pt x="78391" y="1285589"/>
                  <a:pt x="76676" y="1285589"/>
                </a:cubicBezTo>
                <a:close/>
                <a:moveTo>
                  <a:pt x="77057" y="1224058"/>
                </a:moveTo>
                <a:cubicBezTo>
                  <a:pt x="77057" y="1222058"/>
                  <a:pt x="75533" y="1220534"/>
                  <a:pt x="73533" y="1220534"/>
                </a:cubicBezTo>
                <a:cubicBezTo>
                  <a:pt x="71628" y="1220534"/>
                  <a:pt x="70009" y="1222153"/>
                  <a:pt x="70009" y="1224058"/>
                </a:cubicBezTo>
                <a:cubicBezTo>
                  <a:pt x="70009" y="1226058"/>
                  <a:pt x="71628" y="1227582"/>
                  <a:pt x="73533" y="1227582"/>
                </a:cubicBezTo>
                <a:cubicBezTo>
                  <a:pt x="75533" y="1227582"/>
                  <a:pt x="77153" y="1225963"/>
                  <a:pt x="77057" y="1224058"/>
                </a:cubicBezTo>
                <a:close/>
                <a:moveTo>
                  <a:pt x="74295" y="1162907"/>
                </a:moveTo>
                <a:cubicBezTo>
                  <a:pt x="76295" y="1162907"/>
                  <a:pt x="77819" y="1161288"/>
                  <a:pt x="77819" y="1159383"/>
                </a:cubicBezTo>
                <a:cubicBezTo>
                  <a:pt x="77819" y="1157383"/>
                  <a:pt x="76200" y="1155859"/>
                  <a:pt x="74295" y="1155859"/>
                </a:cubicBezTo>
                <a:cubicBezTo>
                  <a:pt x="72295" y="1155859"/>
                  <a:pt x="70771" y="1157478"/>
                  <a:pt x="70771" y="1159383"/>
                </a:cubicBezTo>
                <a:cubicBezTo>
                  <a:pt x="70771" y="1161383"/>
                  <a:pt x="72390" y="1162907"/>
                  <a:pt x="74295" y="1162907"/>
                </a:cubicBezTo>
                <a:close/>
                <a:moveTo>
                  <a:pt x="78867" y="1091184"/>
                </a:moveTo>
                <a:cubicBezTo>
                  <a:pt x="76867" y="1091184"/>
                  <a:pt x="75152" y="1092803"/>
                  <a:pt x="75248" y="1094899"/>
                </a:cubicBezTo>
                <a:cubicBezTo>
                  <a:pt x="75248" y="1096899"/>
                  <a:pt x="76867" y="1098614"/>
                  <a:pt x="78962" y="1098614"/>
                </a:cubicBezTo>
                <a:cubicBezTo>
                  <a:pt x="80963" y="1098614"/>
                  <a:pt x="82677" y="1096994"/>
                  <a:pt x="82677" y="1094899"/>
                </a:cubicBezTo>
                <a:cubicBezTo>
                  <a:pt x="82582" y="1092803"/>
                  <a:pt x="80963" y="1091184"/>
                  <a:pt x="78867" y="1091184"/>
                </a:cubicBezTo>
                <a:close/>
                <a:moveTo>
                  <a:pt x="87344" y="1026890"/>
                </a:moveTo>
                <a:cubicBezTo>
                  <a:pt x="85249" y="1026890"/>
                  <a:pt x="83439" y="1028605"/>
                  <a:pt x="83534" y="1030796"/>
                </a:cubicBezTo>
                <a:cubicBezTo>
                  <a:pt x="83534" y="1032891"/>
                  <a:pt x="85249" y="1034701"/>
                  <a:pt x="87344" y="1034701"/>
                </a:cubicBezTo>
                <a:cubicBezTo>
                  <a:pt x="89535" y="1034701"/>
                  <a:pt x="91250" y="1032986"/>
                  <a:pt x="91250" y="1030796"/>
                </a:cubicBezTo>
                <a:cubicBezTo>
                  <a:pt x="91250" y="1028605"/>
                  <a:pt x="89440" y="1026890"/>
                  <a:pt x="87344" y="1026890"/>
                </a:cubicBezTo>
                <a:close/>
                <a:moveTo>
                  <a:pt x="99632" y="963740"/>
                </a:moveTo>
                <a:cubicBezTo>
                  <a:pt x="97631" y="963740"/>
                  <a:pt x="96107" y="965359"/>
                  <a:pt x="96107" y="967264"/>
                </a:cubicBezTo>
                <a:cubicBezTo>
                  <a:pt x="96107" y="969169"/>
                  <a:pt x="97727" y="970788"/>
                  <a:pt x="99632" y="970788"/>
                </a:cubicBezTo>
                <a:cubicBezTo>
                  <a:pt x="101537" y="970788"/>
                  <a:pt x="103156" y="969169"/>
                  <a:pt x="103156" y="967264"/>
                </a:cubicBezTo>
                <a:cubicBezTo>
                  <a:pt x="103156" y="965359"/>
                  <a:pt x="101537" y="963740"/>
                  <a:pt x="99632" y="963740"/>
                </a:cubicBezTo>
                <a:close/>
                <a:moveTo>
                  <a:pt x="115634" y="901637"/>
                </a:moveTo>
                <a:cubicBezTo>
                  <a:pt x="114014" y="901637"/>
                  <a:pt x="112586" y="902970"/>
                  <a:pt x="112681" y="904685"/>
                </a:cubicBezTo>
                <a:cubicBezTo>
                  <a:pt x="112681" y="906304"/>
                  <a:pt x="114014" y="907733"/>
                  <a:pt x="115729" y="907637"/>
                </a:cubicBezTo>
                <a:cubicBezTo>
                  <a:pt x="117443" y="907637"/>
                  <a:pt x="118777" y="906304"/>
                  <a:pt x="118777" y="904589"/>
                </a:cubicBezTo>
                <a:cubicBezTo>
                  <a:pt x="118682" y="902970"/>
                  <a:pt x="117253" y="901637"/>
                  <a:pt x="115634" y="901637"/>
                </a:cubicBezTo>
                <a:close/>
                <a:moveTo>
                  <a:pt x="135350" y="837724"/>
                </a:moveTo>
                <a:cubicBezTo>
                  <a:pt x="132398" y="837724"/>
                  <a:pt x="130016" y="840200"/>
                  <a:pt x="130016" y="843153"/>
                </a:cubicBezTo>
                <a:cubicBezTo>
                  <a:pt x="130016" y="846106"/>
                  <a:pt x="132493" y="848487"/>
                  <a:pt x="135446" y="848487"/>
                </a:cubicBezTo>
                <a:cubicBezTo>
                  <a:pt x="138398" y="848487"/>
                  <a:pt x="140780" y="846106"/>
                  <a:pt x="140780" y="843058"/>
                </a:cubicBezTo>
                <a:cubicBezTo>
                  <a:pt x="140780" y="840105"/>
                  <a:pt x="138398" y="837724"/>
                  <a:pt x="135350" y="837724"/>
                </a:cubicBezTo>
                <a:close/>
                <a:moveTo>
                  <a:pt x="158782" y="787051"/>
                </a:moveTo>
                <a:cubicBezTo>
                  <a:pt x="161068" y="787051"/>
                  <a:pt x="162973" y="785146"/>
                  <a:pt x="162973" y="782860"/>
                </a:cubicBezTo>
                <a:cubicBezTo>
                  <a:pt x="162973" y="780574"/>
                  <a:pt x="161068" y="778669"/>
                  <a:pt x="158782" y="778669"/>
                </a:cubicBezTo>
                <a:cubicBezTo>
                  <a:pt x="156496" y="778669"/>
                  <a:pt x="154591" y="780574"/>
                  <a:pt x="154591" y="782860"/>
                </a:cubicBezTo>
                <a:cubicBezTo>
                  <a:pt x="154591" y="785146"/>
                  <a:pt x="156496" y="787051"/>
                  <a:pt x="158782" y="787051"/>
                </a:cubicBezTo>
                <a:close/>
                <a:moveTo>
                  <a:pt x="185833" y="727234"/>
                </a:moveTo>
                <a:cubicBezTo>
                  <a:pt x="187643" y="727234"/>
                  <a:pt x="188976" y="725805"/>
                  <a:pt x="188976" y="723995"/>
                </a:cubicBezTo>
                <a:cubicBezTo>
                  <a:pt x="188976" y="722281"/>
                  <a:pt x="187547" y="720852"/>
                  <a:pt x="185738" y="720852"/>
                </a:cubicBezTo>
                <a:cubicBezTo>
                  <a:pt x="184023" y="720852"/>
                  <a:pt x="182594" y="722281"/>
                  <a:pt x="182594" y="724090"/>
                </a:cubicBezTo>
                <a:cubicBezTo>
                  <a:pt x="182594" y="725805"/>
                  <a:pt x="184023" y="727234"/>
                  <a:pt x="185833" y="727234"/>
                </a:cubicBezTo>
                <a:close/>
                <a:moveTo>
                  <a:pt x="208979" y="667036"/>
                </a:moveTo>
                <a:cubicBezTo>
                  <a:pt x="208979" y="671036"/>
                  <a:pt x="212217" y="674275"/>
                  <a:pt x="216218" y="674180"/>
                </a:cubicBezTo>
                <a:cubicBezTo>
                  <a:pt x="220218" y="674180"/>
                  <a:pt x="223456" y="670941"/>
                  <a:pt x="223456" y="666940"/>
                </a:cubicBezTo>
                <a:cubicBezTo>
                  <a:pt x="223456" y="662940"/>
                  <a:pt x="220218" y="659702"/>
                  <a:pt x="216218" y="659797"/>
                </a:cubicBezTo>
                <a:cubicBezTo>
                  <a:pt x="212217" y="659797"/>
                  <a:pt x="208979" y="663035"/>
                  <a:pt x="208979" y="667036"/>
                </a:cubicBezTo>
                <a:close/>
                <a:moveTo>
                  <a:pt x="250031" y="618458"/>
                </a:moveTo>
                <a:cubicBezTo>
                  <a:pt x="253651" y="618458"/>
                  <a:pt x="256604" y="615506"/>
                  <a:pt x="256508" y="611886"/>
                </a:cubicBezTo>
                <a:cubicBezTo>
                  <a:pt x="256508" y="608267"/>
                  <a:pt x="253556" y="605314"/>
                  <a:pt x="249936" y="605314"/>
                </a:cubicBezTo>
                <a:cubicBezTo>
                  <a:pt x="246317" y="605314"/>
                  <a:pt x="243364" y="608267"/>
                  <a:pt x="243364" y="611886"/>
                </a:cubicBezTo>
                <a:cubicBezTo>
                  <a:pt x="243459" y="615506"/>
                  <a:pt x="246412" y="618458"/>
                  <a:pt x="250031" y="618458"/>
                </a:cubicBezTo>
                <a:close/>
                <a:moveTo>
                  <a:pt x="287084" y="568071"/>
                </a:moveTo>
                <a:cubicBezTo>
                  <a:pt x="292227" y="568071"/>
                  <a:pt x="296323" y="563880"/>
                  <a:pt x="296323" y="558832"/>
                </a:cubicBezTo>
                <a:cubicBezTo>
                  <a:pt x="296323" y="553688"/>
                  <a:pt x="292132" y="549593"/>
                  <a:pt x="287084" y="549593"/>
                </a:cubicBezTo>
                <a:cubicBezTo>
                  <a:pt x="282035" y="549593"/>
                  <a:pt x="277844" y="553784"/>
                  <a:pt x="277844" y="558832"/>
                </a:cubicBezTo>
                <a:cubicBezTo>
                  <a:pt x="277844" y="563975"/>
                  <a:pt x="281940" y="568166"/>
                  <a:pt x="287084" y="568071"/>
                </a:cubicBezTo>
                <a:close/>
                <a:moveTo>
                  <a:pt x="327184" y="516541"/>
                </a:moveTo>
                <a:cubicBezTo>
                  <a:pt x="331756" y="516541"/>
                  <a:pt x="335566" y="512731"/>
                  <a:pt x="335566" y="508159"/>
                </a:cubicBezTo>
                <a:cubicBezTo>
                  <a:pt x="335566" y="503492"/>
                  <a:pt x="331756" y="499777"/>
                  <a:pt x="327184" y="499777"/>
                </a:cubicBezTo>
                <a:cubicBezTo>
                  <a:pt x="322517" y="499777"/>
                  <a:pt x="318802" y="503587"/>
                  <a:pt x="318802" y="508159"/>
                </a:cubicBezTo>
                <a:cubicBezTo>
                  <a:pt x="318802" y="512826"/>
                  <a:pt x="322612" y="516636"/>
                  <a:pt x="327184" y="516541"/>
                </a:cubicBezTo>
                <a:close/>
                <a:moveTo>
                  <a:pt x="370332" y="471583"/>
                </a:moveTo>
                <a:cubicBezTo>
                  <a:pt x="376714" y="471583"/>
                  <a:pt x="381857" y="466344"/>
                  <a:pt x="381857" y="459962"/>
                </a:cubicBezTo>
                <a:cubicBezTo>
                  <a:pt x="381857" y="453581"/>
                  <a:pt x="376619" y="448437"/>
                  <a:pt x="370237" y="448437"/>
                </a:cubicBezTo>
                <a:cubicBezTo>
                  <a:pt x="363855" y="448437"/>
                  <a:pt x="358712" y="453676"/>
                  <a:pt x="358712" y="460058"/>
                </a:cubicBezTo>
                <a:cubicBezTo>
                  <a:pt x="358712" y="466439"/>
                  <a:pt x="363950" y="471583"/>
                  <a:pt x="370332" y="471583"/>
                </a:cubicBezTo>
                <a:close/>
                <a:moveTo>
                  <a:pt x="416243" y="425863"/>
                </a:moveTo>
                <a:cubicBezTo>
                  <a:pt x="422529" y="425863"/>
                  <a:pt x="427577" y="420719"/>
                  <a:pt x="427577" y="414433"/>
                </a:cubicBezTo>
                <a:cubicBezTo>
                  <a:pt x="427577" y="408146"/>
                  <a:pt x="422434" y="403003"/>
                  <a:pt x="416052" y="403098"/>
                </a:cubicBezTo>
                <a:cubicBezTo>
                  <a:pt x="409766" y="403098"/>
                  <a:pt x="404717" y="408242"/>
                  <a:pt x="404717" y="414528"/>
                </a:cubicBezTo>
                <a:cubicBezTo>
                  <a:pt x="404813" y="420719"/>
                  <a:pt x="409956" y="425863"/>
                  <a:pt x="416243" y="425863"/>
                </a:cubicBezTo>
                <a:close/>
                <a:moveTo>
                  <a:pt x="464725" y="383096"/>
                </a:moveTo>
                <a:cubicBezTo>
                  <a:pt x="471011" y="383096"/>
                  <a:pt x="476155" y="377952"/>
                  <a:pt x="476060" y="371666"/>
                </a:cubicBezTo>
                <a:cubicBezTo>
                  <a:pt x="476060" y="365379"/>
                  <a:pt x="470916" y="360236"/>
                  <a:pt x="464630" y="360331"/>
                </a:cubicBezTo>
                <a:cubicBezTo>
                  <a:pt x="458343" y="360331"/>
                  <a:pt x="453200" y="365474"/>
                  <a:pt x="453295" y="371761"/>
                </a:cubicBezTo>
                <a:cubicBezTo>
                  <a:pt x="453295" y="378047"/>
                  <a:pt x="458438" y="383096"/>
                  <a:pt x="464725" y="383096"/>
                </a:cubicBezTo>
                <a:close/>
                <a:moveTo>
                  <a:pt x="515684" y="339471"/>
                </a:moveTo>
                <a:cubicBezTo>
                  <a:pt x="519875" y="339471"/>
                  <a:pt x="523208" y="336042"/>
                  <a:pt x="523208" y="331946"/>
                </a:cubicBezTo>
                <a:cubicBezTo>
                  <a:pt x="523208" y="327755"/>
                  <a:pt x="519779" y="324422"/>
                  <a:pt x="515588" y="324422"/>
                </a:cubicBezTo>
                <a:cubicBezTo>
                  <a:pt x="511397" y="324422"/>
                  <a:pt x="508064" y="327850"/>
                  <a:pt x="508064" y="332042"/>
                </a:cubicBezTo>
                <a:cubicBezTo>
                  <a:pt x="508159" y="336137"/>
                  <a:pt x="511588" y="339566"/>
                  <a:pt x="515684" y="339471"/>
                </a:cubicBezTo>
                <a:close/>
                <a:moveTo>
                  <a:pt x="569024" y="302705"/>
                </a:moveTo>
                <a:cubicBezTo>
                  <a:pt x="573119" y="302705"/>
                  <a:pt x="576453" y="299371"/>
                  <a:pt x="576358" y="295275"/>
                </a:cubicBezTo>
                <a:cubicBezTo>
                  <a:pt x="576358" y="291179"/>
                  <a:pt x="573024" y="287941"/>
                  <a:pt x="568928" y="287941"/>
                </a:cubicBezTo>
                <a:cubicBezTo>
                  <a:pt x="564833" y="287941"/>
                  <a:pt x="561499" y="291275"/>
                  <a:pt x="561594" y="295370"/>
                </a:cubicBezTo>
                <a:cubicBezTo>
                  <a:pt x="561594" y="299466"/>
                  <a:pt x="564928" y="302800"/>
                  <a:pt x="569024" y="302705"/>
                </a:cubicBezTo>
                <a:close/>
                <a:moveTo>
                  <a:pt x="624364" y="265176"/>
                </a:moveTo>
                <a:cubicBezTo>
                  <a:pt x="626078" y="265176"/>
                  <a:pt x="627507" y="263747"/>
                  <a:pt x="627507" y="262033"/>
                </a:cubicBezTo>
                <a:cubicBezTo>
                  <a:pt x="627507" y="260223"/>
                  <a:pt x="626078" y="258890"/>
                  <a:pt x="624269" y="258890"/>
                </a:cubicBezTo>
                <a:cubicBezTo>
                  <a:pt x="622554" y="258890"/>
                  <a:pt x="621125" y="260318"/>
                  <a:pt x="621125" y="262128"/>
                </a:cubicBezTo>
                <a:cubicBezTo>
                  <a:pt x="621221" y="263747"/>
                  <a:pt x="622649" y="265176"/>
                  <a:pt x="624364" y="265176"/>
                </a:cubicBezTo>
                <a:close/>
                <a:moveTo>
                  <a:pt x="681704" y="235172"/>
                </a:moveTo>
                <a:cubicBezTo>
                  <a:pt x="683514" y="235172"/>
                  <a:pt x="684848" y="233744"/>
                  <a:pt x="684848" y="232029"/>
                </a:cubicBezTo>
                <a:cubicBezTo>
                  <a:pt x="684848" y="230315"/>
                  <a:pt x="683419" y="228886"/>
                  <a:pt x="681609" y="228886"/>
                </a:cubicBezTo>
                <a:cubicBezTo>
                  <a:pt x="679895" y="228886"/>
                  <a:pt x="678466" y="230315"/>
                  <a:pt x="678466" y="232124"/>
                </a:cubicBezTo>
                <a:cubicBezTo>
                  <a:pt x="678466" y="233744"/>
                  <a:pt x="679895" y="235172"/>
                  <a:pt x="681704" y="235172"/>
                </a:cubicBezTo>
                <a:close/>
                <a:moveTo>
                  <a:pt x="740664" y="207645"/>
                </a:moveTo>
                <a:cubicBezTo>
                  <a:pt x="741902" y="207645"/>
                  <a:pt x="742855" y="206693"/>
                  <a:pt x="742855" y="205454"/>
                </a:cubicBezTo>
                <a:cubicBezTo>
                  <a:pt x="742855" y="204216"/>
                  <a:pt x="741902" y="203264"/>
                  <a:pt x="740664" y="203264"/>
                </a:cubicBezTo>
                <a:cubicBezTo>
                  <a:pt x="739521" y="203264"/>
                  <a:pt x="738473" y="204216"/>
                  <a:pt x="738473" y="205454"/>
                </a:cubicBezTo>
                <a:cubicBezTo>
                  <a:pt x="738473" y="206693"/>
                  <a:pt x="739426" y="207645"/>
                  <a:pt x="740664" y="207645"/>
                </a:cubicBezTo>
                <a:close/>
                <a:moveTo>
                  <a:pt x="801148" y="187357"/>
                </a:moveTo>
                <a:cubicBezTo>
                  <a:pt x="803815" y="187357"/>
                  <a:pt x="806006" y="185166"/>
                  <a:pt x="806006" y="182499"/>
                </a:cubicBezTo>
                <a:cubicBezTo>
                  <a:pt x="806006" y="179832"/>
                  <a:pt x="803815" y="177641"/>
                  <a:pt x="801148" y="177641"/>
                </a:cubicBezTo>
                <a:cubicBezTo>
                  <a:pt x="798481" y="177641"/>
                  <a:pt x="796290" y="179832"/>
                  <a:pt x="796290" y="182499"/>
                </a:cubicBezTo>
                <a:cubicBezTo>
                  <a:pt x="796195" y="185261"/>
                  <a:pt x="798386" y="187452"/>
                  <a:pt x="801148" y="187357"/>
                </a:cubicBezTo>
                <a:close/>
                <a:moveTo>
                  <a:pt x="862870" y="171450"/>
                </a:moveTo>
                <a:cubicBezTo>
                  <a:pt x="867442" y="171450"/>
                  <a:pt x="871061" y="167735"/>
                  <a:pt x="871061" y="163163"/>
                </a:cubicBezTo>
                <a:cubicBezTo>
                  <a:pt x="871061" y="158591"/>
                  <a:pt x="867347" y="154972"/>
                  <a:pt x="862870" y="154972"/>
                </a:cubicBezTo>
                <a:cubicBezTo>
                  <a:pt x="858298" y="154972"/>
                  <a:pt x="854678" y="158687"/>
                  <a:pt x="854678" y="163259"/>
                </a:cubicBezTo>
                <a:cubicBezTo>
                  <a:pt x="854583" y="167831"/>
                  <a:pt x="858298" y="171450"/>
                  <a:pt x="862870" y="171450"/>
                </a:cubicBezTo>
                <a:close/>
                <a:moveTo>
                  <a:pt x="925640" y="157448"/>
                </a:moveTo>
                <a:cubicBezTo>
                  <a:pt x="930974" y="157448"/>
                  <a:pt x="935355" y="153067"/>
                  <a:pt x="935355" y="147638"/>
                </a:cubicBezTo>
                <a:cubicBezTo>
                  <a:pt x="935355" y="142208"/>
                  <a:pt x="930974" y="137922"/>
                  <a:pt x="925544" y="137922"/>
                </a:cubicBezTo>
                <a:cubicBezTo>
                  <a:pt x="920210" y="137922"/>
                  <a:pt x="915829" y="142304"/>
                  <a:pt x="915829" y="147733"/>
                </a:cubicBezTo>
                <a:cubicBezTo>
                  <a:pt x="915829" y="153067"/>
                  <a:pt x="920210" y="157448"/>
                  <a:pt x="925640" y="157448"/>
                </a:cubicBezTo>
                <a:close/>
                <a:moveTo>
                  <a:pt x="989171" y="142970"/>
                </a:moveTo>
                <a:cubicBezTo>
                  <a:pt x="993077" y="142970"/>
                  <a:pt x="996220" y="139827"/>
                  <a:pt x="996220" y="135922"/>
                </a:cubicBezTo>
                <a:cubicBezTo>
                  <a:pt x="996220" y="132017"/>
                  <a:pt x="993077" y="128873"/>
                  <a:pt x="989171" y="128873"/>
                </a:cubicBezTo>
                <a:cubicBezTo>
                  <a:pt x="985266" y="128873"/>
                  <a:pt x="982123" y="132017"/>
                  <a:pt x="982123" y="135922"/>
                </a:cubicBezTo>
                <a:cubicBezTo>
                  <a:pt x="982123" y="139827"/>
                  <a:pt x="985266" y="142970"/>
                  <a:pt x="989171" y="142970"/>
                </a:cubicBezTo>
                <a:close/>
                <a:moveTo>
                  <a:pt x="1053370" y="134017"/>
                </a:moveTo>
                <a:cubicBezTo>
                  <a:pt x="1056704" y="134017"/>
                  <a:pt x="1059371" y="131255"/>
                  <a:pt x="1059371" y="127921"/>
                </a:cubicBezTo>
                <a:cubicBezTo>
                  <a:pt x="1059371" y="124587"/>
                  <a:pt x="1056608" y="121920"/>
                  <a:pt x="1053275" y="121920"/>
                </a:cubicBezTo>
                <a:cubicBezTo>
                  <a:pt x="1049941" y="121920"/>
                  <a:pt x="1047274" y="124587"/>
                  <a:pt x="1047274" y="128016"/>
                </a:cubicBezTo>
                <a:cubicBezTo>
                  <a:pt x="1047274" y="131350"/>
                  <a:pt x="1050036" y="134017"/>
                  <a:pt x="1053370" y="134017"/>
                </a:cubicBezTo>
                <a:close/>
                <a:moveTo>
                  <a:pt x="1117854" y="129921"/>
                </a:moveTo>
                <a:cubicBezTo>
                  <a:pt x="1121188" y="129921"/>
                  <a:pt x="1123855" y="127159"/>
                  <a:pt x="1123855" y="123825"/>
                </a:cubicBezTo>
                <a:cubicBezTo>
                  <a:pt x="1123855" y="120491"/>
                  <a:pt x="1121093" y="117824"/>
                  <a:pt x="1117759" y="117824"/>
                </a:cubicBezTo>
                <a:cubicBezTo>
                  <a:pt x="1114425" y="117824"/>
                  <a:pt x="1111758" y="120587"/>
                  <a:pt x="1111758" y="123825"/>
                </a:cubicBezTo>
                <a:cubicBezTo>
                  <a:pt x="1111853" y="127254"/>
                  <a:pt x="1114520" y="129921"/>
                  <a:pt x="1117854" y="129921"/>
                </a:cubicBezTo>
                <a:close/>
                <a:moveTo>
                  <a:pt x="1182529" y="127349"/>
                </a:moveTo>
                <a:cubicBezTo>
                  <a:pt x="1184624" y="127349"/>
                  <a:pt x="1186244" y="125730"/>
                  <a:pt x="1186244" y="123634"/>
                </a:cubicBezTo>
                <a:cubicBezTo>
                  <a:pt x="1186244" y="121634"/>
                  <a:pt x="1184624" y="119920"/>
                  <a:pt x="1182529" y="120015"/>
                </a:cubicBezTo>
                <a:cubicBezTo>
                  <a:pt x="1180529" y="120015"/>
                  <a:pt x="1178814" y="121634"/>
                  <a:pt x="1178909" y="123730"/>
                </a:cubicBezTo>
                <a:cubicBezTo>
                  <a:pt x="1178814" y="125730"/>
                  <a:pt x="1180529" y="127349"/>
                  <a:pt x="1182529" y="127349"/>
                </a:cubicBezTo>
                <a:close/>
                <a:moveTo>
                  <a:pt x="1247108" y="129064"/>
                </a:moveTo>
                <a:cubicBezTo>
                  <a:pt x="1248156" y="129064"/>
                  <a:pt x="1248918" y="128207"/>
                  <a:pt x="1248918" y="127254"/>
                </a:cubicBezTo>
                <a:cubicBezTo>
                  <a:pt x="1248918" y="126206"/>
                  <a:pt x="1248061" y="125444"/>
                  <a:pt x="1247108" y="125444"/>
                </a:cubicBezTo>
                <a:cubicBezTo>
                  <a:pt x="1246061" y="125444"/>
                  <a:pt x="1245299" y="126302"/>
                  <a:pt x="1245299" y="127349"/>
                </a:cubicBezTo>
                <a:cubicBezTo>
                  <a:pt x="1245203" y="128302"/>
                  <a:pt x="1246061" y="129159"/>
                  <a:pt x="1247108" y="129064"/>
                </a:cubicBezTo>
                <a:close/>
                <a:moveTo>
                  <a:pt x="1311974" y="134779"/>
                </a:moveTo>
                <a:cubicBezTo>
                  <a:pt x="1311974" y="134398"/>
                  <a:pt x="1311688" y="134112"/>
                  <a:pt x="1311307" y="134112"/>
                </a:cubicBezTo>
                <a:cubicBezTo>
                  <a:pt x="1310926" y="134112"/>
                  <a:pt x="1310640" y="134398"/>
                  <a:pt x="1310640" y="134779"/>
                </a:cubicBezTo>
                <a:cubicBezTo>
                  <a:pt x="1310640" y="135160"/>
                  <a:pt x="1310926" y="135446"/>
                  <a:pt x="1311307" y="135446"/>
                </a:cubicBezTo>
                <a:cubicBezTo>
                  <a:pt x="1311688" y="135446"/>
                  <a:pt x="1311974" y="135160"/>
                  <a:pt x="1311974" y="134779"/>
                </a:cubicBezTo>
                <a:close/>
                <a:moveTo>
                  <a:pt x="1374934" y="147542"/>
                </a:moveTo>
                <a:cubicBezTo>
                  <a:pt x="1375791" y="147542"/>
                  <a:pt x="1376458" y="146876"/>
                  <a:pt x="1376458" y="146018"/>
                </a:cubicBezTo>
                <a:cubicBezTo>
                  <a:pt x="1376458" y="145161"/>
                  <a:pt x="1375791" y="144494"/>
                  <a:pt x="1374934" y="144494"/>
                </a:cubicBezTo>
                <a:cubicBezTo>
                  <a:pt x="1374077" y="144494"/>
                  <a:pt x="1373410" y="145161"/>
                  <a:pt x="1373410" y="146018"/>
                </a:cubicBezTo>
                <a:cubicBezTo>
                  <a:pt x="1373410" y="146876"/>
                  <a:pt x="1374172" y="147638"/>
                  <a:pt x="1374934" y="147542"/>
                </a:cubicBezTo>
                <a:close/>
                <a:moveTo>
                  <a:pt x="1437799" y="162211"/>
                </a:moveTo>
                <a:cubicBezTo>
                  <a:pt x="1438370" y="162211"/>
                  <a:pt x="1438847" y="161735"/>
                  <a:pt x="1438847" y="161163"/>
                </a:cubicBezTo>
                <a:cubicBezTo>
                  <a:pt x="1438847" y="160592"/>
                  <a:pt x="1438370" y="160211"/>
                  <a:pt x="1437799" y="160211"/>
                </a:cubicBezTo>
                <a:cubicBezTo>
                  <a:pt x="1437227" y="160211"/>
                  <a:pt x="1436846" y="160687"/>
                  <a:pt x="1436846" y="161258"/>
                </a:cubicBezTo>
                <a:cubicBezTo>
                  <a:pt x="1436846" y="161735"/>
                  <a:pt x="1437323" y="162211"/>
                  <a:pt x="1437799" y="162211"/>
                </a:cubicBezTo>
                <a:close/>
                <a:moveTo>
                  <a:pt x="1500378" y="180023"/>
                </a:moveTo>
                <a:cubicBezTo>
                  <a:pt x="1500378" y="179642"/>
                  <a:pt x="1500092" y="179356"/>
                  <a:pt x="1499711" y="179356"/>
                </a:cubicBezTo>
                <a:cubicBezTo>
                  <a:pt x="1499330" y="179356"/>
                  <a:pt x="1499045" y="179642"/>
                  <a:pt x="1499045" y="180023"/>
                </a:cubicBezTo>
                <a:cubicBezTo>
                  <a:pt x="1499045" y="180404"/>
                  <a:pt x="1499330" y="180689"/>
                  <a:pt x="1499711" y="180689"/>
                </a:cubicBezTo>
                <a:cubicBezTo>
                  <a:pt x="1500092" y="180689"/>
                  <a:pt x="1500378" y="180404"/>
                  <a:pt x="1500378" y="180023"/>
                </a:cubicBezTo>
                <a:close/>
                <a:moveTo>
                  <a:pt x="1560957" y="202502"/>
                </a:moveTo>
                <a:cubicBezTo>
                  <a:pt x="1560957" y="202121"/>
                  <a:pt x="1560671" y="201835"/>
                  <a:pt x="1560290" y="201835"/>
                </a:cubicBezTo>
                <a:cubicBezTo>
                  <a:pt x="1559909" y="201835"/>
                  <a:pt x="1559624" y="202121"/>
                  <a:pt x="1559624" y="202502"/>
                </a:cubicBezTo>
                <a:cubicBezTo>
                  <a:pt x="1559624" y="202883"/>
                  <a:pt x="1559909" y="203168"/>
                  <a:pt x="1560290" y="203168"/>
                </a:cubicBezTo>
                <a:cubicBezTo>
                  <a:pt x="1560671" y="203168"/>
                  <a:pt x="1560957" y="202883"/>
                  <a:pt x="1560957" y="202502"/>
                </a:cubicBezTo>
                <a:close/>
                <a:moveTo>
                  <a:pt x="1619441" y="230981"/>
                </a:moveTo>
                <a:cubicBezTo>
                  <a:pt x="1620774" y="230981"/>
                  <a:pt x="1621822" y="229934"/>
                  <a:pt x="1621822" y="228600"/>
                </a:cubicBezTo>
                <a:cubicBezTo>
                  <a:pt x="1621822" y="227267"/>
                  <a:pt x="1620774" y="226219"/>
                  <a:pt x="1619441" y="226219"/>
                </a:cubicBezTo>
                <a:cubicBezTo>
                  <a:pt x="1618107" y="226219"/>
                  <a:pt x="1617059" y="227267"/>
                  <a:pt x="1617059" y="228600"/>
                </a:cubicBezTo>
                <a:cubicBezTo>
                  <a:pt x="1617155" y="229934"/>
                  <a:pt x="1618202" y="230981"/>
                  <a:pt x="1619441" y="230981"/>
                </a:cubicBezTo>
                <a:close/>
                <a:moveTo>
                  <a:pt x="1676972" y="260318"/>
                </a:moveTo>
                <a:cubicBezTo>
                  <a:pt x="1678210" y="260318"/>
                  <a:pt x="1679162" y="259366"/>
                  <a:pt x="1679162" y="258128"/>
                </a:cubicBezTo>
                <a:cubicBezTo>
                  <a:pt x="1679162" y="256889"/>
                  <a:pt x="1678210" y="255937"/>
                  <a:pt x="1676972" y="255937"/>
                </a:cubicBezTo>
                <a:cubicBezTo>
                  <a:pt x="1675733" y="255937"/>
                  <a:pt x="1674781" y="256889"/>
                  <a:pt x="1674781" y="258128"/>
                </a:cubicBezTo>
                <a:cubicBezTo>
                  <a:pt x="1674781" y="259366"/>
                  <a:pt x="1675733" y="260318"/>
                  <a:pt x="1676972" y="260318"/>
                </a:cubicBezTo>
                <a:close/>
                <a:moveTo>
                  <a:pt x="1732598" y="296513"/>
                </a:moveTo>
                <a:cubicBezTo>
                  <a:pt x="1735550" y="296513"/>
                  <a:pt x="1737932" y="294037"/>
                  <a:pt x="1737932" y="291084"/>
                </a:cubicBezTo>
                <a:cubicBezTo>
                  <a:pt x="1737932" y="288131"/>
                  <a:pt x="1735550" y="285750"/>
                  <a:pt x="1732598" y="285750"/>
                </a:cubicBezTo>
                <a:cubicBezTo>
                  <a:pt x="1729645" y="285750"/>
                  <a:pt x="1727264" y="288131"/>
                  <a:pt x="1727264" y="291179"/>
                </a:cubicBezTo>
                <a:cubicBezTo>
                  <a:pt x="1727264" y="294132"/>
                  <a:pt x="1729645" y="296513"/>
                  <a:pt x="1732598" y="296513"/>
                </a:cubicBezTo>
                <a:close/>
                <a:moveTo>
                  <a:pt x="1786128" y="331756"/>
                </a:moveTo>
                <a:cubicBezTo>
                  <a:pt x="1788509" y="331756"/>
                  <a:pt x="1790510" y="329756"/>
                  <a:pt x="1790510" y="327374"/>
                </a:cubicBezTo>
                <a:cubicBezTo>
                  <a:pt x="1790510" y="324993"/>
                  <a:pt x="1788509" y="322993"/>
                  <a:pt x="1786128" y="322993"/>
                </a:cubicBezTo>
                <a:cubicBezTo>
                  <a:pt x="1783747" y="322993"/>
                  <a:pt x="1781747" y="324993"/>
                  <a:pt x="1781747" y="327374"/>
                </a:cubicBezTo>
                <a:cubicBezTo>
                  <a:pt x="1781842" y="329756"/>
                  <a:pt x="1783747" y="331756"/>
                  <a:pt x="1786128" y="331756"/>
                </a:cubicBezTo>
                <a:close/>
                <a:moveTo>
                  <a:pt x="1837468" y="376333"/>
                </a:moveTo>
                <a:cubicBezTo>
                  <a:pt x="1842707" y="376333"/>
                  <a:pt x="1846993" y="372047"/>
                  <a:pt x="1846993" y="366713"/>
                </a:cubicBezTo>
                <a:cubicBezTo>
                  <a:pt x="1846993" y="361379"/>
                  <a:pt x="1842707" y="357188"/>
                  <a:pt x="1837373" y="357188"/>
                </a:cubicBezTo>
                <a:cubicBezTo>
                  <a:pt x="1832134" y="357188"/>
                  <a:pt x="1827848" y="361474"/>
                  <a:pt x="1827848" y="366808"/>
                </a:cubicBezTo>
                <a:cubicBezTo>
                  <a:pt x="1827848" y="372047"/>
                  <a:pt x="1832229" y="376333"/>
                  <a:pt x="1837468" y="376333"/>
                </a:cubicBezTo>
                <a:close/>
                <a:moveTo>
                  <a:pt x="1886331" y="416338"/>
                </a:moveTo>
                <a:cubicBezTo>
                  <a:pt x="1890332" y="416338"/>
                  <a:pt x="1893570" y="413099"/>
                  <a:pt x="1893570" y="409099"/>
                </a:cubicBezTo>
                <a:cubicBezTo>
                  <a:pt x="1893570" y="405098"/>
                  <a:pt x="1890332" y="401860"/>
                  <a:pt x="1886331" y="401955"/>
                </a:cubicBezTo>
                <a:cubicBezTo>
                  <a:pt x="1882331" y="401955"/>
                  <a:pt x="1879092" y="405194"/>
                  <a:pt x="1879187" y="409194"/>
                </a:cubicBezTo>
                <a:cubicBezTo>
                  <a:pt x="1879092" y="413099"/>
                  <a:pt x="1882331" y="416338"/>
                  <a:pt x="1886331" y="416338"/>
                </a:cubicBezTo>
                <a:close/>
                <a:moveTo>
                  <a:pt x="1932527" y="458819"/>
                </a:moveTo>
                <a:cubicBezTo>
                  <a:pt x="1935004" y="458819"/>
                  <a:pt x="1937099" y="456819"/>
                  <a:pt x="1937004" y="454247"/>
                </a:cubicBezTo>
                <a:cubicBezTo>
                  <a:pt x="1937004" y="451771"/>
                  <a:pt x="1935004" y="449675"/>
                  <a:pt x="1932432" y="449771"/>
                </a:cubicBezTo>
                <a:cubicBezTo>
                  <a:pt x="1929956" y="449771"/>
                  <a:pt x="1927860" y="451771"/>
                  <a:pt x="1927955" y="454343"/>
                </a:cubicBezTo>
                <a:cubicBezTo>
                  <a:pt x="1928051" y="456819"/>
                  <a:pt x="1930051" y="458819"/>
                  <a:pt x="1932527" y="458819"/>
                </a:cubicBezTo>
                <a:close/>
                <a:moveTo>
                  <a:pt x="1975961" y="506730"/>
                </a:moveTo>
                <a:cubicBezTo>
                  <a:pt x="1978438" y="506730"/>
                  <a:pt x="1980438" y="504730"/>
                  <a:pt x="1980438" y="502158"/>
                </a:cubicBezTo>
                <a:cubicBezTo>
                  <a:pt x="1980438" y="499682"/>
                  <a:pt x="1978438" y="497681"/>
                  <a:pt x="1975866" y="497681"/>
                </a:cubicBezTo>
                <a:cubicBezTo>
                  <a:pt x="1973389" y="497681"/>
                  <a:pt x="1971389" y="499777"/>
                  <a:pt x="1971389" y="502253"/>
                </a:cubicBezTo>
                <a:cubicBezTo>
                  <a:pt x="1971485" y="504730"/>
                  <a:pt x="1973485" y="506730"/>
                  <a:pt x="1975961" y="506730"/>
                </a:cubicBezTo>
                <a:close/>
                <a:moveTo>
                  <a:pt x="2016443" y="555498"/>
                </a:moveTo>
                <a:cubicBezTo>
                  <a:pt x="2018062" y="555498"/>
                  <a:pt x="2019300" y="554260"/>
                  <a:pt x="2019300" y="552641"/>
                </a:cubicBezTo>
                <a:cubicBezTo>
                  <a:pt x="2019300" y="551117"/>
                  <a:pt x="2018062" y="549783"/>
                  <a:pt x="2016443" y="549783"/>
                </a:cubicBezTo>
                <a:cubicBezTo>
                  <a:pt x="2014823" y="549783"/>
                  <a:pt x="2013585" y="551117"/>
                  <a:pt x="2013585" y="552641"/>
                </a:cubicBezTo>
                <a:cubicBezTo>
                  <a:pt x="2013585" y="554165"/>
                  <a:pt x="2014918" y="555498"/>
                  <a:pt x="2016443" y="555498"/>
                </a:cubicBezTo>
                <a:close/>
                <a:moveTo>
                  <a:pt x="2053876" y="611696"/>
                </a:moveTo>
                <a:cubicBezTo>
                  <a:pt x="2057400" y="611696"/>
                  <a:pt x="2060258" y="608838"/>
                  <a:pt x="2060258" y="605314"/>
                </a:cubicBezTo>
                <a:cubicBezTo>
                  <a:pt x="2060258" y="601790"/>
                  <a:pt x="2057400" y="598932"/>
                  <a:pt x="2053876" y="598932"/>
                </a:cubicBezTo>
                <a:cubicBezTo>
                  <a:pt x="2050352" y="598932"/>
                  <a:pt x="2047494" y="601790"/>
                  <a:pt x="2047494" y="605314"/>
                </a:cubicBezTo>
                <a:cubicBezTo>
                  <a:pt x="2047494" y="608933"/>
                  <a:pt x="2050352" y="611791"/>
                  <a:pt x="2053876" y="611696"/>
                </a:cubicBezTo>
                <a:close/>
                <a:moveTo>
                  <a:pt x="2088071" y="665131"/>
                </a:moveTo>
                <a:cubicBezTo>
                  <a:pt x="2090738" y="665131"/>
                  <a:pt x="2092928" y="662940"/>
                  <a:pt x="2092928" y="660273"/>
                </a:cubicBezTo>
                <a:cubicBezTo>
                  <a:pt x="2092928" y="657606"/>
                  <a:pt x="2090738" y="655415"/>
                  <a:pt x="2088071" y="655415"/>
                </a:cubicBezTo>
                <a:cubicBezTo>
                  <a:pt x="2085404" y="655415"/>
                  <a:pt x="2083213" y="657606"/>
                  <a:pt x="2083213" y="660273"/>
                </a:cubicBezTo>
                <a:cubicBezTo>
                  <a:pt x="2083213" y="662940"/>
                  <a:pt x="2085404" y="665131"/>
                  <a:pt x="2088071" y="665131"/>
                </a:cubicBezTo>
                <a:close/>
                <a:moveTo>
                  <a:pt x="2118932" y="721900"/>
                </a:moveTo>
                <a:cubicBezTo>
                  <a:pt x="2121599" y="721900"/>
                  <a:pt x="2123789" y="719709"/>
                  <a:pt x="2123789" y="717042"/>
                </a:cubicBezTo>
                <a:cubicBezTo>
                  <a:pt x="2123789" y="714375"/>
                  <a:pt x="2121599" y="712184"/>
                  <a:pt x="2118932" y="712184"/>
                </a:cubicBezTo>
                <a:cubicBezTo>
                  <a:pt x="2116265" y="712184"/>
                  <a:pt x="2114074" y="714375"/>
                  <a:pt x="2114074" y="717042"/>
                </a:cubicBezTo>
                <a:cubicBezTo>
                  <a:pt x="2114074" y="719804"/>
                  <a:pt x="2116265" y="721900"/>
                  <a:pt x="2118932" y="721900"/>
                </a:cubicBezTo>
                <a:close/>
                <a:moveTo>
                  <a:pt x="2146268" y="778478"/>
                </a:moveTo>
                <a:cubicBezTo>
                  <a:pt x="2147888" y="778478"/>
                  <a:pt x="2149126" y="777240"/>
                  <a:pt x="2149126" y="775621"/>
                </a:cubicBezTo>
                <a:cubicBezTo>
                  <a:pt x="2149126" y="774002"/>
                  <a:pt x="2147888" y="772763"/>
                  <a:pt x="2146268" y="772763"/>
                </a:cubicBezTo>
                <a:cubicBezTo>
                  <a:pt x="2144649" y="772763"/>
                  <a:pt x="2143411" y="774002"/>
                  <a:pt x="2143411" y="775621"/>
                </a:cubicBezTo>
                <a:cubicBezTo>
                  <a:pt x="2143506" y="777240"/>
                  <a:pt x="2144744" y="778478"/>
                  <a:pt x="2146268" y="778478"/>
                </a:cubicBezTo>
                <a:close/>
                <a:moveTo>
                  <a:pt x="2170176" y="841248"/>
                </a:moveTo>
                <a:cubicBezTo>
                  <a:pt x="2173224" y="841248"/>
                  <a:pt x="2175701" y="838772"/>
                  <a:pt x="2175701" y="835724"/>
                </a:cubicBezTo>
                <a:cubicBezTo>
                  <a:pt x="2175701" y="832676"/>
                  <a:pt x="2173224" y="830199"/>
                  <a:pt x="2170176" y="830199"/>
                </a:cubicBezTo>
                <a:cubicBezTo>
                  <a:pt x="2167128" y="830199"/>
                  <a:pt x="2164652" y="832676"/>
                  <a:pt x="2164652" y="835724"/>
                </a:cubicBezTo>
                <a:cubicBezTo>
                  <a:pt x="2164556" y="838772"/>
                  <a:pt x="2167128" y="841248"/>
                  <a:pt x="2170176" y="841248"/>
                </a:cubicBezTo>
                <a:close/>
                <a:moveTo>
                  <a:pt x="2200370" y="897160"/>
                </a:moveTo>
                <a:cubicBezTo>
                  <a:pt x="2200370" y="891635"/>
                  <a:pt x="2195798" y="887159"/>
                  <a:pt x="2190274" y="887159"/>
                </a:cubicBezTo>
                <a:cubicBezTo>
                  <a:pt x="2184749" y="887159"/>
                  <a:pt x="2180177" y="891731"/>
                  <a:pt x="2180273" y="897255"/>
                </a:cubicBezTo>
                <a:cubicBezTo>
                  <a:pt x="2180273" y="902780"/>
                  <a:pt x="2184845" y="907352"/>
                  <a:pt x="2190369" y="907256"/>
                </a:cubicBezTo>
                <a:cubicBezTo>
                  <a:pt x="2195894" y="907256"/>
                  <a:pt x="2200466" y="902684"/>
                  <a:pt x="2200370" y="897160"/>
                </a:cubicBezTo>
                <a:close/>
                <a:moveTo>
                  <a:pt x="2206847" y="954119"/>
                </a:moveTo>
                <a:cubicBezTo>
                  <a:pt x="2203799" y="954119"/>
                  <a:pt x="2201323" y="956596"/>
                  <a:pt x="2201323" y="959644"/>
                </a:cubicBezTo>
                <a:cubicBezTo>
                  <a:pt x="2201323" y="962692"/>
                  <a:pt x="2203799" y="965168"/>
                  <a:pt x="2206847" y="965168"/>
                </a:cubicBezTo>
                <a:cubicBezTo>
                  <a:pt x="2209895" y="965168"/>
                  <a:pt x="2212372" y="962692"/>
                  <a:pt x="2212372" y="959644"/>
                </a:cubicBezTo>
                <a:cubicBezTo>
                  <a:pt x="2212372" y="956596"/>
                  <a:pt x="2209895" y="954119"/>
                  <a:pt x="2206847" y="954119"/>
                </a:cubicBezTo>
                <a:close/>
                <a:moveTo>
                  <a:pt x="2225135" y="1023080"/>
                </a:moveTo>
                <a:cubicBezTo>
                  <a:pt x="2225135" y="1020032"/>
                  <a:pt x="2222659" y="1017556"/>
                  <a:pt x="2219611" y="1017556"/>
                </a:cubicBezTo>
                <a:cubicBezTo>
                  <a:pt x="2216563" y="1017556"/>
                  <a:pt x="2214086" y="1020032"/>
                  <a:pt x="2214086" y="1023080"/>
                </a:cubicBezTo>
                <a:cubicBezTo>
                  <a:pt x="2214086" y="1026128"/>
                  <a:pt x="2216563" y="1028605"/>
                  <a:pt x="2219611" y="1028605"/>
                </a:cubicBezTo>
                <a:cubicBezTo>
                  <a:pt x="2222659" y="1028605"/>
                  <a:pt x="2225135" y="1026128"/>
                  <a:pt x="2225135" y="1023080"/>
                </a:cubicBezTo>
                <a:close/>
                <a:moveTo>
                  <a:pt x="2223230" y="1087184"/>
                </a:moveTo>
                <a:cubicBezTo>
                  <a:pt x="2223230" y="1090041"/>
                  <a:pt x="2225612" y="1092327"/>
                  <a:pt x="2228469" y="1092327"/>
                </a:cubicBezTo>
                <a:cubicBezTo>
                  <a:pt x="2231327" y="1092327"/>
                  <a:pt x="2233708" y="1089946"/>
                  <a:pt x="2233613" y="1087088"/>
                </a:cubicBezTo>
                <a:cubicBezTo>
                  <a:pt x="2233613" y="1084231"/>
                  <a:pt x="2231231" y="1081945"/>
                  <a:pt x="2228374" y="1081945"/>
                </a:cubicBezTo>
                <a:cubicBezTo>
                  <a:pt x="2225612" y="1081945"/>
                  <a:pt x="2223230" y="1084231"/>
                  <a:pt x="2223230" y="1087184"/>
                </a:cubicBezTo>
                <a:close/>
                <a:moveTo>
                  <a:pt x="2227802" y="1151573"/>
                </a:moveTo>
                <a:cubicBezTo>
                  <a:pt x="2227802" y="1154716"/>
                  <a:pt x="2230374" y="1157288"/>
                  <a:pt x="2233517" y="1157288"/>
                </a:cubicBezTo>
                <a:cubicBezTo>
                  <a:pt x="2236661" y="1157288"/>
                  <a:pt x="2239232" y="1154716"/>
                  <a:pt x="2239232" y="1151573"/>
                </a:cubicBezTo>
                <a:cubicBezTo>
                  <a:pt x="2239232" y="1148429"/>
                  <a:pt x="2236661" y="1145858"/>
                  <a:pt x="2233517" y="1145858"/>
                </a:cubicBezTo>
                <a:cubicBezTo>
                  <a:pt x="2230374" y="1145858"/>
                  <a:pt x="2227802" y="1148429"/>
                  <a:pt x="2227802" y="1151573"/>
                </a:cubicBezTo>
                <a:close/>
                <a:moveTo>
                  <a:pt x="2234756" y="1210532"/>
                </a:moveTo>
                <a:cubicBezTo>
                  <a:pt x="2231612" y="1210532"/>
                  <a:pt x="2229041" y="1213104"/>
                  <a:pt x="2229041" y="1216247"/>
                </a:cubicBezTo>
                <a:cubicBezTo>
                  <a:pt x="2229041" y="1219391"/>
                  <a:pt x="2231612" y="1221962"/>
                  <a:pt x="2234756" y="1221962"/>
                </a:cubicBezTo>
                <a:cubicBezTo>
                  <a:pt x="2237899" y="1221962"/>
                  <a:pt x="2240471" y="1219391"/>
                  <a:pt x="2240471" y="1216247"/>
                </a:cubicBezTo>
                <a:cubicBezTo>
                  <a:pt x="2240375" y="1213104"/>
                  <a:pt x="2237899" y="1210532"/>
                  <a:pt x="2234756" y="1210532"/>
                </a:cubicBezTo>
                <a:close/>
                <a:moveTo>
                  <a:pt x="2232089" y="1274921"/>
                </a:moveTo>
                <a:cubicBezTo>
                  <a:pt x="2228850" y="1274921"/>
                  <a:pt x="2226183" y="1277588"/>
                  <a:pt x="2226183" y="1280827"/>
                </a:cubicBezTo>
                <a:cubicBezTo>
                  <a:pt x="2226183" y="1284065"/>
                  <a:pt x="2228850" y="1286732"/>
                  <a:pt x="2232089" y="1286732"/>
                </a:cubicBezTo>
                <a:cubicBezTo>
                  <a:pt x="2235327" y="1286732"/>
                  <a:pt x="2237994" y="1284065"/>
                  <a:pt x="2237899" y="1280827"/>
                </a:cubicBezTo>
                <a:cubicBezTo>
                  <a:pt x="2237899" y="1277588"/>
                  <a:pt x="2235327" y="1274921"/>
                  <a:pt x="2232089" y="1274921"/>
                </a:cubicBezTo>
                <a:close/>
                <a:moveTo>
                  <a:pt x="2225516" y="1339977"/>
                </a:moveTo>
                <a:cubicBezTo>
                  <a:pt x="2222659" y="1339977"/>
                  <a:pt x="2220373" y="1342358"/>
                  <a:pt x="2220373" y="1345216"/>
                </a:cubicBezTo>
                <a:cubicBezTo>
                  <a:pt x="2220373" y="1348073"/>
                  <a:pt x="2222754" y="1350359"/>
                  <a:pt x="2225612" y="1350359"/>
                </a:cubicBezTo>
                <a:cubicBezTo>
                  <a:pt x="2228469" y="1350359"/>
                  <a:pt x="2230755" y="1347978"/>
                  <a:pt x="2230755" y="1345121"/>
                </a:cubicBezTo>
                <a:cubicBezTo>
                  <a:pt x="2230755" y="1342263"/>
                  <a:pt x="2228374" y="1339977"/>
                  <a:pt x="2225516" y="1339977"/>
                </a:cubicBezTo>
                <a:close/>
                <a:moveTo>
                  <a:pt x="2215134" y="1405128"/>
                </a:moveTo>
                <a:cubicBezTo>
                  <a:pt x="2213039" y="1405128"/>
                  <a:pt x="2211324" y="1406843"/>
                  <a:pt x="2211324" y="1409033"/>
                </a:cubicBezTo>
                <a:cubicBezTo>
                  <a:pt x="2211324" y="1411129"/>
                  <a:pt x="2213039" y="1412843"/>
                  <a:pt x="2215134" y="1412843"/>
                </a:cubicBezTo>
                <a:cubicBezTo>
                  <a:pt x="2217325" y="1412843"/>
                  <a:pt x="2219039" y="1411129"/>
                  <a:pt x="2219039" y="1408938"/>
                </a:cubicBezTo>
                <a:cubicBezTo>
                  <a:pt x="2219039" y="1406843"/>
                  <a:pt x="2217325" y="1405128"/>
                  <a:pt x="2215134" y="1405128"/>
                </a:cubicBezTo>
                <a:close/>
                <a:moveTo>
                  <a:pt x="2201037" y="1464183"/>
                </a:moveTo>
                <a:cubicBezTo>
                  <a:pt x="2196656" y="1464183"/>
                  <a:pt x="2193131" y="1467707"/>
                  <a:pt x="2193131" y="1472089"/>
                </a:cubicBezTo>
                <a:cubicBezTo>
                  <a:pt x="2193131" y="1476470"/>
                  <a:pt x="2196751" y="1479995"/>
                  <a:pt x="2201037" y="1479995"/>
                </a:cubicBezTo>
                <a:cubicBezTo>
                  <a:pt x="2205419" y="1479995"/>
                  <a:pt x="2208943" y="1476375"/>
                  <a:pt x="2208848" y="1472089"/>
                </a:cubicBezTo>
                <a:cubicBezTo>
                  <a:pt x="2208848" y="1467707"/>
                  <a:pt x="2205323" y="1464183"/>
                  <a:pt x="2201037" y="1464183"/>
                </a:cubicBezTo>
                <a:close/>
                <a:moveTo>
                  <a:pt x="2183130" y="1528667"/>
                </a:moveTo>
                <a:cubicBezTo>
                  <a:pt x="2180082" y="1528667"/>
                  <a:pt x="2177606" y="1531144"/>
                  <a:pt x="2177606" y="1534192"/>
                </a:cubicBezTo>
                <a:cubicBezTo>
                  <a:pt x="2177606" y="1537240"/>
                  <a:pt x="2180082" y="1539716"/>
                  <a:pt x="2183130" y="1539716"/>
                </a:cubicBezTo>
                <a:cubicBezTo>
                  <a:pt x="2186178" y="1539716"/>
                  <a:pt x="2188655" y="1537240"/>
                  <a:pt x="2188655" y="1534192"/>
                </a:cubicBezTo>
                <a:cubicBezTo>
                  <a:pt x="2188655" y="1531144"/>
                  <a:pt x="2186178" y="1528667"/>
                  <a:pt x="2183130" y="1528667"/>
                </a:cubicBezTo>
                <a:close/>
                <a:moveTo>
                  <a:pt x="2161508" y="1592294"/>
                </a:moveTo>
                <a:cubicBezTo>
                  <a:pt x="2159984" y="1592294"/>
                  <a:pt x="2158651" y="1593628"/>
                  <a:pt x="2158651" y="1595152"/>
                </a:cubicBezTo>
                <a:cubicBezTo>
                  <a:pt x="2158651" y="1596676"/>
                  <a:pt x="2159889" y="1598009"/>
                  <a:pt x="2161508" y="1598009"/>
                </a:cubicBezTo>
                <a:cubicBezTo>
                  <a:pt x="2163128" y="1598009"/>
                  <a:pt x="2164366" y="1596771"/>
                  <a:pt x="2164366" y="1595152"/>
                </a:cubicBezTo>
                <a:cubicBezTo>
                  <a:pt x="2164366" y="1593533"/>
                  <a:pt x="2163128" y="1592294"/>
                  <a:pt x="2161508" y="1592294"/>
                </a:cubicBezTo>
                <a:close/>
                <a:moveTo>
                  <a:pt x="2136362" y="1651826"/>
                </a:moveTo>
                <a:cubicBezTo>
                  <a:pt x="2134743" y="1651826"/>
                  <a:pt x="2133505" y="1653159"/>
                  <a:pt x="2133505" y="1654683"/>
                </a:cubicBezTo>
                <a:cubicBezTo>
                  <a:pt x="2133505" y="1656302"/>
                  <a:pt x="2134838" y="1657541"/>
                  <a:pt x="2136362" y="1657541"/>
                </a:cubicBezTo>
                <a:cubicBezTo>
                  <a:pt x="2137982" y="1657541"/>
                  <a:pt x="2139220" y="1656302"/>
                  <a:pt x="2139220" y="1654683"/>
                </a:cubicBezTo>
                <a:cubicBezTo>
                  <a:pt x="2139220" y="1653159"/>
                  <a:pt x="2137886" y="1651826"/>
                  <a:pt x="2136362" y="1651826"/>
                </a:cubicBezTo>
                <a:close/>
                <a:moveTo>
                  <a:pt x="2107597" y="1708785"/>
                </a:moveTo>
                <a:cubicBezTo>
                  <a:pt x="2105501" y="1708785"/>
                  <a:pt x="2103787" y="1710500"/>
                  <a:pt x="2103787" y="1712690"/>
                </a:cubicBezTo>
                <a:cubicBezTo>
                  <a:pt x="2103787" y="1714786"/>
                  <a:pt x="2105597" y="1716500"/>
                  <a:pt x="2107692" y="1716500"/>
                </a:cubicBezTo>
                <a:cubicBezTo>
                  <a:pt x="2109883" y="1716500"/>
                  <a:pt x="2111597" y="1714786"/>
                  <a:pt x="2111502" y="1712595"/>
                </a:cubicBezTo>
                <a:cubicBezTo>
                  <a:pt x="2111502" y="1710500"/>
                  <a:pt x="2109692" y="1708785"/>
                  <a:pt x="2107597" y="1708785"/>
                </a:cubicBezTo>
                <a:close/>
                <a:moveTo>
                  <a:pt x="2075498" y="1766411"/>
                </a:moveTo>
                <a:cubicBezTo>
                  <a:pt x="2074164" y="1766411"/>
                  <a:pt x="2073116" y="1767459"/>
                  <a:pt x="2073116" y="1768793"/>
                </a:cubicBezTo>
                <a:cubicBezTo>
                  <a:pt x="2073116" y="1770126"/>
                  <a:pt x="2074164" y="1771174"/>
                  <a:pt x="2075498" y="1771174"/>
                </a:cubicBezTo>
                <a:cubicBezTo>
                  <a:pt x="2076831" y="1771174"/>
                  <a:pt x="2077784" y="1770126"/>
                  <a:pt x="2077784" y="1768793"/>
                </a:cubicBezTo>
                <a:cubicBezTo>
                  <a:pt x="2077784" y="1767459"/>
                  <a:pt x="2076736" y="1766411"/>
                  <a:pt x="2075498" y="1766411"/>
                </a:cubicBezTo>
                <a:close/>
                <a:moveTo>
                  <a:pt x="2040064" y="1820513"/>
                </a:moveTo>
                <a:cubicBezTo>
                  <a:pt x="2038826" y="1820513"/>
                  <a:pt x="2037683" y="1821561"/>
                  <a:pt x="2037683" y="1822895"/>
                </a:cubicBezTo>
                <a:cubicBezTo>
                  <a:pt x="2037683" y="1824133"/>
                  <a:pt x="2038731" y="1825181"/>
                  <a:pt x="2040064" y="1825181"/>
                </a:cubicBezTo>
                <a:cubicBezTo>
                  <a:pt x="2041398" y="1825181"/>
                  <a:pt x="2042446" y="1824133"/>
                  <a:pt x="2042446" y="1822799"/>
                </a:cubicBezTo>
                <a:cubicBezTo>
                  <a:pt x="2042351" y="1821561"/>
                  <a:pt x="2041303" y="1820513"/>
                  <a:pt x="2040064" y="1820513"/>
                </a:cubicBezTo>
                <a:close/>
                <a:moveTo>
                  <a:pt x="2001488" y="1873758"/>
                </a:moveTo>
                <a:cubicBezTo>
                  <a:pt x="2000917" y="1873758"/>
                  <a:pt x="2000441" y="1874234"/>
                  <a:pt x="2000441" y="1874806"/>
                </a:cubicBezTo>
                <a:cubicBezTo>
                  <a:pt x="2000441" y="1875377"/>
                  <a:pt x="2000917" y="1875854"/>
                  <a:pt x="2001488" y="1875854"/>
                </a:cubicBezTo>
                <a:cubicBezTo>
                  <a:pt x="2002060" y="1875854"/>
                  <a:pt x="2002536" y="1875377"/>
                  <a:pt x="2002441" y="1874806"/>
                </a:cubicBezTo>
                <a:cubicBezTo>
                  <a:pt x="2002441" y="1874139"/>
                  <a:pt x="2002060" y="1873663"/>
                  <a:pt x="2001488" y="1873758"/>
                </a:cubicBezTo>
                <a:close/>
                <a:moveTo>
                  <a:pt x="1959769" y="1922145"/>
                </a:moveTo>
                <a:cubicBezTo>
                  <a:pt x="1958626" y="1922145"/>
                  <a:pt x="1957768" y="1923098"/>
                  <a:pt x="1957768" y="1924145"/>
                </a:cubicBezTo>
                <a:cubicBezTo>
                  <a:pt x="1957768" y="1925288"/>
                  <a:pt x="1958626" y="1926146"/>
                  <a:pt x="1959769" y="1926146"/>
                </a:cubicBezTo>
                <a:cubicBezTo>
                  <a:pt x="1960912" y="1926146"/>
                  <a:pt x="1961769" y="1925193"/>
                  <a:pt x="1961769" y="1924145"/>
                </a:cubicBezTo>
                <a:cubicBezTo>
                  <a:pt x="1961864" y="1923098"/>
                  <a:pt x="1960912" y="1922145"/>
                  <a:pt x="1959769" y="1922145"/>
                </a:cubicBezTo>
                <a:close/>
                <a:moveTo>
                  <a:pt x="1915287" y="1969389"/>
                </a:moveTo>
                <a:cubicBezTo>
                  <a:pt x="1914335" y="1969389"/>
                  <a:pt x="1913573" y="1970151"/>
                  <a:pt x="1913573" y="1971104"/>
                </a:cubicBezTo>
                <a:cubicBezTo>
                  <a:pt x="1913573" y="1972056"/>
                  <a:pt x="1914335" y="1972818"/>
                  <a:pt x="1915287" y="1972818"/>
                </a:cubicBezTo>
                <a:cubicBezTo>
                  <a:pt x="1916239" y="1972818"/>
                  <a:pt x="1916906" y="1972056"/>
                  <a:pt x="1916906" y="1971104"/>
                </a:cubicBezTo>
                <a:cubicBezTo>
                  <a:pt x="1917002" y="1970151"/>
                  <a:pt x="1916239" y="1969389"/>
                  <a:pt x="1915287" y="1969389"/>
                </a:cubicBezTo>
                <a:close/>
                <a:moveTo>
                  <a:pt x="1868043" y="2013585"/>
                </a:moveTo>
                <a:cubicBezTo>
                  <a:pt x="1867091" y="2013585"/>
                  <a:pt x="1866329" y="2014347"/>
                  <a:pt x="1866424" y="2015300"/>
                </a:cubicBezTo>
                <a:cubicBezTo>
                  <a:pt x="1866424" y="2016252"/>
                  <a:pt x="1867186" y="2017014"/>
                  <a:pt x="1868138" y="2017014"/>
                </a:cubicBezTo>
                <a:cubicBezTo>
                  <a:pt x="1869091" y="2017014"/>
                  <a:pt x="1869853" y="2016252"/>
                  <a:pt x="1869853" y="2015300"/>
                </a:cubicBezTo>
                <a:cubicBezTo>
                  <a:pt x="1869758" y="2014347"/>
                  <a:pt x="1868996" y="2013585"/>
                  <a:pt x="1868043" y="2013585"/>
                </a:cubicBezTo>
                <a:close/>
                <a:moveTo>
                  <a:pt x="1818323" y="2055114"/>
                </a:moveTo>
                <a:cubicBezTo>
                  <a:pt x="1817561" y="2055114"/>
                  <a:pt x="1816989" y="2055686"/>
                  <a:pt x="1816989" y="2056448"/>
                </a:cubicBezTo>
                <a:cubicBezTo>
                  <a:pt x="1816989" y="2057210"/>
                  <a:pt x="1817561" y="2057781"/>
                  <a:pt x="1818323" y="2057781"/>
                </a:cubicBezTo>
                <a:cubicBezTo>
                  <a:pt x="1819085" y="2057781"/>
                  <a:pt x="1819656" y="2057210"/>
                  <a:pt x="1819656" y="2056448"/>
                </a:cubicBezTo>
                <a:cubicBezTo>
                  <a:pt x="1819656" y="2055686"/>
                  <a:pt x="1818989" y="2055114"/>
                  <a:pt x="1818323" y="2055114"/>
                </a:cubicBezTo>
                <a:close/>
                <a:moveTo>
                  <a:pt x="1766126" y="2093881"/>
                </a:moveTo>
                <a:cubicBezTo>
                  <a:pt x="1765649" y="2093881"/>
                  <a:pt x="1765268" y="2094262"/>
                  <a:pt x="1765268" y="2094738"/>
                </a:cubicBezTo>
                <a:cubicBezTo>
                  <a:pt x="1765268" y="2095214"/>
                  <a:pt x="1765649" y="2095595"/>
                  <a:pt x="1766126" y="2095595"/>
                </a:cubicBezTo>
                <a:cubicBezTo>
                  <a:pt x="1766602" y="2095595"/>
                  <a:pt x="1766983" y="2095214"/>
                  <a:pt x="1766983" y="2094738"/>
                </a:cubicBezTo>
                <a:cubicBezTo>
                  <a:pt x="1766983" y="2094262"/>
                  <a:pt x="1766602" y="2093881"/>
                  <a:pt x="1766126" y="2093881"/>
                </a:cubicBezTo>
                <a:close/>
                <a:moveTo>
                  <a:pt x="1711738" y="2128838"/>
                </a:moveTo>
                <a:cubicBezTo>
                  <a:pt x="1711262" y="2128838"/>
                  <a:pt x="1710881" y="2129219"/>
                  <a:pt x="1710881" y="2129695"/>
                </a:cubicBezTo>
                <a:cubicBezTo>
                  <a:pt x="1710881" y="2130171"/>
                  <a:pt x="1711262" y="2130552"/>
                  <a:pt x="1711738" y="2130552"/>
                </a:cubicBezTo>
                <a:cubicBezTo>
                  <a:pt x="1712214" y="2130552"/>
                  <a:pt x="1712595" y="2130171"/>
                  <a:pt x="1712595" y="2129695"/>
                </a:cubicBezTo>
                <a:cubicBezTo>
                  <a:pt x="1712595" y="2129219"/>
                  <a:pt x="1712214" y="2128838"/>
                  <a:pt x="1711738" y="2128838"/>
                </a:cubicBezTo>
                <a:close/>
                <a:moveTo>
                  <a:pt x="1655350" y="2159508"/>
                </a:moveTo>
                <a:cubicBezTo>
                  <a:pt x="1654397" y="2159508"/>
                  <a:pt x="1653540" y="2160365"/>
                  <a:pt x="1653540" y="2161318"/>
                </a:cubicBezTo>
                <a:cubicBezTo>
                  <a:pt x="1653540" y="2162270"/>
                  <a:pt x="1654397" y="2163128"/>
                  <a:pt x="1655350" y="2163128"/>
                </a:cubicBezTo>
                <a:cubicBezTo>
                  <a:pt x="1656398" y="2163128"/>
                  <a:pt x="1657160" y="2162270"/>
                  <a:pt x="1657160" y="2161318"/>
                </a:cubicBezTo>
                <a:cubicBezTo>
                  <a:pt x="1657255" y="2160365"/>
                  <a:pt x="1656398" y="2159508"/>
                  <a:pt x="1655350" y="2159508"/>
                </a:cubicBezTo>
                <a:close/>
                <a:moveTo>
                  <a:pt x="1597247" y="2188464"/>
                </a:moveTo>
                <a:cubicBezTo>
                  <a:pt x="1596581" y="2188464"/>
                  <a:pt x="1596104" y="2189036"/>
                  <a:pt x="1596104" y="2189607"/>
                </a:cubicBezTo>
                <a:cubicBezTo>
                  <a:pt x="1596104" y="2190274"/>
                  <a:pt x="1596676" y="2190750"/>
                  <a:pt x="1597247" y="2190750"/>
                </a:cubicBezTo>
                <a:cubicBezTo>
                  <a:pt x="1597914" y="2190750"/>
                  <a:pt x="1598390" y="2190179"/>
                  <a:pt x="1598390" y="2189607"/>
                </a:cubicBezTo>
                <a:cubicBezTo>
                  <a:pt x="1598390" y="2189036"/>
                  <a:pt x="1597914" y="2188464"/>
                  <a:pt x="1597247" y="2188464"/>
                </a:cubicBezTo>
                <a:close/>
                <a:moveTo>
                  <a:pt x="1539335" y="2214372"/>
                </a:moveTo>
                <a:cubicBezTo>
                  <a:pt x="1539335" y="2213324"/>
                  <a:pt x="1538478" y="2212562"/>
                  <a:pt x="1537430" y="2212562"/>
                </a:cubicBezTo>
                <a:cubicBezTo>
                  <a:pt x="1536383" y="2212562"/>
                  <a:pt x="1535621" y="2213420"/>
                  <a:pt x="1535621" y="2214372"/>
                </a:cubicBezTo>
                <a:cubicBezTo>
                  <a:pt x="1535621" y="2215420"/>
                  <a:pt x="1536478" y="2216182"/>
                  <a:pt x="1537526" y="2216182"/>
                </a:cubicBezTo>
                <a:cubicBezTo>
                  <a:pt x="1538573" y="2216182"/>
                  <a:pt x="1539335" y="2215420"/>
                  <a:pt x="1539335" y="2214372"/>
                </a:cubicBezTo>
                <a:close/>
                <a:moveTo>
                  <a:pt x="1477232" y="2235518"/>
                </a:moveTo>
                <a:cubicBezTo>
                  <a:pt x="1477232" y="2235041"/>
                  <a:pt x="1476851" y="2234660"/>
                  <a:pt x="1476375" y="2234660"/>
                </a:cubicBezTo>
                <a:cubicBezTo>
                  <a:pt x="1475899" y="2234660"/>
                  <a:pt x="1475518" y="2235041"/>
                  <a:pt x="1475518" y="2235518"/>
                </a:cubicBezTo>
                <a:cubicBezTo>
                  <a:pt x="1475518" y="2235994"/>
                  <a:pt x="1475899" y="2236375"/>
                  <a:pt x="1476375" y="2236375"/>
                </a:cubicBezTo>
                <a:cubicBezTo>
                  <a:pt x="1476851" y="2236375"/>
                  <a:pt x="1477232" y="2235994"/>
                  <a:pt x="1477232" y="2235518"/>
                </a:cubicBezTo>
                <a:close/>
                <a:moveTo>
                  <a:pt x="1414082" y="2251901"/>
                </a:moveTo>
                <a:cubicBezTo>
                  <a:pt x="1413510" y="2251901"/>
                  <a:pt x="1413129" y="2252377"/>
                  <a:pt x="1413129" y="2252948"/>
                </a:cubicBezTo>
                <a:cubicBezTo>
                  <a:pt x="1413129" y="2253520"/>
                  <a:pt x="1413605" y="2253996"/>
                  <a:pt x="1414177" y="2253996"/>
                </a:cubicBezTo>
                <a:cubicBezTo>
                  <a:pt x="1414748" y="2253996"/>
                  <a:pt x="1415225" y="2253520"/>
                  <a:pt x="1415129" y="2252948"/>
                </a:cubicBezTo>
                <a:cubicBezTo>
                  <a:pt x="1415129" y="2252377"/>
                  <a:pt x="1414653" y="2251901"/>
                  <a:pt x="1414082" y="2251901"/>
                </a:cubicBezTo>
                <a:close/>
                <a:moveTo>
                  <a:pt x="1350931" y="2265617"/>
                </a:moveTo>
                <a:cubicBezTo>
                  <a:pt x="1350359" y="2265617"/>
                  <a:pt x="1349883" y="2266093"/>
                  <a:pt x="1349883" y="2266664"/>
                </a:cubicBezTo>
                <a:cubicBezTo>
                  <a:pt x="1349883" y="2267236"/>
                  <a:pt x="1350359" y="2267712"/>
                  <a:pt x="1350931" y="2267712"/>
                </a:cubicBezTo>
                <a:cubicBezTo>
                  <a:pt x="1351502" y="2267712"/>
                  <a:pt x="1351979" y="2267236"/>
                  <a:pt x="1351979" y="2266664"/>
                </a:cubicBezTo>
                <a:cubicBezTo>
                  <a:pt x="1351883" y="2266093"/>
                  <a:pt x="1351502" y="2265617"/>
                  <a:pt x="1350931" y="2265617"/>
                </a:cubicBezTo>
                <a:close/>
                <a:moveTo>
                  <a:pt x="1287018" y="2275332"/>
                </a:moveTo>
                <a:cubicBezTo>
                  <a:pt x="1286351" y="2275332"/>
                  <a:pt x="1285875" y="2275904"/>
                  <a:pt x="1285875" y="2276475"/>
                </a:cubicBezTo>
                <a:cubicBezTo>
                  <a:pt x="1285875" y="2277142"/>
                  <a:pt x="1286351" y="2277618"/>
                  <a:pt x="1287018" y="2277618"/>
                </a:cubicBezTo>
                <a:cubicBezTo>
                  <a:pt x="1287685" y="2277618"/>
                  <a:pt x="1288161" y="2277047"/>
                  <a:pt x="1288161" y="2276475"/>
                </a:cubicBezTo>
                <a:cubicBezTo>
                  <a:pt x="1288161" y="2275808"/>
                  <a:pt x="1287685" y="2275332"/>
                  <a:pt x="1287018" y="2275332"/>
                </a:cubicBezTo>
                <a:close/>
                <a:moveTo>
                  <a:pt x="1222629" y="2280952"/>
                </a:moveTo>
                <a:cubicBezTo>
                  <a:pt x="1221772" y="2280952"/>
                  <a:pt x="1221105" y="2281619"/>
                  <a:pt x="1221105" y="2282476"/>
                </a:cubicBezTo>
                <a:cubicBezTo>
                  <a:pt x="1221105" y="2283333"/>
                  <a:pt x="1221772" y="2284000"/>
                  <a:pt x="1222629" y="2284000"/>
                </a:cubicBezTo>
                <a:cubicBezTo>
                  <a:pt x="1223486" y="2284000"/>
                  <a:pt x="1224153" y="2283333"/>
                  <a:pt x="1224153" y="2282476"/>
                </a:cubicBezTo>
                <a:cubicBezTo>
                  <a:pt x="1224153" y="2281619"/>
                  <a:pt x="1223486" y="2280952"/>
                  <a:pt x="1222629" y="2280952"/>
                </a:cubicBezTo>
                <a:close/>
                <a:moveTo>
                  <a:pt x="18383" y="1400175"/>
                </a:moveTo>
                <a:cubicBezTo>
                  <a:pt x="17812" y="1400175"/>
                  <a:pt x="17336" y="1400651"/>
                  <a:pt x="17336" y="1401223"/>
                </a:cubicBezTo>
                <a:cubicBezTo>
                  <a:pt x="17336" y="1401794"/>
                  <a:pt x="17812" y="1402271"/>
                  <a:pt x="18288" y="1402271"/>
                </a:cubicBezTo>
                <a:cubicBezTo>
                  <a:pt x="18860" y="1402271"/>
                  <a:pt x="19336" y="1401794"/>
                  <a:pt x="19336" y="1401223"/>
                </a:cubicBezTo>
                <a:cubicBezTo>
                  <a:pt x="19336" y="1400651"/>
                  <a:pt x="18860" y="1400175"/>
                  <a:pt x="18383" y="1400175"/>
                </a:cubicBezTo>
                <a:close/>
                <a:moveTo>
                  <a:pt x="9049" y="1336167"/>
                </a:moveTo>
                <a:cubicBezTo>
                  <a:pt x="8477" y="1336167"/>
                  <a:pt x="8001" y="1336643"/>
                  <a:pt x="8001" y="1337215"/>
                </a:cubicBezTo>
                <a:cubicBezTo>
                  <a:pt x="8001" y="1337786"/>
                  <a:pt x="8477" y="1338263"/>
                  <a:pt x="9049" y="1338263"/>
                </a:cubicBezTo>
                <a:cubicBezTo>
                  <a:pt x="9620" y="1338263"/>
                  <a:pt x="10096" y="1337786"/>
                  <a:pt x="10096" y="1337215"/>
                </a:cubicBezTo>
                <a:cubicBezTo>
                  <a:pt x="10096" y="1336643"/>
                  <a:pt x="9620" y="1336167"/>
                  <a:pt x="9049" y="1336167"/>
                </a:cubicBezTo>
                <a:close/>
                <a:moveTo>
                  <a:pt x="3429" y="1271588"/>
                </a:moveTo>
                <a:cubicBezTo>
                  <a:pt x="2762" y="1271588"/>
                  <a:pt x="2286" y="1272159"/>
                  <a:pt x="2286" y="1272731"/>
                </a:cubicBezTo>
                <a:cubicBezTo>
                  <a:pt x="2286" y="1273397"/>
                  <a:pt x="2858" y="1273874"/>
                  <a:pt x="3429" y="1273874"/>
                </a:cubicBezTo>
                <a:cubicBezTo>
                  <a:pt x="4096" y="1273874"/>
                  <a:pt x="4572" y="1273302"/>
                  <a:pt x="4572" y="1272731"/>
                </a:cubicBezTo>
                <a:cubicBezTo>
                  <a:pt x="4572" y="1272064"/>
                  <a:pt x="4000" y="1271588"/>
                  <a:pt x="3429" y="1271588"/>
                </a:cubicBezTo>
                <a:close/>
                <a:moveTo>
                  <a:pt x="2667" y="1208151"/>
                </a:moveTo>
                <a:cubicBezTo>
                  <a:pt x="2667" y="1207389"/>
                  <a:pt x="2096" y="1206818"/>
                  <a:pt x="1334" y="1206818"/>
                </a:cubicBezTo>
                <a:cubicBezTo>
                  <a:pt x="572" y="1206818"/>
                  <a:pt x="0" y="1207389"/>
                  <a:pt x="0" y="1208151"/>
                </a:cubicBezTo>
                <a:cubicBezTo>
                  <a:pt x="0" y="1208913"/>
                  <a:pt x="572" y="1209485"/>
                  <a:pt x="1334" y="1209485"/>
                </a:cubicBezTo>
                <a:cubicBezTo>
                  <a:pt x="2096" y="1209485"/>
                  <a:pt x="2667" y="1208913"/>
                  <a:pt x="2667" y="1208151"/>
                </a:cubicBezTo>
                <a:close/>
                <a:moveTo>
                  <a:pt x="2953" y="1144810"/>
                </a:moveTo>
                <a:cubicBezTo>
                  <a:pt x="3715" y="1144810"/>
                  <a:pt x="4286" y="1144238"/>
                  <a:pt x="4286" y="1143476"/>
                </a:cubicBezTo>
                <a:cubicBezTo>
                  <a:pt x="4286" y="1142714"/>
                  <a:pt x="3715" y="1142143"/>
                  <a:pt x="2953" y="1142143"/>
                </a:cubicBezTo>
                <a:cubicBezTo>
                  <a:pt x="2191" y="1142143"/>
                  <a:pt x="1619" y="1142714"/>
                  <a:pt x="1619" y="1143476"/>
                </a:cubicBezTo>
                <a:cubicBezTo>
                  <a:pt x="1619" y="1144238"/>
                  <a:pt x="2191" y="1144810"/>
                  <a:pt x="2953" y="1144810"/>
                </a:cubicBezTo>
                <a:close/>
                <a:moveTo>
                  <a:pt x="9430" y="1079087"/>
                </a:moveTo>
                <a:cubicBezTo>
                  <a:pt x="9430" y="1078325"/>
                  <a:pt x="8858" y="1077754"/>
                  <a:pt x="8096" y="1077754"/>
                </a:cubicBezTo>
                <a:cubicBezTo>
                  <a:pt x="7334" y="1077754"/>
                  <a:pt x="6763" y="1078325"/>
                  <a:pt x="6763" y="1079087"/>
                </a:cubicBezTo>
                <a:cubicBezTo>
                  <a:pt x="6763" y="1079849"/>
                  <a:pt x="7334" y="1080421"/>
                  <a:pt x="8096" y="1080421"/>
                </a:cubicBezTo>
                <a:cubicBezTo>
                  <a:pt x="8858" y="1080421"/>
                  <a:pt x="9525" y="1079754"/>
                  <a:pt x="9430" y="1079087"/>
                </a:cubicBezTo>
                <a:close/>
                <a:moveTo>
                  <a:pt x="18288" y="1014984"/>
                </a:moveTo>
                <a:cubicBezTo>
                  <a:pt x="18288" y="1014222"/>
                  <a:pt x="17717" y="1013651"/>
                  <a:pt x="16955" y="1013651"/>
                </a:cubicBezTo>
                <a:cubicBezTo>
                  <a:pt x="16193" y="1013651"/>
                  <a:pt x="15621" y="1014222"/>
                  <a:pt x="15621" y="1014984"/>
                </a:cubicBezTo>
                <a:cubicBezTo>
                  <a:pt x="15621" y="1015746"/>
                  <a:pt x="16288" y="1016318"/>
                  <a:pt x="16955" y="1016318"/>
                </a:cubicBezTo>
                <a:cubicBezTo>
                  <a:pt x="17717" y="1016318"/>
                  <a:pt x="18288" y="1015746"/>
                  <a:pt x="18288" y="1014984"/>
                </a:cubicBezTo>
                <a:close/>
                <a:moveTo>
                  <a:pt x="29337" y="950309"/>
                </a:moveTo>
                <a:cubicBezTo>
                  <a:pt x="28670" y="950309"/>
                  <a:pt x="28194" y="950881"/>
                  <a:pt x="28194" y="951452"/>
                </a:cubicBezTo>
                <a:cubicBezTo>
                  <a:pt x="28194" y="952119"/>
                  <a:pt x="28670" y="952595"/>
                  <a:pt x="29337" y="952595"/>
                </a:cubicBezTo>
                <a:cubicBezTo>
                  <a:pt x="30004" y="952595"/>
                  <a:pt x="30480" y="952214"/>
                  <a:pt x="30480" y="951548"/>
                </a:cubicBezTo>
                <a:cubicBezTo>
                  <a:pt x="30480" y="950881"/>
                  <a:pt x="30004" y="950309"/>
                  <a:pt x="29337" y="950309"/>
                </a:cubicBezTo>
                <a:close/>
                <a:moveTo>
                  <a:pt x="45244" y="885825"/>
                </a:moveTo>
                <a:cubicBezTo>
                  <a:pt x="43625" y="885825"/>
                  <a:pt x="42291" y="887159"/>
                  <a:pt x="42291" y="888873"/>
                </a:cubicBezTo>
                <a:cubicBezTo>
                  <a:pt x="42291" y="890588"/>
                  <a:pt x="43625" y="891921"/>
                  <a:pt x="45339" y="891921"/>
                </a:cubicBezTo>
                <a:cubicBezTo>
                  <a:pt x="46958" y="891921"/>
                  <a:pt x="48387" y="890588"/>
                  <a:pt x="48387" y="888873"/>
                </a:cubicBezTo>
                <a:cubicBezTo>
                  <a:pt x="48292" y="887159"/>
                  <a:pt x="46863" y="885825"/>
                  <a:pt x="45244" y="885825"/>
                </a:cubicBezTo>
                <a:close/>
                <a:moveTo>
                  <a:pt x="64675" y="824675"/>
                </a:moveTo>
                <a:cubicBezTo>
                  <a:pt x="63341" y="824675"/>
                  <a:pt x="62198" y="825818"/>
                  <a:pt x="62198" y="827151"/>
                </a:cubicBezTo>
                <a:cubicBezTo>
                  <a:pt x="62198" y="828580"/>
                  <a:pt x="63341" y="829628"/>
                  <a:pt x="64770" y="829628"/>
                </a:cubicBezTo>
                <a:cubicBezTo>
                  <a:pt x="66104" y="829628"/>
                  <a:pt x="67247" y="828485"/>
                  <a:pt x="67247" y="827151"/>
                </a:cubicBezTo>
                <a:cubicBezTo>
                  <a:pt x="67151" y="825818"/>
                  <a:pt x="66008" y="824675"/>
                  <a:pt x="64675" y="824675"/>
                </a:cubicBezTo>
                <a:close/>
                <a:moveTo>
                  <a:pt x="87535" y="768572"/>
                </a:moveTo>
                <a:cubicBezTo>
                  <a:pt x="88583" y="768572"/>
                  <a:pt x="89345" y="767715"/>
                  <a:pt x="89345" y="766667"/>
                </a:cubicBezTo>
                <a:cubicBezTo>
                  <a:pt x="89345" y="765620"/>
                  <a:pt x="88487" y="764858"/>
                  <a:pt x="87440" y="764858"/>
                </a:cubicBezTo>
                <a:cubicBezTo>
                  <a:pt x="86392" y="764858"/>
                  <a:pt x="85630" y="765715"/>
                  <a:pt x="85630" y="766667"/>
                </a:cubicBezTo>
                <a:cubicBezTo>
                  <a:pt x="85630" y="767715"/>
                  <a:pt x="86487" y="768572"/>
                  <a:pt x="87535" y="768572"/>
                </a:cubicBezTo>
                <a:close/>
                <a:moveTo>
                  <a:pt x="113728" y="708755"/>
                </a:moveTo>
                <a:cubicBezTo>
                  <a:pt x="114395" y="708755"/>
                  <a:pt x="114872" y="708279"/>
                  <a:pt x="114872" y="707612"/>
                </a:cubicBezTo>
                <a:cubicBezTo>
                  <a:pt x="114872" y="706946"/>
                  <a:pt x="114300" y="706469"/>
                  <a:pt x="113728" y="706469"/>
                </a:cubicBezTo>
                <a:cubicBezTo>
                  <a:pt x="113062" y="706469"/>
                  <a:pt x="112586" y="707041"/>
                  <a:pt x="112490" y="707612"/>
                </a:cubicBezTo>
                <a:cubicBezTo>
                  <a:pt x="112490" y="708184"/>
                  <a:pt x="113062" y="708755"/>
                  <a:pt x="113728" y="708755"/>
                </a:cubicBezTo>
                <a:close/>
                <a:moveTo>
                  <a:pt x="143161" y="652844"/>
                </a:moveTo>
                <a:cubicBezTo>
                  <a:pt x="144780" y="652844"/>
                  <a:pt x="146018" y="651510"/>
                  <a:pt x="146018" y="649986"/>
                </a:cubicBezTo>
                <a:cubicBezTo>
                  <a:pt x="146018" y="648367"/>
                  <a:pt x="144685" y="647129"/>
                  <a:pt x="143161" y="647129"/>
                </a:cubicBezTo>
                <a:cubicBezTo>
                  <a:pt x="141542" y="647129"/>
                  <a:pt x="140303" y="648462"/>
                  <a:pt x="140303" y="649986"/>
                </a:cubicBezTo>
                <a:cubicBezTo>
                  <a:pt x="140303" y="651605"/>
                  <a:pt x="141637" y="652844"/>
                  <a:pt x="143161" y="652844"/>
                </a:cubicBezTo>
                <a:close/>
                <a:moveTo>
                  <a:pt x="175831" y="591312"/>
                </a:moveTo>
                <a:cubicBezTo>
                  <a:pt x="174212" y="591312"/>
                  <a:pt x="172974" y="592646"/>
                  <a:pt x="172974" y="594170"/>
                </a:cubicBezTo>
                <a:cubicBezTo>
                  <a:pt x="172974" y="595789"/>
                  <a:pt x="174212" y="597027"/>
                  <a:pt x="175831" y="597027"/>
                </a:cubicBezTo>
                <a:cubicBezTo>
                  <a:pt x="177451" y="597027"/>
                  <a:pt x="178689" y="595694"/>
                  <a:pt x="178689" y="594170"/>
                </a:cubicBezTo>
                <a:cubicBezTo>
                  <a:pt x="178689" y="592646"/>
                  <a:pt x="177356" y="591312"/>
                  <a:pt x="175831" y="591312"/>
                </a:cubicBezTo>
                <a:close/>
                <a:moveTo>
                  <a:pt x="211550" y="546164"/>
                </a:moveTo>
                <a:cubicBezTo>
                  <a:pt x="214789" y="546164"/>
                  <a:pt x="217456" y="543497"/>
                  <a:pt x="217456" y="540258"/>
                </a:cubicBezTo>
                <a:cubicBezTo>
                  <a:pt x="217456" y="537020"/>
                  <a:pt x="214789" y="534448"/>
                  <a:pt x="211550" y="534448"/>
                </a:cubicBezTo>
                <a:cubicBezTo>
                  <a:pt x="208312" y="534448"/>
                  <a:pt x="205645" y="537115"/>
                  <a:pt x="205645" y="540353"/>
                </a:cubicBezTo>
                <a:cubicBezTo>
                  <a:pt x="205645" y="543592"/>
                  <a:pt x="208312" y="546164"/>
                  <a:pt x="211550" y="546164"/>
                </a:cubicBezTo>
                <a:close/>
                <a:moveTo>
                  <a:pt x="250222" y="493395"/>
                </a:moveTo>
                <a:cubicBezTo>
                  <a:pt x="252889" y="493395"/>
                  <a:pt x="255080" y="491204"/>
                  <a:pt x="255080" y="488537"/>
                </a:cubicBezTo>
                <a:cubicBezTo>
                  <a:pt x="255080" y="485870"/>
                  <a:pt x="252889" y="483680"/>
                  <a:pt x="250222" y="483680"/>
                </a:cubicBezTo>
                <a:cubicBezTo>
                  <a:pt x="247555" y="483680"/>
                  <a:pt x="245364" y="485870"/>
                  <a:pt x="245364" y="488537"/>
                </a:cubicBezTo>
                <a:cubicBezTo>
                  <a:pt x="245364" y="491204"/>
                  <a:pt x="247555" y="493395"/>
                  <a:pt x="250222" y="493395"/>
                </a:cubicBezTo>
                <a:close/>
                <a:moveTo>
                  <a:pt x="291751" y="447294"/>
                </a:moveTo>
                <a:cubicBezTo>
                  <a:pt x="296418" y="447294"/>
                  <a:pt x="300133" y="443484"/>
                  <a:pt x="300133" y="438912"/>
                </a:cubicBezTo>
                <a:cubicBezTo>
                  <a:pt x="300133" y="434245"/>
                  <a:pt x="296323" y="430530"/>
                  <a:pt x="291751" y="430530"/>
                </a:cubicBezTo>
                <a:cubicBezTo>
                  <a:pt x="287179" y="430530"/>
                  <a:pt x="283369" y="434340"/>
                  <a:pt x="283369" y="438912"/>
                </a:cubicBezTo>
                <a:cubicBezTo>
                  <a:pt x="283369" y="443579"/>
                  <a:pt x="287179" y="447389"/>
                  <a:pt x="291751" y="447294"/>
                </a:cubicBezTo>
                <a:close/>
                <a:moveTo>
                  <a:pt x="336042" y="401669"/>
                </a:moveTo>
                <a:cubicBezTo>
                  <a:pt x="341471" y="401669"/>
                  <a:pt x="345948" y="397193"/>
                  <a:pt x="345948" y="391763"/>
                </a:cubicBezTo>
                <a:cubicBezTo>
                  <a:pt x="345948" y="386334"/>
                  <a:pt x="341471" y="381857"/>
                  <a:pt x="336042" y="381857"/>
                </a:cubicBezTo>
                <a:cubicBezTo>
                  <a:pt x="330613" y="381857"/>
                  <a:pt x="326136" y="386334"/>
                  <a:pt x="326136" y="391763"/>
                </a:cubicBezTo>
                <a:cubicBezTo>
                  <a:pt x="326136" y="397288"/>
                  <a:pt x="330613" y="401765"/>
                  <a:pt x="336042" y="401669"/>
                </a:cubicBezTo>
                <a:close/>
                <a:moveTo>
                  <a:pt x="382905" y="353282"/>
                </a:moveTo>
                <a:cubicBezTo>
                  <a:pt x="386239" y="353282"/>
                  <a:pt x="388906" y="350520"/>
                  <a:pt x="388906" y="347186"/>
                </a:cubicBezTo>
                <a:cubicBezTo>
                  <a:pt x="388906" y="343853"/>
                  <a:pt x="386144" y="341186"/>
                  <a:pt x="382810" y="341186"/>
                </a:cubicBezTo>
                <a:cubicBezTo>
                  <a:pt x="379476" y="341186"/>
                  <a:pt x="376809" y="343948"/>
                  <a:pt x="376809" y="347282"/>
                </a:cubicBezTo>
                <a:cubicBezTo>
                  <a:pt x="376809" y="350615"/>
                  <a:pt x="379571" y="353282"/>
                  <a:pt x="382905" y="353282"/>
                </a:cubicBezTo>
                <a:close/>
                <a:moveTo>
                  <a:pt x="432149" y="312706"/>
                </a:moveTo>
                <a:cubicBezTo>
                  <a:pt x="436245" y="312706"/>
                  <a:pt x="439484" y="309372"/>
                  <a:pt x="439484" y="305276"/>
                </a:cubicBezTo>
                <a:cubicBezTo>
                  <a:pt x="439484" y="301181"/>
                  <a:pt x="436150" y="297942"/>
                  <a:pt x="432054" y="297942"/>
                </a:cubicBezTo>
                <a:cubicBezTo>
                  <a:pt x="427958" y="297942"/>
                  <a:pt x="424720" y="301276"/>
                  <a:pt x="424720" y="305372"/>
                </a:cubicBezTo>
                <a:cubicBezTo>
                  <a:pt x="424720" y="309467"/>
                  <a:pt x="428054" y="312706"/>
                  <a:pt x="432149" y="312706"/>
                </a:cubicBezTo>
                <a:close/>
                <a:moveTo>
                  <a:pt x="483680" y="269462"/>
                </a:moveTo>
                <a:cubicBezTo>
                  <a:pt x="485489" y="269462"/>
                  <a:pt x="486823" y="268034"/>
                  <a:pt x="486823" y="266224"/>
                </a:cubicBezTo>
                <a:cubicBezTo>
                  <a:pt x="486823" y="264509"/>
                  <a:pt x="485394" y="263081"/>
                  <a:pt x="483584" y="263081"/>
                </a:cubicBezTo>
                <a:cubicBezTo>
                  <a:pt x="481775" y="263081"/>
                  <a:pt x="480441" y="264509"/>
                  <a:pt x="480441" y="266319"/>
                </a:cubicBezTo>
                <a:cubicBezTo>
                  <a:pt x="480441" y="268034"/>
                  <a:pt x="481870" y="269462"/>
                  <a:pt x="483680" y="269462"/>
                </a:cubicBezTo>
                <a:close/>
                <a:moveTo>
                  <a:pt x="537305" y="233363"/>
                </a:moveTo>
                <a:cubicBezTo>
                  <a:pt x="539020" y="233363"/>
                  <a:pt x="540449" y="231934"/>
                  <a:pt x="540449" y="230124"/>
                </a:cubicBezTo>
                <a:cubicBezTo>
                  <a:pt x="540449" y="228410"/>
                  <a:pt x="539020" y="226981"/>
                  <a:pt x="537210" y="226981"/>
                </a:cubicBezTo>
                <a:cubicBezTo>
                  <a:pt x="535400" y="226981"/>
                  <a:pt x="534067" y="228410"/>
                  <a:pt x="534067" y="230219"/>
                </a:cubicBezTo>
                <a:cubicBezTo>
                  <a:pt x="534067" y="231934"/>
                  <a:pt x="535496" y="233363"/>
                  <a:pt x="537305" y="233363"/>
                </a:cubicBezTo>
                <a:close/>
                <a:moveTo>
                  <a:pt x="592836" y="197930"/>
                </a:moveTo>
                <a:cubicBezTo>
                  <a:pt x="593312" y="197930"/>
                  <a:pt x="593693" y="197549"/>
                  <a:pt x="593693" y="197072"/>
                </a:cubicBezTo>
                <a:cubicBezTo>
                  <a:pt x="593693" y="196596"/>
                  <a:pt x="593312" y="196215"/>
                  <a:pt x="592836" y="196215"/>
                </a:cubicBezTo>
                <a:cubicBezTo>
                  <a:pt x="592360" y="196215"/>
                  <a:pt x="591979" y="196596"/>
                  <a:pt x="591979" y="197072"/>
                </a:cubicBezTo>
                <a:cubicBezTo>
                  <a:pt x="591979" y="197549"/>
                  <a:pt x="592360" y="197930"/>
                  <a:pt x="592836" y="197930"/>
                </a:cubicBezTo>
                <a:close/>
                <a:moveTo>
                  <a:pt x="650177" y="168212"/>
                </a:moveTo>
                <a:cubicBezTo>
                  <a:pt x="650748" y="168212"/>
                  <a:pt x="651224" y="167735"/>
                  <a:pt x="651129" y="167164"/>
                </a:cubicBezTo>
                <a:cubicBezTo>
                  <a:pt x="651129" y="166592"/>
                  <a:pt x="650653" y="166116"/>
                  <a:pt x="650081" y="166116"/>
                </a:cubicBezTo>
                <a:cubicBezTo>
                  <a:pt x="649510" y="166116"/>
                  <a:pt x="649034" y="166592"/>
                  <a:pt x="649129" y="167164"/>
                </a:cubicBezTo>
                <a:cubicBezTo>
                  <a:pt x="649129" y="167735"/>
                  <a:pt x="649605" y="168212"/>
                  <a:pt x="650177" y="168212"/>
                </a:cubicBezTo>
                <a:close/>
                <a:moveTo>
                  <a:pt x="709136" y="141542"/>
                </a:moveTo>
                <a:cubicBezTo>
                  <a:pt x="709708" y="141542"/>
                  <a:pt x="710184" y="141065"/>
                  <a:pt x="710089" y="140494"/>
                </a:cubicBezTo>
                <a:cubicBezTo>
                  <a:pt x="710089" y="139922"/>
                  <a:pt x="709613" y="139446"/>
                  <a:pt x="709136" y="139446"/>
                </a:cubicBezTo>
                <a:cubicBezTo>
                  <a:pt x="708565" y="139446"/>
                  <a:pt x="708088" y="139922"/>
                  <a:pt x="708088" y="140494"/>
                </a:cubicBezTo>
                <a:cubicBezTo>
                  <a:pt x="708088" y="141065"/>
                  <a:pt x="708565" y="141542"/>
                  <a:pt x="709136" y="141542"/>
                </a:cubicBezTo>
                <a:close/>
                <a:moveTo>
                  <a:pt x="769430" y="120015"/>
                </a:moveTo>
                <a:cubicBezTo>
                  <a:pt x="770858" y="120015"/>
                  <a:pt x="772097" y="118777"/>
                  <a:pt x="772097" y="117348"/>
                </a:cubicBezTo>
                <a:cubicBezTo>
                  <a:pt x="772097" y="115824"/>
                  <a:pt x="770858" y="114681"/>
                  <a:pt x="769430" y="114681"/>
                </a:cubicBezTo>
                <a:cubicBezTo>
                  <a:pt x="767906" y="114681"/>
                  <a:pt x="766763" y="115919"/>
                  <a:pt x="766763" y="117348"/>
                </a:cubicBezTo>
                <a:cubicBezTo>
                  <a:pt x="766763" y="118777"/>
                  <a:pt x="768001" y="120015"/>
                  <a:pt x="769430" y="120015"/>
                </a:cubicBezTo>
                <a:close/>
                <a:moveTo>
                  <a:pt x="830961" y="100108"/>
                </a:moveTo>
                <a:cubicBezTo>
                  <a:pt x="832390" y="100108"/>
                  <a:pt x="833628" y="98965"/>
                  <a:pt x="833628" y="97441"/>
                </a:cubicBezTo>
                <a:cubicBezTo>
                  <a:pt x="833628" y="95917"/>
                  <a:pt x="832390" y="94774"/>
                  <a:pt x="830961" y="94774"/>
                </a:cubicBezTo>
                <a:cubicBezTo>
                  <a:pt x="829532" y="94774"/>
                  <a:pt x="828294" y="96012"/>
                  <a:pt x="828294" y="97441"/>
                </a:cubicBezTo>
                <a:cubicBezTo>
                  <a:pt x="828294" y="98965"/>
                  <a:pt x="829532" y="100108"/>
                  <a:pt x="830961" y="100108"/>
                </a:cubicBezTo>
                <a:close/>
                <a:moveTo>
                  <a:pt x="893540" y="86106"/>
                </a:moveTo>
                <a:cubicBezTo>
                  <a:pt x="896303" y="86106"/>
                  <a:pt x="898588" y="83820"/>
                  <a:pt x="898588" y="81058"/>
                </a:cubicBezTo>
                <a:cubicBezTo>
                  <a:pt x="898588" y="78296"/>
                  <a:pt x="896303" y="76010"/>
                  <a:pt x="893540" y="76010"/>
                </a:cubicBezTo>
                <a:cubicBezTo>
                  <a:pt x="890778" y="76010"/>
                  <a:pt x="888492" y="78296"/>
                  <a:pt x="888492" y="81058"/>
                </a:cubicBezTo>
                <a:cubicBezTo>
                  <a:pt x="888492" y="83820"/>
                  <a:pt x="890778" y="86106"/>
                  <a:pt x="893540" y="86106"/>
                </a:cubicBezTo>
                <a:close/>
                <a:moveTo>
                  <a:pt x="956882" y="70580"/>
                </a:moveTo>
                <a:cubicBezTo>
                  <a:pt x="958215" y="70580"/>
                  <a:pt x="959263" y="69533"/>
                  <a:pt x="959263" y="68199"/>
                </a:cubicBezTo>
                <a:cubicBezTo>
                  <a:pt x="959263" y="66866"/>
                  <a:pt x="958215" y="65818"/>
                  <a:pt x="956882" y="65818"/>
                </a:cubicBezTo>
                <a:cubicBezTo>
                  <a:pt x="955548" y="65818"/>
                  <a:pt x="954500" y="66866"/>
                  <a:pt x="954500" y="68199"/>
                </a:cubicBezTo>
                <a:cubicBezTo>
                  <a:pt x="954500" y="69533"/>
                  <a:pt x="955643" y="70580"/>
                  <a:pt x="956882" y="70580"/>
                </a:cubicBezTo>
                <a:close/>
                <a:moveTo>
                  <a:pt x="1020890" y="61817"/>
                </a:moveTo>
                <a:cubicBezTo>
                  <a:pt x="1022413" y="61817"/>
                  <a:pt x="1023747" y="60579"/>
                  <a:pt x="1023747" y="58960"/>
                </a:cubicBezTo>
                <a:cubicBezTo>
                  <a:pt x="1023747" y="57436"/>
                  <a:pt x="1022509" y="56102"/>
                  <a:pt x="1020890" y="56102"/>
                </a:cubicBezTo>
                <a:cubicBezTo>
                  <a:pt x="1019270" y="56102"/>
                  <a:pt x="1018032" y="57341"/>
                  <a:pt x="1018032" y="58960"/>
                </a:cubicBezTo>
                <a:cubicBezTo>
                  <a:pt x="1018032" y="60484"/>
                  <a:pt x="1019270" y="61817"/>
                  <a:pt x="1020890" y="61817"/>
                </a:cubicBezTo>
                <a:close/>
                <a:moveTo>
                  <a:pt x="1085279" y="56007"/>
                </a:moveTo>
                <a:cubicBezTo>
                  <a:pt x="1086803" y="56007"/>
                  <a:pt x="1087946" y="54769"/>
                  <a:pt x="1087946" y="53340"/>
                </a:cubicBezTo>
                <a:cubicBezTo>
                  <a:pt x="1087946" y="51816"/>
                  <a:pt x="1086707" y="50673"/>
                  <a:pt x="1085279" y="50673"/>
                </a:cubicBezTo>
                <a:cubicBezTo>
                  <a:pt x="1083755" y="50673"/>
                  <a:pt x="1082612" y="51911"/>
                  <a:pt x="1082612" y="53340"/>
                </a:cubicBezTo>
                <a:cubicBezTo>
                  <a:pt x="1082612" y="54769"/>
                  <a:pt x="1083850" y="56007"/>
                  <a:pt x="1085279" y="56007"/>
                </a:cubicBezTo>
                <a:close/>
                <a:moveTo>
                  <a:pt x="1149953" y="53054"/>
                </a:moveTo>
                <a:cubicBezTo>
                  <a:pt x="1151001" y="53054"/>
                  <a:pt x="1151858" y="52197"/>
                  <a:pt x="1151763" y="51149"/>
                </a:cubicBezTo>
                <a:cubicBezTo>
                  <a:pt x="1151763" y="50102"/>
                  <a:pt x="1150906" y="49340"/>
                  <a:pt x="1149953" y="49340"/>
                </a:cubicBezTo>
                <a:cubicBezTo>
                  <a:pt x="1148906" y="49340"/>
                  <a:pt x="1148144" y="50197"/>
                  <a:pt x="1148144" y="51149"/>
                </a:cubicBezTo>
                <a:cubicBezTo>
                  <a:pt x="1148048" y="52292"/>
                  <a:pt x="1148906" y="53054"/>
                  <a:pt x="1149953" y="53054"/>
                </a:cubicBezTo>
                <a:close/>
                <a:moveTo>
                  <a:pt x="1214533" y="53816"/>
                </a:moveTo>
                <a:cubicBezTo>
                  <a:pt x="1215104" y="53816"/>
                  <a:pt x="1215581" y="53340"/>
                  <a:pt x="1215581" y="52769"/>
                </a:cubicBezTo>
                <a:cubicBezTo>
                  <a:pt x="1215581" y="52197"/>
                  <a:pt x="1215104" y="51721"/>
                  <a:pt x="1214533" y="51816"/>
                </a:cubicBezTo>
                <a:cubicBezTo>
                  <a:pt x="1213961" y="51816"/>
                  <a:pt x="1213485" y="52292"/>
                  <a:pt x="1213485" y="52864"/>
                </a:cubicBezTo>
                <a:cubicBezTo>
                  <a:pt x="1213580" y="53340"/>
                  <a:pt x="1214057" y="53816"/>
                  <a:pt x="1214533" y="53816"/>
                </a:cubicBezTo>
                <a:close/>
                <a:moveTo>
                  <a:pt x="1279493" y="58007"/>
                </a:moveTo>
                <a:cubicBezTo>
                  <a:pt x="1279493" y="57722"/>
                  <a:pt x="1279303" y="57531"/>
                  <a:pt x="1279017" y="57531"/>
                </a:cubicBezTo>
                <a:cubicBezTo>
                  <a:pt x="1278731" y="57531"/>
                  <a:pt x="1278541" y="57722"/>
                  <a:pt x="1278541" y="58007"/>
                </a:cubicBezTo>
                <a:cubicBezTo>
                  <a:pt x="1278541" y="58293"/>
                  <a:pt x="1278731" y="58484"/>
                  <a:pt x="1279017" y="58484"/>
                </a:cubicBezTo>
                <a:cubicBezTo>
                  <a:pt x="1279303" y="58484"/>
                  <a:pt x="1279493" y="58293"/>
                  <a:pt x="1279493" y="58007"/>
                </a:cubicBezTo>
                <a:close/>
                <a:moveTo>
                  <a:pt x="1343597" y="66770"/>
                </a:moveTo>
                <a:cubicBezTo>
                  <a:pt x="1343597" y="66485"/>
                  <a:pt x="1343406" y="66294"/>
                  <a:pt x="1343120" y="66294"/>
                </a:cubicBezTo>
                <a:cubicBezTo>
                  <a:pt x="1342835" y="66294"/>
                  <a:pt x="1342644" y="66485"/>
                  <a:pt x="1342644" y="66770"/>
                </a:cubicBezTo>
                <a:cubicBezTo>
                  <a:pt x="1342644" y="67056"/>
                  <a:pt x="1342835" y="67247"/>
                  <a:pt x="1343120" y="67247"/>
                </a:cubicBezTo>
                <a:cubicBezTo>
                  <a:pt x="1343406" y="67247"/>
                  <a:pt x="1343597" y="67056"/>
                  <a:pt x="1343597" y="66770"/>
                </a:cubicBezTo>
                <a:close/>
                <a:moveTo>
                  <a:pt x="1407224" y="79153"/>
                </a:moveTo>
                <a:cubicBezTo>
                  <a:pt x="1407224" y="78772"/>
                  <a:pt x="1406938" y="78486"/>
                  <a:pt x="1406557" y="78486"/>
                </a:cubicBezTo>
                <a:cubicBezTo>
                  <a:pt x="1406176" y="78486"/>
                  <a:pt x="1405890" y="78772"/>
                  <a:pt x="1405890" y="79153"/>
                </a:cubicBezTo>
                <a:cubicBezTo>
                  <a:pt x="1405890" y="79534"/>
                  <a:pt x="1406176" y="79820"/>
                  <a:pt x="1406557" y="79820"/>
                </a:cubicBezTo>
                <a:cubicBezTo>
                  <a:pt x="1406938" y="79820"/>
                  <a:pt x="1407224" y="79534"/>
                  <a:pt x="1407224" y="79153"/>
                </a:cubicBezTo>
                <a:close/>
                <a:moveTo>
                  <a:pt x="1763839" y="227552"/>
                </a:moveTo>
                <a:cubicBezTo>
                  <a:pt x="1764887" y="227552"/>
                  <a:pt x="1765649" y="226695"/>
                  <a:pt x="1765649" y="225743"/>
                </a:cubicBezTo>
                <a:cubicBezTo>
                  <a:pt x="1765649" y="224695"/>
                  <a:pt x="1764792" y="223933"/>
                  <a:pt x="1763839" y="223933"/>
                </a:cubicBezTo>
                <a:cubicBezTo>
                  <a:pt x="1762792" y="223933"/>
                  <a:pt x="1762030" y="224790"/>
                  <a:pt x="1762030" y="225838"/>
                </a:cubicBezTo>
                <a:cubicBezTo>
                  <a:pt x="1762030" y="226695"/>
                  <a:pt x="1762887" y="227552"/>
                  <a:pt x="1763839" y="227552"/>
                </a:cubicBezTo>
                <a:close/>
                <a:moveTo>
                  <a:pt x="1817751" y="262890"/>
                </a:moveTo>
                <a:cubicBezTo>
                  <a:pt x="1818608" y="262890"/>
                  <a:pt x="1819275" y="262223"/>
                  <a:pt x="1819275" y="261366"/>
                </a:cubicBezTo>
                <a:cubicBezTo>
                  <a:pt x="1819275" y="260509"/>
                  <a:pt x="1818608" y="259842"/>
                  <a:pt x="1817751" y="259842"/>
                </a:cubicBezTo>
                <a:cubicBezTo>
                  <a:pt x="1816894" y="259842"/>
                  <a:pt x="1816227" y="260509"/>
                  <a:pt x="1816227" y="261366"/>
                </a:cubicBezTo>
                <a:cubicBezTo>
                  <a:pt x="1816227" y="262223"/>
                  <a:pt x="1816894" y="262890"/>
                  <a:pt x="1817751" y="262890"/>
                </a:cubicBezTo>
                <a:close/>
                <a:moveTo>
                  <a:pt x="1869567" y="303276"/>
                </a:moveTo>
                <a:cubicBezTo>
                  <a:pt x="1871282" y="303276"/>
                  <a:pt x="1872710" y="301847"/>
                  <a:pt x="1872710" y="300038"/>
                </a:cubicBezTo>
                <a:cubicBezTo>
                  <a:pt x="1872710" y="298228"/>
                  <a:pt x="1871282" y="296894"/>
                  <a:pt x="1869472" y="296894"/>
                </a:cubicBezTo>
                <a:cubicBezTo>
                  <a:pt x="1867662" y="296894"/>
                  <a:pt x="1866329" y="298323"/>
                  <a:pt x="1866329" y="300038"/>
                </a:cubicBezTo>
                <a:cubicBezTo>
                  <a:pt x="1866329" y="301847"/>
                  <a:pt x="1867757" y="303276"/>
                  <a:pt x="1869567" y="303276"/>
                </a:cubicBezTo>
                <a:close/>
                <a:moveTo>
                  <a:pt x="1919097" y="343472"/>
                </a:moveTo>
                <a:cubicBezTo>
                  <a:pt x="1920145" y="343472"/>
                  <a:pt x="1920907" y="342614"/>
                  <a:pt x="1920907" y="341567"/>
                </a:cubicBezTo>
                <a:cubicBezTo>
                  <a:pt x="1920907" y="340519"/>
                  <a:pt x="1920050" y="339757"/>
                  <a:pt x="1919002" y="339757"/>
                </a:cubicBezTo>
                <a:cubicBezTo>
                  <a:pt x="1918049" y="339757"/>
                  <a:pt x="1917192" y="340614"/>
                  <a:pt x="1917192" y="341567"/>
                </a:cubicBezTo>
                <a:cubicBezTo>
                  <a:pt x="1917192" y="342519"/>
                  <a:pt x="1918145" y="343472"/>
                  <a:pt x="1919097" y="343472"/>
                </a:cubicBezTo>
                <a:close/>
                <a:moveTo>
                  <a:pt x="1966246" y="389477"/>
                </a:moveTo>
                <a:cubicBezTo>
                  <a:pt x="1968151" y="389477"/>
                  <a:pt x="1969770" y="387858"/>
                  <a:pt x="1969770" y="385953"/>
                </a:cubicBezTo>
                <a:cubicBezTo>
                  <a:pt x="1969770" y="383953"/>
                  <a:pt x="1968151" y="382429"/>
                  <a:pt x="1966246" y="382429"/>
                </a:cubicBezTo>
                <a:cubicBezTo>
                  <a:pt x="1964341" y="382429"/>
                  <a:pt x="1962722" y="384048"/>
                  <a:pt x="1962722" y="385953"/>
                </a:cubicBezTo>
                <a:cubicBezTo>
                  <a:pt x="1962722" y="387858"/>
                  <a:pt x="1964341" y="389477"/>
                  <a:pt x="1966246" y="389477"/>
                </a:cubicBezTo>
                <a:close/>
                <a:moveTo>
                  <a:pt x="2010823" y="434435"/>
                </a:moveTo>
                <a:cubicBezTo>
                  <a:pt x="2011775" y="434435"/>
                  <a:pt x="2012537" y="433673"/>
                  <a:pt x="2012537" y="432721"/>
                </a:cubicBezTo>
                <a:cubicBezTo>
                  <a:pt x="2012537" y="431768"/>
                  <a:pt x="2011775" y="431006"/>
                  <a:pt x="2010823" y="431006"/>
                </a:cubicBezTo>
                <a:cubicBezTo>
                  <a:pt x="2009870" y="431006"/>
                  <a:pt x="2009108" y="431768"/>
                  <a:pt x="2009108" y="432721"/>
                </a:cubicBezTo>
                <a:cubicBezTo>
                  <a:pt x="2009204" y="433673"/>
                  <a:pt x="2009966" y="434435"/>
                  <a:pt x="2010823" y="434435"/>
                </a:cubicBezTo>
                <a:close/>
                <a:moveTo>
                  <a:pt x="2052733" y="483680"/>
                </a:moveTo>
                <a:cubicBezTo>
                  <a:pt x="2053685" y="483680"/>
                  <a:pt x="2054447" y="482918"/>
                  <a:pt x="2054447" y="481965"/>
                </a:cubicBezTo>
                <a:cubicBezTo>
                  <a:pt x="2054447" y="481013"/>
                  <a:pt x="2053685" y="480250"/>
                  <a:pt x="2052733" y="480250"/>
                </a:cubicBezTo>
                <a:cubicBezTo>
                  <a:pt x="2051780" y="480250"/>
                  <a:pt x="2051114" y="481013"/>
                  <a:pt x="2051018" y="481965"/>
                </a:cubicBezTo>
                <a:cubicBezTo>
                  <a:pt x="2051114" y="482918"/>
                  <a:pt x="2051876" y="483680"/>
                  <a:pt x="2052733" y="483680"/>
                </a:cubicBezTo>
                <a:close/>
                <a:moveTo>
                  <a:pt x="2091881" y="534829"/>
                </a:moveTo>
                <a:cubicBezTo>
                  <a:pt x="2092643" y="534829"/>
                  <a:pt x="2093214" y="534257"/>
                  <a:pt x="2093214" y="533495"/>
                </a:cubicBezTo>
                <a:cubicBezTo>
                  <a:pt x="2093214" y="532733"/>
                  <a:pt x="2092643" y="532162"/>
                  <a:pt x="2091881" y="532162"/>
                </a:cubicBezTo>
                <a:cubicBezTo>
                  <a:pt x="2091118" y="532162"/>
                  <a:pt x="2090547" y="532733"/>
                  <a:pt x="2090547" y="533495"/>
                </a:cubicBezTo>
                <a:cubicBezTo>
                  <a:pt x="2090547" y="534257"/>
                  <a:pt x="2091118" y="534829"/>
                  <a:pt x="2091881" y="534829"/>
                </a:cubicBezTo>
                <a:close/>
                <a:moveTo>
                  <a:pt x="2127980" y="590169"/>
                </a:moveTo>
                <a:cubicBezTo>
                  <a:pt x="2129600" y="590169"/>
                  <a:pt x="2131028" y="588836"/>
                  <a:pt x="2131028" y="587121"/>
                </a:cubicBezTo>
                <a:cubicBezTo>
                  <a:pt x="2131028" y="585407"/>
                  <a:pt x="2129695" y="584073"/>
                  <a:pt x="2127980" y="584073"/>
                </a:cubicBezTo>
                <a:cubicBezTo>
                  <a:pt x="2126266" y="584073"/>
                  <a:pt x="2124932" y="585407"/>
                  <a:pt x="2124932" y="587121"/>
                </a:cubicBezTo>
                <a:cubicBezTo>
                  <a:pt x="2124932" y="588836"/>
                  <a:pt x="2126266" y="590169"/>
                  <a:pt x="2127980" y="590169"/>
                </a:cubicBezTo>
                <a:close/>
                <a:moveTo>
                  <a:pt x="2161032" y="643890"/>
                </a:moveTo>
                <a:cubicBezTo>
                  <a:pt x="2161699" y="643890"/>
                  <a:pt x="2162175" y="643414"/>
                  <a:pt x="2162175" y="642747"/>
                </a:cubicBezTo>
                <a:cubicBezTo>
                  <a:pt x="2162175" y="642080"/>
                  <a:pt x="2161699" y="641604"/>
                  <a:pt x="2161032" y="641604"/>
                </a:cubicBezTo>
                <a:cubicBezTo>
                  <a:pt x="2160365" y="641604"/>
                  <a:pt x="2159889" y="642080"/>
                  <a:pt x="2159889" y="642747"/>
                </a:cubicBezTo>
                <a:cubicBezTo>
                  <a:pt x="2159889" y="643414"/>
                  <a:pt x="2160365" y="643890"/>
                  <a:pt x="2161032" y="643890"/>
                </a:cubicBezTo>
                <a:close/>
                <a:moveTo>
                  <a:pt x="2190845" y="701897"/>
                </a:moveTo>
                <a:cubicBezTo>
                  <a:pt x="2191893" y="701897"/>
                  <a:pt x="2192750" y="701040"/>
                  <a:pt x="2192655" y="700088"/>
                </a:cubicBezTo>
                <a:cubicBezTo>
                  <a:pt x="2192655" y="699040"/>
                  <a:pt x="2191798" y="698278"/>
                  <a:pt x="2190750" y="698278"/>
                </a:cubicBezTo>
                <a:cubicBezTo>
                  <a:pt x="2189702" y="698278"/>
                  <a:pt x="2188940" y="699135"/>
                  <a:pt x="2188940" y="700183"/>
                </a:cubicBezTo>
                <a:cubicBezTo>
                  <a:pt x="2189036" y="701040"/>
                  <a:pt x="2189893" y="701897"/>
                  <a:pt x="2190845" y="701897"/>
                </a:cubicBezTo>
                <a:close/>
                <a:moveTo>
                  <a:pt x="2217515" y="760000"/>
                </a:moveTo>
                <a:cubicBezTo>
                  <a:pt x="2218087" y="760000"/>
                  <a:pt x="2218563" y="759524"/>
                  <a:pt x="2218563" y="759047"/>
                </a:cubicBezTo>
                <a:cubicBezTo>
                  <a:pt x="2218563" y="758476"/>
                  <a:pt x="2218087" y="758000"/>
                  <a:pt x="2217515" y="758095"/>
                </a:cubicBezTo>
                <a:cubicBezTo>
                  <a:pt x="2216944" y="758095"/>
                  <a:pt x="2216468" y="758571"/>
                  <a:pt x="2216468" y="759143"/>
                </a:cubicBezTo>
                <a:cubicBezTo>
                  <a:pt x="2216468" y="759524"/>
                  <a:pt x="2216944" y="760000"/>
                  <a:pt x="2217515" y="760000"/>
                </a:cubicBezTo>
                <a:close/>
                <a:moveTo>
                  <a:pt x="2242947" y="819245"/>
                </a:moveTo>
                <a:cubicBezTo>
                  <a:pt x="2242947" y="818007"/>
                  <a:pt x="2241995" y="817055"/>
                  <a:pt x="2240756" y="817055"/>
                </a:cubicBezTo>
                <a:cubicBezTo>
                  <a:pt x="2239518" y="817055"/>
                  <a:pt x="2238566" y="818007"/>
                  <a:pt x="2238566" y="819245"/>
                </a:cubicBezTo>
                <a:cubicBezTo>
                  <a:pt x="2238566" y="820484"/>
                  <a:pt x="2239518" y="821436"/>
                  <a:pt x="2240756" y="821436"/>
                </a:cubicBezTo>
                <a:cubicBezTo>
                  <a:pt x="2241995" y="821531"/>
                  <a:pt x="2242947" y="820484"/>
                  <a:pt x="2242947" y="819245"/>
                </a:cubicBezTo>
                <a:close/>
                <a:moveTo>
                  <a:pt x="2260568" y="876681"/>
                </a:moveTo>
                <a:cubicBezTo>
                  <a:pt x="2258282" y="876681"/>
                  <a:pt x="2256377" y="878586"/>
                  <a:pt x="2256377" y="880872"/>
                </a:cubicBezTo>
                <a:cubicBezTo>
                  <a:pt x="2256377" y="883158"/>
                  <a:pt x="2258282" y="885063"/>
                  <a:pt x="2260568" y="885063"/>
                </a:cubicBezTo>
                <a:cubicBezTo>
                  <a:pt x="2262854" y="885063"/>
                  <a:pt x="2264759" y="883158"/>
                  <a:pt x="2264759" y="880872"/>
                </a:cubicBezTo>
                <a:cubicBezTo>
                  <a:pt x="2264855" y="878491"/>
                  <a:pt x="2262950" y="876681"/>
                  <a:pt x="2260568" y="876681"/>
                </a:cubicBezTo>
                <a:close/>
                <a:moveTo>
                  <a:pt x="2276951" y="937832"/>
                </a:moveTo>
                <a:cubicBezTo>
                  <a:pt x="2273903" y="937832"/>
                  <a:pt x="2271427" y="940308"/>
                  <a:pt x="2271427" y="943356"/>
                </a:cubicBezTo>
                <a:cubicBezTo>
                  <a:pt x="2271427" y="946404"/>
                  <a:pt x="2273903" y="948881"/>
                  <a:pt x="2276951" y="948881"/>
                </a:cubicBezTo>
                <a:cubicBezTo>
                  <a:pt x="2279999" y="948881"/>
                  <a:pt x="2282476" y="946404"/>
                  <a:pt x="2282476" y="943356"/>
                </a:cubicBezTo>
                <a:cubicBezTo>
                  <a:pt x="2282571" y="940308"/>
                  <a:pt x="2280095" y="937832"/>
                  <a:pt x="2276951" y="937832"/>
                </a:cubicBezTo>
                <a:close/>
                <a:moveTo>
                  <a:pt x="2291334" y="1006793"/>
                </a:moveTo>
                <a:cubicBezTo>
                  <a:pt x="2291334" y="1005935"/>
                  <a:pt x="2290667" y="1005269"/>
                  <a:pt x="2289810" y="1005269"/>
                </a:cubicBezTo>
                <a:cubicBezTo>
                  <a:pt x="2288953" y="1005269"/>
                  <a:pt x="2288286" y="1005935"/>
                  <a:pt x="2288286" y="1006793"/>
                </a:cubicBezTo>
                <a:cubicBezTo>
                  <a:pt x="2288286" y="1007650"/>
                  <a:pt x="2288953" y="1008317"/>
                  <a:pt x="2289810" y="1008317"/>
                </a:cubicBezTo>
                <a:cubicBezTo>
                  <a:pt x="2290667" y="1008317"/>
                  <a:pt x="2291334" y="1007555"/>
                  <a:pt x="2291334" y="1006793"/>
                </a:cubicBezTo>
                <a:close/>
                <a:moveTo>
                  <a:pt x="2300669" y="1070801"/>
                </a:moveTo>
                <a:cubicBezTo>
                  <a:pt x="2300669" y="1069943"/>
                  <a:pt x="2300002" y="1069277"/>
                  <a:pt x="2299145" y="1069277"/>
                </a:cubicBezTo>
                <a:cubicBezTo>
                  <a:pt x="2298287" y="1069277"/>
                  <a:pt x="2297621" y="1069943"/>
                  <a:pt x="2297621" y="1070801"/>
                </a:cubicBezTo>
                <a:cubicBezTo>
                  <a:pt x="2297621" y="1071658"/>
                  <a:pt x="2298287" y="1072325"/>
                  <a:pt x="2299145" y="1072325"/>
                </a:cubicBezTo>
                <a:cubicBezTo>
                  <a:pt x="2300002" y="1072229"/>
                  <a:pt x="2300669" y="1071563"/>
                  <a:pt x="2300669" y="1070801"/>
                </a:cubicBezTo>
                <a:close/>
                <a:moveTo>
                  <a:pt x="2304764" y="1136523"/>
                </a:moveTo>
                <a:cubicBezTo>
                  <a:pt x="2305526" y="1136523"/>
                  <a:pt x="2306098" y="1135952"/>
                  <a:pt x="2306098" y="1135190"/>
                </a:cubicBezTo>
                <a:cubicBezTo>
                  <a:pt x="2306098" y="1134428"/>
                  <a:pt x="2305526" y="1133856"/>
                  <a:pt x="2304764" y="1133856"/>
                </a:cubicBezTo>
                <a:cubicBezTo>
                  <a:pt x="2304002" y="1133856"/>
                  <a:pt x="2303431" y="1134428"/>
                  <a:pt x="2303431" y="1135190"/>
                </a:cubicBezTo>
                <a:cubicBezTo>
                  <a:pt x="2303431" y="1135952"/>
                  <a:pt x="2304002" y="1136523"/>
                  <a:pt x="2304764" y="1136523"/>
                </a:cubicBezTo>
                <a:close/>
                <a:moveTo>
                  <a:pt x="2306860" y="1198340"/>
                </a:moveTo>
                <a:cubicBezTo>
                  <a:pt x="2306003" y="1198340"/>
                  <a:pt x="2305336" y="1199007"/>
                  <a:pt x="2305336" y="1199864"/>
                </a:cubicBezTo>
                <a:cubicBezTo>
                  <a:pt x="2305336" y="1200722"/>
                  <a:pt x="2306003" y="1201388"/>
                  <a:pt x="2306860" y="1201388"/>
                </a:cubicBezTo>
                <a:cubicBezTo>
                  <a:pt x="2307717" y="1201388"/>
                  <a:pt x="2308384" y="1200722"/>
                  <a:pt x="2308384" y="1199864"/>
                </a:cubicBezTo>
                <a:cubicBezTo>
                  <a:pt x="2308384" y="1199007"/>
                  <a:pt x="2307622" y="1198340"/>
                  <a:pt x="2306860" y="1198340"/>
                </a:cubicBezTo>
                <a:close/>
                <a:moveTo>
                  <a:pt x="2305241" y="1262920"/>
                </a:moveTo>
                <a:cubicBezTo>
                  <a:pt x="2304383" y="1262920"/>
                  <a:pt x="2303717" y="1263587"/>
                  <a:pt x="2303717" y="1264444"/>
                </a:cubicBezTo>
                <a:cubicBezTo>
                  <a:pt x="2303717" y="1265301"/>
                  <a:pt x="2304383" y="1265968"/>
                  <a:pt x="2305241" y="1265968"/>
                </a:cubicBezTo>
                <a:cubicBezTo>
                  <a:pt x="2306098" y="1265968"/>
                  <a:pt x="2306765" y="1265301"/>
                  <a:pt x="2306765" y="1264444"/>
                </a:cubicBezTo>
                <a:cubicBezTo>
                  <a:pt x="2306765" y="1263587"/>
                  <a:pt x="2306098" y="1262920"/>
                  <a:pt x="2305241" y="1262920"/>
                </a:cubicBezTo>
                <a:close/>
                <a:moveTo>
                  <a:pt x="2300097" y="1327404"/>
                </a:moveTo>
                <a:cubicBezTo>
                  <a:pt x="2299240" y="1327404"/>
                  <a:pt x="2298573" y="1328071"/>
                  <a:pt x="2298573" y="1328928"/>
                </a:cubicBezTo>
                <a:cubicBezTo>
                  <a:pt x="2298573" y="1329785"/>
                  <a:pt x="2299240" y="1330452"/>
                  <a:pt x="2300097" y="1330452"/>
                </a:cubicBezTo>
                <a:cubicBezTo>
                  <a:pt x="2300954" y="1330452"/>
                  <a:pt x="2301621" y="1329785"/>
                  <a:pt x="2301621" y="1328928"/>
                </a:cubicBezTo>
                <a:cubicBezTo>
                  <a:pt x="2301621" y="1328071"/>
                  <a:pt x="2300859" y="1327404"/>
                  <a:pt x="2300097" y="1327404"/>
                </a:cubicBezTo>
                <a:close/>
                <a:moveTo>
                  <a:pt x="2291239" y="1391984"/>
                </a:moveTo>
                <a:cubicBezTo>
                  <a:pt x="2290667" y="1391984"/>
                  <a:pt x="2290286" y="1392460"/>
                  <a:pt x="2290286" y="1392936"/>
                </a:cubicBezTo>
                <a:cubicBezTo>
                  <a:pt x="2290286" y="1393508"/>
                  <a:pt x="2290763" y="1393984"/>
                  <a:pt x="2291334" y="1393984"/>
                </a:cubicBezTo>
                <a:cubicBezTo>
                  <a:pt x="2291906" y="1393984"/>
                  <a:pt x="2292382" y="1393508"/>
                  <a:pt x="2292382" y="1392936"/>
                </a:cubicBezTo>
                <a:cubicBezTo>
                  <a:pt x="2292382" y="1392364"/>
                  <a:pt x="2291810" y="1391984"/>
                  <a:pt x="2291239" y="1391984"/>
                </a:cubicBezTo>
                <a:close/>
                <a:moveTo>
                  <a:pt x="2278856" y="1453896"/>
                </a:moveTo>
                <a:cubicBezTo>
                  <a:pt x="2277523" y="1453896"/>
                  <a:pt x="2276380" y="1455039"/>
                  <a:pt x="2276380" y="1456468"/>
                </a:cubicBezTo>
                <a:cubicBezTo>
                  <a:pt x="2276380" y="1457801"/>
                  <a:pt x="2277523" y="1458944"/>
                  <a:pt x="2278856" y="1458944"/>
                </a:cubicBezTo>
                <a:cubicBezTo>
                  <a:pt x="2280285" y="1458944"/>
                  <a:pt x="2281333" y="1457801"/>
                  <a:pt x="2281333" y="1456468"/>
                </a:cubicBezTo>
                <a:cubicBezTo>
                  <a:pt x="2281428" y="1455039"/>
                  <a:pt x="2280285" y="1453896"/>
                  <a:pt x="2278856" y="1453896"/>
                </a:cubicBezTo>
                <a:close/>
                <a:moveTo>
                  <a:pt x="2262950" y="1517428"/>
                </a:moveTo>
                <a:cubicBezTo>
                  <a:pt x="2261997" y="1517428"/>
                  <a:pt x="2261235" y="1518190"/>
                  <a:pt x="2261235" y="1519142"/>
                </a:cubicBezTo>
                <a:cubicBezTo>
                  <a:pt x="2261235" y="1520095"/>
                  <a:pt x="2261997" y="1520857"/>
                  <a:pt x="2262950" y="1520857"/>
                </a:cubicBezTo>
                <a:cubicBezTo>
                  <a:pt x="2263902" y="1520857"/>
                  <a:pt x="2264664" y="1520095"/>
                  <a:pt x="2264664" y="1519142"/>
                </a:cubicBezTo>
                <a:cubicBezTo>
                  <a:pt x="2264569" y="1518095"/>
                  <a:pt x="2263902" y="1517428"/>
                  <a:pt x="2262950" y="1517428"/>
                </a:cubicBezTo>
                <a:close/>
                <a:moveTo>
                  <a:pt x="2243519" y="1579055"/>
                </a:moveTo>
                <a:cubicBezTo>
                  <a:pt x="2242566" y="1579055"/>
                  <a:pt x="2241804" y="1579817"/>
                  <a:pt x="2241804" y="1580769"/>
                </a:cubicBezTo>
                <a:cubicBezTo>
                  <a:pt x="2241804" y="1581722"/>
                  <a:pt x="2242566" y="1582484"/>
                  <a:pt x="2243519" y="1582484"/>
                </a:cubicBezTo>
                <a:cubicBezTo>
                  <a:pt x="2244471" y="1582484"/>
                  <a:pt x="2245138" y="1581722"/>
                  <a:pt x="2245138" y="1580769"/>
                </a:cubicBezTo>
                <a:cubicBezTo>
                  <a:pt x="2245233" y="1579817"/>
                  <a:pt x="2244471" y="1579055"/>
                  <a:pt x="2243519" y="1579055"/>
                </a:cubicBezTo>
                <a:close/>
                <a:moveTo>
                  <a:pt x="2220659" y="1640396"/>
                </a:moveTo>
                <a:cubicBezTo>
                  <a:pt x="2220182" y="1640396"/>
                  <a:pt x="2219801" y="1640777"/>
                  <a:pt x="2219801" y="1641253"/>
                </a:cubicBezTo>
                <a:cubicBezTo>
                  <a:pt x="2219801" y="1641729"/>
                  <a:pt x="2220182" y="1642110"/>
                  <a:pt x="2220659" y="1642110"/>
                </a:cubicBezTo>
                <a:cubicBezTo>
                  <a:pt x="2221135" y="1642110"/>
                  <a:pt x="2221516" y="1641729"/>
                  <a:pt x="2221516" y="1641253"/>
                </a:cubicBezTo>
                <a:cubicBezTo>
                  <a:pt x="2221516" y="1640777"/>
                  <a:pt x="2221135" y="1640396"/>
                  <a:pt x="2220659" y="1640396"/>
                </a:cubicBezTo>
                <a:close/>
                <a:moveTo>
                  <a:pt x="2194465" y="1698879"/>
                </a:moveTo>
                <a:cubicBezTo>
                  <a:pt x="2193608" y="1698879"/>
                  <a:pt x="2192941" y="1699546"/>
                  <a:pt x="2192941" y="1700403"/>
                </a:cubicBezTo>
                <a:cubicBezTo>
                  <a:pt x="2192941" y="1701260"/>
                  <a:pt x="2193608" y="1701927"/>
                  <a:pt x="2194465" y="1701927"/>
                </a:cubicBezTo>
                <a:cubicBezTo>
                  <a:pt x="2195322" y="1701927"/>
                  <a:pt x="2195989" y="1701260"/>
                  <a:pt x="2195989" y="1700403"/>
                </a:cubicBezTo>
                <a:cubicBezTo>
                  <a:pt x="2195989" y="1699546"/>
                  <a:pt x="2195322" y="1698879"/>
                  <a:pt x="2194465" y="1698879"/>
                </a:cubicBezTo>
                <a:close/>
                <a:moveTo>
                  <a:pt x="2165033" y="1757077"/>
                </a:moveTo>
                <a:cubicBezTo>
                  <a:pt x="2164556" y="1757077"/>
                  <a:pt x="2164175" y="1757458"/>
                  <a:pt x="2164175" y="1757934"/>
                </a:cubicBezTo>
                <a:cubicBezTo>
                  <a:pt x="2164175" y="1758410"/>
                  <a:pt x="2164556" y="1758791"/>
                  <a:pt x="2165033" y="1758791"/>
                </a:cubicBezTo>
                <a:cubicBezTo>
                  <a:pt x="2165509" y="1758791"/>
                  <a:pt x="2165890" y="1758410"/>
                  <a:pt x="2165890" y="1757934"/>
                </a:cubicBezTo>
                <a:cubicBezTo>
                  <a:pt x="2165890" y="1757458"/>
                  <a:pt x="2165509" y="1757077"/>
                  <a:pt x="2165033" y="1757077"/>
                </a:cubicBezTo>
                <a:close/>
                <a:moveTo>
                  <a:pt x="2132362" y="1812893"/>
                </a:moveTo>
                <a:cubicBezTo>
                  <a:pt x="2131886" y="1812893"/>
                  <a:pt x="2131505" y="1813274"/>
                  <a:pt x="2131505" y="1813751"/>
                </a:cubicBezTo>
                <a:cubicBezTo>
                  <a:pt x="2131505" y="1814227"/>
                  <a:pt x="2131886" y="1814608"/>
                  <a:pt x="2132362" y="1814608"/>
                </a:cubicBezTo>
                <a:cubicBezTo>
                  <a:pt x="2132838" y="1814608"/>
                  <a:pt x="2133219" y="1814227"/>
                  <a:pt x="2133219" y="1813751"/>
                </a:cubicBezTo>
                <a:cubicBezTo>
                  <a:pt x="2133219" y="1813274"/>
                  <a:pt x="2132838" y="1812893"/>
                  <a:pt x="2132362" y="1812893"/>
                </a:cubicBezTo>
                <a:close/>
                <a:moveTo>
                  <a:pt x="2096643" y="1866805"/>
                </a:moveTo>
                <a:cubicBezTo>
                  <a:pt x="2096167" y="1866805"/>
                  <a:pt x="2095786" y="1867186"/>
                  <a:pt x="2095786" y="1867662"/>
                </a:cubicBezTo>
                <a:cubicBezTo>
                  <a:pt x="2095786" y="1868138"/>
                  <a:pt x="2096167" y="1868519"/>
                  <a:pt x="2096643" y="1868519"/>
                </a:cubicBezTo>
                <a:cubicBezTo>
                  <a:pt x="2097119" y="1868519"/>
                  <a:pt x="2097500" y="1868138"/>
                  <a:pt x="2097500" y="1867662"/>
                </a:cubicBezTo>
                <a:cubicBezTo>
                  <a:pt x="2097500" y="1867186"/>
                  <a:pt x="2097119" y="1866805"/>
                  <a:pt x="2096643" y="1866805"/>
                </a:cubicBezTo>
                <a:close/>
                <a:moveTo>
                  <a:pt x="2057972" y="1918430"/>
                </a:moveTo>
                <a:cubicBezTo>
                  <a:pt x="2057400" y="1918430"/>
                  <a:pt x="2057019" y="1918907"/>
                  <a:pt x="2056924" y="1919478"/>
                </a:cubicBezTo>
                <a:cubicBezTo>
                  <a:pt x="2056924" y="1920050"/>
                  <a:pt x="2057400" y="1920526"/>
                  <a:pt x="2057972" y="1920526"/>
                </a:cubicBezTo>
                <a:cubicBezTo>
                  <a:pt x="2058543" y="1920526"/>
                  <a:pt x="2059019" y="1920050"/>
                  <a:pt x="2059019" y="1919478"/>
                </a:cubicBezTo>
                <a:cubicBezTo>
                  <a:pt x="2058924" y="1918907"/>
                  <a:pt x="2058543" y="1918430"/>
                  <a:pt x="2057972" y="1918430"/>
                </a:cubicBezTo>
                <a:close/>
                <a:moveTo>
                  <a:pt x="2015871" y="1969008"/>
                </a:moveTo>
                <a:cubicBezTo>
                  <a:pt x="2015871" y="1969294"/>
                  <a:pt x="2016157" y="1969484"/>
                  <a:pt x="2016347" y="1969580"/>
                </a:cubicBezTo>
                <a:cubicBezTo>
                  <a:pt x="2016633" y="1969580"/>
                  <a:pt x="2016824" y="1969294"/>
                  <a:pt x="2016824" y="1969008"/>
                </a:cubicBezTo>
                <a:cubicBezTo>
                  <a:pt x="2016824" y="1968722"/>
                  <a:pt x="2016633" y="1968532"/>
                  <a:pt x="2016347" y="1968532"/>
                </a:cubicBezTo>
                <a:cubicBezTo>
                  <a:pt x="2016157" y="1968532"/>
                  <a:pt x="2015871" y="1968722"/>
                  <a:pt x="2015871" y="1969008"/>
                </a:cubicBezTo>
                <a:close/>
                <a:moveTo>
                  <a:pt x="1972151" y="2015300"/>
                </a:moveTo>
                <a:cubicBezTo>
                  <a:pt x="1971675" y="2015300"/>
                  <a:pt x="1971294" y="2015681"/>
                  <a:pt x="1971294" y="2016157"/>
                </a:cubicBezTo>
                <a:cubicBezTo>
                  <a:pt x="1971294" y="2016633"/>
                  <a:pt x="1971675" y="2017014"/>
                  <a:pt x="1972151" y="2017014"/>
                </a:cubicBezTo>
                <a:cubicBezTo>
                  <a:pt x="1972628" y="2017014"/>
                  <a:pt x="1973009" y="2016633"/>
                  <a:pt x="1973009" y="2016157"/>
                </a:cubicBezTo>
                <a:cubicBezTo>
                  <a:pt x="1973009" y="2015681"/>
                  <a:pt x="1972628" y="2015300"/>
                  <a:pt x="1972151" y="2015300"/>
                </a:cubicBezTo>
                <a:close/>
                <a:moveTo>
                  <a:pt x="1924812" y="2060734"/>
                </a:moveTo>
                <a:cubicBezTo>
                  <a:pt x="1924812" y="2061020"/>
                  <a:pt x="1925003" y="2061210"/>
                  <a:pt x="1925288" y="2061210"/>
                </a:cubicBezTo>
                <a:cubicBezTo>
                  <a:pt x="1925574" y="2061210"/>
                  <a:pt x="1925764" y="2061020"/>
                  <a:pt x="1925764" y="2060734"/>
                </a:cubicBezTo>
                <a:cubicBezTo>
                  <a:pt x="1925764" y="2060448"/>
                  <a:pt x="1925574" y="2060258"/>
                  <a:pt x="1925288" y="2060258"/>
                </a:cubicBezTo>
                <a:cubicBezTo>
                  <a:pt x="1925003" y="2060258"/>
                  <a:pt x="1924812" y="2060448"/>
                  <a:pt x="1924812" y="2060734"/>
                </a:cubicBezTo>
                <a:close/>
                <a:moveTo>
                  <a:pt x="1875568" y="2102644"/>
                </a:moveTo>
                <a:cubicBezTo>
                  <a:pt x="1875568" y="2102930"/>
                  <a:pt x="1875758" y="2103120"/>
                  <a:pt x="1876044" y="2103120"/>
                </a:cubicBezTo>
                <a:cubicBezTo>
                  <a:pt x="1876330" y="2103120"/>
                  <a:pt x="1876520" y="2102930"/>
                  <a:pt x="1876520" y="2102644"/>
                </a:cubicBezTo>
                <a:cubicBezTo>
                  <a:pt x="1876520" y="2102358"/>
                  <a:pt x="1876330" y="2102168"/>
                  <a:pt x="1876044" y="2102168"/>
                </a:cubicBezTo>
                <a:cubicBezTo>
                  <a:pt x="1875758" y="2102168"/>
                  <a:pt x="1875568" y="2102358"/>
                  <a:pt x="1875568" y="2102644"/>
                </a:cubicBezTo>
                <a:close/>
                <a:moveTo>
                  <a:pt x="1823847" y="2141696"/>
                </a:moveTo>
                <a:cubicBezTo>
                  <a:pt x="1823847" y="2142077"/>
                  <a:pt x="1824133" y="2142363"/>
                  <a:pt x="1824514" y="2142363"/>
                </a:cubicBezTo>
                <a:cubicBezTo>
                  <a:pt x="1824895" y="2142363"/>
                  <a:pt x="1825181" y="2142077"/>
                  <a:pt x="1825181" y="2141696"/>
                </a:cubicBezTo>
                <a:cubicBezTo>
                  <a:pt x="1825181" y="2141315"/>
                  <a:pt x="1824895" y="2141030"/>
                  <a:pt x="1824514" y="2141030"/>
                </a:cubicBezTo>
                <a:cubicBezTo>
                  <a:pt x="1824228" y="2141030"/>
                  <a:pt x="1823847" y="2141315"/>
                  <a:pt x="1823847" y="2141696"/>
                </a:cubicBezTo>
                <a:close/>
                <a:moveTo>
                  <a:pt x="1770412" y="2177796"/>
                </a:moveTo>
                <a:cubicBezTo>
                  <a:pt x="1770412" y="2178082"/>
                  <a:pt x="1770602" y="2178272"/>
                  <a:pt x="1770888" y="2178272"/>
                </a:cubicBezTo>
                <a:cubicBezTo>
                  <a:pt x="1771174" y="2178272"/>
                  <a:pt x="1771364" y="2178082"/>
                  <a:pt x="1771364" y="2177796"/>
                </a:cubicBezTo>
                <a:cubicBezTo>
                  <a:pt x="1771364" y="2177510"/>
                  <a:pt x="1771174" y="2177320"/>
                  <a:pt x="1770888" y="2177320"/>
                </a:cubicBezTo>
                <a:cubicBezTo>
                  <a:pt x="1770602" y="2177320"/>
                  <a:pt x="1770412" y="2177510"/>
                  <a:pt x="1770412" y="2177796"/>
                </a:cubicBezTo>
                <a:close/>
                <a:moveTo>
                  <a:pt x="1714881" y="2210848"/>
                </a:moveTo>
                <a:cubicBezTo>
                  <a:pt x="1714881" y="2211134"/>
                  <a:pt x="1715167" y="2211324"/>
                  <a:pt x="1715357" y="2211324"/>
                </a:cubicBezTo>
                <a:cubicBezTo>
                  <a:pt x="1715643" y="2211324"/>
                  <a:pt x="1715834" y="2211134"/>
                  <a:pt x="1715834" y="2210848"/>
                </a:cubicBezTo>
                <a:cubicBezTo>
                  <a:pt x="1715834" y="2210562"/>
                  <a:pt x="1715643" y="2210372"/>
                  <a:pt x="1715357" y="2210372"/>
                </a:cubicBezTo>
                <a:cubicBezTo>
                  <a:pt x="1715072" y="2210372"/>
                  <a:pt x="1714881" y="2210562"/>
                  <a:pt x="1714881" y="2210848"/>
                </a:cubicBezTo>
                <a:close/>
                <a:moveTo>
                  <a:pt x="1657541" y="2240756"/>
                </a:moveTo>
                <a:cubicBezTo>
                  <a:pt x="1657541" y="2241042"/>
                  <a:pt x="1657731" y="2241233"/>
                  <a:pt x="1658017" y="2241233"/>
                </a:cubicBezTo>
                <a:cubicBezTo>
                  <a:pt x="1658303" y="2241233"/>
                  <a:pt x="1658493" y="2240947"/>
                  <a:pt x="1658493" y="2240756"/>
                </a:cubicBezTo>
                <a:cubicBezTo>
                  <a:pt x="1658493" y="2240471"/>
                  <a:pt x="1658303" y="2240280"/>
                  <a:pt x="1658017" y="2240280"/>
                </a:cubicBezTo>
                <a:cubicBezTo>
                  <a:pt x="1657731" y="2240280"/>
                  <a:pt x="1657541" y="2240471"/>
                  <a:pt x="1657541" y="2240756"/>
                </a:cubicBezTo>
                <a:close/>
                <a:moveTo>
                  <a:pt x="1598581" y="2267331"/>
                </a:moveTo>
                <a:cubicBezTo>
                  <a:pt x="1598581" y="2267617"/>
                  <a:pt x="1598771" y="2267807"/>
                  <a:pt x="1599057" y="2267807"/>
                </a:cubicBezTo>
                <a:cubicBezTo>
                  <a:pt x="1599343" y="2267807"/>
                  <a:pt x="1599533" y="2267522"/>
                  <a:pt x="1599533" y="2267331"/>
                </a:cubicBezTo>
                <a:cubicBezTo>
                  <a:pt x="1599533" y="2267045"/>
                  <a:pt x="1599248" y="2266855"/>
                  <a:pt x="1599057" y="2266855"/>
                </a:cubicBezTo>
                <a:cubicBezTo>
                  <a:pt x="1598771" y="2266855"/>
                  <a:pt x="1598581" y="2267141"/>
                  <a:pt x="1598581" y="2267331"/>
                </a:cubicBezTo>
                <a:close/>
                <a:moveTo>
                  <a:pt x="1538097" y="2290667"/>
                </a:moveTo>
                <a:cubicBezTo>
                  <a:pt x="1538097" y="2291048"/>
                  <a:pt x="1538383" y="2291334"/>
                  <a:pt x="1538764" y="2291334"/>
                </a:cubicBezTo>
                <a:cubicBezTo>
                  <a:pt x="1539145" y="2291334"/>
                  <a:pt x="1539431" y="2291048"/>
                  <a:pt x="1539431" y="2290667"/>
                </a:cubicBezTo>
                <a:cubicBezTo>
                  <a:pt x="1539431" y="2290286"/>
                  <a:pt x="1539145" y="2290001"/>
                  <a:pt x="1538764" y="2290001"/>
                </a:cubicBezTo>
                <a:cubicBezTo>
                  <a:pt x="1538383" y="2290001"/>
                  <a:pt x="1538097" y="2290286"/>
                  <a:pt x="1538097" y="2290667"/>
                </a:cubicBezTo>
                <a:close/>
                <a:moveTo>
                  <a:pt x="1476756" y="2310479"/>
                </a:moveTo>
                <a:cubicBezTo>
                  <a:pt x="1476756" y="2310765"/>
                  <a:pt x="1476947" y="2310956"/>
                  <a:pt x="1477232" y="2310956"/>
                </a:cubicBezTo>
                <a:cubicBezTo>
                  <a:pt x="1477518" y="2310956"/>
                  <a:pt x="1477709" y="2310765"/>
                  <a:pt x="1477709" y="2310479"/>
                </a:cubicBezTo>
                <a:cubicBezTo>
                  <a:pt x="1477709" y="2310194"/>
                  <a:pt x="1477518" y="2310003"/>
                  <a:pt x="1477232" y="2310003"/>
                </a:cubicBezTo>
                <a:cubicBezTo>
                  <a:pt x="1476947" y="2310003"/>
                  <a:pt x="1476756" y="2310194"/>
                  <a:pt x="1476756" y="2310479"/>
                </a:cubicBezTo>
                <a:close/>
                <a:moveTo>
                  <a:pt x="41815" y="690658"/>
                </a:moveTo>
                <a:cubicBezTo>
                  <a:pt x="41529" y="690658"/>
                  <a:pt x="41339" y="690848"/>
                  <a:pt x="41339" y="691134"/>
                </a:cubicBezTo>
                <a:cubicBezTo>
                  <a:pt x="41339" y="691420"/>
                  <a:pt x="41529" y="691610"/>
                  <a:pt x="41815" y="691610"/>
                </a:cubicBezTo>
                <a:cubicBezTo>
                  <a:pt x="42101" y="691610"/>
                  <a:pt x="42291" y="691420"/>
                  <a:pt x="42291" y="691134"/>
                </a:cubicBezTo>
                <a:cubicBezTo>
                  <a:pt x="42291" y="690944"/>
                  <a:pt x="42101" y="690658"/>
                  <a:pt x="41815" y="690658"/>
                </a:cubicBezTo>
                <a:close/>
                <a:moveTo>
                  <a:pt x="71438" y="633222"/>
                </a:moveTo>
                <a:cubicBezTo>
                  <a:pt x="71438" y="632651"/>
                  <a:pt x="70961" y="632174"/>
                  <a:pt x="70390" y="632174"/>
                </a:cubicBezTo>
                <a:cubicBezTo>
                  <a:pt x="69818" y="632174"/>
                  <a:pt x="69342" y="632651"/>
                  <a:pt x="69342" y="633222"/>
                </a:cubicBezTo>
                <a:cubicBezTo>
                  <a:pt x="69342" y="633794"/>
                  <a:pt x="69818" y="634270"/>
                  <a:pt x="70390" y="634175"/>
                </a:cubicBezTo>
                <a:cubicBezTo>
                  <a:pt x="70961" y="634175"/>
                  <a:pt x="71438" y="633794"/>
                  <a:pt x="71438" y="633222"/>
                </a:cubicBezTo>
                <a:close/>
                <a:moveTo>
                  <a:pt x="102013" y="577787"/>
                </a:moveTo>
                <a:cubicBezTo>
                  <a:pt x="102584" y="577787"/>
                  <a:pt x="103061" y="577310"/>
                  <a:pt x="103061" y="576739"/>
                </a:cubicBezTo>
                <a:cubicBezTo>
                  <a:pt x="103061" y="576167"/>
                  <a:pt x="102584" y="575691"/>
                  <a:pt x="102013" y="575786"/>
                </a:cubicBezTo>
                <a:cubicBezTo>
                  <a:pt x="101441" y="575786"/>
                  <a:pt x="100965" y="576263"/>
                  <a:pt x="100965" y="576739"/>
                </a:cubicBezTo>
                <a:cubicBezTo>
                  <a:pt x="101060" y="577406"/>
                  <a:pt x="101441" y="577787"/>
                  <a:pt x="102013" y="577787"/>
                </a:cubicBezTo>
                <a:close/>
                <a:moveTo>
                  <a:pt x="136589" y="524637"/>
                </a:moveTo>
                <a:cubicBezTo>
                  <a:pt x="138017" y="524637"/>
                  <a:pt x="139160" y="523494"/>
                  <a:pt x="139160" y="522065"/>
                </a:cubicBezTo>
                <a:cubicBezTo>
                  <a:pt x="139160" y="520732"/>
                  <a:pt x="138017" y="519589"/>
                  <a:pt x="136589" y="519589"/>
                </a:cubicBezTo>
                <a:cubicBezTo>
                  <a:pt x="135160" y="519589"/>
                  <a:pt x="134112" y="520732"/>
                  <a:pt x="134112" y="522161"/>
                </a:cubicBezTo>
                <a:cubicBezTo>
                  <a:pt x="134112" y="523589"/>
                  <a:pt x="135255" y="524637"/>
                  <a:pt x="136589" y="524637"/>
                </a:cubicBezTo>
                <a:close/>
                <a:moveTo>
                  <a:pt x="174022" y="471202"/>
                </a:moveTo>
                <a:cubicBezTo>
                  <a:pt x="175069" y="471202"/>
                  <a:pt x="175831" y="470345"/>
                  <a:pt x="175927" y="469392"/>
                </a:cubicBezTo>
                <a:cubicBezTo>
                  <a:pt x="175927" y="468344"/>
                  <a:pt x="175069" y="467582"/>
                  <a:pt x="174022" y="467582"/>
                </a:cubicBezTo>
                <a:cubicBezTo>
                  <a:pt x="172974" y="467582"/>
                  <a:pt x="172212" y="468440"/>
                  <a:pt x="172212" y="469487"/>
                </a:cubicBezTo>
                <a:cubicBezTo>
                  <a:pt x="172212" y="470440"/>
                  <a:pt x="172974" y="471202"/>
                  <a:pt x="174022" y="471202"/>
                </a:cubicBezTo>
                <a:close/>
                <a:moveTo>
                  <a:pt x="214122" y="422053"/>
                </a:moveTo>
                <a:cubicBezTo>
                  <a:pt x="216027" y="422053"/>
                  <a:pt x="217456" y="420529"/>
                  <a:pt x="217456" y="418719"/>
                </a:cubicBezTo>
                <a:cubicBezTo>
                  <a:pt x="217456" y="416909"/>
                  <a:pt x="215932" y="415385"/>
                  <a:pt x="214027" y="415385"/>
                </a:cubicBezTo>
                <a:cubicBezTo>
                  <a:pt x="212217" y="415385"/>
                  <a:pt x="210693" y="416909"/>
                  <a:pt x="210693" y="418719"/>
                </a:cubicBezTo>
                <a:cubicBezTo>
                  <a:pt x="210788" y="420529"/>
                  <a:pt x="212312" y="422053"/>
                  <a:pt x="214122" y="422053"/>
                </a:cubicBezTo>
                <a:close/>
                <a:moveTo>
                  <a:pt x="256889" y="373571"/>
                </a:moveTo>
                <a:cubicBezTo>
                  <a:pt x="258699" y="373571"/>
                  <a:pt x="260223" y="372047"/>
                  <a:pt x="260223" y="370237"/>
                </a:cubicBezTo>
                <a:cubicBezTo>
                  <a:pt x="260223" y="368332"/>
                  <a:pt x="258699" y="366903"/>
                  <a:pt x="256889" y="366903"/>
                </a:cubicBezTo>
                <a:cubicBezTo>
                  <a:pt x="254984" y="366903"/>
                  <a:pt x="253556" y="368427"/>
                  <a:pt x="253556" y="370237"/>
                </a:cubicBezTo>
                <a:cubicBezTo>
                  <a:pt x="253556" y="372047"/>
                  <a:pt x="255080" y="373571"/>
                  <a:pt x="256889" y="373571"/>
                </a:cubicBezTo>
                <a:close/>
                <a:moveTo>
                  <a:pt x="302133" y="327565"/>
                </a:moveTo>
                <a:cubicBezTo>
                  <a:pt x="304133" y="327565"/>
                  <a:pt x="305657" y="325946"/>
                  <a:pt x="305657" y="324041"/>
                </a:cubicBezTo>
                <a:cubicBezTo>
                  <a:pt x="305657" y="322136"/>
                  <a:pt x="304038" y="320516"/>
                  <a:pt x="302133" y="320516"/>
                </a:cubicBezTo>
                <a:cubicBezTo>
                  <a:pt x="300133" y="320516"/>
                  <a:pt x="298609" y="322136"/>
                  <a:pt x="298609" y="324041"/>
                </a:cubicBezTo>
                <a:cubicBezTo>
                  <a:pt x="298609" y="325946"/>
                  <a:pt x="300228" y="327565"/>
                  <a:pt x="302133" y="327565"/>
                </a:cubicBezTo>
                <a:close/>
                <a:moveTo>
                  <a:pt x="349758" y="282988"/>
                </a:moveTo>
                <a:cubicBezTo>
                  <a:pt x="351282" y="282988"/>
                  <a:pt x="352425" y="281750"/>
                  <a:pt x="352425" y="280321"/>
                </a:cubicBezTo>
                <a:cubicBezTo>
                  <a:pt x="352425" y="278797"/>
                  <a:pt x="351187" y="277654"/>
                  <a:pt x="349758" y="277654"/>
                </a:cubicBezTo>
                <a:cubicBezTo>
                  <a:pt x="348329" y="277654"/>
                  <a:pt x="347091" y="278892"/>
                  <a:pt x="347091" y="280321"/>
                </a:cubicBezTo>
                <a:cubicBezTo>
                  <a:pt x="347091" y="281750"/>
                  <a:pt x="348329" y="282988"/>
                  <a:pt x="349758" y="282988"/>
                </a:cubicBezTo>
                <a:close/>
                <a:moveTo>
                  <a:pt x="399669" y="241840"/>
                </a:moveTo>
                <a:cubicBezTo>
                  <a:pt x="401193" y="241840"/>
                  <a:pt x="402336" y="240602"/>
                  <a:pt x="402336" y="239173"/>
                </a:cubicBezTo>
                <a:cubicBezTo>
                  <a:pt x="402336" y="237649"/>
                  <a:pt x="401098" y="236506"/>
                  <a:pt x="399669" y="236506"/>
                </a:cubicBezTo>
                <a:cubicBezTo>
                  <a:pt x="398145" y="236506"/>
                  <a:pt x="397002" y="237744"/>
                  <a:pt x="397002" y="239173"/>
                </a:cubicBezTo>
                <a:cubicBezTo>
                  <a:pt x="397002" y="240602"/>
                  <a:pt x="398145" y="241840"/>
                  <a:pt x="399669" y="241840"/>
                </a:cubicBezTo>
                <a:close/>
                <a:moveTo>
                  <a:pt x="451580" y="201454"/>
                </a:moveTo>
                <a:cubicBezTo>
                  <a:pt x="452057" y="201454"/>
                  <a:pt x="452438" y="201073"/>
                  <a:pt x="452438" y="200597"/>
                </a:cubicBezTo>
                <a:cubicBezTo>
                  <a:pt x="452438" y="200120"/>
                  <a:pt x="452057" y="199739"/>
                  <a:pt x="451580" y="199739"/>
                </a:cubicBezTo>
                <a:cubicBezTo>
                  <a:pt x="451104" y="199739"/>
                  <a:pt x="450723" y="200120"/>
                  <a:pt x="450723" y="200597"/>
                </a:cubicBezTo>
                <a:cubicBezTo>
                  <a:pt x="450818" y="201073"/>
                  <a:pt x="451199" y="201454"/>
                  <a:pt x="451580" y="201454"/>
                </a:cubicBezTo>
                <a:close/>
                <a:moveTo>
                  <a:pt x="678085" y="75629"/>
                </a:moveTo>
                <a:cubicBezTo>
                  <a:pt x="678085" y="75343"/>
                  <a:pt x="677894" y="75152"/>
                  <a:pt x="677609" y="75152"/>
                </a:cubicBezTo>
                <a:cubicBezTo>
                  <a:pt x="677323" y="75152"/>
                  <a:pt x="677132" y="75343"/>
                  <a:pt x="677132" y="75629"/>
                </a:cubicBezTo>
                <a:cubicBezTo>
                  <a:pt x="677132" y="75914"/>
                  <a:pt x="677323" y="76105"/>
                  <a:pt x="677609" y="76105"/>
                </a:cubicBezTo>
                <a:cubicBezTo>
                  <a:pt x="677799" y="76200"/>
                  <a:pt x="678085" y="75914"/>
                  <a:pt x="678085" y="75629"/>
                </a:cubicBezTo>
                <a:close/>
                <a:moveTo>
                  <a:pt x="738473" y="52102"/>
                </a:moveTo>
                <a:cubicBezTo>
                  <a:pt x="738473" y="51721"/>
                  <a:pt x="738188" y="51435"/>
                  <a:pt x="737807" y="51435"/>
                </a:cubicBezTo>
                <a:cubicBezTo>
                  <a:pt x="737426" y="51435"/>
                  <a:pt x="737140" y="51721"/>
                  <a:pt x="737140" y="52102"/>
                </a:cubicBezTo>
                <a:cubicBezTo>
                  <a:pt x="737140" y="52483"/>
                  <a:pt x="737426" y="52769"/>
                  <a:pt x="737807" y="52769"/>
                </a:cubicBezTo>
                <a:cubicBezTo>
                  <a:pt x="738188" y="52769"/>
                  <a:pt x="738473" y="52483"/>
                  <a:pt x="738473" y="52102"/>
                </a:cubicBezTo>
                <a:close/>
                <a:moveTo>
                  <a:pt x="799148" y="32766"/>
                </a:moveTo>
                <a:cubicBezTo>
                  <a:pt x="799719" y="32766"/>
                  <a:pt x="800195" y="32290"/>
                  <a:pt x="800195" y="31718"/>
                </a:cubicBezTo>
                <a:cubicBezTo>
                  <a:pt x="800195" y="31147"/>
                  <a:pt x="799719" y="30671"/>
                  <a:pt x="799148" y="30671"/>
                </a:cubicBezTo>
                <a:cubicBezTo>
                  <a:pt x="798576" y="30671"/>
                  <a:pt x="798100" y="31147"/>
                  <a:pt x="798100" y="31718"/>
                </a:cubicBezTo>
                <a:cubicBezTo>
                  <a:pt x="798100" y="32290"/>
                  <a:pt x="798576" y="32766"/>
                  <a:pt x="799148" y="32766"/>
                </a:cubicBezTo>
                <a:close/>
                <a:moveTo>
                  <a:pt x="861536" y="16288"/>
                </a:moveTo>
                <a:cubicBezTo>
                  <a:pt x="862489" y="16288"/>
                  <a:pt x="863251" y="15526"/>
                  <a:pt x="863251" y="14573"/>
                </a:cubicBezTo>
                <a:cubicBezTo>
                  <a:pt x="863251" y="13621"/>
                  <a:pt x="862489" y="12859"/>
                  <a:pt x="861536" y="12859"/>
                </a:cubicBezTo>
                <a:cubicBezTo>
                  <a:pt x="860584" y="12859"/>
                  <a:pt x="859917" y="13621"/>
                  <a:pt x="859917" y="14573"/>
                </a:cubicBezTo>
                <a:cubicBezTo>
                  <a:pt x="859822" y="15526"/>
                  <a:pt x="860584" y="16288"/>
                  <a:pt x="861536" y="16288"/>
                </a:cubicBezTo>
                <a:close/>
                <a:moveTo>
                  <a:pt x="924687" y="1715"/>
                </a:moveTo>
                <a:cubicBezTo>
                  <a:pt x="925163" y="1715"/>
                  <a:pt x="925544" y="1334"/>
                  <a:pt x="925544" y="857"/>
                </a:cubicBezTo>
                <a:cubicBezTo>
                  <a:pt x="925544" y="381"/>
                  <a:pt x="925163" y="0"/>
                  <a:pt x="924687" y="0"/>
                </a:cubicBezTo>
                <a:cubicBezTo>
                  <a:pt x="924211" y="0"/>
                  <a:pt x="923830" y="381"/>
                  <a:pt x="923830" y="857"/>
                </a:cubicBezTo>
                <a:cubicBezTo>
                  <a:pt x="923830" y="1334"/>
                  <a:pt x="924211" y="1715"/>
                  <a:pt x="924687" y="1715"/>
                </a:cubicBezTo>
                <a:close/>
                <a:moveTo>
                  <a:pt x="2202275" y="569214"/>
                </a:moveTo>
                <a:cubicBezTo>
                  <a:pt x="2202275" y="568833"/>
                  <a:pt x="2201990" y="568547"/>
                  <a:pt x="2201609" y="568547"/>
                </a:cubicBezTo>
                <a:cubicBezTo>
                  <a:pt x="2201228" y="568547"/>
                  <a:pt x="2200942" y="568833"/>
                  <a:pt x="2200942" y="569214"/>
                </a:cubicBezTo>
                <a:cubicBezTo>
                  <a:pt x="2200942" y="569595"/>
                  <a:pt x="2201228" y="569881"/>
                  <a:pt x="2201609" y="569881"/>
                </a:cubicBezTo>
                <a:cubicBezTo>
                  <a:pt x="2201990" y="569881"/>
                  <a:pt x="2202275" y="569595"/>
                  <a:pt x="2202275" y="569214"/>
                </a:cubicBezTo>
                <a:close/>
                <a:moveTo>
                  <a:pt x="1933194" y="2148554"/>
                </a:moveTo>
                <a:cubicBezTo>
                  <a:pt x="1933194" y="2148840"/>
                  <a:pt x="1933480" y="2149031"/>
                  <a:pt x="1933670" y="2149031"/>
                </a:cubicBezTo>
                <a:cubicBezTo>
                  <a:pt x="1933956" y="2149031"/>
                  <a:pt x="1934147" y="2148840"/>
                  <a:pt x="1934147" y="2148554"/>
                </a:cubicBezTo>
                <a:cubicBezTo>
                  <a:pt x="1934147" y="2148269"/>
                  <a:pt x="1933861" y="2148078"/>
                  <a:pt x="1933670" y="2148078"/>
                </a:cubicBezTo>
                <a:cubicBezTo>
                  <a:pt x="1933480" y="2148078"/>
                  <a:pt x="1933194" y="2148269"/>
                  <a:pt x="1933194" y="2148554"/>
                </a:cubicBezTo>
                <a:close/>
                <a:moveTo>
                  <a:pt x="1882331" y="2188369"/>
                </a:moveTo>
                <a:cubicBezTo>
                  <a:pt x="1882331" y="2188655"/>
                  <a:pt x="1882521" y="2188845"/>
                  <a:pt x="1882807" y="2188845"/>
                </a:cubicBezTo>
                <a:cubicBezTo>
                  <a:pt x="1883093" y="2188845"/>
                  <a:pt x="1883283" y="2188559"/>
                  <a:pt x="1883283" y="2188369"/>
                </a:cubicBezTo>
                <a:cubicBezTo>
                  <a:pt x="1883283" y="2188083"/>
                  <a:pt x="1883093" y="2187893"/>
                  <a:pt x="1882807" y="2187893"/>
                </a:cubicBezTo>
                <a:cubicBezTo>
                  <a:pt x="1882521" y="2187893"/>
                  <a:pt x="1882331" y="2188083"/>
                  <a:pt x="1882331" y="2188369"/>
                </a:cubicBezTo>
                <a:close/>
                <a:moveTo>
                  <a:pt x="1829276" y="2225516"/>
                </a:moveTo>
                <a:cubicBezTo>
                  <a:pt x="1829276" y="2225802"/>
                  <a:pt x="1829562" y="2225993"/>
                  <a:pt x="1829848" y="2225993"/>
                </a:cubicBezTo>
                <a:cubicBezTo>
                  <a:pt x="1830134" y="2225993"/>
                  <a:pt x="1830324" y="2225802"/>
                  <a:pt x="1830324" y="2225516"/>
                </a:cubicBezTo>
                <a:cubicBezTo>
                  <a:pt x="1830324" y="2225231"/>
                  <a:pt x="1830134" y="2225040"/>
                  <a:pt x="1829848" y="2225040"/>
                </a:cubicBezTo>
                <a:cubicBezTo>
                  <a:pt x="1829562" y="2225040"/>
                  <a:pt x="1829372" y="2225231"/>
                  <a:pt x="1829276" y="2225516"/>
                </a:cubicBezTo>
                <a:close/>
                <a:moveTo>
                  <a:pt x="1774508" y="2259711"/>
                </a:moveTo>
                <a:cubicBezTo>
                  <a:pt x="1774508" y="2259997"/>
                  <a:pt x="1774698" y="2260187"/>
                  <a:pt x="1774984" y="2260187"/>
                </a:cubicBezTo>
                <a:cubicBezTo>
                  <a:pt x="1775270" y="2260187"/>
                  <a:pt x="1775460" y="2259997"/>
                  <a:pt x="1775555" y="2259711"/>
                </a:cubicBezTo>
                <a:cubicBezTo>
                  <a:pt x="1775555" y="2259425"/>
                  <a:pt x="1775270" y="2259235"/>
                  <a:pt x="1774984" y="2259235"/>
                </a:cubicBezTo>
                <a:cubicBezTo>
                  <a:pt x="1774698" y="2259235"/>
                  <a:pt x="1774508" y="2259425"/>
                  <a:pt x="1774508" y="2259711"/>
                </a:cubicBezTo>
                <a:close/>
                <a:moveTo>
                  <a:pt x="1717929" y="2291048"/>
                </a:moveTo>
                <a:cubicBezTo>
                  <a:pt x="1717929" y="2291334"/>
                  <a:pt x="1718120" y="2291525"/>
                  <a:pt x="1718405" y="2291525"/>
                </a:cubicBezTo>
                <a:cubicBezTo>
                  <a:pt x="1718691" y="2291525"/>
                  <a:pt x="1718882" y="2291334"/>
                  <a:pt x="1718882" y="2291048"/>
                </a:cubicBezTo>
                <a:cubicBezTo>
                  <a:pt x="1718882" y="2290763"/>
                  <a:pt x="1718596" y="2290572"/>
                  <a:pt x="1718405" y="2290572"/>
                </a:cubicBezTo>
                <a:cubicBezTo>
                  <a:pt x="1718215" y="2290572"/>
                  <a:pt x="1717929" y="2290763"/>
                  <a:pt x="1717929" y="2291048"/>
                </a:cubicBezTo>
                <a:close/>
              </a:path>
            </a:pathLst>
          </a:custGeom>
          <a:gradFill>
            <a:gsLst>
              <a:gs pos="0">
                <a:srgbClr val="0038A9">
                  <a:alpha val="14000"/>
                </a:srgbClr>
              </a:gs>
              <a:gs pos="100000">
                <a:srgbClr val="0038A9">
                  <a:alpha val="2500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7"/>
          <p:cNvSpPr txBox="1"/>
          <p:nvPr/>
        </p:nvSpPr>
        <p:spPr>
          <a:xfrm>
            <a:off x="1823414" y="4961194"/>
            <a:ext cx="15696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algn="r"/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市场拓展</a:t>
            </a:r>
          </a:p>
        </p:txBody>
      </p:sp>
      <p:sp>
        <p:nvSpPr>
          <p:cNvPr id="29" name="嘉.8"/>
          <p:cNvSpPr txBox="1"/>
          <p:nvPr/>
        </p:nvSpPr>
        <p:spPr>
          <a:xfrm>
            <a:off x="1606861" y="1428548"/>
            <a:ext cx="18607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rgbClr val="0038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资源优化</a:t>
            </a:r>
          </a:p>
        </p:txBody>
      </p:sp>
      <p:sp>
        <p:nvSpPr>
          <p:cNvPr id="53" name="嘉.9"/>
          <p:cNvSpPr txBox="1"/>
          <p:nvPr/>
        </p:nvSpPr>
        <p:spPr>
          <a:xfrm flipH="1">
            <a:off x="8847055" y="1464270"/>
            <a:ext cx="15696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人才培养</a:t>
            </a:r>
          </a:p>
        </p:txBody>
      </p:sp>
      <p:sp>
        <p:nvSpPr>
          <p:cNvPr id="63" name="嘉.10"/>
          <p:cNvSpPr txBox="1"/>
          <p:nvPr/>
        </p:nvSpPr>
        <p:spPr>
          <a:xfrm flipH="1">
            <a:off x="8847055" y="5156041"/>
            <a:ext cx="15696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监测机制</a:t>
            </a:r>
          </a:p>
        </p:txBody>
      </p:sp>
      <p:sp>
        <p:nvSpPr>
          <p:cNvPr id="58" name="嘉.11"/>
          <p:cNvSpPr txBox="1"/>
          <p:nvPr/>
        </p:nvSpPr>
        <p:spPr>
          <a:xfrm flipH="1">
            <a:off x="9466714" y="3355578"/>
            <a:ext cx="15696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1D68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政策支持</a:t>
            </a:r>
          </a:p>
        </p:txBody>
      </p:sp>
      <p:sp>
        <p:nvSpPr>
          <p:cNvPr id="85" name="嘉.12"/>
          <p:cNvSpPr/>
          <p:nvPr/>
        </p:nvSpPr>
        <p:spPr>
          <a:xfrm>
            <a:off x="3502322" y="4980244"/>
            <a:ext cx="702689" cy="627729"/>
          </a:xfrm>
          <a:custGeom>
            <a:avLst/>
            <a:gdLst>
              <a:gd name="connsiteX0" fmla="*/ 11411 w 702689"/>
              <a:gd name="connsiteY0" fmla="*/ 265566 h 627729"/>
              <a:gd name="connsiteX1" fmla="*/ 114344 w 702689"/>
              <a:gd name="connsiteY1" fmla="*/ 59701 h 627729"/>
              <a:gd name="connsiteX2" fmla="*/ 210942 w 702689"/>
              <a:gd name="connsiteY2" fmla="*/ 0 h 627729"/>
              <a:gd name="connsiteX3" fmla="*/ 491748 w 702689"/>
              <a:gd name="connsiteY3" fmla="*/ 0 h 627729"/>
              <a:gd name="connsiteX4" fmla="*/ 588347 w 702689"/>
              <a:gd name="connsiteY4" fmla="*/ 59701 h 627729"/>
              <a:gd name="connsiteX5" fmla="*/ 691278 w 702689"/>
              <a:gd name="connsiteY5" fmla="*/ 265566 h 627729"/>
              <a:gd name="connsiteX6" fmla="*/ 691278 w 702689"/>
              <a:gd name="connsiteY6" fmla="*/ 362164 h 627729"/>
              <a:gd name="connsiteX7" fmla="*/ 588347 w 702689"/>
              <a:gd name="connsiteY7" fmla="*/ 568028 h 627729"/>
              <a:gd name="connsiteX8" fmla="*/ 491748 w 702689"/>
              <a:gd name="connsiteY8" fmla="*/ 627729 h 627729"/>
              <a:gd name="connsiteX9" fmla="*/ 210942 w 702689"/>
              <a:gd name="connsiteY9" fmla="*/ 627729 h 627729"/>
              <a:gd name="connsiteX10" fmla="*/ 114343 w 702689"/>
              <a:gd name="connsiteY10" fmla="*/ 568028 h 627729"/>
              <a:gd name="connsiteX11" fmla="*/ 11411 w 702689"/>
              <a:gd name="connsiteY11" fmla="*/ 362164 h 627729"/>
              <a:gd name="connsiteX12" fmla="*/ 11411 w 702689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89" h="627729">
                <a:moveTo>
                  <a:pt x="11411" y="265566"/>
                </a:moveTo>
                <a:lnTo>
                  <a:pt x="114344" y="59701"/>
                </a:lnTo>
                <a:cubicBezTo>
                  <a:pt x="132642" y="23104"/>
                  <a:pt x="170025" y="0"/>
                  <a:pt x="210942" y="0"/>
                </a:cubicBezTo>
                <a:lnTo>
                  <a:pt x="491748" y="0"/>
                </a:lnTo>
                <a:cubicBezTo>
                  <a:pt x="532665" y="0"/>
                  <a:pt x="570048" y="23104"/>
                  <a:pt x="588347" y="59701"/>
                </a:cubicBezTo>
                <a:lnTo>
                  <a:pt x="691278" y="265566"/>
                </a:lnTo>
                <a:cubicBezTo>
                  <a:pt x="706493" y="295994"/>
                  <a:pt x="706493" y="331736"/>
                  <a:pt x="691278" y="362164"/>
                </a:cubicBezTo>
                <a:lnTo>
                  <a:pt x="588347" y="568028"/>
                </a:lnTo>
                <a:cubicBezTo>
                  <a:pt x="570048" y="604625"/>
                  <a:pt x="532665" y="627729"/>
                  <a:pt x="491748" y="627729"/>
                </a:cubicBezTo>
                <a:lnTo>
                  <a:pt x="210942" y="627729"/>
                </a:lnTo>
                <a:cubicBezTo>
                  <a:pt x="170025" y="627729"/>
                  <a:pt x="132642" y="604625"/>
                  <a:pt x="114343" y="568028"/>
                </a:cubicBezTo>
                <a:lnTo>
                  <a:pt x="11411" y="362164"/>
                </a:lnTo>
                <a:cubicBezTo>
                  <a:pt x="-3803" y="331736"/>
                  <a:pt x="-3803" y="295994"/>
                  <a:pt x="11411" y="265566"/>
                </a:cubicBezTo>
              </a:path>
            </a:pathLst>
          </a:custGeom>
          <a:solidFill>
            <a:srgbClr val="0038A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4" name="嘉.13"/>
          <p:cNvSpPr/>
          <p:nvPr/>
        </p:nvSpPr>
        <p:spPr>
          <a:xfrm>
            <a:off x="3674950" y="5115392"/>
            <a:ext cx="357432" cy="357432"/>
          </a:xfrm>
          <a:custGeom>
            <a:avLst/>
            <a:gdLst>
              <a:gd name="connsiteX0" fmla="*/ 263573 w 527149"/>
              <a:gd name="connsiteY0" fmla="*/ 98972 h 527149"/>
              <a:gd name="connsiteX1" fmla="*/ 98969 w 527149"/>
              <a:gd name="connsiteY1" fmla="*/ 263576 h 527149"/>
              <a:gd name="connsiteX2" fmla="*/ 263573 w 527149"/>
              <a:gd name="connsiteY2" fmla="*/ 428181 h 527149"/>
              <a:gd name="connsiteX3" fmla="*/ 428176 w 527149"/>
              <a:gd name="connsiteY3" fmla="*/ 263576 h 527149"/>
              <a:gd name="connsiteX4" fmla="*/ 263573 w 527149"/>
              <a:gd name="connsiteY4" fmla="*/ 98972 h 527149"/>
              <a:gd name="connsiteX5" fmla="*/ 178872 w 527149"/>
              <a:gd name="connsiteY5" fmla="*/ 384793 h 527149"/>
              <a:gd name="connsiteX6" fmla="*/ 212755 w 527149"/>
              <a:gd name="connsiteY6" fmla="*/ 365189 h 527149"/>
              <a:gd name="connsiteX7" fmla="*/ 265481 w 527149"/>
              <a:gd name="connsiteY7" fmla="*/ 372508 h 527149"/>
              <a:gd name="connsiteX8" fmla="*/ 275423 w 527149"/>
              <a:gd name="connsiteY8" fmla="*/ 373197 h 527149"/>
              <a:gd name="connsiteX9" fmla="*/ 324572 w 527149"/>
              <a:gd name="connsiteY9" fmla="*/ 368538 h 527149"/>
              <a:gd name="connsiteX10" fmla="*/ 352013 w 527149"/>
              <a:gd name="connsiteY10" fmla="*/ 382095 h 527149"/>
              <a:gd name="connsiteX11" fmla="*/ 263573 w 527149"/>
              <a:gd name="connsiteY11" fmla="*/ 411511 h 527149"/>
              <a:gd name="connsiteX12" fmla="*/ 178872 w 527149"/>
              <a:gd name="connsiteY12" fmla="*/ 384793 h 527149"/>
              <a:gd name="connsiteX13" fmla="*/ 364939 w 527149"/>
              <a:gd name="connsiteY13" fmla="*/ 371220 h 527149"/>
              <a:gd name="connsiteX14" fmla="*/ 328888 w 527149"/>
              <a:gd name="connsiteY14" fmla="*/ 352438 h 527149"/>
              <a:gd name="connsiteX15" fmla="*/ 281389 w 527149"/>
              <a:gd name="connsiteY15" fmla="*/ 352369 h 527149"/>
              <a:gd name="connsiteX16" fmla="*/ 292232 w 527149"/>
              <a:gd name="connsiteY16" fmla="*/ 331766 h 527149"/>
              <a:gd name="connsiteX17" fmla="*/ 325071 w 527149"/>
              <a:gd name="connsiteY17" fmla="*/ 342027 h 527149"/>
              <a:gd name="connsiteX18" fmla="*/ 337296 w 527149"/>
              <a:gd name="connsiteY18" fmla="*/ 340062 h 527149"/>
              <a:gd name="connsiteX19" fmla="*/ 375873 w 527149"/>
              <a:gd name="connsiteY19" fmla="*/ 286362 h 527149"/>
              <a:gd name="connsiteX20" fmla="*/ 396713 w 527149"/>
              <a:gd name="connsiteY20" fmla="*/ 249432 h 527149"/>
              <a:gd name="connsiteX21" fmla="*/ 400731 w 527149"/>
              <a:gd name="connsiteY21" fmla="*/ 240161 h 527149"/>
              <a:gd name="connsiteX22" fmla="*/ 392856 w 527149"/>
              <a:gd name="connsiteY22" fmla="*/ 233829 h 527149"/>
              <a:gd name="connsiteX23" fmla="*/ 279487 w 527149"/>
              <a:gd name="connsiteY23" fmla="*/ 279215 h 527149"/>
              <a:gd name="connsiteX24" fmla="*/ 280096 w 527149"/>
              <a:gd name="connsiteY24" fmla="*/ 320005 h 527149"/>
              <a:gd name="connsiteX25" fmla="*/ 274448 w 527149"/>
              <a:gd name="connsiteY25" fmla="*/ 328695 h 527149"/>
              <a:gd name="connsiteX26" fmla="*/ 257908 w 527149"/>
              <a:gd name="connsiteY26" fmla="*/ 282185 h 527149"/>
              <a:gd name="connsiteX27" fmla="*/ 265001 w 527149"/>
              <a:gd name="connsiteY27" fmla="*/ 238983 h 527149"/>
              <a:gd name="connsiteX28" fmla="*/ 157217 w 527149"/>
              <a:gd name="connsiteY28" fmla="*/ 181579 h 527149"/>
              <a:gd name="connsiteX29" fmla="*/ 148702 w 527149"/>
              <a:gd name="connsiteY29" fmla="*/ 187021 h 527149"/>
              <a:gd name="connsiteX30" fmla="*/ 151693 w 527149"/>
              <a:gd name="connsiteY30" fmla="*/ 196674 h 527149"/>
              <a:gd name="connsiteX31" fmla="*/ 168409 w 527149"/>
              <a:gd name="connsiteY31" fmla="*/ 235644 h 527149"/>
              <a:gd name="connsiteX32" fmla="*/ 200940 w 527149"/>
              <a:gd name="connsiteY32" fmla="*/ 293209 h 527149"/>
              <a:gd name="connsiteX33" fmla="*/ 217708 w 527149"/>
              <a:gd name="connsiteY33" fmla="*/ 296743 h 527149"/>
              <a:gd name="connsiteX34" fmla="*/ 243676 w 527149"/>
              <a:gd name="connsiteY34" fmla="*/ 291059 h 527149"/>
              <a:gd name="connsiteX35" fmla="*/ 261810 w 527149"/>
              <a:gd name="connsiteY35" fmla="*/ 351075 h 527149"/>
              <a:gd name="connsiteX36" fmla="*/ 208436 w 527149"/>
              <a:gd name="connsiteY36" fmla="*/ 349089 h 527149"/>
              <a:gd name="connsiteX37" fmla="*/ 165755 w 527149"/>
              <a:gd name="connsiteY37" fmla="*/ 374459 h 527149"/>
              <a:gd name="connsiteX38" fmla="*/ 115633 w 527149"/>
              <a:gd name="connsiteY38" fmla="*/ 263577 h 527149"/>
              <a:gd name="connsiteX39" fmla="*/ 263568 w 527149"/>
              <a:gd name="connsiteY39" fmla="*/ 115642 h 527149"/>
              <a:gd name="connsiteX40" fmla="*/ 411504 w 527149"/>
              <a:gd name="connsiteY40" fmla="*/ 263577 h 527149"/>
              <a:gd name="connsiteX41" fmla="*/ 364939 w 527149"/>
              <a:gd name="connsiteY41" fmla="*/ 371220 h 527149"/>
              <a:gd name="connsiteX42" fmla="*/ 294356 w 527149"/>
              <a:gd name="connsiteY42" fmla="*/ 286753 h 527149"/>
              <a:gd name="connsiteX43" fmla="*/ 373338 w 527149"/>
              <a:gd name="connsiteY43" fmla="*/ 250800 h 527149"/>
              <a:gd name="connsiteX44" fmla="*/ 360270 w 527149"/>
              <a:gd name="connsiteY44" fmla="*/ 280500 h 527149"/>
              <a:gd name="connsiteX45" fmla="*/ 331963 w 527149"/>
              <a:gd name="connsiteY45" fmla="*/ 324271 h 527149"/>
              <a:gd name="connsiteX46" fmla="*/ 302874 w 527149"/>
              <a:gd name="connsiteY46" fmla="*/ 318574 h 527149"/>
              <a:gd name="connsiteX47" fmla="*/ 335302 w 527149"/>
              <a:gd name="connsiteY47" fmla="*/ 296126 h 527149"/>
              <a:gd name="connsiteX48" fmla="*/ 340240 w 527149"/>
              <a:gd name="connsiteY48" fmla="*/ 285423 h 527149"/>
              <a:gd name="connsiteX49" fmla="*/ 329538 w 527149"/>
              <a:gd name="connsiteY49" fmla="*/ 280485 h 527149"/>
              <a:gd name="connsiteX50" fmla="*/ 292069 w 527149"/>
              <a:gd name="connsiteY50" fmla="*/ 305632 h 527149"/>
              <a:gd name="connsiteX51" fmla="*/ 294356 w 527149"/>
              <a:gd name="connsiteY51" fmla="*/ 286753 h 527149"/>
              <a:gd name="connsiteX52" fmla="*/ 248596 w 527149"/>
              <a:gd name="connsiteY52" fmla="*/ 266224 h 527149"/>
              <a:gd name="connsiteX53" fmla="*/ 215111 w 527149"/>
              <a:gd name="connsiteY53" fmla="*/ 234821 h 527149"/>
              <a:gd name="connsiteX54" fmla="*/ 203937 w 527149"/>
              <a:gd name="connsiteY54" fmla="*/ 238570 h 527149"/>
              <a:gd name="connsiteX55" fmla="*/ 207686 w 527149"/>
              <a:gd name="connsiteY55" fmla="*/ 249745 h 527149"/>
              <a:gd name="connsiteX56" fmla="*/ 235347 w 527149"/>
              <a:gd name="connsiteY56" fmla="*/ 276394 h 527149"/>
              <a:gd name="connsiteX57" fmla="*/ 207956 w 527149"/>
              <a:gd name="connsiteY57" fmla="*/ 278087 h 527149"/>
              <a:gd name="connsiteX58" fmla="*/ 184560 w 527149"/>
              <a:gd name="connsiteY58" fmla="*/ 231507 h 527149"/>
              <a:gd name="connsiteX59" fmla="*/ 174786 w 527149"/>
              <a:gd name="connsiteY59" fmla="*/ 200567 h 527149"/>
              <a:gd name="connsiteX60" fmla="*/ 249408 w 527149"/>
              <a:gd name="connsiteY60" fmla="*/ 244865 h 527149"/>
              <a:gd name="connsiteX61" fmla="*/ 248596 w 527149"/>
              <a:gd name="connsiteY61" fmla="*/ 266224 h 527149"/>
              <a:gd name="connsiteX62" fmla="*/ 518815 w 527149"/>
              <a:gd name="connsiteY62" fmla="*/ 212646 h 527149"/>
              <a:gd name="connsiteX63" fmla="*/ 482802 w 527149"/>
              <a:gd name="connsiteY63" fmla="*/ 212646 h 527149"/>
              <a:gd name="connsiteX64" fmla="*/ 454590 w 527149"/>
              <a:gd name="connsiteY64" fmla="*/ 144583 h 527149"/>
              <a:gd name="connsiteX65" fmla="*/ 480068 w 527149"/>
              <a:gd name="connsiteY65" fmla="*/ 119106 h 527149"/>
              <a:gd name="connsiteX66" fmla="*/ 480068 w 527149"/>
              <a:gd name="connsiteY66" fmla="*/ 107320 h 527149"/>
              <a:gd name="connsiteX67" fmla="*/ 419834 w 527149"/>
              <a:gd name="connsiteY67" fmla="*/ 47083 h 527149"/>
              <a:gd name="connsiteX68" fmla="*/ 413940 w 527149"/>
              <a:gd name="connsiteY68" fmla="*/ 44641 h 527149"/>
              <a:gd name="connsiteX69" fmla="*/ 408047 w 527149"/>
              <a:gd name="connsiteY69" fmla="*/ 47082 h 527149"/>
              <a:gd name="connsiteX70" fmla="*/ 382568 w 527149"/>
              <a:gd name="connsiteY70" fmla="*/ 72561 h 527149"/>
              <a:gd name="connsiteX71" fmla="*/ 314503 w 527149"/>
              <a:gd name="connsiteY71" fmla="*/ 44347 h 527149"/>
              <a:gd name="connsiteX72" fmla="*/ 314503 w 527149"/>
              <a:gd name="connsiteY72" fmla="*/ 8334 h 527149"/>
              <a:gd name="connsiteX73" fmla="*/ 306169 w 527149"/>
              <a:gd name="connsiteY73" fmla="*/ 0 h 527149"/>
              <a:gd name="connsiteX74" fmla="*/ 220982 w 527149"/>
              <a:gd name="connsiteY74" fmla="*/ 0 h 527149"/>
              <a:gd name="connsiteX75" fmla="*/ 212647 w 527149"/>
              <a:gd name="connsiteY75" fmla="*/ 8334 h 527149"/>
              <a:gd name="connsiteX76" fmla="*/ 212647 w 527149"/>
              <a:gd name="connsiteY76" fmla="*/ 44346 h 527149"/>
              <a:gd name="connsiteX77" fmla="*/ 144581 w 527149"/>
              <a:gd name="connsiteY77" fmla="*/ 72558 h 527149"/>
              <a:gd name="connsiteX78" fmla="*/ 119103 w 527149"/>
              <a:gd name="connsiteY78" fmla="*/ 47081 h 527149"/>
              <a:gd name="connsiteX79" fmla="*/ 107318 w 527149"/>
              <a:gd name="connsiteY79" fmla="*/ 47081 h 527149"/>
              <a:gd name="connsiteX80" fmla="*/ 47081 w 527149"/>
              <a:gd name="connsiteY80" fmla="*/ 107316 h 527149"/>
              <a:gd name="connsiteX81" fmla="*/ 44640 w 527149"/>
              <a:gd name="connsiteY81" fmla="*/ 113209 h 527149"/>
              <a:gd name="connsiteX82" fmla="*/ 47081 w 527149"/>
              <a:gd name="connsiteY82" fmla="*/ 119102 h 527149"/>
              <a:gd name="connsiteX83" fmla="*/ 72559 w 527149"/>
              <a:gd name="connsiteY83" fmla="*/ 144580 h 527149"/>
              <a:gd name="connsiteX84" fmla="*/ 44344 w 527149"/>
              <a:gd name="connsiteY84" fmla="*/ 212645 h 527149"/>
              <a:gd name="connsiteX85" fmla="*/ 8334 w 527149"/>
              <a:gd name="connsiteY85" fmla="*/ 212645 h 527149"/>
              <a:gd name="connsiteX86" fmla="*/ 0 w 527149"/>
              <a:gd name="connsiteY86" fmla="*/ 220980 h 527149"/>
              <a:gd name="connsiteX87" fmla="*/ 0 w 527149"/>
              <a:gd name="connsiteY87" fmla="*/ 306167 h 527149"/>
              <a:gd name="connsiteX88" fmla="*/ 8334 w 527149"/>
              <a:gd name="connsiteY88" fmla="*/ 314502 h 527149"/>
              <a:gd name="connsiteX89" fmla="*/ 44343 w 527149"/>
              <a:gd name="connsiteY89" fmla="*/ 314502 h 527149"/>
              <a:gd name="connsiteX90" fmla="*/ 72557 w 527149"/>
              <a:gd name="connsiteY90" fmla="*/ 382571 h 527149"/>
              <a:gd name="connsiteX91" fmla="*/ 47082 w 527149"/>
              <a:gd name="connsiteY91" fmla="*/ 408046 h 527149"/>
              <a:gd name="connsiteX92" fmla="*/ 47082 w 527149"/>
              <a:gd name="connsiteY92" fmla="*/ 419833 h 527149"/>
              <a:gd name="connsiteX93" fmla="*/ 107318 w 527149"/>
              <a:gd name="connsiteY93" fmla="*/ 480069 h 527149"/>
              <a:gd name="connsiteX94" fmla="*/ 113211 w 527149"/>
              <a:gd name="connsiteY94" fmla="*/ 482510 h 527149"/>
              <a:gd name="connsiteX95" fmla="*/ 119104 w 527149"/>
              <a:gd name="connsiteY95" fmla="*/ 480069 h 527149"/>
              <a:gd name="connsiteX96" fmla="*/ 144582 w 527149"/>
              <a:gd name="connsiteY96" fmla="*/ 454592 h 527149"/>
              <a:gd name="connsiteX97" fmla="*/ 212648 w 527149"/>
              <a:gd name="connsiteY97" fmla="*/ 482805 h 527149"/>
              <a:gd name="connsiteX98" fmla="*/ 212648 w 527149"/>
              <a:gd name="connsiteY98" fmla="*/ 518815 h 527149"/>
              <a:gd name="connsiteX99" fmla="*/ 220983 w 527149"/>
              <a:gd name="connsiteY99" fmla="*/ 527149 h 527149"/>
              <a:gd name="connsiteX100" fmla="*/ 306170 w 527149"/>
              <a:gd name="connsiteY100" fmla="*/ 527149 h 527149"/>
              <a:gd name="connsiteX101" fmla="*/ 314504 w 527149"/>
              <a:gd name="connsiteY101" fmla="*/ 518815 h 527149"/>
              <a:gd name="connsiteX102" fmla="*/ 314504 w 527149"/>
              <a:gd name="connsiteY102" fmla="*/ 482806 h 527149"/>
              <a:gd name="connsiteX103" fmla="*/ 382570 w 527149"/>
              <a:gd name="connsiteY103" fmla="*/ 454592 h 527149"/>
              <a:gd name="connsiteX104" fmla="*/ 408046 w 527149"/>
              <a:gd name="connsiteY104" fmla="*/ 480068 h 527149"/>
              <a:gd name="connsiteX105" fmla="*/ 419832 w 527149"/>
              <a:gd name="connsiteY105" fmla="*/ 480068 h 527149"/>
              <a:gd name="connsiteX106" fmla="*/ 480068 w 527149"/>
              <a:gd name="connsiteY106" fmla="*/ 419834 h 527149"/>
              <a:gd name="connsiteX107" fmla="*/ 482509 w 527149"/>
              <a:gd name="connsiteY107" fmla="*/ 413940 h 527149"/>
              <a:gd name="connsiteX108" fmla="*/ 480068 w 527149"/>
              <a:gd name="connsiteY108" fmla="*/ 408047 h 527149"/>
              <a:gd name="connsiteX109" fmla="*/ 454590 w 527149"/>
              <a:gd name="connsiteY109" fmla="*/ 382569 h 527149"/>
              <a:gd name="connsiteX110" fmla="*/ 482803 w 527149"/>
              <a:gd name="connsiteY110" fmla="*/ 314504 h 527149"/>
              <a:gd name="connsiteX111" fmla="*/ 518815 w 527149"/>
              <a:gd name="connsiteY111" fmla="*/ 314504 h 527149"/>
              <a:gd name="connsiteX112" fmla="*/ 527149 w 527149"/>
              <a:gd name="connsiteY112" fmla="*/ 306170 h 527149"/>
              <a:gd name="connsiteX113" fmla="*/ 527149 w 527149"/>
              <a:gd name="connsiteY113" fmla="*/ 220982 h 527149"/>
              <a:gd name="connsiteX114" fmla="*/ 518815 w 527149"/>
              <a:gd name="connsiteY114" fmla="*/ 212646 h 527149"/>
              <a:gd name="connsiteX115" fmla="*/ 510480 w 527149"/>
              <a:gd name="connsiteY115" fmla="*/ 297834 h 527149"/>
              <a:gd name="connsiteX116" fmla="*/ 476072 w 527149"/>
              <a:gd name="connsiteY116" fmla="*/ 297834 h 527149"/>
              <a:gd name="connsiteX117" fmla="*/ 467898 w 527149"/>
              <a:gd name="connsiteY117" fmla="*/ 304540 h 527149"/>
              <a:gd name="connsiteX118" fmla="*/ 437006 w 527149"/>
              <a:gd name="connsiteY118" fmla="*/ 379077 h 527149"/>
              <a:gd name="connsiteX119" fmla="*/ 438045 w 527149"/>
              <a:gd name="connsiteY119" fmla="*/ 389596 h 527149"/>
              <a:gd name="connsiteX120" fmla="*/ 462389 w 527149"/>
              <a:gd name="connsiteY120" fmla="*/ 413940 h 527149"/>
              <a:gd name="connsiteX121" fmla="*/ 413938 w 527149"/>
              <a:gd name="connsiteY121" fmla="*/ 462389 h 527149"/>
              <a:gd name="connsiteX122" fmla="*/ 389596 w 527149"/>
              <a:gd name="connsiteY122" fmla="*/ 438046 h 527149"/>
              <a:gd name="connsiteX123" fmla="*/ 379076 w 527149"/>
              <a:gd name="connsiteY123" fmla="*/ 437008 h 527149"/>
              <a:gd name="connsiteX124" fmla="*/ 304538 w 527149"/>
              <a:gd name="connsiteY124" fmla="*/ 467902 h 527149"/>
              <a:gd name="connsiteX125" fmla="*/ 297834 w 527149"/>
              <a:gd name="connsiteY125" fmla="*/ 476076 h 527149"/>
              <a:gd name="connsiteX126" fmla="*/ 297834 w 527149"/>
              <a:gd name="connsiteY126" fmla="*/ 510480 h 527149"/>
              <a:gd name="connsiteX127" fmla="*/ 229316 w 527149"/>
              <a:gd name="connsiteY127" fmla="*/ 510480 h 527149"/>
              <a:gd name="connsiteX128" fmla="*/ 229316 w 527149"/>
              <a:gd name="connsiteY128" fmla="*/ 476075 h 527149"/>
              <a:gd name="connsiteX129" fmla="*/ 222611 w 527149"/>
              <a:gd name="connsiteY129" fmla="*/ 467901 h 527149"/>
              <a:gd name="connsiteX130" fmla="*/ 148073 w 527149"/>
              <a:gd name="connsiteY130" fmla="*/ 437008 h 527149"/>
              <a:gd name="connsiteX131" fmla="*/ 137554 w 527149"/>
              <a:gd name="connsiteY131" fmla="*/ 438046 h 527149"/>
              <a:gd name="connsiteX132" fmla="*/ 113211 w 527149"/>
              <a:gd name="connsiteY132" fmla="*/ 462390 h 527149"/>
              <a:gd name="connsiteX133" fmla="*/ 64762 w 527149"/>
              <a:gd name="connsiteY133" fmla="*/ 413939 h 527149"/>
              <a:gd name="connsiteX134" fmla="*/ 89104 w 527149"/>
              <a:gd name="connsiteY134" fmla="*/ 389598 h 527149"/>
              <a:gd name="connsiteX135" fmla="*/ 90143 w 527149"/>
              <a:gd name="connsiteY135" fmla="*/ 379077 h 527149"/>
              <a:gd name="connsiteX136" fmla="*/ 59249 w 527149"/>
              <a:gd name="connsiteY136" fmla="*/ 304538 h 527149"/>
              <a:gd name="connsiteX137" fmla="*/ 51075 w 527149"/>
              <a:gd name="connsiteY137" fmla="*/ 297833 h 527149"/>
              <a:gd name="connsiteX138" fmla="*/ 16669 w 527149"/>
              <a:gd name="connsiteY138" fmla="*/ 297833 h 527149"/>
              <a:gd name="connsiteX139" fmla="*/ 16669 w 527149"/>
              <a:gd name="connsiteY139" fmla="*/ 229314 h 527149"/>
              <a:gd name="connsiteX140" fmla="*/ 51074 w 527149"/>
              <a:gd name="connsiteY140" fmla="*/ 229314 h 527149"/>
              <a:gd name="connsiteX141" fmla="*/ 59248 w 527149"/>
              <a:gd name="connsiteY141" fmla="*/ 222609 h 527149"/>
              <a:gd name="connsiteX142" fmla="*/ 90143 w 527149"/>
              <a:gd name="connsiteY142" fmla="*/ 148072 h 527149"/>
              <a:gd name="connsiteX143" fmla="*/ 89103 w 527149"/>
              <a:gd name="connsiteY143" fmla="*/ 137552 h 527149"/>
              <a:gd name="connsiteX144" fmla="*/ 64758 w 527149"/>
              <a:gd name="connsiteY144" fmla="*/ 113208 h 527149"/>
              <a:gd name="connsiteX145" fmla="*/ 113209 w 527149"/>
              <a:gd name="connsiteY145" fmla="*/ 64759 h 527149"/>
              <a:gd name="connsiteX146" fmla="*/ 137553 w 527149"/>
              <a:gd name="connsiteY146" fmla="*/ 89103 h 527149"/>
              <a:gd name="connsiteX147" fmla="*/ 148073 w 527149"/>
              <a:gd name="connsiteY147" fmla="*/ 90141 h 527149"/>
              <a:gd name="connsiteX148" fmla="*/ 222610 w 527149"/>
              <a:gd name="connsiteY148" fmla="*/ 59249 h 527149"/>
              <a:gd name="connsiteX149" fmla="*/ 229315 w 527149"/>
              <a:gd name="connsiteY149" fmla="*/ 51075 h 527149"/>
              <a:gd name="connsiteX150" fmla="*/ 229315 w 527149"/>
              <a:gd name="connsiteY150" fmla="*/ 16669 h 527149"/>
              <a:gd name="connsiteX151" fmla="*/ 297833 w 527149"/>
              <a:gd name="connsiteY151" fmla="*/ 16669 h 527149"/>
              <a:gd name="connsiteX152" fmla="*/ 297833 w 527149"/>
              <a:gd name="connsiteY152" fmla="*/ 51077 h 527149"/>
              <a:gd name="connsiteX153" fmla="*/ 304538 w 527149"/>
              <a:gd name="connsiteY153" fmla="*/ 59251 h 527149"/>
              <a:gd name="connsiteX154" fmla="*/ 379074 w 527149"/>
              <a:gd name="connsiteY154" fmla="*/ 90146 h 527149"/>
              <a:gd name="connsiteX155" fmla="*/ 389594 w 527149"/>
              <a:gd name="connsiteY155" fmla="*/ 89107 h 527149"/>
              <a:gd name="connsiteX156" fmla="*/ 413939 w 527149"/>
              <a:gd name="connsiteY156" fmla="*/ 64761 h 527149"/>
              <a:gd name="connsiteX157" fmla="*/ 462388 w 527149"/>
              <a:gd name="connsiteY157" fmla="*/ 113212 h 527149"/>
              <a:gd name="connsiteX158" fmla="*/ 438043 w 527149"/>
              <a:gd name="connsiteY158" fmla="*/ 137556 h 527149"/>
              <a:gd name="connsiteX159" fmla="*/ 437005 w 527149"/>
              <a:gd name="connsiteY159" fmla="*/ 148077 h 527149"/>
              <a:gd name="connsiteX160" fmla="*/ 467898 w 527149"/>
              <a:gd name="connsiteY160" fmla="*/ 222611 h 527149"/>
              <a:gd name="connsiteX161" fmla="*/ 476071 w 527149"/>
              <a:gd name="connsiteY161" fmla="*/ 229316 h 527149"/>
              <a:gd name="connsiteX162" fmla="*/ 510480 w 527149"/>
              <a:gd name="connsiteY162" fmla="*/ 229316 h 52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27149" h="527149">
                <a:moveTo>
                  <a:pt x="263573" y="98972"/>
                </a:moveTo>
                <a:cubicBezTo>
                  <a:pt x="172809" y="98972"/>
                  <a:pt x="98969" y="172813"/>
                  <a:pt x="98969" y="263576"/>
                </a:cubicBezTo>
                <a:cubicBezTo>
                  <a:pt x="98969" y="354339"/>
                  <a:pt x="172809" y="428181"/>
                  <a:pt x="263573" y="428181"/>
                </a:cubicBezTo>
                <a:cubicBezTo>
                  <a:pt x="354336" y="428181"/>
                  <a:pt x="428176" y="354339"/>
                  <a:pt x="428176" y="263576"/>
                </a:cubicBezTo>
                <a:cubicBezTo>
                  <a:pt x="428177" y="172813"/>
                  <a:pt x="354336" y="98972"/>
                  <a:pt x="263573" y="98972"/>
                </a:cubicBezTo>
                <a:close/>
                <a:moveTo>
                  <a:pt x="178872" y="384793"/>
                </a:moveTo>
                <a:cubicBezTo>
                  <a:pt x="186881" y="375914"/>
                  <a:pt x="198900" y="368901"/>
                  <a:pt x="212755" y="365189"/>
                </a:cubicBezTo>
                <a:cubicBezTo>
                  <a:pt x="233233" y="359700"/>
                  <a:pt x="253930" y="362575"/>
                  <a:pt x="265481" y="372508"/>
                </a:cubicBezTo>
                <a:cubicBezTo>
                  <a:pt x="268277" y="374910"/>
                  <a:pt x="272322" y="375193"/>
                  <a:pt x="275423" y="373197"/>
                </a:cubicBezTo>
                <a:cubicBezTo>
                  <a:pt x="287490" y="365434"/>
                  <a:pt x="306324" y="363649"/>
                  <a:pt x="324572" y="368538"/>
                </a:cubicBezTo>
                <a:cubicBezTo>
                  <a:pt x="335005" y="371333"/>
                  <a:pt x="344519" y="376079"/>
                  <a:pt x="352013" y="382095"/>
                </a:cubicBezTo>
                <a:cubicBezTo>
                  <a:pt x="327326" y="400563"/>
                  <a:pt x="296704" y="411511"/>
                  <a:pt x="263573" y="411511"/>
                </a:cubicBezTo>
                <a:cubicBezTo>
                  <a:pt x="232093" y="411512"/>
                  <a:pt x="202883" y="401621"/>
                  <a:pt x="178872" y="384793"/>
                </a:cubicBezTo>
                <a:close/>
                <a:moveTo>
                  <a:pt x="364939" y="371220"/>
                </a:moveTo>
                <a:cubicBezTo>
                  <a:pt x="355238" y="362750"/>
                  <a:pt x="342659" y="356128"/>
                  <a:pt x="328888" y="352438"/>
                </a:cubicBezTo>
                <a:cubicBezTo>
                  <a:pt x="312294" y="347991"/>
                  <a:pt x="295514" y="348078"/>
                  <a:pt x="281389" y="352369"/>
                </a:cubicBezTo>
                <a:cubicBezTo>
                  <a:pt x="284218" y="344975"/>
                  <a:pt x="287929" y="338067"/>
                  <a:pt x="292232" y="331766"/>
                </a:cubicBezTo>
                <a:cubicBezTo>
                  <a:pt x="304451" y="338620"/>
                  <a:pt x="315320" y="342027"/>
                  <a:pt x="325071" y="342027"/>
                </a:cubicBezTo>
                <a:cubicBezTo>
                  <a:pt x="329354" y="342027"/>
                  <a:pt x="333424" y="341371"/>
                  <a:pt x="337296" y="340062"/>
                </a:cubicBezTo>
                <a:cubicBezTo>
                  <a:pt x="358374" y="332945"/>
                  <a:pt x="367671" y="308197"/>
                  <a:pt x="375873" y="286362"/>
                </a:cubicBezTo>
                <a:cubicBezTo>
                  <a:pt x="381781" y="270634"/>
                  <a:pt x="387890" y="254372"/>
                  <a:pt x="396713" y="249432"/>
                </a:cubicBezTo>
                <a:cubicBezTo>
                  <a:pt x="399988" y="247599"/>
                  <a:pt x="401633" y="243803"/>
                  <a:pt x="400731" y="240161"/>
                </a:cubicBezTo>
                <a:cubicBezTo>
                  <a:pt x="399831" y="236518"/>
                  <a:pt x="396608" y="233926"/>
                  <a:pt x="392856" y="233829"/>
                </a:cubicBezTo>
                <a:cubicBezTo>
                  <a:pt x="327102" y="232108"/>
                  <a:pt x="291179" y="256157"/>
                  <a:pt x="279487" y="279215"/>
                </a:cubicBezTo>
                <a:cubicBezTo>
                  <a:pt x="272668" y="292662"/>
                  <a:pt x="272981" y="307173"/>
                  <a:pt x="280096" y="320005"/>
                </a:cubicBezTo>
                <a:cubicBezTo>
                  <a:pt x="278094" y="322818"/>
                  <a:pt x="276209" y="325721"/>
                  <a:pt x="274448" y="328695"/>
                </a:cubicBezTo>
                <a:cubicBezTo>
                  <a:pt x="270406" y="311470"/>
                  <a:pt x="264786" y="295777"/>
                  <a:pt x="257908" y="282185"/>
                </a:cubicBezTo>
                <a:cubicBezTo>
                  <a:pt x="268114" y="269697"/>
                  <a:pt x="270731" y="254173"/>
                  <a:pt x="265001" y="238983"/>
                </a:cubicBezTo>
                <a:cubicBezTo>
                  <a:pt x="255876" y="214792"/>
                  <a:pt x="222768" y="187009"/>
                  <a:pt x="157217" y="181579"/>
                </a:cubicBezTo>
                <a:cubicBezTo>
                  <a:pt x="153483" y="181262"/>
                  <a:pt x="149992" y="183497"/>
                  <a:pt x="148702" y="187021"/>
                </a:cubicBezTo>
                <a:cubicBezTo>
                  <a:pt x="147412" y="190545"/>
                  <a:pt x="148637" y="194496"/>
                  <a:pt x="151693" y="196674"/>
                </a:cubicBezTo>
                <a:cubicBezTo>
                  <a:pt x="159928" y="202541"/>
                  <a:pt x="164239" y="219369"/>
                  <a:pt x="168409" y="235644"/>
                </a:cubicBezTo>
                <a:cubicBezTo>
                  <a:pt x="174197" y="258239"/>
                  <a:pt x="180758" y="283849"/>
                  <a:pt x="200940" y="293209"/>
                </a:cubicBezTo>
                <a:cubicBezTo>
                  <a:pt x="206015" y="295563"/>
                  <a:pt x="211588" y="296743"/>
                  <a:pt x="217708" y="296743"/>
                </a:cubicBezTo>
                <a:cubicBezTo>
                  <a:pt x="225450" y="296743"/>
                  <a:pt x="234074" y="294848"/>
                  <a:pt x="243676" y="291059"/>
                </a:cubicBezTo>
                <a:cubicBezTo>
                  <a:pt x="251973" y="307903"/>
                  <a:pt x="258299" y="328454"/>
                  <a:pt x="261810" y="351075"/>
                </a:cubicBezTo>
                <a:cubicBezTo>
                  <a:pt x="246719" y="344835"/>
                  <a:pt x="227583" y="343958"/>
                  <a:pt x="208436" y="349089"/>
                </a:cubicBezTo>
                <a:cubicBezTo>
                  <a:pt x="191124" y="353728"/>
                  <a:pt x="175943" y="362816"/>
                  <a:pt x="165755" y="374459"/>
                </a:cubicBezTo>
                <a:cubicBezTo>
                  <a:pt x="135041" y="347332"/>
                  <a:pt x="115633" y="307681"/>
                  <a:pt x="115633" y="263577"/>
                </a:cubicBezTo>
                <a:cubicBezTo>
                  <a:pt x="115633" y="182005"/>
                  <a:pt x="181997" y="115642"/>
                  <a:pt x="263568" y="115642"/>
                </a:cubicBezTo>
                <a:cubicBezTo>
                  <a:pt x="345140" y="115642"/>
                  <a:pt x="411504" y="182005"/>
                  <a:pt x="411504" y="263577"/>
                </a:cubicBezTo>
                <a:cubicBezTo>
                  <a:pt x="411509" y="305955"/>
                  <a:pt x="393591" y="344224"/>
                  <a:pt x="364939" y="371220"/>
                </a:cubicBezTo>
                <a:close/>
                <a:moveTo>
                  <a:pt x="294356" y="286753"/>
                </a:moveTo>
                <a:cubicBezTo>
                  <a:pt x="302277" y="271130"/>
                  <a:pt x="327476" y="253608"/>
                  <a:pt x="373338" y="250800"/>
                </a:cubicBezTo>
                <a:cubicBezTo>
                  <a:pt x="368231" y="259305"/>
                  <a:pt x="364313" y="269737"/>
                  <a:pt x="360270" y="280500"/>
                </a:cubicBezTo>
                <a:cubicBezTo>
                  <a:pt x="353034" y="299762"/>
                  <a:pt x="345551" y="319682"/>
                  <a:pt x="331963" y="324271"/>
                </a:cubicBezTo>
                <a:cubicBezTo>
                  <a:pt x="324579" y="326764"/>
                  <a:pt x="314812" y="324837"/>
                  <a:pt x="302874" y="318574"/>
                </a:cubicBezTo>
                <a:cubicBezTo>
                  <a:pt x="312987" y="307902"/>
                  <a:pt x="324590" y="300074"/>
                  <a:pt x="335302" y="296126"/>
                </a:cubicBezTo>
                <a:cubicBezTo>
                  <a:pt x="339622" y="294534"/>
                  <a:pt x="341832" y="289741"/>
                  <a:pt x="340240" y="285423"/>
                </a:cubicBezTo>
                <a:cubicBezTo>
                  <a:pt x="338649" y="281104"/>
                  <a:pt x="333859" y="278892"/>
                  <a:pt x="329538" y="280485"/>
                </a:cubicBezTo>
                <a:cubicBezTo>
                  <a:pt x="315880" y="285519"/>
                  <a:pt x="303000" y="294381"/>
                  <a:pt x="292069" y="305632"/>
                </a:cubicBezTo>
                <a:cubicBezTo>
                  <a:pt x="290403" y="299468"/>
                  <a:pt x="291145" y="293085"/>
                  <a:pt x="294356" y="286753"/>
                </a:cubicBezTo>
                <a:close/>
                <a:moveTo>
                  <a:pt x="248596" y="266224"/>
                </a:moveTo>
                <a:cubicBezTo>
                  <a:pt x="238937" y="251867"/>
                  <a:pt x="227589" y="241029"/>
                  <a:pt x="215111" y="234821"/>
                </a:cubicBezTo>
                <a:cubicBezTo>
                  <a:pt x="210991" y="232768"/>
                  <a:pt x="205987" y="234450"/>
                  <a:pt x="203937" y="238570"/>
                </a:cubicBezTo>
                <a:cubicBezTo>
                  <a:pt x="201887" y="242691"/>
                  <a:pt x="203565" y="247695"/>
                  <a:pt x="207686" y="249745"/>
                </a:cubicBezTo>
                <a:cubicBezTo>
                  <a:pt x="217813" y="254783"/>
                  <a:pt x="227211" y="264025"/>
                  <a:pt x="235347" y="276394"/>
                </a:cubicBezTo>
                <a:cubicBezTo>
                  <a:pt x="223808" y="280599"/>
                  <a:pt x="214620" y="281177"/>
                  <a:pt x="207956" y="278087"/>
                </a:cubicBezTo>
                <a:cubicBezTo>
                  <a:pt x="194946" y="272053"/>
                  <a:pt x="189665" y="251441"/>
                  <a:pt x="184560" y="231507"/>
                </a:cubicBezTo>
                <a:cubicBezTo>
                  <a:pt x="181706" y="220369"/>
                  <a:pt x="178941" y="209575"/>
                  <a:pt x="174786" y="200567"/>
                </a:cubicBezTo>
                <a:cubicBezTo>
                  <a:pt x="220073" y="208326"/>
                  <a:pt x="243226" y="228476"/>
                  <a:pt x="249408" y="244865"/>
                </a:cubicBezTo>
                <a:cubicBezTo>
                  <a:pt x="252246" y="252389"/>
                  <a:pt x="251944" y="259639"/>
                  <a:pt x="248596" y="266224"/>
                </a:cubicBezTo>
                <a:close/>
                <a:moveTo>
                  <a:pt x="518815" y="212646"/>
                </a:moveTo>
                <a:lnTo>
                  <a:pt x="482802" y="212646"/>
                </a:lnTo>
                <a:cubicBezTo>
                  <a:pt x="477219" y="188487"/>
                  <a:pt x="467752" y="165648"/>
                  <a:pt x="454590" y="144583"/>
                </a:cubicBezTo>
                <a:lnTo>
                  <a:pt x="480068" y="119106"/>
                </a:lnTo>
                <a:cubicBezTo>
                  <a:pt x="483323" y="115850"/>
                  <a:pt x="483324" y="110574"/>
                  <a:pt x="480068" y="107320"/>
                </a:cubicBezTo>
                <a:lnTo>
                  <a:pt x="419834" y="47083"/>
                </a:lnTo>
                <a:cubicBezTo>
                  <a:pt x="418271" y="45519"/>
                  <a:pt x="416151" y="44641"/>
                  <a:pt x="413940" y="44641"/>
                </a:cubicBezTo>
                <a:cubicBezTo>
                  <a:pt x="411730" y="44641"/>
                  <a:pt x="409611" y="45519"/>
                  <a:pt x="408047" y="47082"/>
                </a:cubicBezTo>
                <a:lnTo>
                  <a:pt x="382568" y="72561"/>
                </a:lnTo>
                <a:cubicBezTo>
                  <a:pt x="361493" y="59394"/>
                  <a:pt x="338654" y="49926"/>
                  <a:pt x="314503" y="44347"/>
                </a:cubicBezTo>
                <a:lnTo>
                  <a:pt x="314503" y="8334"/>
                </a:lnTo>
                <a:cubicBezTo>
                  <a:pt x="314503" y="3732"/>
                  <a:pt x="310771" y="0"/>
                  <a:pt x="306169" y="0"/>
                </a:cubicBezTo>
                <a:lnTo>
                  <a:pt x="220982" y="0"/>
                </a:lnTo>
                <a:cubicBezTo>
                  <a:pt x="216379" y="0"/>
                  <a:pt x="212647" y="3732"/>
                  <a:pt x="212647" y="8334"/>
                </a:cubicBezTo>
                <a:lnTo>
                  <a:pt x="212647" y="44346"/>
                </a:lnTo>
                <a:cubicBezTo>
                  <a:pt x="188487" y="49928"/>
                  <a:pt x="165647" y="59395"/>
                  <a:pt x="144581" y="72558"/>
                </a:cubicBezTo>
                <a:lnTo>
                  <a:pt x="119103" y="47081"/>
                </a:lnTo>
                <a:cubicBezTo>
                  <a:pt x="115850" y="43828"/>
                  <a:pt x="110573" y="43827"/>
                  <a:pt x="107318" y="47081"/>
                </a:cubicBezTo>
                <a:lnTo>
                  <a:pt x="47081" y="107316"/>
                </a:lnTo>
                <a:cubicBezTo>
                  <a:pt x="45518" y="108879"/>
                  <a:pt x="44640" y="110998"/>
                  <a:pt x="44640" y="113209"/>
                </a:cubicBezTo>
                <a:cubicBezTo>
                  <a:pt x="44640" y="115420"/>
                  <a:pt x="45518" y="117539"/>
                  <a:pt x="47081" y="119102"/>
                </a:cubicBezTo>
                <a:lnTo>
                  <a:pt x="72559" y="144580"/>
                </a:lnTo>
                <a:cubicBezTo>
                  <a:pt x="59392" y="165655"/>
                  <a:pt x="49923" y="188495"/>
                  <a:pt x="44344" y="212645"/>
                </a:cubicBezTo>
                <a:lnTo>
                  <a:pt x="8334" y="212645"/>
                </a:lnTo>
                <a:cubicBezTo>
                  <a:pt x="3732" y="212645"/>
                  <a:pt x="0" y="216377"/>
                  <a:pt x="0" y="220980"/>
                </a:cubicBezTo>
                <a:lnTo>
                  <a:pt x="0" y="306167"/>
                </a:lnTo>
                <a:cubicBezTo>
                  <a:pt x="0" y="310770"/>
                  <a:pt x="3732" y="314502"/>
                  <a:pt x="8334" y="314502"/>
                </a:cubicBezTo>
                <a:lnTo>
                  <a:pt x="44343" y="314502"/>
                </a:lnTo>
                <a:cubicBezTo>
                  <a:pt x="49927" y="338663"/>
                  <a:pt x="59393" y="361504"/>
                  <a:pt x="72557" y="382571"/>
                </a:cubicBezTo>
                <a:lnTo>
                  <a:pt x="47082" y="408046"/>
                </a:lnTo>
                <a:cubicBezTo>
                  <a:pt x="43826" y="411301"/>
                  <a:pt x="43826" y="416577"/>
                  <a:pt x="47082" y="419833"/>
                </a:cubicBezTo>
                <a:lnTo>
                  <a:pt x="107318" y="480069"/>
                </a:lnTo>
                <a:cubicBezTo>
                  <a:pt x="108880" y="481632"/>
                  <a:pt x="111000" y="482510"/>
                  <a:pt x="113211" y="482510"/>
                </a:cubicBezTo>
                <a:cubicBezTo>
                  <a:pt x="115422" y="482510"/>
                  <a:pt x="117542" y="481632"/>
                  <a:pt x="119104" y="480069"/>
                </a:cubicBezTo>
                <a:lnTo>
                  <a:pt x="144582" y="454592"/>
                </a:lnTo>
                <a:cubicBezTo>
                  <a:pt x="165657" y="467760"/>
                  <a:pt x="188498" y="477227"/>
                  <a:pt x="212648" y="482805"/>
                </a:cubicBezTo>
                <a:lnTo>
                  <a:pt x="212648" y="518815"/>
                </a:lnTo>
                <a:cubicBezTo>
                  <a:pt x="212648" y="523418"/>
                  <a:pt x="216380" y="527149"/>
                  <a:pt x="220983" y="527149"/>
                </a:cubicBezTo>
                <a:lnTo>
                  <a:pt x="306170" y="527149"/>
                </a:lnTo>
                <a:cubicBezTo>
                  <a:pt x="310772" y="527149"/>
                  <a:pt x="314504" y="523418"/>
                  <a:pt x="314504" y="518815"/>
                </a:cubicBezTo>
                <a:lnTo>
                  <a:pt x="314504" y="482806"/>
                </a:lnTo>
                <a:cubicBezTo>
                  <a:pt x="338663" y="477223"/>
                  <a:pt x="361504" y="467756"/>
                  <a:pt x="382570" y="454592"/>
                </a:cubicBezTo>
                <a:lnTo>
                  <a:pt x="408046" y="480068"/>
                </a:lnTo>
                <a:cubicBezTo>
                  <a:pt x="411300" y="483322"/>
                  <a:pt x="416577" y="483323"/>
                  <a:pt x="419832" y="480068"/>
                </a:cubicBezTo>
                <a:lnTo>
                  <a:pt x="480068" y="419834"/>
                </a:lnTo>
                <a:cubicBezTo>
                  <a:pt x="481631" y="418270"/>
                  <a:pt x="482509" y="416151"/>
                  <a:pt x="482509" y="413940"/>
                </a:cubicBezTo>
                <a:cubicBezTo>
                  <a:pt x="482509" y="411730"/>
                  <a:pt x="481631" y="409611"/>
                  <a:pt x="480068" y="408047"/>
                </a:cubicBezTo>
                <a:lnTo>
                  <a:pt x="454590" y="382569"/>
                </a:lnTo>
                <a:cubicBezTo>
                  <a:pt x="467757" y="361494"/>
                  <a:pt x="477224" y="338654"/>
                  <a:pt x="482803" y="314504"/>
                </a:cubicBezTo>
                <a:lnTo>
                  <a:pt x="518815" y="314504"/>
                </a:lnTo>
                <a:cubicBezTo>
                  <a:pt x="523418" y="314504"/>
                  <a:pt x="527149" y="310772"/>
                  <a:pt x="527149" y="306170"/>
                </a:cubicBezTo>
                <a:lnTo>
                  <a:pt x="527149" y="220982"/>
                </a:lnTo>
                <a:cubicBezTo>
                  <a:pt x="527149" y="216378"/>
                  <a:pt x="523418" y="212646"/>
                  <a:pt x="518815" y="212646"/>
                </a:cubicBezTo>
                <a:close/>
                <a:moveTo>
                  <a:pt x="510480" y="297834"/>
                </a:moveTo>
                <a:lnTo>
                  <a:pt x="476072" y="297834"/>
                </a:lnTo>
                <a:cubicBezTo>
                  <a:pt x="472098" y="297834"/>
                  <a:pt x="468675" y="300641"/>
                  <a:pt x="467898" y="304540"/>
                </a:cubicBezTo>
                <a:cubicBezTo>
                  <a:pt x="462572" y="331260"/>
                  <a:pt x="452178" y="356338"/>
                  <a:pt x="437006" y="379077"/>
                </a:cubicBezTo>
                <a:cubicBezTo>
                  <a:pt x="434799" y="382382"/>
                  <a:pt x="435235" y="386785"/>
                  <a:pt x="438045" y="389596"/>
                </a:cubicBezTo>
                <a:lnTo>
                  <a:pt x="462389" y="413940"/>
                </a:lnTo>
                <a:lnTo>
                  <a:pt x="413938" y="462389"/>
                </a:lnTo>
                <a:lnTo>
                  <a:pt x="389596" y="438046"/>
                </a:lnTo>
                <a:cubicBezTo>
                  <a:pt x="386785" y="435237"/>
                  <a:pt x="382381" y="434803"/>
                  <a:pt x="379076" y="437008"/>
                </a:cubicBezTo>
                <a:cubicBezTo>
                  <a:pt x="356351" y="452176"/>
                  <a:pt x="331273" y="462570"/>
                  <a:pt x="304538" y="467902"/>
                </a:cubicBezTo>
                <a:cubicBezTo>
                  <a:pt x="300641" y="468679"/>
                  <a:pt x="297834" y="472101"/>
                  <a:pt x="297834" y="476076"/>
                </a:cubicBezTo>
                <a:lnTo>
                  <a:pt x="297834" y="510480"/>
                </a:lnTo>
                <a:lnTo>
                  <a:pt x="229316" y="510480"/>
                </a:lnTo>
                <a:lnTo>
                  <a:pt x="229316" y="476075"/>
                </a:lnTo>
                <a:cubicBezTo>
                  <a:pt x="229316" y="472101"/>
                  <a:pt x="226510" y="468678"/>
                  <a:pt x="222611" y="467901"/>
                </a:cubicBezTo>
                <a:cubicBezTo>
                  <a:pt x="195889" y="462576"/>
                  <a:pt x="170810" y="452180"/>
                  <a:pt x="148073" y="437008"/>
                </a:cubicBezTo>
                <a:cubicBezTo>
                  <a:pt x="144769" y="434802"/>
                  <a:pt x="140363" y="435238"/>
                  <a:pt x="137554" y="438046"/>
                </a:cubicBezTo>
                <a:lnTo>
                  <a:pt x="113211" y="462390"/>
                </a:lnTo>
                <a:lnTo>
                  <a:pt x="64762" y="413939"/>
                </a:lnTo>
                <a:lnTo>
                  <a:pt x="89104" y="389598"/>
                </a:lnTo>
                <a:cubicBezTo>
                  <a:pt x="91915" y="386787"/>
                  <a:pt x="92349" y="382383"/>
                  <a:pt x="90143" y="379077"/>
                </a:cubicBezTo>
                <a:cubicBezTo>
                  <a:pt x="74975" y="356352"/>
                  <a:pt x="64581" y="331273"/>
                  <a:pt x="59249" y="304538"/>
                </a:cubicBezTo>
                <a:cubicBezTo>
                  <a:pt x="58471" y="300641"/>
                  <a:pt x="55050" y="297833"/>
                  <a:pt x="51075" y="297833"/>
                </a:cubicBezTo>
                <a:lnTo>
                  <a:pt x="16669" y="297833"/>
                </a:lnTo>
                <a:lnTo>
                  <a:pt x="16669" y="229314"/>
                </a:lnTo>
                <a:lnTo>
                  <a:pt x="51074" y="229314"/>
                </a:lnTo>
                <a:cubicBezTo>
                  <a:pt x="55049" y="229314"/>
                  <a:pt x="58471" y="226507"/>
                  <a:pt x="59248" y="222609"/>
                </a:cubicBezTo>
                <a:cubicBezTo>
                  <a:pt x="64575" y="195889"/>
                  <a:pt x="74969" y="170810"/>
                  <a:pt x="90143" y="148072"/>
                </a:cubicBezTo>
                <a:cubicBezTo>
                  <a:pt x="92349" y="144766"/>
                  <a:pt x="91914" y="140363"/>
                  <a:pt x="89103" y="137552"/>
                </a:cubicBezTo>
                <a:lnTo>
                  <a:pt x="64758" y="113208"/>
                </a:lnTo>
                <a:lnTo>
                  <a:pt x="113209" y="64759"/>
                </a:lnTo>
                <a:lnTo>
                  <a:pt x="137553" y="89103"/>
                </a:lnTo>
                <a:cubicBezTo>
                  <a:pt x="140363" y="91913"/>
                  <a:pt x="144767" y="92346"/>
                  <a:pt x="148073" y="90141"/>
                </a:cubicBezTo>
                <a:cubicBezTo>
                  <a:pt x="170796" y="74973"/>
                  <a:pt x="195874" y="64580"/>
                  <a:pt x="222610" y="59249"/>
                </a:cubicBezTo>
                <a:cubicBezTo>
                  <a:pt x="226509" y="58472"/>
                  <a:pt x="229315" y="55051"/>
                  <a:pt x="229315" y="51075"/>
                </a:cubicBezTo>
                <a:lnTo>
                  <a:pt x="229315" y="16669"/>
                </a:lnTo>
                <a:lnTo>
                  <a:pt x="297833" y="16669"/>
                </a:lnTo>
                <a:lnTo>
                  <a:pt x="297833" y="51077"/>
                </a:lnTo>
                <a:cubicBezTo>
                  <a:pt x="297833" y="55052"/>
                  <a:pt x="300640" y="58474"/>
                  <a:pt x="304538" y="59251"/>
                </a:cubicBezTo>
                <a:cubicBezTo>
                  <a:pt x="331259" y="64578"/>
                  <a:pt x="356337" y="74973"/>
                  <a:pt x="379074" y="90146"/>
                </a:cubicBezTo>
                <a:cubicBezTo>
                  <a:pt x="382379" y="92353"/>
                  <a:pt x="386784" y="91917"/>
                  <a:pt x="389594" y="89107"/>
                </a:cubicBezTo>
                <a:lnTo>
                  <a:pt x="413939" y="64761"/>
                </a:lnTo>
                <a:lnTo>
                  <a:pt x="462388" y="113212"/>
                </a:lnTo>
                <a:lnTo>
                  <a:pt x="438043" y="137556"/>
                </a:lnTo>
                <a:cubicBezTo>
                  <a:pt x="435233" y="140367"/>
                  <a:pt x="434798" y="144770"/>
                  <a:pt x="437005" y="148077"/>
                </a:cubicBezTo>
                <a:cubicBezTo>
                  <a:pt x="452171" y="170801"/>
                  <a:pt x="462565" y="195878"/>
                  <a:pt x="467898" y="222611"/>
                </a:cubicBezTo>
                <a:cubicBezTo>
                  <a:pt x="468675" y="226509"/>
                  <a:pt x="472097" y="229316"/>
                  <a:pt x="476071" y="229316"/>
                </a:cubicBezTo>
                <a:lnTo>
                  <a:pt x="510480" y="22931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96000">
                <a:schemeClr val="accent1">
                  <a:lumMod val="10000"/>
                  <a:lumOff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5" name="嘉.14"/>
          <p:cNvSpPr/>
          <p:nvPr/>
        </p:nvSpPr>
        <p:spPr>
          <a:xfrm>
            <a:off x="3502322" y="1464270"/>
            <a:ext cx="702689" cy="627729"/>
          </a:xfrm>
          <a:custGeom>
            <a:avLst/>
            <a:gdLst>
              <a:gd name="connsiteX0" fmla="*/ 11411 w 702689"/>
              <a:gd name="connsiteY0" fmla="*/ 265566 h 627729"/>
              <a:gd name="connsiteX1" fmla="*/ 114344 w 702689"/>
              <a:gd name="connsiteY1" fmla="*/ 59701 h 627729"/>
              <a:gd name="connsiteX2" fmla="*/ 210942 w 702689"/>
              <a:gd name="connsiteY2" fmla="*/ 0 h 627729"/>
              <a:gd name="connsiteX3" fmla="*/ 491748 w 702689"/>
              <a:gd name="connsiteY3" fmla="*/ 0 h 627729"/>
              <a:gd name="connsiteX4" fmla="*/ 588347 w 702689"/>
              <a:gd name="connsiteY4" fmla="*/ 59701 h 627729"/>
              <a:gd name="connsiteX5" fmla="*/ 691278 w 702689"/>
              <a:gd name="connsiteY5" fmla="*/ 265566 h 627729"/>
              <a:gd name="connsiteX6" fmla="*/ 691278 w 702689"/>
              <a:gd name="connsiteY6" fmla="*/ 362164 h 627729"/>
              <a:gd name="connsiteX7" fmla="*/ 588347 w 702689"/>
              <a:gd name="connsiteY7" fmla="*/ 568028 h 627729"/>
              <a:gd name="connsiteX8" fmla="*/ 491748 w 702689"/>
              <a:gd name="connsiteY8" fmla="*/ 627729 h 627729"/>
              <a:gd name="connsiteX9" fmla="*/ 210942 w 702689"/>
              <a:gd name="connsiteY9" fmla="*/ 627729 h 627729"/>
              <a:gd name="connsiteX10" fmla="*/ 114343 w 702689"/>
              <a:gd name="connsiteY10" fmla="*/ 568028 h 627729"/>
              <a:gd name="connsiteX11" fmla="*/ 11411 w 702689"/>
              <a:gd name="connsiteY11" fmla="*/ 362164 h 627729"/>
              <a:gd name="connsiteX12" fmla="*/ 11411 w 702689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89" h="627729">
                <a:moveTo>
                  <a:pt x="11411" y="265566"/>
                </a:moveTo>
                <a:lnTo>
                  <a:pt x="114344" y="59701"/>
                </a:lnTo>
                <a:cubicBezTo>
                  <a:pt x="132642" y="23104"/>
                  <a:pt x="170025" y="0"/>
                  <a:pt x="210942" y="0"/>
                </a:cubicBezTo>
                <a:lnTo>
                  <a:pt x="491748" y="0"/>
                </a:lnTo>
                <a:cubicBezTo>
                  <a:pt x="532665" y="0"/>
                  <a:pt x="570048" y="23104"/>
                  <a:pt x="588347" y="59701"/>
                </a:cubicBezTo>
                <a:lnTo>
                  <a:pt x="691278" y="265566"/>
                </a:lnTo>
                <a:cubicBezTo>
                  <a:pt x="706493" y="295994"/>
                  <a:pt x="706493" y="331736"/>
                  <a:pt x="691278" y="362164"/>
                </a:cubicBezTo>
                <a:lnTo>
                  <a:pt x="588347" y="568028"/>
                </a:lnTo>
                <a:cubicBezTo>
                  <a:pt x="570048" y="604625"/>
                  <a:pt x="532665" y="627729"/>
                  <a:pt x="491748" y="627729"/>
                </a:cubicBezTo>
                <a:lnTo>
                  <a:pt x="210942" y="627729"/>
                </a:lnTo>
                <a:cubicBezTo>
                  <a:pt x="170025" y="627729"/>
                  <a:pt x="132642" y="604625"/>
                  <a:pt x="114343" y="568028"/>
                </a:cubicBezTo>
                <a:lnTo>
                  <a:pt x="11411" y="362164"/>
                </a:lnTo>
                <a:cubicBezTo>
                  <a:pt x="-3803" y="331736"/>
                  <a:pt x="-3803" y="295994"/>
                  <a:pt x="11411" y="265566"/>
                </a:cubicBezTo>
              </a:path>
            </a:pathLst>
          </a:custGeom>
          <a:solidFill>
            <a:srgbClr val="0038A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5" name="嘉.15"/>
          <p:cNvSpPr/>
          <p:nvPr/>
        </p:nvSpPr>
        <p:spPr>
          <a:xfrm>
            <a:off x="3677657" y="1593041"/>
            <a:ext cx="352018" cy="370186"/>
          </a:xfrm>
          <a:custGeom>
            <a:avLst/>
            <a:gdLst>
              <a:gd name="connsiteX0" fmla="*/ 250639 w 501277"/>
              <a:gd name="connsiteY0" fmla="*/ 83657 h 527149"/>
              <a:gd name="connsiteX1" fmla="*/ 82577 w 501277"/>
              <a:gd name="connsiteY1" fmla="*/ 251718 h 527149"/>
              <a:gd name="connsiteX2" fmla="*/ 105210 w 501277"/>
              <a:gd name="connsiteY2" fmla="*/ 336008 h 527149"/>
              <a:gd name="connsiteX3" fmla="*/ 164725 w 501277"/>
              <a:gd name="connsiteY3" fmla="*/ 396192 h 527149"/>
              <a:gd name="connsiteX4" fmla="*/ 176469 w 501277"/>
              <a:gd name="connsiteY4" fmla="*/ 416857 h 527149"/>
              <a:gd name="connsiteX5" fmla="*/ 176469 w 501277"/>
              <a:gd name="connsiteY5" fmla="*/ 455803 h 527149"/>
              <a:gd name="connsiteX6" fmla="*/ 198426 w 501277"/>
              <a:gd name="connsiteY6" fmla="*/ 484918 h 527149"/>
              <a:gd name="connsiteX7" fmla="*/ 198426 w 501277"/>
              <a:gd name="connsiteY7" fmla="*/ 486421 h 527149"/>
              <a:gd name="connsiteX8" fmla="*/ 239152 w 501277"/>
              <a:gd name="connsiteY8" fmla="*/ 527149 h 527149"/>
              <a:gd name="connsiteX9" fmla="*/ 262124 w 501277"/>
              <a:gd name="connsiteY9" fmla="*/ 527149 h 527149"/>
              <a:gd name="connsiteX10" fmla="*/ 302850 w 501277"/>
              <a:gd name="connsiteY10" fmla="*/ 486421 h 527149"/>
              <a:gd name="connsiteX11" fmla="*/ 302850 w 501277"/>
              <a:gd name="connsiteY11" fmla="*/ 484918 h 527149"/>
              <a:gd name="connsiteX12" fmla="*/ 324807 w 501277"/>
              <a:gd name="connsiteY12" fmla="*/ 455802 h 527149"/>
              <a:gd name="connsiteX13" fmla="*/ 324807 w 501277"/>
              <a:gd name="connsiteY13" fmla="*/ 416856 h 527149"/>
              <a:gd name="connsiteX14" fmla="*/ 336551 w 501277"/>
              <a:gd name="connsiteY14" fmla="*/ 396191 h 527149"/>
              <a:gd name="connsiteX15" fmla="*/ 396066 w 501277"/>
              <a:gd name="connsiteY15" fmla="*/ 336007 h 527149"/>
              <a:gd name="connsiteX16" fmla="*/ 418699 w 501277"/>
              <a:gd name="connsiteY16" fmla="*/ 251717 h 527149"/>
              <a:gd name="connsiteX17" fmla="*/ 250639 w 501277"/>
              <a:gd name="connsiteY17" fmla="*/ 83657 h 527149"/>
              <a:gd name="connsiteX18" fmla="*/ 262124 w 501277"/>
              <a:gd name="connsiteY18" fmla="*/ 510480 h 527149"/>
              <a:gd name="connsiteX19" fmla="*/ 239152 w 501277"/>
              <a:gd name="connsiteY19" fmla="*/ 510480 h 527149"/>
              <a:gd name="connsiteX20" fmla="*/ 215095 w 501277"/>
              <a:gd name="connsiteY20" fmla="*/ 486421 h 527149"/>
              <a:gd name="connsiteX21" fmla="*/ 215095 w 501277"/>
              <a:gd name="connsiteY21" fmla="*/ 486093 h 527149"/>
              <a:gd name="connsiteX22" fmla="*/ 286182 w 501277"/>
              <a:gd name="connsiteY22" fmla="*/ 486093 h 527149"/>
              <a:gd name="connsiteX23" fmla="*/ 286182 w 501277"/>
              <a:gd name="connsiteY23" fmla="*/ 486421 h 527149"/>
              <a:gd name="connsiteX24" fmla="*/ 262124 w 501277"/>
              <a:gd name="connsiteY24" fmla="*/ 510480 h 527149"/>
              <a:gd name="connsiteX25" fmla="*/ 294517 w 501277"/>
              <a:gd name="connsiteY25" fmla="*/ 469424 h 527149"/>
              <a:gd name="connsiteX26" fmla="*/ 206761 w 501277"/>
              <a:gd name="connsiteY26" fmla="*/ 469424 h 527149"/>
              <a:gd name="connsiteX27" fmla="*/ 193139 w 501277"/>
              <a:gd name="connsiteY27" fmla="*/ 455802 h 527149"/>
              <a:gd name="connsiteX28" fmla="*/ 193139 w 501277"/>
              <a:gd name="connsiteY28" fmla="*/ 448095 h 527149"/>
              <a:gd name="connsiteX29" fmla="*/ 308140 w 501277"/>
              <a:gd name="connsiteY29" fmla="*/ 448095 h 527149"/>
              <a:gd name="connsiteX30" fmla="*/ 308140 w 501277"/>
              <a:gd name="connsiteY30" fmla="*/ 455802 h 527149"/>
              <a:gd name="connsiteX31" fmla="*/ 294517 w 501277"/>
              <a:gd name="connsiteY31" fmla="*/ 469424 h 527149"/>
              <a:gd name="connsiteX32" fmla="*/ 328020 w 501277"/>
              <a:gd name="connsiteY32" fmla="*/ 381872 h 527149"/>
              <a:gd name="connsiteX33" fmla="*/ 308139 w 501277"/>
              <a:gd name="connsiteY33" fmla="*/ 416856 h 527149"/>
              <a:gd name="connsiteX34" fmla="*/ 308139 w 501277"/>
              <a:gd name="connsiteY34" fmla="*/ 431426 h 527149"/>
              <a:gd name="connsiteX35" fmla="*/ 193139 w 501277"/>
              <a:gd name="connsiteY35" fmla="*/ 431426 h 527149"/>
              <a:gd name="connsiteX36" fmla="*/ 193139 w 501277"/>
              <a:gd name="connsiteY36" fmla="*/ 416856 h 527149"/>
              <a:gd name="connsiteX37" fmla="*/ 173257 w 501277"/>
              <a:gd name="connsiteY37" fmla="*/ 381872 h 527149"/>
              <a:gd name="connsiteX38" fmla="*/ 99246 w 501277"/>
              <a:gd name="connsiteY38" fmla="*/ 251718 h 527149"/>
              <a:gd name="connsiteX39" fmla="*/ 250639 w 501277"/>
              <a:gd name="connsiteY39" fmla="*/ 100326 h 527149"/>
              <a:gd name="connsiteX40" fmla="*/ 402032 w 501277"/>
              <a:gd name="connsiteY40" fmla="*/ 251718 h 527149"/>
              <a:gd name="connsiteX41" fmla="*/ 328020 w 501277"/>
              <a:gd name="connsiteY41" fmla="*/ 381872 h 527149"/>
              <a:gd name="connsiteX42" fmla="*/ 33578 w 501277"/>
              <a:gd name="connsiteY42" fmla="*/ 125320 h 527149"/>
              <a:gd name="connsiteX43" fmla="*/ 44963 w 501277"/>
              <a:gd name="connsiteY43" fmla="*/ 122269 h 527149"/>
              <a:gd name="connsiteX44" fmla="*/ 80879 w 501277"/>
              <a:gd name="connsiteY44" fmla="*/ 143005 h 527149"/>
              <a:gd name="connsiteX45" fmla="*/ 83929 w 501277"/>
              <a:gd name="connsiteY45" fmla="*/ 154390 h 527149"/>
              <a:gd name="connsiteX46" fmla="*/ 76703 w 501277"/>
              <a:gd name="connsiteY46" fmla="*/ 158558 h 527149"/>
              <a:gd name="connsiteX47" fmla="*/ 72543 w 501277"/>
              <a:gd name="connsiteY47" fmla="*/ 157441 h 527149"/>
              <a:gd name="connsiteX48" fmla="*/ 36630 w 501277"/>
              <a:gd name="connsiteY48" fmla="*/ 136705 h 527149"/>
              <a:gd name="connsiteX49" fmla="*/ 33578 w 501277"/>
              <a:gd name="connsiteY49" fmla="*/ 125320 h 527149"/>
              <a:gd name="connsiteX50" fmla="*/ 122268 w 501277"/>
              <a:gd name="connsiteY50" fmla="*/ 44964 h 527149"/>
              <a:gd name="connsiteX51" fmla="*/ 125319 w 501277"/>
              <a:gd name="connsiteY51" fmla="*/ 33579 h 527149"/>
              <a:gd name="connsiteX52" fmla="*/ 136704 w 501277"/>
              <a:gd name="connsiteY52" fmla="*/ 36630 h 527149"/>
              <a:gd name="connsiteX53" fmla="*/ 157439 w 501277"/>
              <a:gd name="connsiteY53" fmla="*/ 72546 h 527149"/>
              <a:gd name="connsiteX54" fmla="*/ 154389 w 501277"/>
              <a:gd name="connsiteY54" fmla="*/ 83930 h 527149"/>
              <a:gd name="connsiteX55" fmla="*/ 150229 w 501277"/>
              <a:gd name="connsiteY55" fmla="*/ 85048 h 527149"/>
              <a:gd name="connsiteX56" fmla="*/ 143003 w 501277"/>
              <a:gd name="connsiteY56" fmla="*/ 80880 h 527149"/>
              <a:gd name="connsiteX57" fmla="*/ 242304 w 501277"/>
              <a:gd name="connsiteY57" fmla="*/ 49806 h 527149"/>
              <a:gd name="connsiteX58" fmla="*/ 242304 w 501277"/>
              <a:gd name="connsiteY58" fmla="*/ 8334 h 527149"/>
              <a:gd name="connsiteX59" fmla="*/ 250639 w 501277"/>
              <a:gd name="connsiteY59" fmla="*/ 0 h 527149"/>
              <a:gd name="connsiteX60" fmla="*/ 258973 w 501277"/>
              <a:gd name="connsiteY60" fmla="*/ 8334 h 527149"/>
              <a:gd name="connsiteX61" fmla="*/ 258973 w 501277"/>
              <a:gd name="connsiteY61" fmla="*/ 49806 h 527149"/>
              <a:gd name="connsiteX62" fmla="*/ 250639 w 501277"/>
              <a:gd name="connsiteY62" fmla="*/ 58141 h 527149"/>
              <a:gd name="connsiteX63" fmla="*/ 242304 w 501277"/>
              <a:gd name="connsiteY63" fmla="*/ 49806 h 527149"/>
              <a:gd name="connsiteX64" fmla="*/ 417348 w 501277"/>
              <a:gd name="connsiteY64" fmla="*/ 154390 h 527149"/>
              <a:gd name="connsiteX65" fmla="*/ 420398 w 501277"/>
              <a:gd name="connsiteY65" fmla="*/ 143005 h 527149"/>
              <a:gd name="connsiteX66" fmla="*/ 456314 w 501277"/>
              <a:gd name="connsiteY66" fmla="*/ 122269 h 527149"/>
              <a:gd name="connsiteX67" fmla="*/ 467699 w 501277"/>
              <a:gd name="connsiteY67" fmla="*/ 125320 h 527149"/>
              <a:gd name="connsiteX68" fmla="*/ 464649 w 501277"/>
              <a:gd name="connsiteY68" fmla="*/ 136705 h 527149"/>
              <a:gd name="connsiteX69" fmla="*/ 428733 w 501277"/>
              <a:gd name="connsiteY69" fmla="*/ 157441 h 527149"/>
              <a:gd name="connsiteX70" fmla="*/ 424573 w 501277"/>
              <a:gd name="connsiteY70" fmla="*/ 158558 h 527149"/>
              <a:gd name="connsiteX71" fmla="*/ 417348 w 501277"/>
              <a:gd name="connsiteY71" fmla="*/ 154390 h 527149"/>
              <a:gd name="connsiteX72" fmla="*/ 343837 w 501277"/>
              <a:gd name="connsiteY72" fmla="*/ 72546 h 527149"/>
              <a:gd name="connsiteX73" fmla="*/ 364573 w 501277"/>
              <a:gd name="connsiteY73" fmla="*/ 36630 h 527149"/>
              <a:gd name="connsiteX74" fmla="*/ 375957 w 501277"/>
              <a:gd name="connsiteY74" fmla="*/ 33579 h 527149"/>
              <a:gd name="connsiteX75" fmla="*/ 379008 w 501277"/>
              <a:gd name="connsiteY75" fmla="*/ 44964 h 527149"/>
              <a:gd name="connsiteX76" fmla="*/ 358272 w 501277"/>
              <a:gd name="connsiteY76" fmla="*/ 80880 h 527149"/>
              <a:gd name="connsiteX77" fmla="*/ 351046 w 501277"/>
              <a:gd name="connsiteY77" fmla="*/ 85048 h 527149"/>
              <a:gd name="connsiteX78" fmla="*/ 346886 w 501277"/>
              <a:gd name="connsiteY78" fmla="*/ 83930 h 527149"/>
              <a:gd name="connsiteX79" fmla="*/ 343837 w 501277"/>
              <a:gd name="connsiteY79" fmla="*/ 72546 h 527149"/>
              <a:gd name="connsiteX80" fmla="*/ 467699 w 501277"/>
              <a:gd name="connsiteY80" fmla="*/ 375960 h 527149"/>
              <a:gd name="connsiteX81" fmla="*/ 460473 w 501277"/>
              <a:gd name="connsiteY81" fmla="*/ 380128 h 527149"/>
              <a:gd name="connsiteX82" fmla="*/ 456313 w 501277"/>
              <a:gd name="connsiteY82" fmla="*/ 379010 h 527149"/>
              <a:gd name="connsiteX83" fmla="*/ 420398 w 501277"/>
              <a:gd name="connsiteY83" fmla="*/ 358274 h 527149"/>
              <a:gd name="connsiteX84" fmla="*/ 417348 w 501277"/>
              <a:gd name="connsiteY84" fmla="*/ 346889 h 527149"/>
              <a:gd name="connsiteX85" fmla="*/ 428733 w 501277"/>
              <a:gd name="connsiteY85" fmla="*/ 343839 h 527149"/>
              <a:gd name="connsiteX86" fmla="*/ 464649 w 501277"/>
              <a:gd name="connsiteY86" fmla="*/ 364575 h 527149"/>
              <a:gd name="connsiteX87" fmla="*/ 467699 w 501277"/>
              <a:gd name="connsiteY87" fmla="*/ 375960 h 527149"/>
              <a:gd name="connsiteX88" fmla="*/ 501277 w 501277"/>
              <a:gd name="connsiteY88" fmla="*/ 250640 h 527149"/>
              <a:gd name="connsiteX89" fmla="*/ 492943 w 501277"/>
              <a:gd name="connsiteY89" fmla="*/ 258974 h 527149"/>
              <a:gd name="connsiteX90" fmla="*/ 451471 w 501277"/>
              <a:gd name="connsiteY90" fmla="*/ 258974 h 527149"/>
              <a:gd name="connsiteX91" fmla="*/ 443137 w 501277"/>
              <a:gd name="connsiteY91" fmla="*/ 250640 h 527149"/>
              <a:gd name="connsiteX92" fmla="*/ 451471 w 501277"/>
              <a:gd name="connsiteY92" fmla="*/ 242305 h 527149"/>
              <a:gd name="connsiteX93" fmla="*/ 492943 w 501277"/>
              <a:gd name="connsiteY93" fmla="*/ 242305 h 527149"/>
              <a:gd name="connsiteX94" fmla="*/ 501277 w 501277"/>
              <a:gd name="connsiteY94" fmla="*/ 250640 h 527149"/>
              <a:gd name="connsiteX95" fmla="*/ 49805 w 501277"/>
              <a:gd name="connsiteY95" fmla="*/ 258974 h 527149"/>
              <a:gd name="connsiteX96" fmla="*/ 8334 w 501277"/>
              <a:gd name="connsiteY96" fmla="*/ 258974 h 527149"/>
              <a:gd name="connsiteX97" fmla="*/ 0 w 501277"/>
              <a:gd name="connsiteY97" fmla="*/ 250640 h 527149"/>
              <a:gd name="connsiteX98" fmla="*/ 8334 w 501277"/>
              <a:gd name="connsiteY98" fmla="*/ 242305 h 527149"/>
              <a:gd name="connsiteX99" fmla="*/ 49806 w 501277"/>
              <a:gd name="connsiteY99" fmla="*/ 242305 h 527149"/>
              <a:gd name="connsiteX100" fmla="*/ 58141 w 501277"/>
              <a:gd name="connsiteY100" fmla="*/ 250640 h 527149"/>
              <a:gd name="connsiteX101" fmla="*/ 49805 w 501277"/>
              <a:gd name="connsiteY101" fmla="*/ 258974 h 527149"/>
              <a:gd name="connsiteX102" fmla="*/ 83929 w 501277"/>
              <a:gd name="connsiteY102" fmla="*/ 346889 h 527149"/>
              <a:gd name="connsiteX103" fmla="*/ 80879 w 501277"/>
              <a:gd name="connsiteY103" fmla="*/ 358274 h 527149"/>
              <a:gd name="connsiteX104" fmla="*/ 44963 w 501277"/>
              <a:gd name="connsiteY104" fmla="*/ 379010 h 527149"/>
              <a:gd name="connsiteX105" fmla="*/ 40803 w 501277"/>
              <a:gd name="connsiteY105" fmla="*/ 380128 h 527149"/>
              <a:gd name="connsiteX106" fmla="*/ 33577 w 501277"/>
              <a:gd name="connsiteY106" fmla="*/ 375960 h 527149"/>
              <a:gd name="connsiteX107" fmla="*/ 36627 w 501277"/>
              <a:gd name="connsiteY107" fmla="*/ 364575 h 527149"/>
              <a:gd name="connsiteX108" fmla="*/ 72543 w 501277"/>
              <a:gd name="connsiteY108" fmla="*/ 343839 h 527149"/>
              <a:gd name="connsiteX109" fmla="*/ 83929 w 501277"/>
              <a:gd name="connsiteY109" fmla="*/ 346889 h 527149"/>
              <a:gd name="connsiteX110" fmla="*/ 384743 w 501277"/>
              <a:gd name="connsiteY110" fmla="*/ 240162 h 527149"/>
              <a:gd name="connsiteX111" fmla="*/ 376868 w 501277"/>
              <a:gd name="connsiteY111" fmla="*/ 233830 h 527149"/>
              <a:gd name="connsiteX112" fmla="*/ 264048 w 501277"/>
              <a:gd name="connsiteY112" fmla="*/ 279005 h 527149"/>
              <a:gd name="connsiteX113" fmla="*/ 264640 w 501277"/>
              <a:gd name="connsiteY113" fmla="*/ 319594 h 527149"/>
              <a:gd name="connsiteX114" fmla="*/ 259083 w 501277"/>
              <a:gd name="connsiteY114" fmla="*/ 328088 h 527149"/>
              <a:gd name="connsiteX115" fmla="*/ 242672 w 501277"/>
              <a:gd name="connsiteY115" fmla="*/ 281984 h 527149"/>
              <a:gd name="connsiteX116" fmla="*/ 249718 w 501277"/>
              <a:gd name="connsiteY116" fmla="*/ 238986 h 527149"/>
              <a:gd name="connsiteX117" fmla="*/ 142456 w 501277"/>
              <a:gd name="connsiteY117" fmla="*/ 181853 h 527149"/>
              <a:gd name="connsiteX118" fmla="*/ 133942 w 501277"/>
              <a:gd name="connsiteY118" fmla="*/ 187294 h 527149"/>
              <a:gd name="connsiteX119" fmla="*/ 136933 w 501277"/>
              <a:gd name="connsiteY119" fmla="*/ 196946 h 527149"/>
              <a:gd name="connsiteX120" fmla="*/ 153545 w 501277"/>
              <a:gd name="connsiteY120" fmla="*/ 235690 h 527149"/>
              <a:gd name="connsiteX121" fmla="*/ 185932 w 501277"/>
              <a:gd name="connsiteY121" fmla="*/ 292985 h 527149"/>
              <a:gd name="connsiteX122" fmla="*/ 202631 w 501277"/>
              <a:gd name="connsiteY122" fmla="*/ 296504 h 527149"/>
              <a:gd name="connsiteX123" fmla="*/ 228443 w 501277"/>
              <a:gd name="connsiteY123" fmla="*/ 290861 h 527149"/>
              <a:gd name="connsiteX124" fmla="*/ 247224 w 501277"/>
              <a:gd name="connsiteY124" fmla="*/ 355777 h 527149"/>
              <a:gd name="connsiteX125" fmla="*/ 243567 w 501277"/>
              <a:gd name="connsiteY125" fmla="*/ 379333 h 527149"/>
              <a:gd name="connsiteX126" fmla="*/ 251637 w 501277"/>
              <a:gd name="connsiteY126" fmla="*/ 387923 h 527149"/>
              <a:gd name="connsiteX127" fmla="*/ 251902 w 501277"/>
              <a:gd name="connsiteY127" fmla="*/ 387928 h 527149"/>
              <a:gd name="connsiteX128" fmla="*/ 260227 w 501277"/>
              <a:gd name="connsiteY128" fmla="*/ 379854 h 527149"/>
              <a:gd name="connsiteX129" fmla="*/ 276733 w 501277"/>
              <a:gd name="connsiteY129" fmla="*/ 331336 h 527149"/>
              <a:gd name="connsiteX130" fmla="*/ 309432 w 501277"/>
              <a:gd name="connsiteY130" fmla="*/ 341554 h 527149"/>
              <a:gd name="connsiteX131" fmla="*/ 321608 w 501277"/>
              <a:gd name="connsiteY131" fmla="*/ 339599 h 527149"/>
              <a:gd name="connsiteX132" fmla="*/ 360012 w 501277"/>
              <a:gd name="connsiteY132" fmla="*/ 286150 h 527149"/>
              <a:gd name="connsiteX133" fmla="*/ 380724 w 501277"/>
              <a:gd name="connsiteY133" fmla="*/ 249435 h 527149"/>
              <a:gd name="connsiteX134" fmla="*/ 384743 w 501277"/>
              <a:gd name="connsiteY134" fmla="*/ 240162 h 527149"/>
              <a:gd name="connsiteX135" fmla="*/ 192945 w 501277"/>
              <a:gd name="connsiteY135" fmla="*/ 277862 h 527149"/>
              <a:gd name="connsiteX136" fmla="*/ 169693 w 501277"/>
              <a:gd name="connsiteY136" fmla="*/ 231553 h 527149"/>
              <a:gd name="connsiteX137" fmla="*/ 160002 w 501277"/>
              <a:gd name="connsiteY137" fmla="*/ 200840 h 527149"/>
              <a:gd name="connsiteX138" fmla="*/ 234122 w 501277"/>
              <a:gd name="connsiteY138" fmla="*/ 244868 h 527149"/>
              <a:gd name="connsiteX139" fmla="*/ 233348 w 501277"/>
              <a:gd name="connsiteY139" fmla="*/ 266013 h 527149"/>
              <a:gd name="connsiteX140" fmla="*/ 200064 w 501277"/>
              <a:gd name="connsiteY140" fmla="*/ 234822 h 527149"/>
              <a:gd name="connsiteX141" fmla="*/ 188889 w 501277"/>
              <a:gd name="connsiteY141" fmla="*/ 238571 h 527149"/>
              <a:gd name="connsiteX142" fmla="*/ 192639 w 501277"/>
              <a:gd name="connsiteY142" fmla="*/ 249746 h 527149"/>
              <a:gd name="connsiteX143" fmla="*/ 220110 w 501277"/>
              <a:gd name="connsiteY143" fmla="*/ 276194 h 527149"/>
              <a:gd name="connsiteX144" fmla="*/ 192945 w 501277"/>
              <a:gd name="connsiteY144" fmla="*/ 277862 h 527149"/>
              <a:gd name="connsiteX145" fmla="*/ 344408 w 501277"/>
              <a:gd name="connsiteY145" fmla="*/ 280287 h 527149"/>
              <a:gd name="connsiteX146" fmla="*/ 316275 w 501277"/>
              <a:gd name="connsiteY146" fmla="*/ 323804 h 527149"/>
              <a:gd name="connsiteX147" fmla="*/ 287352 w 501277"/>
              <a:gd name="connsiteY147" fmla="*/ 318130 h 527149"/>
              <a:gd name="connsiteX148" fmla="*/ 319625 w 501277"/>
              <a:gd name="connsiteY148" fmla="*/ 295887 h 527149"/>
              <a:gd name="connsiteX149" fmla="*/ 324564 w 501277"/>
              <a:gd name="connsiteY149" fmla="*/ 285185 h 527149"/>
              <a:gd name="connsiteX150" fmla="*/ 313861 w 501277"/>
              <a:gd name="connsiteY150" fmla="*/ 280246 h 527149"/>
              <a:gd name="connsiteX151" fmla="*/ 276635 w 501277"/>
              <a:gd name="connsiteY151" fmla="*/ 305257 h 527149"/>
              <a:gd name="connsiteX152" fmla="*/ 278915 w 501277"/>
              <a:gd name="connsiteY152" fmla="*/ 286542 h 527149"/>
              <a:gd name="connsiteX153" fmla="*/ 357370 w 501277"/>
              <a:gd name="connsiteY153" fmla="*/ 250804 h 527149"/>
              <a:gd name="connsiteX154" fmla="*/ 344408 w 501277"/>
              <a:gd name="connsiteY154" fmla="*/ 280287 h 52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01277" h="527149">
                <a:moveTo>
                  <a:pt x="250639" y="83657"/>
                </a:moveTo>
                <a:cubicBezTo>
                  <a:pt x="157969" y="83657"/>
                  <a:pt x="82577" y="159049"/>
                  <a:pt x="82577" y="251718"/>
                </a:cubicBezTo>
                <a:cubicBezTo>
                  <a:pt x="82577" y="281364"/>
                  <a:pt x="90403" y="310512"/>
                  <a:pt x="105210" y="336008"/>
                </a:cubicBezTo>
                <a:cubicBezTo>
                  <a:pt x="119573" y="360740"/>
                  <a:pt x="140153" y="381551"/>
                  <a:pt x="164725" y="396192"/>
                </a:cubicBezTo>
                <a:cubicBezTo>
                  <a:pt x="172299" y="400705"/>
                  <a:pt x="176469" y="408044"/>
                  <a:pt x="176469" y="416857"/>
                </a:cubicBezTo>
                <a:lnTo>
                  <a:pt x="176469" y="455803"/>
                </a:lnTo>
                <a:cubicBezTo>
                  <a:pt x="176469" y="469615"/>
                  <a:pt x="185765" y="481288"/>
                  <a:pt x="198426" y="484918"/>
                </a:cubicBezTo>
                <a:lnTo>
                  <a:pt x="198426" y="486421"/>
                </a:lnTo>
                <a:cubicBezTo>
                  <a:pt x="198426" y="508878"/>
                  <a:pt x="216696" y="527149"/>
                  <a:pt x="239152" y="527149"/>
                </a:cubicBezTo>
                <a:lnTo>
                  <a:pt x="262124" y="527149"/>
                </a:lnTo>
                <a:cubicBezTo>
                  <a:pt x="284580" y="527149"/>
                  <a:pt x="302850" y="508878"/>
                  <a:pt x="302850" y="486421"/>
                </a:cubicBezTo>
                <a:lnTo>
                  <a:pt x="302850" y="484918"/>
                </a:lnTo>
                <a:cubicBezTo>
                  <a:pt x="315511" y="481288"/>
                  <a:pt x="324807" y="469614"/>
                  <a:pt x="324807" y="455802"/>
                </a:cubicBezTo>
                <a:lnTo>
                  <a:pt x="324807" y="416856"/>
                </a:lnTo>
                <a:cubicBezTo>
                  <a:pt x="324807" y="408043"/>
                  <a:pt x="328979" y="400704"/>
                  <a:pt x="336551" y="396191"/>
                </a:cubicBezTo>
                <a:cubicBezTo>
                  <a:pt x="361123" y="381551"/>
                  <a:pt x="381703" y="360739"/>
                  <a:pt x="396066" y="336007"/>
                </a:cubicBezTo>
                <a:cubicBezTo>
                  <a:pt x="410873" y="310511"/>
                  <a:pt x="418699" y="281363"/>
                  <a:pt x="418699" y="251717"/>
                </a:cubicBezTo>
                <a:cubicBezTo>
                  <a:pt x="418700" y="159049"/>
                  <a:pt x="343309" y="83657"/>
                  <a:pt x="250639" y="83657"/>
                </a:cubicBezTo>
                <a:close/>
                <a:moveTo>
                  <a:pt x="262124" y="510480"/>
                </a:moveTo>
                <a:lnTo>
                  <a:pt x="239152" y="510480"/>
                </a:lnTo>
                <a:cubicBezTo>
                  <a:pt x="225887" y="510480"/>
                  <a:pt x="215095" y="499687"/>
                  <a:pt x="215095" y="486421"/>
                </a:cubicBezTo>
                <a:lnTo>
                  <a:pt x="215095" y="486093"/>
                </a:lnTo>
                <a:lnTo>
                  <a:pt x="286182" y="486093"/>
                </a:lnTo>
                <a:lnTo>
                  <a:pt x="286182" y="486421"/>
                </a:lnTo>
                <a:cubicBezTo>
                  <a:pt x="286182" y="499687"/>
                  <a:pt x="275390" y="510480"/>
                  <a:pt x="262124" y="510480"/>
                </a:cubicBezTo>
                <a:close/>
                <a:moveTo>
                  <a:pt x="294517" y="469424"/>
                </a:moveTo>
                <a:lnTo>
                  <a:pt x="206761" y="469424"/>
                </a:lnTo>
                <a:cubicBezTo>
                  <a:pt x="199250" y="469424"/>
                  <a:pt x="193139" y="463313"/>
                  <a:pt x="193139" y="455802"/>
                </a:cubicBezTo>
                <a:lnTo>
                  <a:pt x="193139" y="448095"/>
                </a:lnTo>
                <a:lnTo>
                  <a:pt x="308140" y="448095"/>
                </a:lnTo>
                <a:lnTo>
                  <a:pt x="308140" y="455802"/>
                </a:lnTo>
                <a:cubicBezTo>
                  <a:pt x="308139" y="463314"/>
                  <a:pt x="302028" y="469424"/>
                  <a:pt x="294517" y="469424"/>
                </a:cubicBezTo>
                <a:close/>
                <a:moveTo>
                  <a:pt x="328020" y="381872"/>
                </a:moveTo>
                <a:cubicBezTo>
                  <a:pt x="315385" y="389400"/>
                  <a:pt x="308139" y="402151"/>
                  <a:pt x="308139" y="416856"/>
                </a:cubicBezTo>
                <a:lnTo>
                  <a:pt x="308139" y="431426"/>
                </a:lnTo>
                <a:lnTo>
                  <a:pt x="193139" y="431426"/>
                </a:lnTo>
                <a:lnTo>
                  <a:pt x="193139" y="416856"/>
                </a:lnTo>
                <a:cubicBezTo>
                  <a:pt x="193139" y="402151"/>
                  <a:pt x="185892" y="389400"/>
                  <a:pt x="173257" y="381872"/>
                </a:cubicBezTo>
                <a:cubicBezTo>
                  <a:pt x="127606" y="354671"/>
                  <a:pt x="99246" y="304800"/>
                  <a:pt x="99246" y="251718"/>
                </a:cubicBezTo>
                <a:cubicBezTo>
                  <a:pt x="99246" y="168241"/>
                  <a:pt x="167160" y="100326"/>
                  <a:pt x="250639" y="100326"/>
                </a:cubicBezTo>
                <a:cubicBezTo>
                  <a:pt x="334117" y="100326"/>
                  <a:pt x="402032" y="168240"/>
                  <a:pt x="402032" y="251718"/>
                </a:cubicBezTo>
                <a:cubicBezTo>
                  <a:pt x="402032" y="304800"/>
                  <a:pt x="373672" y="354671"/>
                  <a:pt x="328020" y="381872"/>
                </a:cubicBezTo>
                <a:close/>
                <a:moveTo>
                  <a:pt x="33578" y="125320"/>
                </a:moveTo>
                <a:cubicBezTo>
                  <a:pt x="35879" y="121333"/>
                  <a:pt x="40978" y="119967"/>
                  <a:pt x="44963" y="122269"/>
                </a:cubicBezTo>
                <a:lnTo>
                  <a:pt x="80879" y="143005"/>
                </a:lnTo>
                <a:cubicBezTo>
                  <a:pt x="84865" y="145307"/>
                  <a:pt x="86231" y="150404"/>
                  <a:pt x="83929" y="154390"/>
                </a:cubicBezTo>
                <a:cubicBezTo>
                  <a:pt x="82385" y="157063"/>
                  <a:pt x="79584" y="158558"/>
                  <a:pt x="76703" y="158558"/>
                </a:cubicBezTo>
                <a:cubicBezTo>
                  <a:pt x="75290" y="158558"/>
                  <a:pt x="73856" y="158198"/>
                  <a:pt x="72543" y="157441"/>
                </a:cubicBezTo>
                <a:lnTo>
                  <a:pt x="36630" y="136705"/>
                </a:lnTo>
                <a:cubicBezTo>
                  <a:pt x="32643" y="134403"/>
                  <a:pt x="31277" y="129306"/>
                  <a:pt x="33578" y="125320"/>
                </a:cubicBezTo>
                <a:close/>
                <a:moveTo>
                  <a:pt x="122268" y="44964"/>
                </a:moveTo>
                <a:cubicBezTo>
                  <a:pt x="119967" y="40978"/>
                  <a:pt x="121333" y="35881"/>
                  <a:pt x="125319" y="33579"/>
                </a:cubicBezTo>
                <a:cubicBezTo>
                  <a:pt x="129305" y="31279"/>
                  <a:pt x="134402" y="32644"/>
                  <a:pt x="136704" y="36630"/>
                </a:cubicBezTo>
                <a:lnTo>
                  <a:pt x="157439" y="72546"/>
                </a:lnTo>
                <a:cubicBezTo>
                  <a:pt x="159741" y="76531"/>
                  <a:pt x="158375" y="81629"/>
                  <a:pt x="154389" y="83930"/>
                </a:cubicBezTo>
                <a:cubicBezTo>
                  <a:pt x="153076" y="84688"/>
                  <a:pt x="151644" y="85048"/>
                  <a:pt x="150229" y="85048"/>
                </a:cubicBezTo>
                <a:cubicBezTo>
                  <a:pt x="147349" y="85048"/>
                  <a:pt x="144547" y="83553"/>
                  <a:pt x="143003" y="80880"/>
                </a:cubicBezTo>
                <a:close/>
                <a:moveTo>
                  <a:pt x="242304" y="49806"/>
                </a:moveTo>
                <a:lnTo>
                  <a:pt x="242304" y="8334"/>
                </a:lnTo>
                <a:cubicBezTo>
                  <a:pt x="242304" y="3732"/>
                  <a:pt x="246036" y="0"/>
                  <a:pt x="250639" y="0"/>
                </a:cubicBezTo>
                <a:cubicBezTo>
                  <a:pt x="255241" y="0"/>
                  <a:pt x="258973" y="3732"/>
                  <a:pt x="258973" y="8334"/>
                </a:cubicBezTo>
                <a:lnTo>
                  <a:pt x="258973" y="49806"/>
                </a:lnTo>
                <a:cubicBezTo>
                  <a:pt x="258973" y="54409"/>
                  <a:pt x="255241" y="58141"/>
                  <a:pt x="250639" y="58141"/>
                </a:cubicBezTo>
                <a:cubicBezTo>
                  <a:pt x="246036" y="58141"/>
                  <a:pt x="242304" y="54410"/>
                  <a:pt x="242304" y="49806"/>
                </a:cubicBezTo>
                <a:close/>
                <a:moveTo>
                  <a:pt x="417348" y="154390"/>
                </a:moveTo>
                <a:cubicBezTo>
                  <a:pt x="415047" y="150404"/>
                  <a:pt x="416412" y="145307"/>
                  <a:pt x="420398" y="143005"/>
                </a:cubicBezTo>
                <a:lnTo>
                  <a:pt x="456314" y="122269"/>
                </a:lnTo>
                <a:cubicBezTo>
                  <a:pt x="460300" y="119970"/>
                  <a:pt x="465398" y="121334"/>
                  <a:pt x="467699" y="125320"/>
                </a:cubicBezTo>
                <a:cubicBezTo>
                  <a:pt x="470000" y="129306"/>
                  <a:pt x="468635" y="134403"/>
                  <a:pt x="464649" y="136705"/>
                </a:cubicBezTo>
                <a:lnTo>
                  <a:pt x="428733" y="157441"/>
                </a:lnTo>
                <a:cubicBezTo>
                  <a:pt x="427420" y="158198"/>
                  <a:pt x="425988" y="158558"/>
                  <a:pt x="424573" y="158558"/>
                </a:cubicBezTo>
                <a:cubicBezTo>
                  <a:pt x="421692" y="158559"/>
                  <a:pt x="418891" y="157064"/>
                  <a:pt x="417348" y="154390"/>
                </a:cubicBezTo>
                <a:close/>
                <a:moveTo>
                  <a:pt x="343837" y="72546"/>
                </a:moveTo>
                <a:lnTo>
                  <a:pt x="364573" y="36630"/>
                </a:lnTo>
                <a:cubicBezTo>
                  <a:pt x="366874" y="32643"/>
                  <a:pt x="371973" y="31276"/>
                  <a:pt x="375957" y="33579"/>
                </a:cubicBezTo>
                <a:cubicBezTo>
                  <a:pt x="379943" y="35881"/>
                  <a:pt x="381309" y="40978"/>
                  <a:pt x="379008" y="44964"/>
                </a:cubicBezTo>
                <a:lnTo>
                  <a:pt x="358272" y="80880"/>
                </a:lnTo>
                <a:cubicBezTo>
                  <a:pt x="356728" y="83553"/>
                  <a:pt x="353927" y="85048"/>
                  <a:pt x="351046" y="85048"/>
                </a:cubicBezTo>
                <a:cubicBezTo>
                  <a:pt x="349632" y="85048"/>
                  <a:pt x="348199" y="84688"/>
                  <a:pt x="346886" y="83930"/>
                </a:cubicBezTo>
                <a:cubicBezTo>
                  <a:pt x="342902" y="81629"/>
                  <a:pt x="341535" y="76531"/>
                  <a:pt x="343837" y="72546"/>
                </a:cubicBezTo>
                <a:close/>
                <a:moveTo>
                  <a:pt x="467699" y="375960"/>
                </a:moveTo>
                <a:cubicBezTo>
                  <a:pt x="466155" y="378633"/>
                  <a:pt x="463354" y="380128"/>
                  <a:pt x="460473" y="380128"/>
                </a:cubicBezTo>
                <a:cubicBezTo>
                  <a:pt x="459059" y="380128"/>
                  <a:pt x="457626" y="379767"/>
                  <a:pt x="456313" y="379010"/>
                </a:cubicBezTo>
                <a:lnTo>
                  <a:pt x="420398" y="358274"/>
                </a:lnTo>
                <a:cubicBezTo>
                  <a:pt x="416412" y="355973"/>
                  <a:pt x="415047" y="350875"/>
                  <a:pt x="417348" y="346889"/>
                </a:cubicBezTo>
                <a:cubicBezTo>
                  <a:pt x="419649" y="342902"/>
                  <a:pt x="424747" y="341536"/>
                  <a:pt x="428733" y="343839"/>
                </a:cubicBezTo>
                <a:lnTo>
                  <a:pt x="464649" y="364575"/>
                </a:lnTo>
                <a:cubicBezTo>
                  <a:pt x="468635" y="366876"/>
                  <a:pt x="470000" y="371974"/>
                  <a:pt x="467699" y="375960"/>
                </a:cubicBezTo>
                <a:close/>
                <a:moveTo>
                  <a:pt x="501277" y="250640"/>
                </a:moveTo>
                <a:cubicBezTo>
                  <a:pt x="501277" y="255242"/>
                  <a:pt x="497546" y="258974"/>
                  <a:pt x="492943" y="258974"/>
                </a:cubicBezTo>
                <a:lnTo>
                  <a:pt x="451471" y="258974"/>
                </a:lnTo>
                <a:cubicBezTo>
                  <a:pt x="446868" y="258974"/>
                  <a:pt x="443137" y="255242"/>
                  <a:pt x="443137" y="250640"/>
                </a:cubicBezTo>
                <a:cubicBezTo>
                  <a:pt x="443137" y="246037"/>
                  <a:pt x="446868" y="242305"/>
                  <a:pt x="451471" y="242305"/>
                </a:cubicBezTo>
                <a:lnTo>
                  <a:pt x="492943" y="242305"/>
                </a:lnTo>
                <a:cubicBezTo>
                  <a:pt x="497547" y="242305"/>
                  <a:pt x="501277" y="246037"/>
                  <a:pt x="501277" y="250640"/>
                </a:cubicBezTo>
                <a:close/>
                <a:moveTo>
                  <a:pt x="49805" y="258974"/>
                </a:moveTo>
                <a:lnTo>
                  <a:pt x="8334" y="258974"/>
                </a:lnTo>
                <a:cubicBezTo>
                  <a:pt x="3732" y="258974"/>
                  <a:pt x="0" y="255242"/>
                  <a:pt x="0" y="250640"/>
                </a:cubicBezTo>
                <a:cubicBezTo>
                  <a:pt x="0" y="246037"/>
                  <a:pt x="3732" y="242305"/>
                  <a:pt x="8334" y="242305"/>
                </a:cubicBezTo>
                <a:lnTo>
                  <a:pt x="49806" y="242305"/>
                </a:lnTo>
                <a:cubicBezTo>
                  <a:pt x="54409" y="242305"/>
                  <a:pt x="58141" y="246037"/>
                  <a:pt x="58141" y="250640"/>
                </a:cubicBezTo>
                <a:cubicBezTo>
                  <a:pt x="58141" y="255242"/>
                  <a:pt x="54408" y="258974"/>
                  <a:pt x="49805" y="258974"/>
                </a:cubicBezTo>
                <a:close/>
                <a:moveTo>
                  <a:pt x="83929" y="346889"/>
                </a:moveTo>
                <a:cubicBezTo>
                  <a:pt x="86231" y="350875"/>
                  <a:pt x="84865" y="355973"/>
                  <a:pt x="80879" y="358274"/>
                </a:cubicBezTo>
                <a:lnTo>
                  <a:pt x="44963" y="379010"/>
                </a:lnTo>
                <a:cubicBezTo>
                  <a:pt x="43650" y="379767"/>
                  <a:pt x="42218" y="380128"/>
                  <a:pt x="40803" y="380128"/>
                </a:cubicBezTo>
                <a:cubicBezTo>
                  <a:pt x="37922" y="380128"/>
                  <a:pt x="35121" y="378633"/>
                  <a:pt x="33577" y="375960"/>
                </a:cubicBezTo>
                <a:cubicBezTo>
                  <a:pt x="31276" y="371974"/>
                  <a:pt x="32642" y="366876"/>
                  <a:pt x="36627" y="364575"/>
                </a:cubicBezTo>
                <a:lnTo>
                  <a:pt x="72543" y="343839"/>
                </a:lnTo>
                <a:cubicBezTo>
                  <a:pt x="76530" y="341540"/>
                  <a:pt x="81629" y="342903"/>
                  <a:pt x="83929" y="346889"/>
                </a:cubicBezTo>
                <a:close/>
                <a:moveTo>
                  <a:pt x="384743" y="240162"/>
                </a:moveTo>
                <a:cubicBezTo>
                  <a:pt x="383843" y="236519"/>
                  <a:pt x="380619" y="233927"/>
                  <a:pt x="376868" y="233830"/>
                </a:cubicBezTo>
                <a:cubicBezTo>
                  <a:pt x="311432" y="232122"/>
                  <a:pt x="275684" y="256054"/>
                  <a:pt x="264048" y="279005"/>
                </a:cubicBezTo>
                <a:cubicBezTo>
                  <a:pt x="257263" y="292384"/>
                  <a:pt x="257570" y="306824"/>
                  <a:pt x="264640" y="319594"/>
                </a:cubicBezTo>
                <a:cubicBezTo>
                  <a:pt x="262663" y="322363"/>
                  <a:pt x="260799" y="325194"/>
                  <a:pt x="259083" y="328088"/>
                </a:cubicBezTo>
                <a:cubicBezTo>
                  <a:pt x="255066" y="311018"/>
                  <a:pt x="249491" y="295463"/>
                  <a:pt x="242672" y="281984"/>
                </a:cubicBezTo>
                <a:cubicBezTo>
                  <a:pt x="252819" y="269552"/>
                  <a:pt x="255420" y="254104"/>
                  <a:pt x="249718" y="238986"/>
                </a:cubicBezTo>
                <a:cubicBezTo>
                  <a:pt x="240635" y="214909"/>
                  <a:pt x="207688" y="187257"/>
                  <a:pt x="142456" y="181853"/>
                </a:cubicBezTo>
                <a:cubicBezTo>
                  <a:pt x="138719" y="181539"/>
                  <a:pt x="135230" y="183771"/>
                  <a:pt x="133942" y="187294"/>
                </a:cubicBezTo>
                <a:cubicBezTo>
                  <a:pt x="132652" y="190819"/>
                  <a:pt x="133877" y="194769"/>
                  <a:pt x="136933" y="196946"/>
                </a:cubicBezTo>
                <a:cubicBezTo>
                  <a:pt x="145113" y="202774"/>
                  <a:pt x="149400" y="219508"/>
                  <a:pt x="153545" y="235690"/>
                </a:cubicBezTo>
                <a:cubicBezTo>
                  <a:pt x="159306" y="258177"/>
                  <a:pt x="165835" y="283664"/>
                  <a:pt x="185932" y="292985"/>
                </a:cubicBezTo>
                <a:cubicBezTo>
                  <a:pt x="190987" y="295329"/>
                  <a:pt x="196535" y="296504"/>
                  <a:pt x="202631" y="296504"/>
                </a:cubicBezTo>
                <a:cubicBezTo>
                  <a:pt x="210328" y="296504"/>
                  <a:pt x="218900" y="294622"/>
                  <a:pt x="228443" y="290861"/>
                </a:cubicBezTo>
                <a:cubicBezTo>
                  <a:pt x="237324" y="308904"/>
                  <a:pt x="243936" y="331218"/>
                  <a:pt x="247224" y="355777"/>
                </a:cubicBezTo>
                <a:cubicBezTo>
                  <a:pt x="245061" y="363587"/>
                  <a:pt x="243812" y="371506"/>
                  <a:pt x="243567" y="379333"/>
                </a:cubicBezTo>
                <a:cubicBezTo>
                  <a:pt x="243423" y="383933"/>
                  <a:pt x="247036" y="387780"/>
                  <a:pt x="251637" y="387923"/>
                </a:cubicBezTo>
                <a:cubicBezTo>
                  <a:pt x="251725" y="387926"/>
                  <a:pt x="251814" y="387928"/>
                  <a:pt x="251902" y="387928"/>
                </a:cubicBezTo>
                <a:cubicBezTo>
                  <a:pt x="256384" y="387928"/>
                  <a:pt x="260087" y="384366"/>
                  <a:pt x="260227" y="379854"/>
                </a:cubicBezTo>
                <a:cubicBezTo>
                  <a:pt x="260784" y="362061"/>
                  <a:pt x="267232" y="345314"/>
                  <a:pt x="276733" y="331336"/>
                </a:cubicBezTo>
                <a:cubicBezTo>
                  <a:pt x="288899" y="338162"/>
                  <a:pt x="299722" y="341554"/>
                  <a:pt x="309432" y="341554"/>
                </a:cubicBezTo>
                <a:cubicBezTo>
                  <a:pt x="313699" y="341554"/>
                  <a:pt x="317751" y="340901"/>
                  <a:pt x="321608" y="339599"/>
                </a:cubicBezTo>
                <a:cubicBezTo>
                  <a:pt x="342596" y="332510"/>
                  <a:pt x="351848" y="307881"/>
                  <a:pt x="360012" y="286150"/>
                </a:cubicBezTo>
                <a:cubicBezTo>
                  <a:pt x="365886" y="270512"/>
                  <a:pt x="371961" y="254341"/>
                  <a:pt x="380724" y="249435"/>
                </a:cubicBezTo>
                <a:cubicBezTo>
                  <a:pt x="383998" y="247601"/>
                  <a:pt x="385643" y="243805"/>
                  <a:pt x="384743" y="240162"/>
                </a:cubicBezTo>
                <a:close/>
                <a:moveTo>
                  <a:pt x="192945" y="277862"/>
                </a:moveTo>
                <a:cubicBezTo>
                  <a:pt x="180021" y="271868"/>
                  <a:pt x="174771" y="251373"/>
                  <a:pt x="169693" y="231553"/>
                </a:cubicBezTo>
                <a:cubicBezTo>
                  <a:pt x="166861" y="220502"/>
                  <a:pt x="164118" y="209790"/>
                  <a:pt x="160002" y="200840"/>
                </a:cubicBezTo>
                <a:cubicBezTo>
                  <a:pt x="204983" y="208567"/>
                  <a:pt x="227980" y="228585"/>
                  <a:pt x="234122" y="244868"/>
                </a:cubicBezTo>
                <a:cubicBezTo>
                  <a:pt x="236931" y="252315"/>
                  <a:pt x="236640" y="259491"/>
                  <a:pt x="233348" y="266013"/>
                </a:cubicBezTo>
                <a:cubicBezTo>
                  <a:pt x="223744" y="251756"/>
                  <a:pt x="212465" y="240993"/>
                  <a:pt x="200064" y="234822"/>
                </a:cubicBezTo>
                <a:cubicBezTo>
                  <a:pt x="195941" y="232772"/>
                  <a:pt x="190939" y="234451"/>
                  <a:pt x="188889" y="238571"/>
                </a:cubicBezTo>
                <a:cubicBezTo>
                  <a:pt x="186839" y="242692"/>
                  <a:pt x="188518" y="247696"/>
                  <a:pt x="192639" y="249746"/>
                </a:cubicBezTo>
                <a:cubicBezTo>
                  <a:pt x="202694" y="254749"/>
                  <a:pt x="212027" y="263918"/>
                  <a:pt x="220110" y="276194"/>
                </a:cubicBezTo>
                <a:cubicBezTo>
                  <a:pt x="208667" y="280357"/>
                  <a:pt x="199553" y="280927"/>
                  <a:pt x="192945" y="277862"/>
                </a:cubicBezTo>
                <a:close/>
                <a:moveTo>
                  <a:pt x="344408" y="280287"/>
                </a:moveTo>
                <a:cubicBezTo>
                  <a:pt x="337212" y="299441"/>
                  <a:pt x="329772" y="319246"/>
                  <a:pt x="316275" y="323804"/>
                </a:cubicBezTo>
                <a:cubicBezTo>
                  <a:pt x="308937" y="326283"/>
                  <a:pt x="299225" y="324363"/>
                  <a:pt x="287352" y="318130"/>
                </a:cubicBezTo>
                <a:cubicBezTo>
                  <a:pt x="297139" y="307788"/>
                  <a:pt x="308510" y="299983"/>
                  <a:pt x="319625" y="295887"/>
                </a:cubicBezTo>
                <a:cubicBezTo>
                  <a:pt x="323945" y="294295"/>
                  <a:pt x="326155" y="289504"/>
                  <a:pt x="324564" y="285185"/>
                </a:cubicBezTo>
                <a:cubicBezTo>
                  <a:pt x="322972" y="280865"/>
                  <a:pt x="318181" y="278654"/>
                  <a:pt x="313861" y="280246"/>
                </a:cubicBezTo>
                <a:cubicBezTo>
                  <a:pt x="300803" y="285060"/>
                  <a:pt x="287766" y="293887"/>
                  <a:pt x="276635" y="305257"/>
                </a:cubicBezTo>
                <a:cubicBezTo>
                  <a:pt x="274993" y="299147"/>
                  <a:pt x="275732" y="292818"/>
                  <a:pt x="278915" y="286542"/>
                </a:cubicBezTo>
                <a:cubicBezTo>
                  <a:pt x="286786" y="271020"/>
                  <a:pt x="311817" y="253612"/>
                  <a:pt x="357370" y="250804"/>
                </a:cubicBezTo>
                <a:cubicBezTo>
                  <a:pt x="352308" y="259256"/>
                  <a:pt x="348420" y="269608"/>
                  <a:pt x="344408" y="28028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96000">
                <a:schemeClr val="accent1">
                  <a:lumMod val="10000"/>
                  <a:lumOff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82" name="嘉.16"/>
          <p:cNvSpPr/>
          <p:nvPr/>
        </p:nvSpPr>
        <p:spPr>
          <a:xfrm>
            <a:off x="2903490" y="3247856"/>
            <a:ext cx="702689" cy="627729"/>
          </a:xfrm>
          <a:custGeom>
            <a:avLst/>
            <a:gdLst>
              <a:gd name="connsiteX0" fmla="*/ 11411 w 702689"/>
              <a:gd name="connsiteY0" fmla="*/ 265566 h 627729"/>
              <a:gd name="connsiteX1" fmla="*/ 114344 w 702689"/>
              <a:gd name="connsiteY1" fmla="*/ 59701 h 627729"/>
              <a:gd name="connsiteX2" fmla="*/ 210942 w 702689"/>
              <a:gd name="connsiteY2" fmla="*/ 0 h 627729"/>
              <a:gd name="connsiteX3" fmla="*/ 491748 w 702689"/>
              <a:gd name="connsiteY3" fmla="*/ 0 h 627729"/>
              <a:gd name="connsiteX4" fmla="*/ 588346 w 702689"/>
              <a:gd name="connsiteY4" fmla="*/ 59701 h 627729"/>
              <a:gd name="connsiteX5" fmla="*/ 691279 w 702689"/>
              <a:gd name="connsiteY5" fmla="*/ 265566 h 627729"/>
              <a:gd name="connsiteX6" fmla="*/ 691278 w 702689"/>
              <a:gd name="connsiteY6" fmla="*/ 362164 h 627729"/>
              <a:gd name="connsiteX7" fmla="*/ 588346 w 702689"/>
              <a:gd name="connsiteY7" fmla="*/ 568028 h 627729"/>
              <a:gd name="connsiteX8" fmla="*/ 491748 w 702689"/>
              <a:gd name="connsiteY8" fmla="*/ 627729 h 627729"/>
              <a:gd name="connsiteX9" fmla="*/ 210942 w 702689"/>
              <a:gd name="connsiteY9" fmla="*/ 627729 h 627729"/>
              <a:gd name="connsiteX10" fmla="*/ 114344 w 702689"/>
              <a:gd name="connsiteY10" fmla="*/ 568028 h 627729"/>
              <a:gd name="connsiteX11" fmla="*/ 11412 w 702689"/>
              <a:gd name="connsiteY11" fmla="*/ 362164 h 627729"/>
              <a:gd name="connsiteX12" fmla="*/ 11411 w 702689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89" h="627729">
                <a:moveTo>
                  <a:pt x="11411" y="265566"/>
                </a:moveTo>
                <a:lnTo>
                  <a:pt x="114344" y="59701"/>
                </a:lnTo>
                <a:cubicBezTo>
                  <a:pt x="132642" y="23104"/>
                  <a:pt x="170025" y="0"/>
                  <a:pt x="210942" y="0"/>
                </a:cubicBezTo>
                <a:lnTo>
                  <a:pt x="491748" y="0"/>
                </a:lnTo>
                <a:cubicBezTo>
                  <a:pt x="532665" y="0"/>
                  <a:pt x="570048" y="23104"/>
                  <a:pt x="588346" y="59701"/>
                </a:cubicBezTo>
                <a:lnTo>
                  <a:pt x="691279" y="265566"/>
                </a:lnTo>
                <a:cubicBezTo>
                  <a:pt x="706493" y="295995"/>
                  <a:pt x="706493" y="331736"/>
                  <a:pt x="691278" y="362164"/>
                </a:cubicBezTo>
                <a:lnTo>
                  <a:pt x="588346" y="568028"/>
                </a:lnTo>
                <a:cubicBezTo>
                  <a:pt x="570048" y="604625"/>
                  <a:pt x="532665" y="627729"/>
                  <a:pt x="491748" y="627729"/>
                </a:cubicBezTo>
                <a:lnTo>
                  <a:pt x="210942" y="627729"/>
                </a:lnTo>
                <a:cubicBezTo>
                  <a:pt x="170025" y="627729"/>
                  <a:pt x="132642" y="604625"/>
                  <a:pt x="114344" y="568028"/>
                </a:cubicBezTo>
                <a:lnTo>
                  <a:pt x="11412" y="362164"/>
                </a:lnTo>
                <a:cubicBezTo>
                  <a:pt x="-3803" y="331736"/>
                  <a:pt x="-3803" y="295995"/>
                  <a:pt x="11411" y="265566"/>
                </a:cubicBezTo>
              </a:path>
            </a:pathLst>
          </a:custGeom>
          <a:solidFill>
            <a:srgbClr val="1D68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6" name="嘉.17"/>
          <p:cNvSpPr/>
          <p:nvPr/>
        </p:nvSpPr>
        <p:spPr>
          <a:xfrm>
            <a:off x="3087944" y="3393321"/>
            <a:ext cx="333780" cy="336798"/>
          </a:xfrm>
          <a:custGeom>
            <a:avLst/>
            <a:gdLst>
              <a:gd name="connsiteX0" fmla="*/ 520941 w 522454"/>
              <a:gd name="connsiteY0" fmla="*/ 412997 h 527179"/>
              <a:gd name="connsiteX1" fmla="*/ 500280 w 522454"/>
              <a:gd name="connsiteY1" fmla="*/ 386135 h 527179"/>
              <a:gd name="connsiteX2" fmla="*/ 466688 w 522454"/>
              <a:gd name="connsiteY2" fmla="*/ 381670 h 527179"/>
              <a:gd name="connsiteX3" fmla="*/ 333224 w 522454"/>
              <a:gd name="connsiteY3" fmla="*/ 417431 h 527179"/>
              <a:gd name="connsiteX4" fmla="*/ 332367 w 522454"/>
              <a:gd name="connsiteY4" fmla="*/ 396488 h 527179"/>
              <a:gd name="connsiteX5" fmla="*/ 310124 w 522454"/>
              <a:gd name="connsiteY5" fmla="*/ 367164 h 527179"/>
              <a:gd name="connsiteX6" fmla="*/ 190111 w 522454"/>
              <a:gd name="connsiteY6" fmla="*/ 297242 h 527179"/>
              <a:gd name="connsiteX7" fmla="*/ 189110 w 522454"/>
              <a:gd name="connsiteY7" fmla="*/ 296746 h 527179"/>
              <a:gd name="connsiteX8" fmla="*/ 132862 w 522454"/>
              <a:gd name="connsiteY8" fmla="*/ 296695 h 527179"/>
              <a:gd name="connsiteX9" fmla="*/ 90163 w 522454"/>
              <a:gd name="connsiteY9" fmla="*/ 314334 h 527179"/>
              <a:gd name="connsiteX10" fmla="*/ 90163 w 522454"/>
              <a:gd name="connsiteY10" fmla="*/ 301924 h 527179"/>
              <a:gd name="connsiteX11" fmla="*/ 69914 w 522454"/>
              <a:gd name="connsiteY11" fmla="*/ 281673 h 527179"/>
              <a:gd name="connsiteX12" fmla="*/ 20249 w 522454"/>
              <a:gd name="connsiteY12" fmla="*/ 281673 h 527179"/>
              <a:gd name="connsiteX13" fmla="*/ 0 w 522454"/>
              <a:gd name="connsiteY13" fmla="*/ 301924 h 527179"/>
              <a:gd name="connsiteX14" fmla="*/ 0 w 522454"/>
              <a:gd name="connsiteY14" fmla="*/ 488263 h 527179"/>
              <a:gd name="connsiteX15" fmla="*/ 20249 w 522454"/>
              <a:gd name="connsiteY15" fmla="*/ 508513 h 527179"/>
              <a:gd name="connsiteX16" fmla="*/ 69914 w 522454"/>
              <a:gd name="connsiteY16" fmla="*/ 508513 h 527179"/>
              <a:gd name="connsiteX17" fmla="*/ 90163 w 522454"/>
              <a:gd name="connsiteY17" fmla="*/ 488263 h 527179"/>
              <a:gd name="connsiteX18" fmla="*/ 90163 w 522454"/>
              <a:gd name="connsiteY18" fmla="*/ 478740 h 527179"/>
              <a:gd name="connsiteX19" fmla="*/ 150406 w 522454"/>
              <a:gd name="connsiteY19" fmla="*/ 480560 h 527179"/>
              <a:gd name="connsiteX20" fmla="*/ 220001 w 522454"/>
              <a:gd name="connsiteY20" fmla="*/ 517427 h 527179"/>
              <a:gd name="connsiteX21" fmla="*/ 256591 w 522454"/>
              <a:gd name="connsiteY21" fmla="*/ 527179 h 527179"/>
              <a:gd name="connsiteX22" fmla="*/ 275503 w 522454"/>
              <a:gd name="connsiteY22" fmla="*/ 524621 h 527179"/>
              <a:gd name="connsiteX23" fmla="*/ 489618 w 522454"/>
              <a:gd name="connsiteY23" fmla="*/ 467252 h 527179"/>
              <a:gd name="connsiteX24" fmla="*/ 520941 w 522454"/>
              <a:gd name="connsiteY24" fmla="*/ 412997 h 527179"/>
              <a:gd name="connsiteX25" fmla="*/ 69914 w 522454"/>
              <a:gd name="connsiteY25" fmla="*/ 491843 h 527179"/>
              <a:gd name="connsiteX26" fmla="*/ 20249 w 522454"/>
              <a:gd name="connsiteY26" fmla="*/ 491843 h 527179"/>
              <a:gd name="connsiteX27" fmla="*/ 16669 w 522454"/>
              <a:gd name="connsiteY27" fmla="*/ 488262 h 527179"/>
              <a:gd name="connsiteX28" fmla="*/ 16669 w 522454"/>
              <a:gd name="connsiteY28" fmla="*/ 301924 h 527179"/>
              <a:gd name="connsiteX29" fmla="*/ 20249 w 522454"/>
              <a:gd name="connsiteY29" fmla="*/ 298342 h 527179"/>
              <a:gd name="connsiteX30" fmla="*/ 69914 w 522454"/>
              <a:gd name="connsiteY30" fmla="*/ 298342 h 527179"/>
              <a:gd name="connsiteX31" fmla="*/ 73495 w 522454"/>
              <a:gd name="connsiteY31" fmla="*/ 301924 h 527179"/>
              <a:gd name="connsiteX32" fmla="*/ 73495 w 522454"/>
              <a:gd name="connsiteY32" fmla="*/ 488263 h 527179"/>
              <a:gd name="connsiteX33" fmla="*/ 69914 w 522454"/>
              <a:gd name="connsiteY33" fmla="*/ 491843 h 527179"/>
              <a:gd name="connsiteX34" fmla="*/ 485304 w 522454"/>
              <a:gd name="connsiteY34" fmla="*/ 451150 h 527179"/>
              <a:gd name="connsiteX35" fmla="*/ 271189 w 522454"/>
              <a:gd name="connsiteY35" fmla="*/ 508519 h 527179"/>
              <a:gd name="connsiteX36" fmla="*/ 227803 w 522454"/>
              <a:gd name="connsiteY36" fmla="*/ 502696 h 527179"/>
              <a:gd name="connsiteX37" fmla="*/ 158208 w 522454"/>
              <a:gd name="connsiteY37" fmla="*/ 465829 h 527179"/>
              <a:gd name="connsiteX38" fmla="*/ 90162 w 522454"/>
              <a:gd name="connsiteY38" fmla="*/ 460929 h 527179"/>
              <a:gd name="connsiteX39" fmla="*/ 90162 w 522454"/>
              <a:gd name="connsiteY39" fmla="*/ 332369 h 527179"/>
              <a:gd name="connsiteX40" fmla="*/ 139227 w 522454"/>
              <a:gd name="connsiteY40" fmla="*/ 312100 h 527179"/>
              <a:gd name="connsiteX41" fmla="*/ 182218 w 522454"/>
              <a:gd name="connsiteY41" fmla="*/ 311933 h 527179"/>
              <a:gd name="connsiteX42" fmla="*/ 301734 w 522454"/>
              <a:gd name="connsiteY42" fmla="*/ 381565 h 527179"/>
              <a:gd name="connsiteX43" fmla="*/ 316250 w 522454"/>
              <a:gd name="connsiteY43" fmla="*/ 400737 h 527179"/>
              <a:gd name="connsiteX44" fmla="*/ 313076 w 522454"/>
              <a:gd name="connsiteY44" fmla="*/ 424574 h 527179"/>
              <a:gd name="connsiteX45" fmla="*/ 270070 w 522454"/>
              <a:gd name="connsiteY45" fmla="*/ 435916 h 527179"/>
              <a:gd name="connsiteX46" fmla="*/ 205961 w 522454"/>
              <a:gd name="connsiteY46" fmla="*/ 398564 h 527179"/>
              <a:gd name="connsiteX47" fmla="*/ 194565 w 522454"/>
              <a:gd name="connsiteY47" fmla="*/ 401570 h 527179"/>
              <a:gd name="connsiteX48" fmla="*/ 197571 w 522454"/>
              <a:gd name="connsiteY48" fmla="*/ 412966 h 527179"/>
              <a:gd name="connsiteX49" fmla="*/ 261680 w 522454"/>
              <a:gd name="connsiteY49" fmla="*/ 450317 h 527179"/>
              <a:gd name="connsiteX50" fmla="*/ 285822 w 522454"/>
              <a:gd name="connsiteY50" fmla="*/ 456849 h 527179"/>
              <a:gd name="connsiteX51" fmla="*/ 324873 w 522454"/>
              <a:gd name="connsiteY51" fmla="*/ 436925 h 527179"/>
              <a:gd name="connsiteX52" fmla="*/ 471002 w 522454"/>
              <a:gd name="connsiteY52" fmla="*/ 397772 h 527179"/>
              <a:gd name="connsiteX53" fmla="*/ 491946 w 522454"/>
              <a:gd name="connsiteY53" fmla="*/ 400572 h 527179"/>
              <a:gd name="connsiteX54" fmla="*/ 504840 w 522454"/>
              <a:gd name="connsiteY54" fmla="*/ 417310 h 527179"/>
              <a:gd name="connsiteX55" fmla="*/ 485304 w 522454"/>
              <a:gd name="connsiteY55" fmla="*/ 451150 h 527179"/>
              <a:gd name="connsiteX56" fmla="*/ 98390 w 522454"/>
              <a:gd name="connsiteY56" fmla="*/ 15121 h 527179"/>
              <a:gd name="connsiteX57" fmla="*/ 127649 w 522454"/>
              <a:gd name="connsiteY57" fmla="*/ 81555 h 527179"/>
              <a:gd name="connsiteX58" fmla="*/ 177758 w 522454"/>
              <a:gd name="connsiteY58" fmla="*/ 171850 h 527179"/>
              <a:gd name="connsiteX59" fmla="*/ 202891 w 522454"/>
              <a:gd name="connsiteY59" fmla="*/ 177118 h 527179"/>
              <a:gd name="connsiteX60" fmla="*/ 247601 w 522454"/>
              <a:gd name="connsiteY60" fmla="*/ 166440 h 527179"/>
              <a:gd name="connsiteX61" fmla="*/ 281254 w 522454"/>
              <a:gd name="connsiteY61" fmla="*/ 279664 h 527179"/>
              <a:gd name="connsiteX62" fmla="*/ 281275 w 522454"/>
              <a:gd name="connsiteY62" fmla="*/ 279777 h 527179"/>
              <a:gd name="connsiteX63" fmla="*/ 275184 w 522454"/>
              <a:gd name="connsiteY63" fmla="*/ 318194 h 527179"/>
              <a:gd name="connsiteX64" fmla="*/ 283254 w 522454"/>
              <a:gd name="connsiteY64" fmla="*/ 326784 h 527179"/>
              <a:gd name="connsiteX65" fmla="*/ 283520 w 522454"/>
              <a:gd name="connsiteY65" fmla="*/ 326788 h 527179"/>
              <a:gd name="connsiteX66" fmla="*/ 291845 w 522454"/>
              <a:gd name="connsiteY66" fmla="*/ 318714 h 527179"/>
              <a:gd name="connsiteX67" fmla="*/ 322654 w 522454"/>
              <a:gd name="connsiteY67" fmla="*/ 232447 h 527179"/>
              <a:gd name="connsiteX68" fmla="*/ 377697 w 522454"/>
              <a:gd name="connsiteY68" fmla="*/ 250865 h 527179"/>
              <a:gd name="connsiteX69" fmla="*/ 395939 w 522454"/>
              <a:gd name="connsiteY69" fmla="*/ 247946 h 527179"/>
              <a:gd name="connsiteX70" fmla="*/ 455537 w 522454"/>
              <a:gd name="connsiteY70" fmla="*/ 163612 h 527179"/>
              <a:gd name="connsiteX71" fmla="*/ 491821 w 522454"/>
              <a:gd name="connsiteY71" fmla="*/ 100740 h 527179"/>
              <a:gd name="connsiteX72" fmla="*/ 495840 w 522454"/>
              <a:gd name="connsiteY72" fmla="*/ 91469 h 527179"/>
              <a:gd name="connsiteX73" fmla="*/ 487964 w 522454"/>
              <a:gd name="connsiteY73" fmla="*/ 85137 h 527179"/>
              <a:gd name="connsiteX74" fmla="*/ 308143 w 522454"/>
              <a:gd name="connsiteY74" fmla="*/ 156184 h 527179"/>
              <a:gd name="connsiteX75" fmla="*/ 310682 w 522454"/>
              <a:gd name="connsiteY75" fmla="*/ 220550 h 527179"/>
              <a:gd name="connsiteX76" fmla="*/ 293088 w 522454"/>
              <a:gd name="connsiteY76" fmla="*/ 249285 h 527179"/>
              <a:gd name="connsiteX77" fmla="*/ 262794 w 522454"/>
              <a:gd name="connsiteY77" fmla="*/ 159608 h 527179"/>
              <a:gd name="connsiteX78" fmla="*/ 261984 w 522454"/>
              <a:gd name="connsiteY78" fmla="*/ 158054 h 527179"/>
              <a:gd name="connsiteX79" fmla="*/ 274979 w 522454"/>
              <a:gd name="connsiteY79" fmla="*/ 90142 h 527179"/>
              <a:gd name="connsiteX80" fmla="*/ 103914 w 522454"/>
              <a:gd name="connsiteY80" fmla="*/ 29 h 527179"/>
              <a:gd name="connsiteX81" fmla="*/ 95399 w 522454"/>
              <a:gd name="connsiteY81" fmla="*/ 5470 h 527179"/>
              <a:gd name="connsiteX82" fmla="*/ 98390 w 522454"/>
              <a:gd name="connsiteY82" fmla="*/ 15121 h 527179"/>
              <a:gd name="connsiteX83" fmla="*/ 323009 w 522454"/>
              <a:gd name="connsiteY83" fmla="*/ 163721 h 527179"/>
              <a:gd name="connsiteX84" fmla="*/ 466447 w 522454"/>
              <a:gd name="connsiteY84" fmla="*/ 101837 h 527179"/>
              <a:gd name="connsiteX85" fmla="*/ 439932 w 522454"/>
              <a:gd name="connsiteY85" fmla="*/ 157748 h 527179"/>
              <a:gd name="connsiteX86" fmla="*/ 390605 w 522454"/>
              <a:gd name="connsiteY86" fmla="*/ 232153 h 527179"/>
              <a:gd name="connsiteX87" fmla="*/ 333132 w 522454"/>
              <a:gd name="connsiteY87" fmla="*/ 219274 h 527179"/>
              <a:gd name="connsiteX88" fmla="*/ 392554 w 522454"/>
              <a:gd name="connsiteY88" fmla="*/ 176437 h 527179"/>
              <a:gd name="connsiteX89" fmla="*/ 397491 w 522454"/>
              <a:gd name="connsiteY89" fmla="*/ 165735 h 527179"/>
              <a:gd name="connsiteX90" fmla="*/ 386790 w 522454"/>
              <a:gd name="connsiteY90" fmla="*/ 160797 h 527179"/>
              <a:gd name="connsiteX91" fmla="*/ 322044 w 522454"/>
              <a:gd name="connsiteY91" fmla="*/ 206623 h 527179"/>
              <a:gd name="connsiteX92" fmla="*/ 323009 w 522454"/>
              <a:gd name="connsiteY92" fmla="*/ 163721 h 527179"/>
              <a:gd name="connsiteX93" fmla="*/ 259382 w 522454"/>
              <a:gd name="connsiteY93" fmla="*/ 96024 h 527179"/>
              <a:gd name="connsiteX94" fmla="*/ 253170 w 522454"/>
              <a:gd name="connsiteY94" fmla="*/ 142506 h 527179"/>
              <a:gd name="connsiteX95" fmla="*/ 196293 w 522454"/>
              <a:gd name="connsiteY95" fmla="*/ 86206 h 527179"/>
              <a:gd name="connsiteX96" fmla="*/ 185119 w 522454"/>
              <a:gd name="connsiteY96" fmla="*/ 89956 h 527179"/>
              <a:gd name="connsiteX97" fmla="*/ 188868 w 522454"/>
              <a:gd name="connsiteY97" fmla="*/ 101130 h 527179"/>
              <a:gd name="connsiteX98" fmla="*/ 239367 w 522454"/>
              <a:gd name="connsiteY98" fmla="*/ 151831 h 527179"/>
              <a:gd name="connsiteX99" fmla="*/ 184770 w 522454"/>
              <a:gd name="connsiteY99" fmla="*/ 156729 h 527179"/>
              <a:gd name="connsiteX100" fmla="*/ 143796 w 522454"/>
              <a:gd name="connsiteY100" fmla="*/ 77418 h 527179"/>
              <a:gd name="connsiteX101" fmla="*/ 123497 w 522454"/>
              <a:gd name="connsiteY101" fmla="*/ 18962 h 527179"/>
              <a:gd name="connsiteX102" fmla="*/ 259382 w 522454"/>
              <a:gd name="connsiteY102" fmla="*/ 96024 h 527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22454" h="527179">
                <a:moveTo>
                  <a:pt x="520941" y="412997"/>
                </a:moveTo>
                <a:cubicBezTo>
                  <a:pt x="517890" y="401606"/>
                  <a:pt x="510552" y="392066"/>
                  <a:pt x="500280" y="386135"/>
                </a:cubicBezTo>
                <a:cubicBezTo>
                  <a:pt x="490008" y="380204"/>
                  <a:pt x="478077" y="378619"/>
                  <a:pt x="466688" y="381670"/>
                </a:cubicBezTo>
                <a:lnTo>
                  <a:pt x="333224" y="417431"/>
                </a:lnTo>
                <a:cubicBezTo>
                  <a:pt x="334469" y="410576"/>
                  <a:pt x="334204" y="403456"/>
                  <a:pt x="332367" y="396488"/>
                </a:cubicBezTo>
                <a:cubicBezTo>
                  <a:pt x="329079" y="384019"/>
                  <a:pt x="321180" y="373606"/>
                  <a:pt x="310124" y="367164"/>
                </a:cubicBezTo>
                <a:lnTo>
                  <a:pt x="190111" y="297242"/>
                </a:lnTo>
                <a:cubicBezTo>
                  <a:pt x="189788" y="297054"/>
                  <a:pt x="189455" y="296889"/>
                  <a:pt x="189110" y="296746"/>
                </a:cubicBezTo>
                <a:cubicBezTo>
                  <a:pt x="170454" y="289001"/>
                  <a:pt x="151527" y="288984"/>
                  <a:pt x="132862" y="296695"/>
                </a:cubicBezTo>
                <a:lnTo>
                  <a:pt x="90163" y="314334"/>
                </a:lnTo>
                <a:lnTo>
                  <a:pt x="90163" y="301924"/>
                </a:lnTo>
                <a:cubicBezTo>
                  <a:pt x="90163" y="290758"/>
                  <a:pt x="81079" y="281673"/>
                  <a:pt x="69914" y="281673"/>
                </a:cubicBezTo>
                <a:lnTo>
                  <a:pt x="20249" y="281673"/>
                </a:lnTo>
                <a:cubicBezTo>
                  <a:pt x="9084" y="281673"/>
                  <a:pt x="0" y="290758"/>
                  <a:pt x="0" y="301924"/>
                </a:cubicBezTo>
                <a:lnTo>
                  <a:pt x="0" y="488263"/>
                </a:lnTo>
                <a:cubicBezTo>
                  <a:pt x="0" y="499429"/>
                  <a:pt x="9084" y="508513"/>
                  <a:pt x="20249" y="508513"/>
                </a:cubicBezTo>
                <a:lnTo>
                  <a:pt x="69914" y="508513"/>
                </a:lnTo>
                <a:cubicBezTo>
                  <a:pt x="81079" y="508513"/>
                  <a:pt x="90163" y="499429"/>
                  <a:pt x="90163" y="488263"/>
                </a:cubicBezTo>
                <a:lnTo>
                  <a:pt x="90163" y="478740"/>
                </a:lnTo>
                <a:cubicBezTo>
                  <a:pt x="112642" y="469608"/>
                  <a:pt x="130860" y="470205"/>
                  <a:pt x="150406" y="480560"/>
                </a:cubicBezTo>
                <a:lnTo>
                  <a:pt x="220001" y="517427"/>
                </a:lnTo>
                <a:cubicBezTo>
                  <a:pt x="232300" y="523942"/>
                  <a:pt x="244394" y="527180"/>
                  <a:pt x="256591" y="527179"/>
                </a:cubicBezTo>
                <a:cubicBezTo>
                  <a:pt x="262855" y="527179"/>
                  <a:pt x="269147" y="526325"/>
                  <a:pt x="275503" y="524621"/>
                </a:cubicBezTo>
                <a:lnTo>
                  <a:pt x="489618" y="467252"/>
                </a:lnTo>
                <a:cubicBezTo>
                  <a:pt x="513209" y="460930"/>
                  <a:pt x="527261" y="436593"/>
                  <a:pt x="520941" y="412997"/>
                </a:cubicBezTo>
                <a:close/>
                <a:moveTo>
                  <a:pt x="69914" y="491843"/>
                </a:moveTo>
                <a:lnTo>
                  <a:pt x="20249" y="491843"/>
                </a:lnTo>
                <a:cubicBezTo>
                  <a:pt x="18309" y="491843"/>
                  <a:pt x="16669" y="490204"/>
                  <a:pt x="16669" y="488262"/>
                </a:cubicBezTo>
                <a:lnTo>
                  <a:pt x="16669" y="301924"/>
                </a:lnTo>
                <a:cubicBezTo>
                  <a:pt x="16669" y="299982"/>
                  <a:pt x="18307" y="298342"/>
                  <a:pt x="20249" y="298342"/>
                </a:cubicBezTo>
                <a:lnTo>
                  <a:pt x="69914" y="298342"/>
                </a:lnTo>
                <a:cubicBezTo>
                  <a:pt x="71855" y="298342"/>
                  <a:pt x="73495" y="299982"/>
                  <a:pt x="73495" y="301924"/>
                </a:cubicBezTo>
                <a:lnTo>
                  <a:pt x="73495" y="488263"/>
                </a:lnTo>
                <a:cubicBezTo>
                  <a:pt x="73494" y="490204"/>
                  <a:pt x="71855" y="491843"/>
                  <a:pt x="69914" y="491843"/>
                </a:cubicBezTo>
                <a:close/>
                <a:moveTo>
                  <a:pt x="485304" y="451150"/>
                </a:moveTo>
                <a:lnTo>
                  <a:pt x="271189" y="508519"/>
                </a:lnTo>
                <a:cubicBezTo>
                  <a:pt x="256712" y="512399"/>
                  <a:pt x="242521" y="510495"/>
                  <a:pt x="227803" y="502696"/>
                </a:cubicBezTo>
                <a:lnTo>
                  <a:pt x="158208" y="465829"/>
                </a:lnTo>
                <a:cubicBezTo>
                  <a:pt x="136023" y="454076"/>
                  <a:pt x="114660" y="452455"/>
                  <a:pt x="90162" y="460929"/>
                </a:cubicBezTo>
                <a:lnTo>
                  <a:pt x="90162" y="332369"/>
                </a:lnTo>
                <a:lnTo>
                  <a:pt x="139227" y="312100"/>
                </a:lnTo>
                <a:cubicBezTo>
                  <a:pt x="153693" y="306122"/>
                  <a:pt x="167762" y="306068"/>
                  <a:pt x="182218" y="311933"/>
                </a:cubicBezTo>
                <a:lnTo>
                  <a:pt x="301734" y="381565"/>
                </a:lnTo>
                <a:cubicBezTo>
                  <a:pt x="308942" y="385764"/>
                  <a:pt x="314097" y="392574"/>
                  <a:pt x="316250" y="400737"/>
                </a:cubicBezTo>
                <a:cubicBezTo>
                  <a:pt x="318402" y="408900"/>
                  <a:pt x="317275" y="417365"/>
                  <a:pt x="313076" y="424574"/>
                </a:cubicBezTo>
                <a:cubicBezTo>
                  <a:pt x="304346" y="439556"/>
                  <a:pt x="285055" y="444645"/>
                  <a:pt x="270070" y="435916"/>
                </a:cubicBezTo>
                <a:lnTo>
                  <a:pt x="205961" y="398564"/>
                </a:lnTo>
                <a:cubicBezTo>
                  <a:pt x="201984" y="396247"/>
                  <a:pt x="196881" y="397593"/>
                  <a:pt x="194565" y="401570"/>
                </a:cubicBezTo>
                <a:cubicBezTo>
                  <a:pt x="192247" y="405547"/>
                  <a:pt x="193593" y="410649"/>
                  <a:pt x="197571" y="412966"/>
                </a:cubicBezTo>
                <a:lnTo>
                  <a:pt x="261680" y="450317"/>
                </a:lnTo>
                <a:cubicBezTo>
                  <a:pt x="269281" y="454745"/>
                  <a:pt x="277600" y="456849"/>
                  <a:pt x="285822" y="456849"/>
                </a:cubicBezTo>
                <a:cubicBezTo>
                  <a:pt x="300901" y="456848"/>
                  <a:pt x="315613" y="449743"/>
                  <a:pt x="324873" y="436925"/>
                </a:cubicBezTo>
                <a:lnTo>
                  <a:pt x="471002" y="397772"/>
                </a:lnTo>
                <a:cubicBezTo>
                  <a:pt x="478092" y="395872"/>
                  <a:pt x="485528" y="396866"/>
                  <a:pt x="491946" y="400572"/>
                </a:cubicBezTo>
                <a:cubicBezTo>
                  <a:pt x="498361" y="404276"/>
                  <a:pt x="502941" y="410221"/>
                  <a:pt x="504840" y="417310"/>
                </a:cubicBezTo>
                <a:cubicBezTo>
                  <a:pt x="508781" y="432028"/>
                  <a:pt x="500018" y="447209"/>
                  <a:pt x="485304" y="451150"/>
                </a:cubicBezTo>
                <a:close/>
                <a:moveTo>
                  <a:pt x="98390" y="15121"/>
                </a:moveTo>
                <a:cubicBezTo>
                  <a:pt x="113362" y="25787"/>
                  <a:pt x="120301" y="52876"/>
                  <a:pt x="127649" y="81555"/>
                </a:cubicBezTo>
                <a:cubicBezTo>
                  <a:pt x="137233" y="118967"/>
                  <a:pt x="147143" y="157652"/>
                  <a:pt x="177758" y="171850"/>
                </a:cubicBezTo>
                <a:cubicBezTo>
                  <a:pt x="185323" y="175359"/>
                  <a:pt x="193673" y="177118"/>
                  <a:pt x="202891" y="177118"/>
                </a:cubicBezTo>
                <a:cubicBezTo>
                  <a:pt x="215976" y="177118"/>
                  <a:pt x="230813" y="173558"/>
                  <a:pt x="247601" y="166440"/>
                </a:cubicBezTo>
                <a:cubicBezTo>
                  <a:pt x="263681" y="197516"/>
                  <a:pt x="275581" y="236578"/>
                  <a:pt x="281254" y="279664"/>
                </a:cubicBezTo>
                <a:cubicBezTo>
                  <a:pt x="281259" y="279702"/>
                  <a:pt x="281269" y="279739"/>
                  <a:pt x="281275" y="279777"/>
                </a:cubicBezTo>
                <a:cubicBezTo>
                  <a:pt x="277658" y="292513"/>
                  <a:pt x="275584" y="305434"/>
                  <a:pt x="275184" y="318194"/>
                </a:cubicBezTo>
                <a:cubicBezTo>
                  <a:pt x="275041" y="322794"/>
                  <a:pt x="278654" y="326640"/>
                  <a:pt x="283254" y="326784"/>
                </a:cubicBezTo>
                <a:cubicBezTo>
                  <a:pt x="283343" y="326786"/>
                  <a:pt x="283431" y="326788"/>
                  <a:pt x="283520" y="326788"/>
                </a:cubicBezTo>
                <a:cubicBezTo>
                  <a:pt x="288002" y="326788"/>
                  <a:pt x="291703" y="323226"/>
                  <a:pt x="291845" y="318714"/>
                </a:cubicBezTo>
                <a:cubicBezTo>
                  <a:pt x="292842" y="286832"/>
                  <a:pt x="305001" y="256915"/>
                  <a:pt x="322654" y="232447"/>
                </a:cubicBezTo>
                <a:cubicBezTo>
                  <a:pt x="343454" y="244753"/>
                  <a:pt x="361654" y="250865"/>
                  <a:pt x="377697" y="250865"/>
                </a:cubicBezTo>
                <a:cubicBezTo>
                  <a:pt x="384111" y="250865"/>
                  <a:pt x="390184" y="249889"/>
                  <a:pt x="395939" y="247946"/>
                </a:cubicBezTo>
                <a:cubicBezTo>
                  <a:pt x="427911" y="237149"/>
                  <a:pt x="441955" y="199764"/>
                  <a:pt x="455537" y="163612"/>
                </a:cubicBezTo>
                <a:cubicBezTo>
                  <a:pt x="465948" y="135898"/>
                  <a:pt x="475782" y="109721"/>
                  <a:pt x="491821" y="100740"/>
                </a:cubicBezTo>
                <a:cubicBezTo>
                  <a:pt x="495095" y="98907"/>
                  <a:pt x="496741" y="95111"/>
                  <a:pt x="495840" y="91469"/>
                </a:cubicBezTo>
                <a:cubicBezTo>
                  <a:pt x="494939" y="87827"/>
                  <a:pt x="491716" y="85234"/>
                  <a:pt x="487964" y="85137"/>
                </a:cubicBezTo>
                <a:cubicBezTo>
                  <a:pt x="383311" y="82423"/>
                  <a:pt x="326462" y="120058"/>
                  <a:pt x="308143" y="156184"/>
                </a:cubicBezTo>
                <a:cubicBezTo>
                  <a:pt x="297361" y="177447"/>
                  <a:pt x="298376" y="200498"/>
                  <a:pt x="310682" y="220550"/>
                </a:cubicBezTo>
                <a:cubicBezTo>
                  <a:pt x="303905" y="229695"/>
                  <a:pt x="298016" y="239335"/>
                  <a:pt x="293088" y="249285"/>
                </a:cubicBezTo>
                <a:cubicBezTo>
                  <a:pt x="286475" y="216338"/>
                  <a:pt x="276181" y="185738"/>
                  <a:pt x="262794" y="159608"/>
                </a:cubicBezTo>
                <a:cubicBezTo>
                  <a:pt x="262527" y="159085"/>
                  <a:pt x="262254" y="158572"/>
                  <a:pt x="261984" y="158054"/>
                </a:cubicBezTo>
                <a:cubicBezTo>
                  <a:pt x="279285" y="138750"/>
                  <a:pt x="284038" y="114156"/>
                  <a:pt x="274979" y="90142"/>
                </a:cubicBezTo>
                <a:cubicBezTo>
                  <a:pt x="260684" y="52245"/>
                  <a:pt x="208239" y="8669"/>
                  <a:pt x="103914" y="29"/>
                </a:cubicBezTo>
                <a:cubicBezTo>
                  <a:pt x="100183" y="-282"/>
                  <a:pt x="96689" y="1947"/>
                  <a:pt x="95399" y="5470"/>
                </a:cubicBezTo>
                <a:cubicBezTo>
                  <a:pt x="94109" y="8993"/>
                  <a:pt x="95334" y="12944"/>
                  <a:pt x="98390" y="15121"/>
                </a:cubicBezTo>
                <a:close/>
                <a:moveTo>
                  <a:pt x="323009" y="163721"/>
                </a:moveTo>
                <a:cubicBezTo>
                  <a:pt x="337143" y="135845"/>
                  <a:pt x="382903" y="104406"/>
                  <a:pt x="466447" y="101837"/>
                </a:cubicBezTo>
                <a:cubicBezTo>
                  <a:pt x="455488" y="116338"/>
                  <a:pt x="447862" y="136640"/>
                  <a:pt x="439932" y="157748"/>
                </a:cubicBezTo>
                <a:cubicBezTo>
                  <a:pt x="427717" y="190263"/>
                  <a:pt x="415086" y="223885"/>
                  <a:pt x="390605" y="232153"/>
                </a:cubicBezTo>
                <a:cubicBezTo>
                  <a:pt x="375711" y="237181"/>
                  <a:pt x="356858" y="232965"/>
                  <a:pt x="333132" y="219274"/>
                </a:cubicBezTo>
                <a:cubicBezTo>
                  <a:pt x="350719" y="199183"/>
                  <a:pt x="371904" y="184049"/>
                  <a:pt x="392554" y="176437"/>
                </a:cubicBezTo>
                <a:cubicBezTo>
                  <a:pt x="396874" y="174845"/>
                  <a:pt x="399084" y="170054"/>
                  <a:pt x="397491" y="165735"/>
                </a:cubicBezTo>
                <a:cubicBezTo>
                  <a:pt x="395901" y="161416"/>
                  <a:pt x="391106" y="159206"/>
                  <a:pt x="386790" y="160797"/>
                </a:cubicBezTo>
                <a:cubicBezTo>
                  <a:pt x="363841" y="169254"/>
                  <a:pt x="340897" y="185598"/>
                  <a:pt x="322044" y="206623"/>
                </a:cubicBezTo>
                <a:cubicBezTo>
                  <a:pt x="315513" y="192869"/>
                  <a:pt x="315774" y="177989"/>
                  <a:pt x="323009" y="163721"/>
                </a:cubicBezTo>
                <a:close/>
                <a:moveTo>
                  <a:pt x="259382" y="96024"/>
                </a:moveTo>
                <a:cubicBezTo>
                  <a:pt x="265578" y="112447"/>
                  <a:pt x="263340" y="128692"/>
                  <a:pt x="253170" y="142506"/>
                </a:cubicBezTo>
                <a:cubicBezTo>
                  <a:pt x="236798" y="115987"/>
                  <a:pt x="217367" y="96692"/>
                  <a:pt x="196293" y="86206"/>
                </a:cubicBezTo>
                <a:cubicBezTo>
                  <a:pt x="192176" y="84158"/>
                  <a:pt x="187169" y="85833"/>
                  <a:pt x="185119" y="89956"/>
                </a:cubicBezTo>
                <a:cubicBezTo>
                  <a:pt x="183068" y="94077"/>
                  <a:pt x="184747" y="99080"/>
                  <a:pt x="188868" y="101130"/>
                </a:cubicBezTo>
                <a:cubicBezTo>
                  <a:pt x="207590" y="110445"/>
                  <a:pt x="224821" y="128121"/>
                  <a:pt x="239367" y="151831"/>
                </a:cubicBezTo>
                <a:cubicBezTo>
                  <a:pt x="216211" y="161396"/>
                  <a:pt x="198276" y="162993"/>
                  <a:pt x="184770" y="156729"/>
                </a:cubicBezTo>
                <a:cubicBezTo>
                  <a:pt x="161328" y="145856"/>
                  <a:pt x="152415" y="111065"/>
                  <a:pt x="143796" y="77418"/>
                </a:cubicBezTo>
                <a:cubicBezTo>
                  <a:pt x="138201" y="55573"/>
                  <a:pt x="132819" y="34564"/>
                  <a:pt x="123497" y="18962"/>
                </a:cubicBezTo>
                <a:cubicBezTo>
                  <a:pt x="206258" y="30571"/>
                  <a:pt x="248353" y="66782"/>
                  <a:pt x="259382" y="96024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04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4" name="嘉.18"/>
          <p:cNvSpPr/>
          <p:nvPr/>
        </p:nvSpPr>
        <p:spPr>
          <a:xfrm>
            <a:off x="7958404" y="1464270"/>
            <a:ext cx="702689" cy="627729"/>
          </a:xfrm>
          <a:custGeom>
            <a:avLst/>
            <a:gdLst>
              <a:gd name="connsiteX0" fmla="*/ 691278 w 702689"/>
              <a:gd name="connsiteY0" fmla="*/ 265566 h 627729"/>
              <a:gd name="connsiteX1" fmla="*/ 588346 w 702689"/>
              <a:gd name="connsiteY1" fmla="*/ 59701 h 627729"/>
              <a:gd name="connsiteX2" fmla="*/ 491748 w 702689"/>
              <a:gd name="connsiteY2" fmla="*/ 0 h 627729"/>
              <a:gd name="connsiteX3" fmla="*/ 210942 w 702689"/>
              <a:gd name="connsiteY3" fmla="*/ 0 h 627729"/>
              <a:gd name="connsiteX4" fmla="*/ 114344 w 702689"/>
              <a:gd name="connsiteY4" fmla="*/ 59701 h 627729"/>
              <a:gd name="connsiteX5" fmla="*/ 11411 w 702689"/>
              <a:gd name="connsiteY5" fmla="*/ 265566 h 627729"/>
              <a:gd name="connsiteX6" fmla="*/ 11411 w 702689"/>
              <a:gd name="connsiteY6" fmla="*/ 362164 h 627729"/>
              <a:gd name="connsiteX7" fmla="*/ 114344 w 702689"/>
              <a:gd name="connsiteY7" fmla="*/ 568028 h 627729"/>
              <a:gd name="connsiteX8" fmla="*/ 210942 w 702689"/>
              <a:gd name="connsiteY8" fmla="*/ 627729 h 627729"/>
              <a:gd name="connsiteX9" fmla="*/ 491748 w 702689"/>
              <a:gd name="connsiteY9" fmla="*/ 627729 h 627729"/>
              <a:gd name="connsiteX10" fmla="*/ 588346 w 702689"/>
              <a:gd name="connsiteY10" fmla="*/ 568028 h 627729"/>
              <a:gd name="connsiteX11" fmla="*/ 691278 w 702689"/>
              <a:gd name="connsiteY11" fmla="*/ 362164 h 627729"/>
              <a:gd name="connsiteX12" fmla="*/ 691278 w 702689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89" h="627729">
                <a:moveTo>
                  <a:pt x="691278" y="265566"/>
                </a:moveTo>
                <a:lnTo>
                  <a:pt x="588346" y="59701"/>
                </a:lnTo>
                <a:cubicBezTo>
                  <a:pt x="570048" y="23104"/>
                  <a:pt x="532664" y="0"/>
                  <a:pt x="491748" y="0"/>
                </a:cubicBezTo>
                <a:lnTo>
                  <a:pt x="210942" y="0"/>
                </a:lnTo>
                <a:cubicBezTo>
                  <a:pt x="170026" y="0"/>
                  <a:pt x="132642" y="23104"/>
                  <a:pt x="114344" y="59701"/>
                </a:cubicBezTo>
                <a:lnTo>
                  <a:pt x="11411" y="265566"/>
                </a:lnTo>
                <a:cubicBezTo>
                  <a:pt x="-3803" y="295994"/>
                  <a:pt x="-3803" y="331736"/>
                  <a:pt x="11411" y="362164"/>
                </a:cubicBezTo>
                <a:lnTo>
                  <a:pt x="114344" y="568028"/>
                </a:lnTo>
                <a:cubicBezTo>
                  <a:pt x="132642" y="604625"/>
                  <a:pt x="170026" y="627729"/>
                  <a:pt x="210942" y="627729"/>
                </a:cubicBezTo>
                <a:lnTo>
                  <a:pt x="491748" y="627729"/>
                </a:lnTo>
                <a:cubicBezTo>
                  <a:pt x="532664" y="627729"/>
                  <a:pt x="570048" y="604625"/>
                  <a:pt x="588346" y="568028"/>
                </a:cubicBezTo>
                <a:lnTo>
                  <a:pt x="691278" y="362164"/>
                </a:lnTo>
                <a:cubicBezTo>
                  <a:pt x="706493" y="331736"/>
                  <a:pt x="706493" y="295994"/>
                  <a:pt x="691278" y="265566"/>
                </a:cubicBezTo>
              </a:path>
            </a:pathLst>
          </a:custGeom>
          <a:solidFill>
            <a:srgbClr val="0038A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7" name="嘉.19"/>
          <p:cNvSpPr/>
          <p:nvPr/>
        </p:nvSpPr>
        <p:spPr>
          <a:xfrm>
            <a:off x="8138971" y="1614310"/>
            <a:ext cx="341554" cy="327648"/>
          </a:xfrm>
          <a:custGeom>
            <a:avLst/>
            <a:gdLst>
              <a:gd name="connsiteX0" fmla="*/ 509044 w 527150"/>
              <a:gd name="connsiteY0" fmla="*/ 15261 h 505690"/>
              <a:gd name="connsiteX1" fmla="*/ 468314 w 527150"/>
              <a:gd name="connsiteY1" fmla="*/ 15261 h 505690"/>
              <a:gd name="connsiteX2" fmla="*/ 450208 w 527150"/>
              <a:gd name="connsiteY2" fmla="*/ 33368 h 505690"/>
              <a:gd name="connsiteX3" fmla="*/ 450208 w 527150"/>
              <a:gd name="connsiteY3" fmla="*/ 40158 h 505690"/>
              <a:gd name="connsiteX4" fmla="*/ 403004 w 527150"/>
              <a:gd name="connsiteY4" fmla="*/ 38360 h 505690"/>
              <a:gd name="connsiteX5" fmla="*/ 345928 w 527150"/>
              <a:gd name="connsiteY5" fmla="*/ 8125 h 505690"/>
              <a:gd name="connsiteX6" fmla="*/ 299321 w 527150"/>
              <a:gd name="connsiteY6" fmla="*/ 2101 h 505690"/>
              <a:gd name="connsiteX7" fmla="*/ 123722 w 527150"/>
              <a:gd name="connsiteY7" fmla="*/ 49150 h 505690"/>
              <a:gd name="connsiteX8" fmla="*/ 96974 w 527150"/>
              <a:gd name="connsiteY8" fmla="*/ 95480 h 505690"/>
              <a:gd name="connsiteX9" fmla="*/ 114616 w 527150"/>
              <a:gd name="connsiteY9" fmla="*/ 118420 h 505690"/>
              <a:gd name="connsiteX10" fmla="*/ 133514 w 527150"/>
              <a:gd name="connsiteY10" fmla="*/ 123527 h 505690"/>
              <a:gd name="connsiteX11" fmla="*/ 139816 w 527150"/>
              <a:gd name="connsiteY11" fmla="*/ 122974 h 505690"/>
              <a:gd name="connsiteX12" fmla="*/ 109257 w 527150"/>
              <a:gd name="connsiteY12" fmla="*/ 161648 h 505690"/>
              <a:gd name="connsiteX13" fmla="*/ 84670 w 527150"/>
              <a:gd name="connsiteY13" fmla="*/ 252377 h 505690"/>
              <a:gd name="connsiteX14" fmla="*/ 97439 w 527150"/>
              <a:gd name="connsiteY14" fmla="*/ 318974 h 505690"/>
              <a:gd name="connsiteX15" fmla="*/ 76942 w 527150"/>
              <a:gd name="connsiteY15" fmla="*/ 327442 h 505690"/>
              <a:gd name="connsiteX16" fmla="*/ 76942 w 527150"/>
              <a:gd name="connsiteY16" fmla="*/ 319506 h 505690"/>
              <a:gd name="connsiteX17" fmla="*/ 58835 w 527150"/>
              <a:gd name="connsiteY17" fmla="*/ 301399 h 505690"/>
              <a:gd name="connsiteX18" fmla="*/ 18106 w 527150"/>
              <a:gd name="connsiteY18" fmla="*/ 301399 h 505690"/>
              <a:gd name="connsiteX19" fmla="*/ 0 w 527150"/>
              <a:gd name="connsiteY19" fmla="*/ 319506 h 505690"/>
              <a:gd name="connsiteX20" fmla="*/ 0 w 527150"/>
              <a:gd name="connsiteY20" fmla="*/ 472324 h 505690"/>
              <a:gd name="connsiteX21" fmla="*/ 18106 w 527150"/>
              <a:gd name="connsiteY21" fmla="*/ 490430 h 505690"/>
              <a:gd name="connsiteX22" fmla="*/ 58835 w 527150"/>
              <a:gd name="connsiteY22" fmla="*/ 490430 h 505690"/>
              <a:gd name="connsiteX23" fmla="*/ 76942 w 527150"/>
              <a:gd name="connsiteY23" fmla="*/ 472324 h 505690"/>
              <a:gd name="connsiteX24" fmla="*/ 76942 w 527150"/>
              <a:gd name="connsiteY24" fmla="*/ 465533 h 505690"/>
              <a:gd name="connsiteX25" fmla="*/ 124147 w 527150"/>
              <a:gd name="connsiteY25" fmla="*/ 467330 h 505690"/>
              <a:gd name="connsiteX26" fmla="*/ 181223 w 527150"/>
              <a:gd name="connsiteY26" fmla="*/ 497565 h 505690"/>
              <a:gd name="connsiteX27" fmla="*/ 212108 w 527150"/>
              <a:gd name="connsiteY27" fmla="*/ 505690 h 505690"/>
              <a:gd name="connsiteX28" fmla="*/ 227831 w 527150"/>
              <a:gd name="connsiteY28" fmla="*/ 503589 h 505690"/>
              <a:gd name="connsiteX29" fmla="*/ 403431 w 527150"/>
              <a:gd name="connsiteY29" fmla="*/ 456540 h 505690"/>
              <a:gd name="connsiteX30" fmla="*/ 430178 w 527150"/>
              <a:gd name="connsiteY30" fmla="*/ 410210 h 505690"/>
              <a:gd name="connsiteX31" fmla="*/ 412535 w 527150"/>
              <a:gd name="connsiteY31" fmla="*/ 387269 h 505690"/>
              <a:gd name="connsiteX32" fmla="*/ 387569 w 527150"/>
              <a:gd name="connsiteY32" fmla="*/ 382657 h 505690"/>
              <a:gd name="connsiteX33" fmla="*/ 443652 w 527150"/>
              <a:gd name="connsiteY33" fmla="*/ 252377 h 505690"/>
              <a:gd name="connsiteX34" fmla="*/ 431031 w 527150"/>
              <a:gd name="connsiteY34" fmla="*/ 186171 h 505690"/>
              <a:gd name="connsiteX35" fmla="*/ 450209 w 527150"/>
              <a:gd name="connsiteY35" fmla="*/ 178249 h 505690"/>
              <a:gd name="connsiteX36" fmla="*/ 450209 w 527150"/>
              <a:gd name="connsiteY36" fmla="*/ 186186 h 505690"/>
              <a:gd name="connsiteX37" fmla="*/ 468316 w 527150"/>
              <a:gd name="connsiteY37" fmla="*/ 204292 h 505690"/>
              <a:gd name="connsiteX38" fmla="*/ 509045 w 527150"/>
              <a:gd name="connsiteY38" fmla="*/ 204292 h 505690"/>
              <a:gd name="connsiteX39" fmla="*/ 527150 w 527150"/>
              <a:gd name="connsiteY39" fmla="*/ 186186 h 505690"/>
              <a:gd name="connsiteX40" fmla="*/ 527150 w 527150"/>
              <a:gd name="connsiteY40" fmla="*/ 33368 h 505690"/>
              <a:gd name="connsiteX41" fmla="*/ 509044 w 527150"/>
              <a:gd name="connsiteY41" fmla="*/ 15261 h 505690"/>
              <a:gd name="connsiteX42" fmla="*/ 181747 w 527150"/>
              <a:gd name="connsiteY42" fmla="*/ 111932 h 505690"/>
              <a:gd name="connsiteX43" fmla="*/ 205383 w 527150"/>
              <a:gd name="connsiteY43" fmla="*/ 105599 h 505690"/>
              <a:gd name="connsiteX44" fmla="*/ 243610 w 527150"/>
              <a:gd name="connsiteY44" fmla="*/ 137306 h 505690"/>
              <a:gd name="connsiteX45" fmla="*/ 238637 w 527150"/>
              <a:gd name="connsiteY45" fmla="*/ 160237 h 505690"/>
              <a:gd name="connsiteX46" fmla="*/ 184875 w 527150"/>
              <a:gd name="connsiteY46" fmla="*/ 179308 h 505690"/>
              <a:gd name="connsiteX47" fmla="*/ 183595 w 527150"/>
              <a:gd name="connsiteY47" fmla="*/ 179095 h 505690"/>
              <a:gd name="connsiteX48" fmla="*/ 149936 w 527150"/>
              <a:gd name="connsiteY48" fmla="*/ 191259 h 505690"/>
              <a:gd name="connsiteX49" fmla="*/ 151341 w 527150"/>
              <a:gd name="connsiteY49" fmla="*/ 217254 h 505690"/>
              <a:gd name="connsiteX50" fmla="*/ 194657 w 527150"/>
              <a:gd name="connsiteY50" fmla="*/ 236191 h 505690"/>
              <a:gd name="connsiteX51" fmla="*/ 215325 w 527150"/>
              <a:gd name="connsiteY51" fmla="*/ 237571 h 505690"/>
              <a:gd name="connsiteX52" fmla="*/ 243705 w 527150"/>
              <a:gd name="connsiteY52" fmla="*/ 247500 h 505690"/>
              <a:gd name="connsiteX53" fmla="*/ 259697 w 527150"/>
              <a:gd name="connsiteY53" fmla="*/ 263325 h 505690"/>
              <a:gd name="connsiteX54" fmla="*/ 266695 w 527150"/>
              <a:gd name="connsiteY54" fmla="*/ 273844 h 505690"/>
              <a:gd name="connsiteX55" fmla="*/ 275295 w 527150"/>
              <a:gd name="connsiteY55" fmla="*/ 288067 h 505690"/>
              <a:gd name="connsiteX56" fmla="*/ 271202 w 527150"/>
              <a:gd name="connsiteY56" fmla="*/ 289440 h 505690"/>
              <a:gd name="connsiteX57" fmla="*/ 243084 w 527150"/>
              <a:gd name="connsiteY57" fmla="*/ 326551 h 505690"/>
              <a:gd name="connsiteX58" fmla="*/ 234904 w 527150"/>
              <a:gd name="connsiteY58" fmla="*/ 344171 h 505690"/>
              <a:gd name="connsiteX59" fmla="*/ 227707 w 527150"/>
              <a:gd name="connsiteY59" fmla="*/ 354885 h 505690"/>
              <a:gd name="connsiteX60" fmla="*/ 215574 w 527150"/>
              <a:gd name="connsiteY60" fmla="*/ 347816 h 505690"/>
              <a:gd name="connsiteX61" fmla="*/ 199060 w 527150"/>
              <a:gd name="connsiteY61" fmla="*/ 311524 h 505690"/>
              <a:gd name="connsiteX62" fmla="*/ 193650 w 527150"/>
              <a:gd name="connsiteY62" fmla="*/ 292214 h 505690"/>
              <a:gd name="connsiteX63" fmla="*/ 177610 w 527150"/>
              <a:gd name="connsiteY63" fmla="*/ 262362 h 505690"/>
              <a:gd name="connsiteX64" fmla="*/ 147150 w 527150"/>
              <a:gd name="connsiteY64" fmla="*/ 237724 h 505690"/>
              <a:gd name="connsiteX65" fmla="*/ 105092 w 527150"/>
              <a:gd name="connsiteY65" fmla="*/ 217888 h 505690"/>
              <a:gd name="connsiteX66" fmla="*/ 181747 w 527150"/>
              <a:gd name="connsiteY66" fmla="*/ 111932 h 505690"/>
              <a:gd name="connsiteX67" fmla="*/ 270560 w 527150"/>
              <a:gd name="connsiteY67" fmla="*/ 133977 h 505690"/>
              <a:gd name="connsiteX68" fmla="*/ 311316 w 527150"/>
              <a:gd name="connsiteY68" fmla="*/ 157722 h 505690"/>
              <a:gd name="connsiteX69" fmla="*/ 303526 w 527150"/>
              <a:gd name="connsiteY69" fmla="*/ 170548 h 505690"/>
              <a:gd name="connsiteX70" fmla="*/ 312915 w 527150"/>
              <a:gd name="connsiteY70" fmla="*/ 205005 h 505690"/>
              <a:gd name="connsiteX71" fmla="*/ 341642 w 527150"/>
              <a:gd name="connsiteY71" fmla="*/ 229626 h 505690"/>
              <a:gd name="connsiteX72" fmla="*/ 359148 w 527150"/>
              <a:gd name="connsiteY72" fmla="*/ 246755 h 505690"/>
              <a:gd name="connsiteX73" fmla="*/ 352735 w 527150"/>
              <a:gd name="connsiteY73" fmla="*/ 266409 h 505690"/>
              <a:gd name="connsiteX74" fmla="*/ 340094 w 527150"/>
              <a:gd name="connsiteY74" fmla="*/ 306571 h 505690"/>
              <a:gd name="connsiteX75" fmla="*/ 378827 w 527150"/>
              <a:gd name="connsiteY75" fmla="*/ 367932 h 505690"/>
              <a:gd name="connsiteX76" fmla="*/ 344760 w 527150"/>
              <a:gd name="connsiteY76" fmla="*/ 393884 h 505690"/>
              <a:gd name="connsiteX77" fmla="*/ 344783 w 527150"/>
              <a:gd name="connsiteY77" fmla="*/ 393923 h 505690"/>
              <a:gd name="connsiteX78" fmla="*/ 276612 w 527150"/>
              <a:gd name="connsiteY78" fmla="*/ 412189 h 505690"/>
              <a:gd name="connsiteX79" fmla="*/ 256591 w 527150"/>
              <a:gd name="connsiteY79" fmla="*/ 371712 h 505690"/>
              <a:gd name="connsiteX80" fmla="*/ 242320 w 527150"/>
              <a:gd name="connsiteY80" fmla="*/ 363397 h 505690"/>
              <a:gd name="connsiteX81" fmla="*/ 247099 w 527150"/>
              <a:gd name="connsiteY81" fmla="*/ 355534 h 505690"/>
              <a:gd name="connsiteX82" fmla="*/ 259552 w 527150"/>
              <a:gd name="connsiteY82" fmla="*/ 329288 h 505690"/>
              <a:gd name="connsiteX83" fmla="*/ 259749 w 527150"/>
              <a:gd name="connsiteY83" fmla="*/ 327450 h 505690"/>
              <a:gd name="connsiteX84" fmla="*/ 276152 w 527150"/>
              <a:gd name="connsiteY84" fmla="*/ 305356 h 505690"/>
              <a:gd name="connsiteX85" fmla="*/ 291544 w 527150"/>
              <a:gd name="connsiteY85" fmla="*/ 293913 h 505690"/>
              <a:gd name="connsiteX86" fmla="*/ 280133 w 527150"/>
              <a:gd name="connsiteY86" fmla="*/ 263981 h 505690"/>
              <a:gd name="connsiteX87" fmla="*/ 273801 w 527150"/>
              <a:gd name="connsiteY87" fmla="*/ 254440 h 505690"/>
              <a:gd name="connsiteX88" fmla="*/ 245296 w 527150"/>
              <a:gd name="connsiteY88" fmla="*/ 230906 h 505690"/>
              <a:gd name="connsiteX89" fmla="*/ 224084 w 527150"/>
              <a:gd name="connsiteY89" fmla="*/ 223388 h 505690"/>
              <a:gd name="connsiteX90" fmla="*/ 188640 w 527150"/>
              <a:gd name="connsiteY90" fmla="*/ 220645 h 505690"/>
              <a:gd name="connsiteX91" fmla="*/ 165497 w 527150"/>
              <a:gd name="connsiteY91" fmla="*/ 208451 h 505690"/>
              <a:gd name="connsiteX92" fmla="*/ 163968 w 527150"/>
              <a:gd name="connsiteY92" fmla="*/ 200258 h 505690"/>
              <a:gd name="connsiteX93" fmla="*/ 181427 w 527150"/>
              <a:gd name="connsiteY93" fmla="*/ 195622 h 505690"/>
              <a:gd name="connsiteX94" fmla="*/ 181877 w 527150"/>
              <a:gd name="connsiteY94" fmla="*/ 195704 h 505690"/>
              <a:gd name="connsiteX95" fmla="*/ 250950 w 527150"/>
              <a:gd name="connsiteY95" fmla="*/ 171478 h 505690"/>
              <a:gd name="connsiteX96" fmla="*/ 251349 w 527150"/>
              <a:gd name="connsiteY96" fmla="*/ 171024 h 505690"/>
              <a:gd name="connsiteX97" fmla="*/ 259470 w 527150"/>
              <a:gd name="connsiteY97" fmla="*/ 132174 h 505690"/>
              <a:gd name="connsiteX98" fmla="*/ 230774 w 527150"/>
              <a:gd name="connsiteY98" fmla="*/ 98796 h 505690"/>
              <a:gd name="connsiteX99" fmla="*/ 250540 w 527150"/>
              <a:gd name="connsiteY99" fmla="*/ 93500 h 505690"/>
              <a:gd name="connsiteX100" fmla="*/ 270560 w 527150"/>
              <a:gd name="connsiteY100" fmla="*/ 133977 h 505690"/>
              <a:gd name="connsiteX101" fmla="*/ 112873 w 527150"/>
              <a:gd name="connsiteY101" fmla="*/ 312679 h 505690"/>
              <a:gd name="connsiteX102" fmla="*/ 101339 w 527150"/>
              <a:gd name="connsiteY102" fmla="*/ 252377 h 505690"/>
              <a:gd name="connsiteX103" fmla="*/ 102335 w 527150"/>
              <a:gd name="connsiteY103" fmla="*/ 234659 h 505690"/>
              <a:gd name="connsiteX104" fmla="*/ 135160 w 527150"/>
              <a:gd name="connsiteY104" fmla="*/ 249305 h 505690"/>
              <a:gd name="connsiteX105" fmla="*/ 169267 w 527150"/>
              <a:gd name="connsiteY105" fmla="*/ 276794 h 505690"/>
              <a:gd name="connsiteX106" fmla="*/ 176980 w 527150"/>
              <a:gd name="connsiteY106" fmla="*/ 292350 h 505690"/>
              <a:gd name="connsiteX107" fmla="*/ 185956 w 527150"/>
              <a:gd name="connsiteY107" fmla="*/ 321830 h 505690"/>
              <a:gd name="connsiteX108" fmla="*/ 186151 w 527150"/>
              <a:gd name="connsiteY108" fmla="*/ 322074 h 505690"/>
              <a:gd name="connsiteX109" fmla="*/ 194994 w 527150"/>
              <a:gd name="connsiteY109" fmla="*/ 335828 h 505690"/>
              <a:gd name="connsiteX110" fmla="*/ 158165 w 527150"/>
              <a:gd name="connsiteY110" fmla="*/ 314372 h 505690"/>
              <a:gd name="connsiteX111" fmla="*/ 157164 w 527150"/>
              <a:gd name="connsiteY111" fmla="*/ 313875 h 505690"/>
              <a:gd name="connsiteX112" fmla="*/ 112873 w 527150"/>
              <a:gd name="connsiteY112" fmla="*/ 312679 h 505690"/>
              <a:gd name="connsiteX113" fmla="*/ 58835 w 527150"/>
              <a:gd name="connsiteY113" fmla="*/ 473760 h 505690"/>
              <a:gd name="connsiteX114" fmla="*/ 18106 w 527150"/>
              <a:gd name="connsiteY114" fmla="*/ 473760 h 505690"/>
              <a:gd name="connsiteX115" fmla="*/ 16669 w 527150"/>
              <a:gd name="connsiteY115" fmla="*/ 472323 h 505690"/>
              <a:gd name="connsiteX116" fmla="*/ 16669 w 527150"/>
              <a:gd name="connsiteY116" fmla="*/ 319506 h 505690"/>
              <a:gd name="connsiteX117" fmla="*/ 18106 w 527150"/>
              <a:gd name="connsiteY117" fmla="*/ 318068 h 505690"/>
              <a:gd name="connsiteX118" fmla="*/ 58835 w 527150"/>
              <a:gd name="connsiteY118" fmla="*/ 318068 h 505690"/>
              <a:gd name="connsiteX119" fmla="*/ 60273 w 527150"/>
              <a:gd name="connsiteY119" fmla="*/ 319506 h 505690"/>
              <a:gd name="connsiteX120" fmla="*/ 60273 w 527150"/>
              <a:gd name="connsiteY120" fmla="*/ 472324 h 505690"/>
              <a:gd name="connsiteX121" fmla="*/ 58835 w 527150"/>
              <a:gd name="connsiteY121" fmla="*/ 473760 h 505690"/>
              <a:gd name="connsiteX122" fmla="*/ 404198 w 527150"/>
              <a:gd name="connsiteY122" fmla="*/ 401704 h 505690"/>
              <a:gd name="connsiteX123" fmla="*/ 414075 w 527150"/>
              <a:gd name="connsiteY123" fmla="*/ 414522 h 505690"/>
              <a:gd name="connsiteX124" fmla="*/ 399114 w 527150"/>
              <a:gd name="connsiteY124" fmla="*/ 440439 h 505690"/>
              <a:gd name="connsiteX125" fmla="*/ 223514 w 527150"/>
              <a:gd name="connsiteY125" fmla="*/ 487488 h 505690"/>
              <a:gd name="connsiteX126" fmla="*/ 189025 w 527150"/>
              <a:gd name="connsiteY126" fmla="*/ 482835 h 505690"/>
              <a:gd name="connsiteX127" fmla="*/ 131949 w 527150"/>
              <a:gd name="connsiteY127" fmla="*/ 452600 h 505690"/>
              <a:gd name="connsiteX128" fmla="*/ 76941 w 527150"/>
              <a:gd name="connsiteY128" fmla="*/ 447827 h 505690"/>
              <a:gd name="connsiteX129" fmla="*/ 76941 w 527150"/>
              <a:gd name="connsiteY129" fmla="*/ 345475 h 505690"/>
              <a:gd name="connsiteX130" fmla="*/ 116252 w 527150"/>
              <a:gd name="connsiteY130" fmla="*/ 329236 h 505690"/>
              <a:gd name="connsiteX131" fmla="*/ 150274 w 527150"/>
              <a:gd name="connsiteY131" fmla="*/ 329064 h 505690"/>
              <a:gd name="connsiteX132" fmla="*/ 248197 w 527150"/>
              <a:gd name="connsiteY132" fmla="*/ 386115 h 505690"/>
              <a:gd name="connsiteX133" fmla="*/ 256957 w 527150"/>
              <a:gd name="connsiteY133" fmla="*/ 419337 h 505690"/>
              <a:gd name="connsiteX134" fmla="*/ 223737 w 527150"/>
              <a:gd name="connsiteY134" fmla="*/ 428097 h 505690"/>
              <a:gd name="connsiteX135" fmla="*/ 171162 w 527150"/>
              <a:gd name="connsiteY135" fmla="*/ 397466 h 505690"/>
              <a:gd name="connsiteX136" fmla="*/ 159765 w 527150"/>
              <a:gd name="connsiteY136" fmla="*/ 400472 h 505690"/>
              <a:gd name="connsiteX137" fmla="*/ 162770 w 527150"/>
              <a:gd name="connsiteY137" fmla="*/ 411868 h 505690"/>
              <a:gd name="connsiteX138" fmla="*/ 215346 w 527150"/>
              <a:gd name="connsiteY138" fmla="*/ 442499 h 505690"/>
              <a:gd name="connsiteX139" fmla="*/ 235898 w 527150"/>
              <a:gd name="connsiteY139" fmla="*/ 448060 h 505690"/>
              <a:gd name="connsiteX140" fmla="*/ 268824 w 527150"/>
              <a:gd name="connsiteY140" fmla="*/ 431532 h 505690"/>
              <a:gd name="connsiteX141" fmla="*/ 388157 w 527150"/>
              <a:gd name="connsiteY141" fmla="*/ 399558 h 505690"/>
              <a:gd name="connsiteX142" fmla="*/ 404198 w 527150"/>
              <a:gd name="connsiteY142" fmla="*/ 401704 h 505690"/>
              <a:gd name="connsiteX143" fmla="*/ 390033 w 527150"/>
              <a:gd name="connsiteY143" fmla="*/ 355576 h 505690"/>
              <a:gd name="connsiteX144" fmla="*/ 356621 w 527150"/>
              <a:gd name="connsiteY144" fmla="*/ 304411 h 505690"/>
              <a:gd name="connsiteX145" fmla="*/ 366528 w 527150"/>
              <a:gd name="connsiteY145" fmla="*/ 275769 h 505690"/>
              <a:gd name="connsiteX146" fmla="*/ 374494 w 527150"/>
              <a:gd name="connsiteY146" fmla="*/ 240246 h 505690"/>
              <a:gd name="connsiteX147" fmla="*/ 349831 w 527150"/>
              <a:gd name="connsiteY147" fmla="*/ 215107 h 505690"/>
              <a:gd name="connsiteX148" fmla="*/ 326452 w 527150"/>
              <a:gd name="connsiteY148" fmla="*/ 195279 h 505690"/>
              <a:gd name="connsiteX149" fmla="*/ 319622 w 527150"/>
              <a:gd name="connsiteY149" fmla="*/ 174881 h 505690"/>
              <a:gd name="connsiteX150" fmla="*/ 326935 w 527150"/>
              <a:gd name="connsiteY150" fmla="*/ 166821 h 505690"/>
              <a:gd name="connsiteX151" fmla="*/ 368985 w 527150"/>
              <a:gd name="connsiteY151" fmla="*/ 191320 h 505690"/>
              <a:gd name="connsiteX152" fmla="*/ 369985 w 527150"/>
              <a:gd name="connsiteY152" fmla="*/ 191817 h 505690"/>
              <a:gd name="connsiteX153" fmla="*/ 393673 w 527150"/>
              <a:gd name="connsiteY153" fmla="*/ 196709 h 505690"/>
              <a:gd name="connsiteX154" fmla="*/ 415608 w 527150"/>
              <a:gd name="connsiteY154" fmla="*/ 192498 h 505690"/>
              <a:gd name="connsiteX155" fmla="*/ 426983 w 527150"/>
              <a:gd name="connsiteY155" fmla="*/ 252376 h 505690"/>
              <a:gd name="connsiteX156" fmla="*/ 390033 w 527150"/>
              <a:gd name="connsiteY156" fmla="*/ 355576 h 505690"/>
              <a:gd name="connsiteX157" fmla="*/ 410896 w 527150"/>
              <a:gd name="connsiteY157" fmla="*/ 176453 h 505690"/>
              <a:gd name="connsiteX158" fmla="*/ 376874 w 527150"/>
              <a:gd name="connsiteY158" fmla="*/ 176626 h 505690"/>
              <a:gd name="connsiteX159" fmla="*/ 278951 w 527150"/>
              <a:gd name="connsiteY159" fmla="*/ 119574 h 505690"/>
              <a:gd name="connsiteX160" fmla="*/ 270190 w 527150"/>
              <a:gd name="connsiteY160" fmla="*/ 86352 h 505690"/>
              <a:gd name="connsiteX161" fmla="*/ 303410 w 527150"/>
              <a:gd name="connsiteY161" fmla="*/ 77592 h 505690"/>
              <a:gd name="connsiteX162" fmla="*/ 355985 w 527150"/>
              <a:gd name="connsiteY162" fmla="*/ 108223 h 505690"/>
              <a:gd name="connsiteX163" fmla="*/ 367382 w 527150"/>
              <a:gd name="connsiteY163" fmla="*/ 105217 h 505690"/>
              <a:gd name="connsiteX164" fmla="*/ 364377 w 527150"/>
              <a:gd name="connsiteY164" fmla="*/ 93821 h 505690"/>
              <a:gd name="connsiteX165" fmla="*/ 311801 w 527150"/>
              <a:gd name="connsiteY165" fmla="*/ 63189 h 505690"/>
              <a:gd name="connsiteX166" fmla="*/ 258300 w 527150"/>
              <a:gd name="connsiteY166" fmla="*/ 74163 h 505690"/>
              <a:gd name="connsiteX167" fmla="*/ 138990 w 527150"/>
              <a:gd name="connsiteY167" fmla="*/ 106130 h 505690"/>
              <a:gd name="connsiteX168" fmla="*/ 122951 w 527150"/>
              <a:gd name="connsiteY168" fmla="*/ 103985 h 505690"/>
              <a:gd name="connsiteX169" fmla="*/ 113076 w 527150"/>
              <a:gd name="connsiteY169" fmla="*/ 91168 h 505690"/>
              <a:gd name="connsiteX170" fmla="*/ 128036 w 527150"/>
              <a:gd name="connsiteY170" fmla="*/ 65251 h 505690"/>
              <a:gd name="connsiteX171" fmla="*/ 303636 w 527150"/>
              <a:gd name="connsiteY171" fmla="*/ 18201 h 505690"/>
              <a:gd name="connsiteX172" fmla="*/ 338126 w 527150"/>
              <a:gd name="connsiteY172" fmla="*/ 22854 h 505690"/>
              <a:gd name="connsiteX173" fmla="*/ 395200 w 527150"/>
              <a:gd name="connsiteY173" fmla="*/ 53089 h 505690"/>
              <a:gd name="connsiteX174" fmla="*/ 450208 w 527150"/>
              <a:gd name="connsiteY174" fmla="*/ 57863 h 505690"/>
              <a:gd name="connsiteX175" fmla="*/ 450208 w 527150"/>
              <a:gd name="connsiteY175" fmla="*/ 160214 h 505690"/>
              <a:gd name="connsiteX176" fmla="*/ 510480 w 527150"/>
              <a:gd name="connsiteY176" fmla="*/ 186185 h 505690"/>
              <a:gd name="connsiteX177" fmla="*/ 509044 w 527150"/>
              <a:gd name="connsiteY177" fmla="*/ 187622 h 505690"/>
              <a:gd name="connsiteX178" fmla="*/ 468315 w 527150"/>
              <a:gd name="connsiteY178" fmla="*/ 187622 h 505690"/>
              <a:gd name="connsiteX179" fmla="*/ 466877 w 527150"/>
              <a:gd name="connsiteY179" fmla="*/ 186185 h 505690"/>
              <a:gd name="connsiteX180" fmla="*/ 466877 w 527150"/>
              <a:gd name="connsiteY180" fmla="*/ 33368 h 505690"/>
              <a:gd name="connsiteX181" fmla="*/ 468314 w 527150"/>
              <a:gd name="connsiteY181" fmla="*/ 31930 h 505690"/>
              <a:gd name="connsiteX182" fmla="*/ 509044 w 527150"/>
              <a:gd name="connsiteY182" fmla="*/ 31930 h 505690"/>
              <a:gd name="connsiteX183" fmla="*/ 510480 w 527150"/>
              <a:gd name="connsiteY183" fmla="*/ 33368 h 505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527150" h="505690">
                <a:moveTo>
                  <a:pt x="509044" y="15261"/>
                </a:moveTo>
                <a:lnTo>
                  <a:pt x="468314" y="15261"/>
                </a:lnTo>
                <a:cubicBezTo>
                  <a:pt x="458330" y="15261"/>
                  <a:pt x="450208" y="23384"/>
                  <a:pt x="450208" y="33368"/>
                </a:cubicBezTo>
                <a:lnTo>
                  <a:pt x="450208" y="40158"/>
                </a:lnTo>
                <a:cubicBezTo>
                  <a:pt x="432651" y="47066"/>
                  <a:pt x="418325" y="46478"/>
                  <a:pt x="403004" y="38360"/>
                </a:cubicBezTo>
                <a:lnTo>
                  <a:pt x="345928" y="8125"/>
                </a:lnTo>
                <a:cubicBezTo>
                  <a:pt x="330529" y="-33"/>
                  <a:pt x="314847" y="-2061"/>
                  <a:pt x="299321" y="2101"/>
                </a:cubicBezTo>
                <a:lnTo>
                  <a:pt x="123722" y="49150"/>
                </a:lnTo>
                <a:cubicBezTo>
                  <a:pt x="103578" y="54547"/>
                  <a:pt x="91578" y="75331"/>
                  <a:pt x="96974" y="95480"/>
                </a:cubicBezTo>
                <a:cubicBezTo>
                  <a:pt x="99579" y="105209"/>
                  <a:pt x="105844" y="113356"/>
                  <a:pt x="114616" y="118420"/>
                </a:cubicBezTo>
                <a:cubicBezTo>
                  <a:pt x="120470" y="121801"/>
                  <a:pt x="126954" y="123527"/>
                  <a:pt x="133514" y="123527"/>
                </a:cubicBezTo>
                <a:cubicBezTo>
                  <a:pt x="135614" y="123527"/>
                  <a:pt x="137720" y="123330"/>
                  <a:pt x="139816" y="122974"/>
                </a:cubicBezTo>
                <a:cubicBezTo>
                  <a:pt x="127950" y="134379"/>
                  <a:pt x="117630" y="147384"/>
                  <a:pt x="109257" y="161648"/>
                </a:cubicBezTo>
                <a:cubicBezTo>
                  <a:pt x="93172" y="189055"/>
                  <a:pt x="84670" y="220428"/>
                  <a:pt x="84670" y="252377"/>
                </a:cubicBezTo>
                <a:cubicBezTo>
                  <a:pt x="84670" y="275429"/>
                  <a:pt x="88967" y="297806"/>
                  <a:pt x="97439" y="318974"/>
                </a:cubicBezTo>
                <a:lnTo>
                  <a:pt x="76942" y="327442"/>
                </a:lnTo>
                <a:lnTo>
                  <a:pt x="76942" y="319506"/>
                </a:lnTo>
                <a:cubicBezTo>
                  <a:pt x="76942" y="309522"/>
                  <a:pt x="68820" y="301399"/>
                  <a:pt x="58835" y="301399"/>
                </a:cubicBezTo>
                <a:lnTo>
                  <a:pt x="18106" y="301399"/>
                </a:lnTo>
                <a:cubicBezTo>
                  <a:pt x="8123" y="301399"/>
                  <a:pt x="0" y="309522"/>
                  <a:pt x="0" y="319506"/>
                </a:cubicBezTo>
                <a:lnTo>
                  <a:pt x="0" y="472324"/>
                </a:lnTo>
                <a:cubicBezTo>
                  <a:pt x="0" y="482307"/>
                  <a:pt x="8122" y="490430"/>
                  <a:pt x="18106" y="490430"/>
                </a:cubicBezTo>
                <a:lnTo>
                  <a:pt x="58835" y="490430"/>
                </a:lnTo>
                <a:cubicBezTo>
                  <a:pt x="68819" y="490430"/>
                  <a:pt x="76942" y="482307"/>
                  <a:pt x="76942" y="472324"/>
                </a:cubicBezTo>
                <a:lnTo>
                  <a:pt x="76942" y="465533"/>
                </a:lnTo>
                <a:cubicBezTo>
                  <a:pt x="94500" y="458627"/>
                  <a:pt x="108825" y="459215"/>
                  <a:pt x="124147" y="467330"/>
                </a:cubicBezTo>
                <a:lnTo>
                  <a:pt x="181223" y="497565"/>
                </a:lnTo>
                <a:cubicBezTo>
                  <a:pt x="191436" y="502976"/>
                  <a:pt x="201773" y="505690"/>
                  <a:pt x="212108" y="505690"/>
                </a:cubicBezTo>
                <a:cubicBezTo>
                  <a:pt x="217355" y="505690"/>
                  <a:pt x="222602" y="504990"/>
                  <a:pt x="227831" y="503589"/>
                </a:cubicBezTo>
                <a:lnTo>
                  <a:pt x="403431" y="456540"/>
                </a:lnTo>
                <a:cubicBezTo>
                  <a:pt x="423575" y="451142"/>
                  <a:pt x="435574" y="430358"/>
                  <a:pt x="430178" y="410210"/>
                </a:cubicBezTo>
                <a:cubicBezTo>
                  <a:pt x="427572" y="400480"/>
                  <a:pt x="421307" y="392334"/>
                  <a:pt x="412535" y="387269"/>
                </a:cubicBezTo>
                <a:cubicBezTo>
                  <a:pt x="404877" y="382848"/>
                  <a:pt x="396138" y="381255"/>
                  <a:pt x="387569" y="382657"/>
                </a:cubicBezTo>
                <a:cubicBezTo>
                  <a:pt x="422858" y="349137"/>
                  <a:pt x="443652" y="302120"/>
                  <a:pt x="443652" y="252377"/>
                </a:cubicBezTo>
                <a:cubicBezTo>
                  <a:pt x="443652" y="229458"/>
                  <a:pt x="439400" y="207221"/>
                  <a:pt x="431031" y="186171"/>
                </a:cubicBezTo>
                <a:lnTo>
                  <a:pt x="450209" y="178249"/>
                </a:lnTo>
                <a:lnTo>
                  <a:pt x="450209" y="186186"/>
                </a:lnTo>
                <a:cubicBezTo>
                  <a:pt x="450209" y="196169"/>
                  <a:pt x="458331" y="204292"/>
                  <a:pt x="468316" y="204292"/>
                </a:cubicBezTo>
                <a:lnTo>
                  <a:pt x="509045" y="204292"/>
                </a:lnTo>
                <a:cubicBezTo>
                  <a:pt x="519028" y="204292"/>
                  <a:pt x="527150" y="196169"/>
                  <a:pt x="527150" y="186186"/>
                </a:cubicBezTo>
                <a:lnTo>
                  <a:pt x="527150" y="33368"/>
                </a:lnTo>
                <a:cubicBezTo>
                  <a:pt x="527149" y="23383"/>
                  <a:pt x="519027" y="15261"/>
                  <a:pt x="509044" y="15261"/>
                </a:cubicBezTo>
                <a:close/>
                <a:moveTo>
                  <a:pt x="181747" y="111932"/>
                </a:moveTo>
                <a:lnTo>
                  <a:pt x="205383" y="105599"/>
                </a:lnTo>
                <a:cubicBezTo>
                  <a:pt x="222951" y="110484"/>
                  <a:pt x="239310" y="124013"/>
                  <a:pt x="243610" y="137306"/>
                </a:cubicBezTo>
                <a:cubicBezTo>
                  <a:pt x="246214" y="145354"/>
                  <a:pt x="244587" y="152858"/>
                  <a:pt x="238637" y="160237"/>
                </a:cubicBezTo>
                <a:cubicBezTo>
                  <a:pt x="223481" y="176107"/>
                  <a:pt x="204403" y="182880"/>
                  <a:pt x="184875" y="179308"/>
                </a:cubicBezTo>
                <a:cubicBezTo>
                  <a:pt x="184289" y="179200"/>
                  <a:pt x="183857" y="179130"/>
                  <a:pt x="183595" y="179095"/>
                </a:cubicBezTo>
                <a:cubicBezTo>
                  <a:pt x="169071" y="177255"/>
                  <a:pt x="155858" y="182028"/>
                  <a:pt x="149936" y="191259"/>
                </a:cubicBezTo>
                <a:cubicBezTo>
                  <a:pt x="147137" y="195622"/>
                  <a:pt x="143598" y="204803"/>
                  <a:pt x="151341" y="217254"/>
                </a:cubicBezTo>
                <a:cubicBezTo>
                  <a:pt x="162946" y="235916"/>
                  <a:pt x="173283" y="244463"/>
                  <a:pt x="194657" y="236191"/>
                </a:cubicBezTo>
                <a:cubicBezTo>
                  <a:pt x="205988" y="231805"/>
                  <a:pt x="208722" y="233494"/>
                  <a:pt x="215325" y="237571"/>
                </a:cubicBezTo>
                <a:cubicBezTo>
                  <a:pt x="221155" y="241172"/>
                  <a:pt x="229139" y="246103"/>
                  <a:pt x="243705" y="247500"/>
                </a:cubicBezTo>
                <a:cubicBezTo>
                  <a:pt x="249817" y="248085"/>
                  <a:pt x="253578" y="253610"/>
                  <a:pt x="259697" y="263325"/>
                </a:cubicBezTo>
                <a:cubicBezTo>
                  <a:pt x="261847" y="266740"/>
                  <a:pt x="264072" y="270270"/>
                  <a:pt x="266695" y="273844"/>
                </a:cubicBezTo>
                <a:cubicBezTo>
                  <a:pt x="272724" y="282059"/>
                  <a:pt x="274669" y="286209"/>
                  <a:pt x="275295" y="288067"/>
                </a:cubicBezTo>
                <a:cubicBezTo>
                  <a:pt x="274153" y="288522"/>
                  <a:pt x="272513" y="289032"/>
                  <a:pt x="271202" y="289440"/>
                </a:cubicBezTo>
                <a:cubicBezTo>
                  <a:pt x="261438" y="292477"/>
                  <a:pt x="243359" y="298103"/>
                  <a:pt x="243084" y="326551"/>
                </a:cubicBezTo>
                <a:cubicBezTo>
                  <a:pt x="240395" y="338280"/>
                  <a:pt x="237726" y="341144"/>
                  <a:pt x="234904" y="344171"/>
                </a:cubicBezTo>
                <a:cubicBezTo>
                  <a:pt x="232142" y="347135"/>
                  <a:pt x="229718" y="350052"/>
                  <a:pt x="227707" y="354885"/>
                </a:cubicBezTo>
                <a:lnTo>
                  <a:pt x="215574" y="347816"/>
                </a:lnTo>
                <a:cubicBezTo>
                  <a:pt x="214002" y="337583"/>
                  <a:pt x="210789" y="325630"/>
                  <a:pt x="199060" y="311524"/>
                </a:cubicBezTo>
                <a:cubicBezTo>
                  <a:pt x="193751" y="304588"/>
                  <a:pt x="193704" y="298851"/>
                  <a:pt x="193650" y="292214"/>
                </a:cubicBezTo>
                <a:cubicBezTo>
                  <a:pt x="193575" y="283002"/>
                  <a:pt x="193481" y="271536"/>
                  <a:pt x="177610" y="262362"/>
                </a:cubicBezTo>
                <a:cubicBezTo>
                  <a:pt x="162530" y="253645"/>
                  <a:pt x="154359" y="245187"/>
                  <a:pt x="147150" y="237724"/>
                </a:cubicBezTo>
                <a:cubicBezTo>
                  <a:pt x="136366" y="226562"/>
                  <a:pt x="127538" y="217440"/>
                  <a:pt x="105092" y="217888"/>
                </a:cubicBezTo>
                <a:cubicBezTo>
                  <a:pt x="114683" y="173994"/>
                  <a:pt x="142241" y="135167"/>
                  <a:pt x="181747" y="111932"/>
                </a:cubicBezTo>
                <a:close/>
                <a:moveTo>
                  <a:pt x="270560" y="133977"/>
                </a:moveTo>
                <a:lnTo>
                  <a:pt x="311316" y="157722"/>
                </a:lnTo>
                <a:cubicBezTo>
                  <a:pt x="306720" y="162108"/>
                  <a:pt x="304540" y="166787"/>
                  <a:pt x="303526" y="170548"/>
                </a:cubicBezTo>
                <a:cubicBezTo>
                  <a:pt x="300787" y="180728"/>
                  <a:pt x="304033" y="192643"/>
                  <a:pt x="312915" y="205005"/>
                </a:cubicBezTo>
                <a:cubicBezTo>
                  <a:pt x="323085" y="219159"/>
                  <a:pt x="333374" y="224962"/>
                  <a:pt x="341642" y="229626"/>
                </a:cubicBezTo>
                <a:cubicBezTo>
                  <a:pt x="349747" y="234197"/>
                  <a:pt x="355102" y="237218"/>
                  <a:pt x="359148" y="246755"/>
                </a:cubicBezTo>
                <a:cubicBezTo>
                  <a:pt x="361582" y="252491"/>
                  <a:pt x="359322" y="256701"/>
                  <a:pt x="352735" y="266409"/>
                </a:cubicBezTo>
                <a:cubicBezTo>
                  <a:pt x="346051" y="276259"/>
                  <a:pt x="337733" y="288518"/>
                  <a:pt x="340094" y="306571"/>
                </a:cubicBezTo>
                <a:cubicBezTo>
                  <a:pt x="342407" y="324267"/>
                  <a:pt x="355104" y="344392"/>
                  <a:pt x="378827" y="367932"/>
                </a:cubicBezTo>
                <a:cubicBezTo>
                  <a:pt x="368783" y="377926"/>
                  <a:pt x="357366" y="386687"/>
                  <a:pt x="344760" y="393884"/>
                </a:cubicBezTo>
                <a:lnTo>
                  <a:pt x="344783" y="393923"/>
                </a:lnTo>
                <a:lnTo>
                  <a:pt x="276612" y="412189"/>
                </a:lnTo>
                <a:cubicBezTo>
                  <a:pt x="278564" y="396404"/>
                  <a:pt x="271182" y="380214"/>
                  <a:pt x="256591" y="371712"/>
                </a:cubicBezTo>
                <a:lnTo>
                  <a:pt x="242320" y="363397"/>
                </a:lnTo>
                <a:cubicBezTo>
                  <a:pt x="243629" y="359255"/>
                  <a:pt x="245112" y="357665"/>
                  <a:pt x="247099" y="355534"/>
                </a:cubicBezTo>
                <a:cubicBezTo>
                  <a:pt x="251868" y="350416"/>
                  <a:pt x="256097" y="344909"/>
                  <a:pt x="259552" y="329288"/>
                </a:cubicBezTo>
                <a:cubicBezTo>
                  <a:pt x="259686" y="328685"/>
                  <a:pt x="259751" y="328068"/>
                  <a:pt x="259749" y="327450"/>
                </a:cubicBezTo>
                <a:cubicBezTo>
                  <a:pt x="259671" y="310483"/>
                  <a:pt x="266944" y="308220"/>
                  <a:pt x="276152" y="305356"/>
                </a:cubicBezTo>
                <a:cubicBezTo>
                  <a:pt x="281922" y="303561"/>
                  <a:pt x="289103" y="301327"/>
                  <a:pt x="291544" y="293913"/>
                </a:cubicBezTo>
                <a:cubicBezTo>
                  <a:pt x="293896" y="286768"/>
                  <a:pt x="290697" y="278375"/>
                  <a:pt x="280133" y="263981"/>
                </a:cubicBezTo>
                <a:cubicBezTo>
                  <a:pt x="277860" y="260884"/>
                  <a:pt x="275796" y="257608"/>
                  <a:pt x="273801" y="254440"/>
                </a:cubicBezTo>
                <a:cubicBezTo>
                  <a:pt x="266945" y="243555"/>
                  <a:pt x="259855" y="232301"/>
                  <a:pt x="245296" y="230906"/>
                </a:cubicBezTo>
                <a:cubicBezTo>
                  <a:pt x="234595" y="229880"/>
                  <a:pt x="229252" y="226580"/>
                  <a:pt x="224084" y="223388"/>
                </a:cubicBezTo>
                <a:cubicBezTo>
                  <a:pt x="214490" y="217463"/>
                  <a:pt x="206333" y="213798"/>
                  <a:pt x="188640" y="220645"/>
                </a:cubicBezTo>
                <a:cubicBezTo>
                  <a:pt x="179513" y="224176"/>
                  <a:pt x="176098" y="225499"/>
                  <a:pt x="165497" y="208451"/>
                </a:cubicBezTo>
                <a:cubicBezTo>
                  <a:pt x="163974" y="206001"/>
                  <a:pt x="162471" y="202591"/>
                  <a:pt x="163968" y="200258"/>
                </a:cubicBezTo>
                <a:cubicBezTo>
                  <a:pt x="165933" y="197195"/>
                  <a:pt x="172715" y="194536"/>
                  <a:pt x="181427" y="195622"/>
                </a:cubicBezTo>
                <a:cubicBezTo>
                  <a:pt x="181544" y="195642"/>
                  <a:pt x="181694" y="195670"/>
                  <a:pt x="181877" y="195704"/>
                </a:cubicBezTo>
                <a:cubicBezTo>
                  <a:pt x="207224" y="200341"/>
                  <a:pt x="231754" y="191735"/>
                  <a:pt x="250950" y="171478"/>
                </a:cubicBezTo>
                <a:cubicBezTo>
                  <a:pt x="251089" y="171332"/>
                  <a:pt x="251221" y="171181"/>
                  <a:pt x="251349" y="171024"/>
                </a:cubicBezTo>
                <a:cubicBezTo>
                  <a:pt x="261050" y="159174"/>
                  <a:pt x="263859" y="145740"/>
                  <a:pt x="259470" y="132174"/>
                </a:cubicBezTo>
                <a:cubicBezTo>
                  <a:pt x="254895" y="118033"/>
                  <a:pt x="243461" y="106573"/>
                  <a:pt x="230774" y="98796"/>
                </a:cubicBezTo>
                <a:lnTo>
                  <a:pt x="250540" y="93500"/>
                </a:lnTo>
                <a:cubicBezTo>
                  <a:pt x="248586" y="109285"/>
                  <a:pt x="255969" y="125476"/>
                  <a:pt x="270560" y="133977"/>
                </a:cubicBezTo>
                <a:close/>
                <a:moveTo>
                  <a:pt x="112873" y="312679"/>
                </a:moveTo>
                <a:cubicBezTo>
                  <a:pt x="105220" y="293516"/>
                  <a:pt x="101339" y="273256"/>
                  <a:pt x="101339" y="252377"/>
                </a:cubicBezTo>
                <a:cubicBezTo>
                  <a:pt x="101339" y="246422"/>
                  <a:pt x="101687" y="240511"/>
                  <a:pt x="102335" y="234659"/>
                </a:cubicBezTo>
                <a:cubicBezTo>
                  <a:pt x="119834" y="233454"/>
                  <a:pt x="125025" y="238814"/>
                  <a:pt x="135160" y="249305"/>
                </a:cubicBezTo>
                <a:cubicBezTo>
                  <a:pt x="142736" y="257148"/>
                  <a:pt x="152164" y="266907"/>
                  <a:pt x="169267" y="276794"/>
                </a:cubicBezTo>
                <a:cubicBezTo>
                  <a:pt x="176890" y="281200"/>
                  <a:pt x="176917" y="284464"/>
                  <a:pt x="176980" y="292350"/>
                </a:cubicBezTo>
                <a:cubicBezTo>
                  <a:pt x="177043" y="299968"/>
                  <a:pt x="177127" y="310400"/>
                  <a:pt x="185956" y="321830"/>
                </a:cubicBezTo>
                <a:cubicBezTo>
                  <a:pt x="186019" y="321912"/>
                  <a:pt x="186085" y="321993"/>
                  <a:pt x="186151" y="322074"/>
                </a:cubicBezTo>
                <a:cubicBezTo>
                  <a:pt x="190311" y="327060"/>
                  <a:pt x="193076" y="331579"/>
                  <a:pt x="194994" y="335828"/>
                </a:cubicBezTo>
                <a:lnTo>
                  <a:pt x="158165" y="314372"/>
                </a:lnTo>
                <a:cubicBezTo>
                  <a:pt x="157843" y="314183"/>
                  <a:pt x="157508" y="314017"/>
                  <a:pt x="157164" y="313875"/>
                </a:cubicBezTo>
                <a:cubicBezTo>
                  <a:pt x="142475" y="307776"/>
                  <a:pt x="127590" y="307379"/>
                  <a:pt x="112873" y="312679"/>
                </a:cubicBezTo>
                <a:close/>
                <a:moveTo>
                  <a:pt x="58835" y="473760"/>
                </a:moveTo>
                <a:lnTo>
                  <a:pt x="18106" y="473760"/>
                </a:lnTo>
                <a:cubicBezTo>
                  <a:pt x="17327" y="473760"/>
                  <a:pt x="16669" y="473102"/>
                  <a:pt x="16669" y="472323"/>
                </a:cubicBezTo>
                <a:lnTo>
                  <a:pt x="16669" y="319506"/>
                </a:lnTo>
                <a:cubicBezTo>
                  <a:pt x="16669" y="318726"/>
                  <a:pt x="17327" y="318068"/>
                  <a:pt x="18106" y="318068"/>
                </a:cubicBezTo>
                <a:lnTo>
                  <a:pt x="58835" y="318068"/>
                </a:lnTo>
                <a:cubicBezTo>
                  <a:pt x="59601" y="318068"/>
                  <a:pt x="60273" y="318740"/>
                  <a:pt x="60273" y="319506"/>
                </a:cubicBezTo>
                <a:lnTo>
                  <a:pt x="60273" y="472324"/>
                </a:lnTo>
                <a:cubicBezTo>
                  <a:pt x="60273" y="473089"/>
                  <a:pt x="59601" y="473760"/>
                  <a:pt x="58835" y="473760"/>
                </a:cubicBezTo>
                <a:close/>
                <a:moveTo>
                  <a:pt x="404198" y="401704"/>
                </a:moveTo>
                <a:cubicBezTo>
                  <a:pt x="409114" y="404543"/>
                  <a:pt x="412620" y="409095"/>
                  <a:pt x="414075" y="414522"/>
                </a:cubicBezTo>
                <a:cubicBezTo>
                  <a:pt x="417093" y="425793"/>
                  <a:pt x="410382" y="437419"/>
                  <a:pt x="399114" y="440439"/>
                </a:cubicBezTo>
                <a:lnTo>
                  <a:pt x="223514" y="487488"/>
                </a:lnTo>
                <a:cubicBezTo>
                  <a:pt x="212025" y="490566"/>
                  <a:pt x="200745" y="489045"/>
                  <a:pt x="189025" y="482835"/>
                </a:cubicBezTo>
                <a:lnTo>
                  <a:pt x="131949" y="452600"/>
                </a:lnTo>
                <a:cubicBezTo>
                  <a:pt x="113955" y="443070"/>
                  <a:pt x="96619" y="441488"/>
                  <a:pt x="76941" y="447827"/>
                </a:cubicBezTo>
                <a:lnTo>
                  <a:pt x="76941" y="345475"/>
                </a:lnTo>
                <a:lnTo>
                  <a:pt x="116252" y="329236"/>
                </a:lnTo>
                <a:cubicBezTo>
                  <a:pt x="127700" y="324507"/>
                  <a:pt x="138834" y="324448"/>
                  <a:pt x="150274" y="329064"/>
                </a:cubicBezTo>
                <a:lnTo>
                  <a:pt x="248197" y="386115"/>
                </a:lnTo>
                <a:cubicBezTo>
                  <a:pt x="259771" y="392859"/>
                  <a:pt x="263701" y="407762"/>
                  <a:pt x="256957" y="419337"/>
                </a:cubicBezTo>
                <a:cubicBezTo>
                  <a:pt x="250214" y="430911"/>
                  <a:pt x="235313" y="434841"/>
                  <a:pt x="223737" y="428097"/>
                </a:cubicBezTo>
                <a:lnTo>
                  <a:pt x="171162" y="397466"/>
                </a:lnTo>
                <a:cubicBezTo>
                  <a:pt x="167184" y="395148"/>
                  <a:pt x="162083" y="396493"/>
                  <a:pt x="159765" y="400472"/>
                </a:cubicBezTo>
                <a:cubicBezTo>
                  <a:pt x="157448" y="404448"/>
                  <a:pt x="158794" y="409552"/>
                  <a:pt x="162770" y="411868"/>
                </a:cubicBezTo>
                <a:lnTo>
                  <a:pt x="215346" y="442499"/>
                </a:lnTo>
                <a:cubicBezTo>
                  <a:pt x="221815" y="446269"/>
                  <a:pt x="228899" y="448060"/>
                  <a:pt x="235898" y="448060"/>
                </a:cubicBezTo>
                <a:cubicBezTo>
                  <a:pt x="248564" y="448059"/>
                  <a:pt x="260926" y="442171"/>
                  <a:pt x="268824" y="431532"/>
                </a:cubicBezTo>
                <a:lnTo>
                  <a:pt x="388157" y="399558"/>
                </a:lnTo>
                <a:cubicBezTo>
                  <a:pt x="393588" y="398106"/>
                  <a:pt x="399284" y="398868"/>
                  <a:pt x="404198" y="401704"/>
                </a:cubicBezTo>
                <a:close/>
                <a:moveTo>
                  <a:pt x="390033" y="355576"/>
                </a:moveTo>
                <a:cubicBezTo>
                  <a:pt x="369637" y="335236"/>
                  <a:pt x="358403" y="318045"/>
                  <a:pt x="356621" y="304411"/>
                </a:cubicBezTo>
                <a:cubicBezTo>
                  <a:pt x="355081" y="292639"/>
                  <a:pt x="360641" y="284444"/>
                  <a:pt x="366528" y="275769"/>
                </a:cubicBezTo>
                <a:cubicBezTo>
                  <a:pt x="373172" y="265978"/>
                  <a:pt x="380701" y="254881"/>
                  <a:pt x="374494" y="240246"/>
                </a:cubicBezTo>
                <a:cubicBezTo>
                  <a:pt x="368233" y="225485"/>
                  <a:pt x="358878" y="220210"/>
                  <a:pt x="349831" y="215107"/>
                </a:cubicBezTo>
                <a:cubicBezTo>
                  <a:pt x="342282" y="210849"/>
                  <a:pt x="334476" y="206447"/>
                  <a:pt x="326452" y="195279"/>
                </a:cubicBezTo>
                <a:cubicBezTo>
                  <a:pt x="320672" y="187235"/>
                  <a:pt x="318247" y="179991"/>
                  <a:pt x="319622" y="174881"/>
                </a:cubicBezTo>
                <a:cubicBezTo>
                  <a:pt x="320460" y="171769"/>
                  <a:pt x="322930" y="169070"/>
                  <a:pt x="326935" y="166821"/>
                </a:cubicBezTo>
                <a:lnTo>
                  <a:pt x="368985" y="191320"/>
                </a:lnTo>
                <a:cubicBezTo>
                  <a:pt x="369307" y="191507"/>
                  <a:pt x="369641" y="191673"/>
                  <a:pt x="369985" y="191817"/>
                </a:cubicBezTo>
                <a:cubicBezTo>
                  <a:pt x="377844" y="195078"/>
                  <a:pt x="385759" y="196709"/>
                  <a:pt x="393673" y="196709"/>
                </a:cubicBezTo>
                <a:cubicBezTo>
                  <a:pt x="400999" y="196709"/>
                  <a:pt x="408326" y="195293"/>
                  <a:pt x="415608" y="192498"/>
                </a:cubicBezTo>
                <a:cubicBezTo>
                  <a:pt x="423150" y="211533"/>
                  <a:pt x="426983" y="231642"/>
                  <a:pt x="426983" y="252376"/>
                </a:cubicBezTo>
                <a:cubicBezTo>
                  <a:pt x="426983" y="290503"/>
                  <a:pt x="413518" y="326869"/>
                  <a:pt x="390033" y="355576"/>
                </a:cubicBezTo>
                <a:close/>
                <a:moveTo>
                  <a:pt x="410896" y="176453"/>
                </a:moveTo>
                <a:cubicBezTo>
                  <a:pt x="399449" y="181183"/>
                  <a:pt x="388314" y="181241"/>
                  <a:pt x="376874" y="176626"/>
                </a:cubicBezTo>
                <a:lnTo>
                  <a:pt x="278951" y="119574"/>
                </a:lnTo>
                <a:cubicBezTo>
                  <a:pt x="267376" y="112830"/>
                  <a:pt x="263446" y="97927"/>
                  <a:pt x="270190" y="86352"/>
                </a:cubicBezTo>
                <a:cubicBezTo>
                  <a:pt x="276934" y="74779"/>
                  <a:pt x="291838" y="70849"/>
                  <a:pt x="303410" y="77592"/>
                </a:cubicBezTo>
                <a:lnTo>
                  <a:pt x="355985" y="108223"/>
                </a:lnTo>
                <a:cubicBezTo>
                  <a:pt x="359963" y="110539"/>
                  <a:pt x="365064" y="109195"/>
                  <a:pt x="367382" y="105217"/>
                </a:cubicBezTo>
                <a:cubicBezTo>
                  <a:pt x="369699" y="101240"/>
                  <a:pt x="368353" y="96138"/>
                  <a:pt x="364377" y="93821"/>
                </a:cubicBezTo>
                <a:lnTo>
                  <a:pt x="311801" y="63189"/>
                </a:lnTo>
                <a:cubicBezTo>
                  <a:pt x="293613" y="52594"/>
                  <a:pt x="270557" y="57633"/>
                  <a:pt x="258300" y="74163"/>
                </a:cubicBezTo>
                <a:lnTo>
                  <a:pt x="138990" y="106130"/>
                </a:lnTo>
                <a:cubicBezTo>
                  <a:pt x="133563" y="107585"/>
                  <a:pt x="127867" y="106823"/>
                  <a:pt x="122951" y="103985"/>
                </a:cubicBezTo>
                <a:cubicBezTo>
                  <a:pt x="118036" y="101147"/>
                  <a:pt x="114529" y="96595"/>
                  <a:pt x="113076" y="91168"/>
                </a:cubicBezTo>
                <a:cubicBezTo>
                  <a:pt x="110058" y="79895"/>
                  <a:pt x="116769" y="68270"/>
                  <a:pt x="128036" y="65251"/>
                </a:cubicBezTo>
                <a:lnTo>
                  <a:pt x="303636" y="18201"/>
                </a:lnTo>
                <a:cubicBezTo>
                  <a:pt x="315123" y="15121"/>
                  <a:pt x="326404" y="16644"/>
                  <a:pt x="338126" y="22854"/>
                </a:cubicBezTo>
                <a:lnTo>
                  <a:pt x="395200" y="53089"/>
                </a:lnTo>
                <a:cubicBezTo>
                  <a:pt x="413196" y="62622"/>
                  <a:pt x="430531" y="64202"/>
                  <a:pt x="450208" y="57863"/>
                </a:cubicBezTo>
                <a:lnTo>
                  <a:pt x="450208" y="160214"/>
                </a:lnTo>
                <a:close/>
                <a:moveTo>
                  <a:pt x="510480" y="186185"/>
                </a:moveTo>
                <a:cubicBezTo>
                  <a:pt x="510480" y="186964"/>
                  <a:pt x="509822" y="187622"/>
                  <a:pt x="509044" y="187622"/>
                </a:cubicBezTo>
                <a:lnTo>
                  <a:pt x="468315" y="187622"/>
                </a:lnTo>
                <a:cubicBezTo>
                  <a:pt x="467549" y="187622"/>
                  <a:pt x="466877" y="186950"/>
                  <a:pt x="466877" y="186185"/>
                </a:cubicBezTo>
                <a:lnTo>
                  <a:pt x="466877" y="33368"/>
                </a:lnTo>
                <a:cubicBezTo>
                  <a:pt x="466877" y="32602"/>
                  <a:pt x="467549" y="31930"/>
                  <a:pt x="468314" y="31930"/>
                </a:cubicBezTo>
                <a:lnTo>
                  <a:pt x="509044" y="31930"/>
                </a:lnTo>
                <a:cubicBezTo>
                  <a:pt x="509823" y="31930"/>
                  <a:pt x="510480" y="32588"/>
                  <a:pt x="510480" y="3336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98000">
                <a:schemeClr val="accent1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2" name="嘉.20"/>
          <p:cNvSpPr/>
          <p:nvPr/>
        </p:nvSpPr>
        <p:spPr>
          <a:xfrm>
            <a:off x="7958404" y="5156041"/>
            <a:ext cx="702689" cy="627729"/>
          </a:xfrm>
          <a:custGeom>
            <a:avLst/>
            <a:gdLst>
              <a:gd name="connsiteX0" fmla="*/ 691278 w 702689"/>
              <a:gd name="connsiteY0" fmla="*/ 265566 h 627729"/>
              <a:gd name="connsiteX1" fmla="*/ 588346 w 702689"/>
              <a:gd name="connsiteY1" fmla="*/ 59701 h 627729"/>
              <a:gd name="connsiteX2" fmla="*/ 491748 w 702689"/>
              <a:gd name="connsiteY2" fmla="*/ 0 h 627729"/>
              <a:gd name="connsiteX3" fmla="*/ 210942 w 702689"/>
              <a:gd name="connsiteY3" fmla="*/ 0 h 627729"/>
              <a:gd name="connsiteX4" fmla="*/ 114344 w 702689"/>
              <a:gd name="connsiteY4" fmla="*/ 59701 h 627729"/>
              <a:gd name="connsiteX5" fmla="*/ 11411 w 702689"/>
              <a:gd name="connsiteY5" fmla="*/ 265566 h 627729"/>
              <a:gd name="connsiteX6" fmla="*/ 11411 w 702689"/>
              <a:gd name="connsiteY6" fmla="*/ 362164 h 627729"/>
              <a:gd name="connsiteX7" fmla="*/ 114344 w 702689"/>
              <a:gd name="connsiteY7" fmla="*/ 568028 h 627729"/>
              <a:gd name="connsiteX8" fmla="*/ 210942 w 702689"/>
              <a:gd name="connsiteY8" fmla="*/ 627729 h 627729"/>
              <a:gd name="connsiteX9" fmla="*/ 491748 w 702689"/>
              <a:gd name="connsiteY9" fmla="*/ 627729 h 627729"/>
              <a:gd name="connsiteX10" fmla="*/ 588346 w 702689"/>
              <a:gd name="connsiteY10" fmla="*/ 568028 h 627729"/>
              <a:gd name="connsiteX11" fmla="*/ 691278 w 702689"/>
              <a:gd name="connsiteY11" fmla="*/ 362164 h 627729"/>
              <a:gd name="connsiteX12" fmla="*/ 691278 w 702689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89" h="627729">
                <a:moveTo>
                  <a:pt x="691278" y="265566"/>
                </a:moveTo>
                <a:lnTo>
                  <a:pt x="588346" y="59701"/>
                </a:lnTo>
                <a:cubicBezTo>
                  <a:pt x="570048" y="23104"/>
                  <a:pt x="532664" y="0"/>
                  <a:pt x="491748" y="0"/>
                </a:cubicBezTo>
                <a:lnTo>
                  <a:pt x="210942" y="0"/>
                </a:lnTo>
                <a:cubicBezTo>
                  <a:pt x="170026" y="0"/>
                  <a:pt x="132642" y="23104"/>
                  <a:pt x="114344" y="59701"/>
                </a:cubicBezTo>
                <a:lnTo>
                  <a:pt x="11411" y="265566"/>
                </a:lnTo>
                <a:cubicBezTo>
                  <a:pt x="-3803" y="295994"/>
                  <a:pt x="-3803" y="331736"/>
                  <a:pt x="11411" y="362164"/>
                </a:cubicBezTo>
                <a:lnTo>
                  <a:pt x="114344" y="568028"/>
                </a:lnTo>
                <a:cubicBezTo>
                  <a:pt x="132642" y="604625"/>
                  <a:pt x="170026" y="627729"/>
                  <a:pt x="210942" y="627729"/>
                </a:cubicBezTo>
                <a:lnTo>
                  <a:pt x="491748" y="627729"/>
                </a:lnTo>
                <a:cubicBezTo>
                  <a:pt x="532664" y="627729"/>
                  <a:pt x="570048" y="604625"/>
                  <a:pt x="588346" y="568028"/>
                </a:cubicBezTo>
                <a:lnTo>
                  <a:pt x="691278" y="362164"/>
                </a:lnTo>
                <a:cubicBezTo>
                  <a:pt x="706493" y="331736"/>
                  <a:pt x="706493" y="295994"/>
                  <a:pt x="691278" y="265566"/>
                </a:cubicBezTo>
              </a:path>
            </a:pathLst>
          </a:custGeom>
          <a:solidFill>
            <a:srgbClr val="0038A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8" name="嘉.21"/>
          <p:cNvSpPr/>
          <p:nvPr/>
        </p:nvSpPr>
        <p:spPr>
          <a:xfrm>
            <a:off x="8124684" y="5285337"/>
            <a:ext cx="370128" cy="369136"/>
          </a:xfrm>
          <a:custGeom>
            <a:avLst/>
            <a:gdLst>
              <a:gd name="connsiteX0" fmla="*/ 380809 w 527168"/>
              <a:gd name="connsiteY0" fmla="*/ 492336 h 525755"/>
              <a:gd name="connsiteX1" fmla="*/ 376630 w 527168"/>
              <a:gd name="connsiteY1" fmla="*/ 503357 h 525755"/>
              <a:gd name="connsiteX2" fmla="*/ 271985 w 527168"/>
              <a:gd name="connsiteY2" fmla="*/ 525755 h 525755"/>
              <a:gd name="connsiteX3" fmla="*/ 206075 w 527168"/>
              <a:gd name="connsiteY3" fmla="*/ 517099 h 525755"/>
              <a:gd name="connsiteX4" fmla="*/ 23759 w 527168"/>
              <a:gd name="connsiteY4" fmla="*/ 328994 h 525755"/>
              <a:gd name="connsiteX5" fmla="*/ 15527 w 527168"/>
              <a:gd name="connsiteY5" fmla="*/ 343054 h 525755"/>
              <a:gd name="connsiteX6" fmla="*/ 8327 w 527168"/>
              <a:gd name="connsiteY6" fmla="*/ 347179 h 525755"/>
              <a:gd name="connsiteX7" fmla="*/ 4125 w 527168"/>
              <a:gd name="connsiteY7" fmla="*/ 346035 h 525755"/>
              <a:gd name="connsiteX8" fmla="*/ 1144 w 527168"/>
              <a:gd name="connsiteY8" fmla="*/ 334631 h 525755"/>
              <a:gd name="connsiteX9" fmla="*/ 20656 w 527168"/>
              <a:gd name="connsiteY9" fmla="*/ 301307 h 525755"/>
              <a:gd name="connsiteX10" fmla="*/ 26278 w 527168"/>
              <a:gd name="connsiteY10" fmla="*/ 297334 h 525755"/>
              <a:gd name="connsiteX11" fmla="*/ 32973 w 527168"/>
              <a:gd name="connsiteY11" fmla="*/ 298948 h 525755"/>
              <a:gd name="connsiteX12" fmla="*/ 63424 w 527168"/>
              <a:gd name="connsiteY12" fmla="*/ 322696 h 525755"/>
              <a:gd name="connsiteX13" fmla="*/ 64871 w 527168"/>
              <a:gd name="connsiteY13" fmla="*/ 334393 h 525755"/>
              <a:gd name="connsiteX14" fmla="*/ 53172 w 527168"/>
              <a:gd name="connsiteY14" fmla="*/ 335839 h 525755"/>
              <a:gd name="connsiteX15" fmla="*/ 40093 w 527168"/>
              <a:gd name="connsiteY15" fmla="*/ 325638 h 525755"/>
              <a:gd name="connsiteX16" fmla="*/ 210390 w 527168"/>
              <a:gd name="connsiteY16" fmla="*/ 500998 h 525755"/>
              <a:gd name="connsiteX17" fmla="*/ 369789 w 527168"/>
              <a:gd name="connsiteY17" fmla="*/ 488158 h 525755"/>
              <a:gd name="connsiteX18" fmla="*/ 380809 w 527168"/>
              <a:gd name="connsiteY18" fmla="*/ 492336 h 525755"/>
              <a:gd name="connsiteX19" fmla="*/ 25792 w 527168"/>
              <a:gd name="connsiteY19" fmla="*/ 254137 h 525755"/>
              <a:gd name="connsiteX20" fmla="*/ 26654 w 527168"/>
              <a:gd name="connsiteY20" fmla="*/ 254181 h 525755"/>
              <a:gd name="connsiteX21" fmla="*/ 34935 w 527168"/>
              <a:gd name="connsiteY21" fmla="*/ 246699 h 525755"/>
              <a:gd name="connsiteX22" fmla="*/ 41857 w 527168"/>
              <a:gd name="connsiteY22" fmla="*/ 209092 h 525755"/>
              <a:gd name="connsiteX23" fmla="*/ 152908 w 527168"/>
              <a:gd name="connsiteY23" fmla="*/ 64367 h 525755"/>
              <a:gd name="connsiteX24" fmla="*/ 333766 w 527168"/>
              <a:gd name="connsiteY24" fmla="*/ 40557 h 525755"/>
              <a:gd name="connsiteX25" fmla="*/ 340495 w 527168"/>
              <a:gd name="connsiteY25" fmla="*/ 42469 h 525755"/>
              <a:gd name="connsiteX26" fmla="*/ 325189 w 527168"/>
              <a:gd name="connsiteY26" fmla="*/ 48669 h 525755"/>
              <a:gd name="connsiteX27" fmla="*/ 320592 w 527168"/>
              <a:gd name="connsiteY27" fmla="*/ 59522 h 525755"/>
              <a:gd name="connsiteX28" fmla="*/ 328320 w 527168"/>
              <a:gd name="connsiteY28" fmla="*/ 64730 h 525755"/>
              <a:gd name="connsiteX29" fmla="*/ 331446 w 527168"/>
              <a:gd name="connsiteY29" fmla="*/ 64118 h 525755"/>
              <a:gd name="connsiteX30" fmla="*/ 367238 w 527168"/>
              <a:gd name="connsiteY30" fmla="*/ 49621 h 525755"/>
              <a:gd name="connsiteX31" fmla="*/ 371983 w 527168"/>
              <a:gd name="connsiteY31" fmla="*/ 44630 h 525755"/>
              <a:gd name="connsiteX32" fmla="*/ 371353 w 527168"/>
              <a:gd name="connsiteY32" fmla="*/ 37772 h 525755"/>
              <a:gd name="connsiteX33" fmla="*/ 352246 w 527168"/>
              <a:gd name="connsiteY33" fmla="*/ 4213 h 525755"/>
              <a:gd name="connsiteX34" fmla="*/ 340880 w 527168"/>
              <a:gd name="connsiteY34" fmla="*/ 1093 h 525755"/>
              <a:gd name="connsiteX35" fmla="*/ 337761 w 527168"/>
              <a:gd name="connsiteY35" fmla="*/ 12459 h 525755"/>
              <a:gd name="connsiteX36" fmla="*/ 345859 w 527168"/>
              <a:gd name="connsiteY36" fmla="*/ 26685 h 525755"/>
              <a:gd name="connsiteX37" fmla="*/ 338079 w 527168"/>
              <a:gd name="connsiteY37" fmla="*/ 24455 h 525755"/>
              <a:gd name="connsiteX38" fmla="*/ 144573 w 527168"/>
              <a:gd name="connsiteY38" fmla="*/ 49932 h 525755"/>
              <a:gd name="connsiteX39" fmla="*/ 25756 w 527168"/>
              <a:gd name="connsiteY39" fmla="*/ 204778 h 525755"/>
              <a:gd name="connsiteX40" fmla="*/ 18354 w 527168"/>
              <a:gd name="connsiteY40" fmla="*/ 244993 h 525755"/>
              <a:gd name="connsiteX41" fmla="*/ 25792 w 527168"/>
              <a:gd name="connsiteY41" fmla="*/ 254137 h 525755"/>
              <a:gd name="connsiteX42" fmla="*/ 518399 w 527168"/>
              <a:gd name="connsiteY42" fmla="*/ 336782 h 525755"/>
              <a:gd name="connsiteX43" fmla="*/ 511684 w 527168"/>
              <a:gd name="connsiteY43" fmla="*/ 183449 h 525755"/>
              <a:gd name="connsiteX44" fmla="*/ 421294 w 527168"/>
              <a:gd name="connsiteY44" fmla="*/ 63922 h 525755"/>
              <a:gd name="connsiteX45" fmla="*/ 409659 w 527168"/>
              <a:gd name="connsiteY45" fmla="*/ 65803 h 525755"/>
              <a:gd name="connsiteX46" fmla="*/ 411540 w 527168"/>
              <a:gd name="connsiteY46" fmla="*/ 77439 h 525755"/>
              <a:gd name="connsiteX47" fmla="*/ 502298 w 527168"/>
              <a:gd name="connsiteY47" fmla="*/ 332469 h 525755"/>
              <a:gd name="connsiteX48" fmla="*/ 435585 w 527168"/>
              <a:gd name="connsiteY48" fmla="*/ 444235 h 525755"/>
              <a:gd name="connsiteX49" fmla="*/ 437876 w 527168"/>
              <a:gd name="connsiteY49" fmla="*/ 427826 h 525755"/>
              <a:gd name="connsiteX50" fmla="*/ 430775 w 527168"/>
              <a:gd name="connsiteY50" fmla="*/ 418420 h 525755"/>
              <a:gd name="connsiteX51" fmla="*/ 421368 w 527168"/>
              <a:gd name="connsiteY51" fmla="*/ 425521 h 525755"/>
              <a:gd name="connsiteX52" fmla="*/ 416027 w 527168"/>
              <a:gd name="connsiteY52" fmla="*/ 463766 h 525755"/>
              <a:gd name="connsiteX53" fmla="*/ 417976 w 527168"/>
              <a:gd name="connsiteY53" fmla="*/ 470370 h 525755"/>
              <a:gd name="connsiteX54" fmla="*/ 424230 w 527168"/>
              <a:gd name="connsiteY54" fmla="*/ 473254 h 525755"/>
              <a:gd name="connsiteX55" fmla="*/ 462845 w 527168"/>
              <a:gd name="connsiteY55" fmla="*/ 473490 h 525755"/>
              <a:gd name="connsiteX56" fmla="*/ 462897 w 527168"/>
              <a:gd name="connsiteY56" fmla="*/ 473490 h 525755"/>
              <a:gd name="connsiteX57" fmla="*/ 471231 w 527168"/>
              <a:gd name="connsiteY57" fmla="*/ 465207 h 525755"/>
              <a:gd name="connsiteX58" fmla="*/ 462947 w 527168"/>
              <a:gd name="connsiteY58" fmla="*/ 456822 h 525755"/>
              <a:gd name="connsiteX59" fmla="*/ 446634 w 527168"/>
              <a:gd name="connsiteY59" fmla="*/ 456722 h 525755"/>
              <a:gd name="connsiteX60" fmla="*/ 518399 w 527168"/>
              <a:gd name="connsiteY60" fmla="*/ 336782 h 525755"/>
              <a:gd name="connsiteX61" fmla="*/ 466060 w 527168"/>
              <a:gd name="connsiteY61" fmla="*/ 270778 h 525755"/>
              <a:gd name="connsiteX62" fmla="*/ 272079 w 527168"/>
              <a:gd name="connsiteY62" fmla="*/ 464759 h 525755"/>
              <a:gd name="connsiteX63" fmla="*/ 78098 w 527168"/>
              <a:gd name="connsiteY63" fmla="*/ 270778 h 525755"/>
              <a:gd name="connsiteX64" fmla="*/ 272078 w 527168"/>
              <a:gd name="connsiteY64" fmla="*/ 76796 h 525755"/>
              <a:gd name="connsiteX65" fmla="*/ 466060 w 527168"/>
              <a:gd name="connsiteY65" fmla="*/ 270778 h 525755"/>
              <a:gd name="connsiteX66" fmla="*/ 408646 w 527168"/>
              <a:gd name="connsiteY66" fmla="*/ 383743 h 525755"/>
              <a:gd name="connsiteX67" fmla="*/ 449391 w 527168"/>
              <a:gd name="connsiteY67" fmla="*/ 270778 h 525755"/>
              <a:gd name="connsiteX68" fmla="*/ 419068 w 527168"/>
              <a:gd name="connsiteY68" fmla="*/ 171710 h 525755"/>
              <a:gd name="connsiteX69" fmla="*/ 332736 w 527168"/>
              <a:gd name="connsiteY69" fmla="*/ 183717 h 525755"/>
              <a:gd name="connsiteX70" fmla="*/ 339070 w 527168"/>
              <a:gd name="connsiteY70" fmla="*/ 209257 h 525755"/>
              <a:gd name="connsiteX71" fmla="*/ 364654 w 527168"/>
              <a:gd name="connsiteY71" fmla="*/ 230967 h 525755"/>
              <a:gd name="connsiteX72" fmla="*/ 391102 w 527168"/>
              <a:gd name="connsiteY72" fmla="*/ 257896 h 525755"/>
              <a:gd name="connsiteX73" fmla="*/ 382528 w 527168"/>
              <a:gd name="connsiteY73" fmla="*/ 295755 h 525755"/>
              <a:gd name="connsiteX74" fmla="*/ 371666 w 527168"/>
              <a:gd name="connsiteY74" fmla="*/ 327310 h 525755"/>
              <a:gd name="connsiteX75" fmla="*/ 408646 w 527168"/>
              <a:gd name="connsiteY75" fmla="*/ 383743 h 525755"/>
              <a:gd name="connsiteX76" fmla="*/ 98592 w 527168"/>
              <a:gd name="connsiteY76" fmla="*/ 234096 h 525755"/>
              <a:gd name="connsiteX77" fmla="*/ 144651 w 527168"/>
              <a:gd name="connsiteY77" fmla="*/ 255374 h 525755"/>
              <a:gd name="connsiteX78" fmla="*/ 177845 w 527168"/>
              <a:gd name="connsiteY78" fmla="*/ 282220 h 525755"/>
              <a:gd name="connsiteX79" fmla="*/ 194890 w 527168"/>
              <a:gd name="connsiteY79" fmla="*/ 313993 h 525755"/>
              <a:gd name="connsiteX80" fmla="*/ 200913 w 527168"/>
              <a:gd name="connsiteY80" fmla="*/ 335374 h 525755"/>
              <a:gd name="connsiteX81" fmla="*/ 219447 w 527168"/>
              <a:gd name="connsiteY81" fmla="*/ 380018 h 525755"/>
              <a:gd name="connsiteX82" fmla="*/ 225097 w 527168"/>
              <a:gd name="connsiteY82" fmla="*/ 396477 h 525755"/>
              <a:gd name="connsiteX83" fmla="*/ 225456 w 527168"/>
              <a:gd name="connsiteY83" fmla="*/ 396850 h 525755"/>
              <a:gd name="connsiteX84" fmla="*/ 225749 w 527168"/>
              <a:gd name="connsiteY84" fmla="*/ 397111 h 525755"/>
              <a:gd name="connsiteX85" fmla="*/ 230025 w 527168"/>
              <a:gd name="connsiteY85" fmla="*/ 393100 h 525755"/>
              <a:gd name="connsiteX86" fmla="*/ 240858 w 527168"/>
              <a:gd name="connsiteY86" fmla="*/ 370825 h 525755"/>
              <a:gd name="connsiteX87" fmla="*/ 249918 w 527168"/>
              <a:gd name="connsiteY87" fmla="*/ 351315 h 525755"/>
              <a:gd name="connsiteX88" fmla="*/ 279922 w 527168"/>
              <a:gd name="connsiteY88" fmla="*/ 311653 h 525755"/>
              <a:gd name="connsiteX89" fmla="*/ 285014 w 527168"/>
              <a:gd name="connsiteY89" fmla="*/ 309892 h 525755"/>
              <a:gd name="connsiteX90" fmla="*/ 275394 w 527168"/>
              <a:gd name="connsiteY90" fmla="*/ 293645 h 525755"/>
              <a:gd name="connsiteX91" fmla="*/ 267834 w 527168"/>
              <a:gd name="connsiteY91" fmla="*/ 282278 h 525755"/>
              <a:gd name="connsiteX92" fmla="*/ 249957 w 527168"/>
              <a:gd name="connsiteY92" fmla="*/ 264783 h 525755"/>
              <a:gd name="connsiteX93" fmla="*/ 219477 w 527168"/>
              <a:gd name="connsiteY93" fmla="*/ 254117 h 525755"/>
              <a:gd name="connsiteX94" fmla="*/ 196433 w 527168"/>
              <a:gd name="connsiteY94" fmla="*/ 252562 h 525755"/>
              <a:gd name="connsiteX95" fmla="*/ 150304 w 527168"/>
              <a:gd name="connsiteY95" fmla="*/ 232307 h 525755"/>
              <a:gd name="connsiteX96" fmla="*/ 148776 w 527168"/>
              <a:gd name="connsiteY96" fmla="*/ 204865 h 525755"/>
              <a:gd name="connsiteX97" fmla="*/ 184602 w 527168"/>
              <a:gd name="connsiteY97" fmla="*/ 191991 h 525755"/>
              <a:gd name="connsiteX98" fmla="*/ 185952 w 527168"/>
              <a:gd name="connsiteY98" fmla="*/ 192215 h 525755"/>
              <a:gd name="connsiteX99" fmla="*/ 244922 w 527168"/>
              <a:gd name="connsiteY99" fmla="*/ 171303 h 525755"/>
              <a:gd name="connsiteX100" fmla="*/ 249220 w 527168"/>
              <a:gd name="connsiteY100" fmla="*/ 142529 h 525755"/>
              <a:gd name="connsiteX101" fmla="*/ 199224 w 527168"/>
              <a:gd name="connsiteY101" fmla="*/ 109129 h 525755"/>
              <a:gd name="connsiteX102" fmla="*/ 98592 w 527168"/>
              <a:gd name="connsiteY102" fmla="*/ 234096 h 525755"/>
              <a:gd name="connsiteX103" fmla="*/ 397415 w 527168"/>
              <a:gd name="connsiteY103" fmla="*/ 396082 h 525755"/>
              <a:gd name="connsiteX104" fmla="*/ 355139 w 527168"/>
              <a:gd name="connsiteY104" fmla="*/ 329469 h 525755"/>
              <a:gd name="connsiteX105" fmla="*/ 368736 w 527168"/>
              <a:gd name="connsiteY105" fmla="*/ 286394 h 525755"/>
              <a:gd name="connsiteX106" fmla="*/ 375757 w 527168"/>
              <a:gd name="connsiteY106" fmla="*/ 264405 h 525755"/>
              <a:gd name="connsiteX107" fmla="*/ 356465 w 527168"/>
              <a:gd name="connsiteY107" fmla="*/ 245485 h 525755"/>
              <a:gd name="connsiteX108" fmla="*/ 325533 w 527168"/>
              <a:gd name="connsiteY108" fmla="*/ 218984 h 525755"/>
              <a:gd name="connsiteX109" fmla="*/ 318359 w 527168"/>
              <a:gd name="connsiteY109" fmla="*/ 175284 h 525755"/>
              <a:gd name="connsiteX110" fmla="*/ 405193 w 527168"/>
              <a:gd name="connsiteY110" fmla="*/ 153782 h 525755"/>
              <a:gd name="connsiteX111" fmla="*/ 272079 w 527168"/>
              <a:gd name="connsiteY111" fmla="*/ 93466 h 525755"/>
              <a:gd name="connsiteX112" fmla="*/ 225870 w 527168"/>
              <a:gd name="connsiteY112" fmla="*/ 99586 h 525755"/>
              <a:gd name="connsiteX113" fmla="*/ 264439 w 527168"/>
              <a:gd name="connsiteY113" fmla="*/ 135732 h 525755"/>
              <a:gd name="connsiteX114" fmla="*/ 257635 w 527168"/>
              <a:gd name="connsiteY114" fmla="*/ 182093 h 525755"/>
              <a:gd name="connsiteX115" fmla="*/ 257236 w 527168"/>
              <a:gd name="connsiteY115" fmla="*/ 182546 h 525755"/>
              <a:gd name="connsiteX116" fmla="*/ 182955 w 527168"/>
              <a:gd name="connsiteY116" fmla="*/ 208614 h 525755"/>
              <a:gd name="connsiteX117" fmla="*/ 182406 w 527168"/>
              <a:gd name="connsiteY117" fmla="*/ 208515 h 525755"/>
              <a:gd name="connsiteX118" fmla="*/ 162808 w 527168"/>
              <a:gd name="connsiteY118" fmla="*/ 213866 h 525755"/>
              <a:gd name="connsiteX119" fmla="*/ 164461 w 527168"/>
              <a:gd name="connsiteY119" fmla="*/ 223506 h 525755"/>
              <a:gd name="connsiteX120" fmla="*/ 190418 w 527168"/>
              <a:gd name="connsiteY120" fmla="*/ 237018 h 525755"/>
              <a:gd name="connsiteX121" fmla="*/ 228238 w 527168"/>
              <a:gd name="connsiteY121" fmla="*/ 239935 h 525755"/>
              <a:gd name="connsiteX122" fmla="*/ 251550 w 527168"/>
              <a:gd name="connsiteY122" fmla="*/ 248191 h 525755"/>
              <a:gd name="connsiteX123" fmla="*/ 281939 w 527168"/>
              <a:gd name="connsiteY123" fmla="*/ 273395 h 525755"/>
              <a:gd name="connsiteX124" fmla="*/ 288834 w 527168"/>
              <a:gd name="connsiteY124" fmla="*/ 283783 h 525755"/>
              <a:gd name="connsiteX125" fmla="*/ 301109 w 527168"/>
              <a:gd name="connsiteY125" fmla="*/ 315610 h 525755"/>
              <a:gd name="connsiteX126" fmla="*/ 284874 w 527168"/>
              <a:gd name="connsiteY126" fmla="*/ 327569 h 525755"/>
              <a:gd name="connsiteX127" fmla="*/ 266586 w 527168"/>
              <a:gd name="connsiteY127" fmla="*/ 352211 h 525755"/>
              <a:gd name="connsiteX128" fmla="*/ 266391 w 527168"/>
              <a:gd name="connsiteY128" fmla="*/ 354050 h 525755"/>
              <a:gd name="connsiteX129" fmla="*/ 253055 w 527168"/>
              <a:gd name="connsiteY129" fmla="*/ 382187 h 525755"/>
              <a:gd name="connsiteX130" fmla="*/ 246321 w 527168"/>
              <a:gd name="connsiteY130" fmla="*/ 396612 h 525755"/>
              <a:gd name="connsiteX131" fmla="*/ 246233 w 527168"/>
              <a:gd name="connsiteY131" fmla="*/ 397008 h 525755"/>
              <a:gd name="connsiteX132" fmla="*/ 230152 w 527168"/>
              <a:gd name="connsiteY132" fmla="*/ 413217 h 525755"/>
              <a:gd name="connsiteX133" fmla="*/ 225720 w 527168"/>
              <a:gd name="connsiteY133" fmla="*/ 413776 h 525755"/>
              <a:gd name="connsiteX134" fmla="*/ 213291 w 527168"/>
              <a:gd name="connsiteY134" fmla="*/ 408244 h 525755"/>
              <a:gd name="connsiteX135" fmla="*/ 202913 w 527168"/>
              <a:gd name="connsiteY135" fmla="*/ 382129 h 525755"/>
              <a:gd name="connsiteX136" fmla="*/ 188006 w 527168"/>
              <a:gd name="connsiteY136" fmla="*/ 345923 h 525755"/>
              <a:gd name="connsiteX137" fmla="*/ 187810 w 527168"/>
              <a:gd name="connsiteY137" fmla="*/ 345679 h 525755"/>
              <a:gd name="connsiteX138" fmla="*/ 178222 w 527168"/>
              <a:gd name="connsiteY138" fmla="*/ 314129 h 525755"/>
              <a:gd name="connsiteX139" fmla="*/ 169502 w 527168"/>
              <a:gd name="connsiteY139" fmla="*/ 296652 h 525755"/>
              <a:gd name="connsiteX140" fmla="*/ 132662 w 527168"/>
              <a:gd name="connsiteY140" fmla="*/ 266956 h 525755"/>
              <a:gd name="connsiteX141" fmla="*/ 95887 w 527168"/>
              <a:gd name="connsiteY141" fmla="*/ 250898 h 525755"/>
              <a:gd name="connsiteX142" fmla="*/ 94766 w 527168"/>
              <a:gd name="connsiteY142" fmla="*/ 270780 h 525755"/>
              <a:gd name="connsiteX143" fmla="*/ 272078 w 527168"/>
              <a:gd name="connsiteY143" fmla="*/ 448092 h 525755"/>
              <a:gd name="connsiteX144" fmla="*/ 397415 w 527168"/>
              <a:gd name="connsiteY144" fmla="*/ 396082 h 52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527168" h="525755">
                <a:moveTo>
                  <a:pt x="380809" y="492336"/>
                </a:moveTo>
                <a:cubicBezTo>
                  <a:pt x="382698" y="496533"/>
                  <a:pt x="380829" y="501467"/>
                  <a:pt x="376630" y="503357"/>
                </a:cubicBezTo>
                <a:cubicBezTo>
                  <a:pt x="343623" y="518217"/>
                  <a:pt x="307857" y="525755"/>
                  <a:pt x="271985" y="525755"/>
                </a:cubicBezTo>
                <a:cubicBezTo>
                  <a:pt x="249849" y="525755"/>
                  <a:pt x="227677" y="522887"/>
                  <a:pt x="206075" y="517099"/>
                </a:cubicBezTo>
                <a:cubicBezTo>
                  <a:pt x="114680" y="492610"/>
                  <a:pt x="45081" y="419981"/>
                  <a:pt x="23759" y="328994"/>
                </a:cubicBezTo>
                <a:lnTo>
                  <a:pt x="15527" y="343054"/>
                </a:lnTo>
                <a:cubicBezTo>
                  <a:pt x="13977" y="345703"/>
                  <a:pt x="11190" y="347179"/>
                  <a:pt x="8327" y="347179"/>
                </a:cubicBezTo>
                <a:cubicBezTo>
                  <a:pt x="6897" y="347179"/>
                  <a:pt x="5448" y="346810"/>
                  <a:pt x="4125" y="346035"/>
                </a:cubicBezTo>
                <a:cubicBezTo>
                  <a:pt x="152" y="343709"/>
                  <a:pt x="-1182" y="338604"/>
                  <a:pt x="1144" y="334631"/>
                </a:cubicBezTo>
                <a:lnTo>
                  <a:pt x="20656" y="301307"/>
                </a:lnTo>
                <a:cubicBezTo>
                  <a:pt x="21869" y="299234"/>
                  <a:pt x="23920" y="297786"/>
                  <a:pt x="26278" y="297334"/>
                </a:cubicBezTo>
                <a:cubicBezTo>
                  <a:pt x="28636" y="296882"/>
                  <a:pt x="31078" y="297471"/>
                  <a:pt x="32973" y="298948"/>
                </a:cubicBezTo>
                <a:lnTo>
                  <a:pt x="63424" y="322696"/>
                </a:lnTo>
                <a:cubicBezTo>
                  <a:pt x="67052" y="325526"/>
                  <a:pt x="67700" y="330763"/>
                  <a:pt x="64871" y="334393"/>
                </a:cubicBezTo>
                <a:cubicBezTo>
                  <a:pt x="62039" y="338021"/>
                  <a:pt x="56804" y="338672"/>
                  <a:pt x="53172" y="335839"/>
                </a:cubicBezTo>
                <a:lnTo>
                  <a:pt x="40093" y="325638"/>
                </a:lnTo>
                <a:cubicBezTo>
                  <a:pt x="60146" y="410468"/>
                  <a:pt x="125120" y="478150"/>
                  <a:pt x="210390" y="500998"/>
                </a:cubicBezTo>
                <a:cubicBezTo>
                  <a:pt x="263301" y="515177"/>
                  <a:pt x="319908" y="510615"/>
                  <a:pt x="369789" y="488158"/>
                </a:cubicBezTo>
                <a:cubicBezTo>
                  <a:pt x="373991" y="486269"/>
                  <a:pt x="378920" y="488139"/>
                  <a:pt x="380809" y="492336"/>
                </a:cubicBezTo>
                <a:close/>
                <a:moveTo>
                  <a:pt x="25792" y="254137"/>
                </a:moveTo>
                <a:cubicBezTo>
                  <a:pt x="26081" y="254167"/>
                  <a:pt x="26370" y="254181"/>
                  <a:pt x="26654" y="254181"/>
                </a:cubicBezTo>
                <a:cubicBezTo>
                  <a:pt x="30875" y="254181"/>
                  <a:pt x="34493" y="250988"/>
                  <a:pt x="34935" y="246699"/>
                </a:cubicBezTo>
                <a:cubicBezTo>
                  <a:pt x="36238" y="234024"/>
                  <a:pt x="38566" y="221371"/>
                  <a:pt x="41857" y="209092"/>
                </a:cubicBezTo>
                <a:cubicBezTo>
                  <a:pt x="58334" y="147598"/>
                  <a:pt x="97773" y="96200"/>
                  <a:pt x="152908" y="64367"/>
                </a:cubicBezTo>
                <a:cubicBezTo>
                  <a:pt x="208042" y="32534"/>
                  <a:pt x="272271" y="24078"/>
                  <a:pt x="333766" y="40557"/>
                </a:cubicBezTo>
                <a:cubicBezTo>
                  <a:pt x="336011" y="41159"/>
                  <a:pt x="338256" y="41798"/>
                  <a:pt x="340495" y="42469"/>
                </a:cubicBezTo>
                <a:lnTo>
                  <a:pt x="325189" y="48669"/>
                </a:lnTo>
                <a:cubicBezTo>
                  <a:pt x="320921" y="50397"/>
                  <a:pt x="318865" y="55256"/>
                  <a:pt x="320592" y="59522"/>
                </a:cubicBezTo>
                <a:cubicBezTo>
                  <a:pt x="321906" y="62763"/>
                  <a:pt x="325026" y="64730"/>
                  <a:pt x="328320" y="64730"/>
                </a:cubicBezTo>
                <a:cubicBezTo>
                  <a:pt x="329362" y="64730"/>
                  <a:pt x="330422" y="64534"/>
                  <a:pt x="331446" y="64118"/>
                </a:cubicBezTo>
                <a:lnTo>
                  <a:pt x="367238" y="49621"/>
                </a:lnTo>
                <a:cubicBezTo>
                  <a:pt x="369465" y="48719"/>
                  <a:pt x="371194" y="46900"/>
                  <a:pt x="371983" y="44630"/>
                </a:cubicBezTo>
                <a:cubicBezTo>
                  <a:pt x="372771" y="42359"/>
                  <a:pt x="372541" y="39860"/>
                  <a:pt x="371353" y="37772"/>
                </a:cubicBezTo>
                <a:lnTo>
                  <a:pt x="352246" y="4213"/>
                </a:lnTo>
                <a:cubicBezTo>
                  <a:pt x="349970" y="213"/>
                  <a:pt x="344882" y="-1184"/>
                  <a:pt x="340880" y="1093"/>
                </a:cubicBezTo>
                <a:cubicBezTo>
                  <a:pt x="336880" y="3370"/>
                  <a:pt x="335483" y="8459"/>
                  <a:pt x="337761" y="12459"/>
                </a:cubicBezTo>
                <a:lnTo>
                  <a:pt x="345859" y="26685"/>
                </a:lnTo>
                <a:cubicBezTo>
                  <a:pt x="343270" y="25901"/>
                  <a:pt x="340676" y="25152"/>
                  <a:pt x="338079" y="24455"/>
                </a:cubicBezTo>
                <a:cubicBezTo>
                  <a:pt x="272284" y="6826"/>
                  <a:pt x="203562" y="15874"/>
                  <a:pt x="144573" y="49932"/>
                </a:cubicBezTo>
                <a:cubicBezTo>
                  <a:pt x="85583" y="83991"/>
                  <a:pt x="43387" y="138983"/>
                  <a:pt x="25756" y="204778"/>
                </a:cubicBezTo>
                <a:cubicBezTo>
                  <a:pt x="22238" y="217910"/>
                  <a:pt x="19747" y="231440"/>
                  <a:pt x="18354" y="244993"/>
                </a:cubicBezTo>
                <a:cubicBezTo>
                  <a:pt x="17882" y="249572"/>
                  <a:pt x="21213" y="253666"/>
                  <a:pt x="25792" y="254137"/>
                </a:cubicBezTo>
                <a:close/>
                <a:moveTo>
                  <a:pt x="518399" y="336782"/>
                </a:moveTo>
                <a:cubicBezTo>
                  <a:pt x="532051" y="285836"/>
                  <a:pt x="529728" y="232815"/>
                  <a:pt x="511684" y="183449"/>
                </a:cubicBezTo>
                <a:cubicBezTo>
                  <a:pt x="494046" y="135198"/>
                  <a:pt x="462790" y="93866"/>
                  <a:pt x="421294" y="63922"/>
                </a:cubicBezTo>
                <a:cubicBezTo>
                  <a:pt x="417560" y="61229"/>
                  <a:pt x="412352" y="62071"/>
                  <a:pt x="409659" y="65803"/>
                </a:cubicBezTo>
                <a:cubicBezTo>
                  <a:pt x="406965" y="69536"/>
                  <a:pt x="407808" y="74745"/>
                  <a:pt x="411540" y="77439"/>
                </a:cubicBezTo>
                <a:cubicBezTo>
                  <a:pt x="491281" y="134981"/>
                  <a:pt x="527755" y="237470"/>
                  <a:pt x="502298" y="332469"/>
                </a:cubicBezTo>
                <a:cubicBezTo>
                  <a:pt x="490721" y="375680"/>
                  <a:pt x="467798" y="413982"/>
                  <a:pt x="435585" y="444235"/>
                </a:cubicBezTo>
                <a:lnTo>
                  <a:pt x="437876" y="427826"/>
                </a:lnTo>
                <a:cubicBezTo>
                  <a:pt x="438512" y="423269"/>
                  <a:pt x="435334" y="419057"/>
                  <a:pt x="430775" y="418420"/>
                </a:cubicBezTo>
                <a:cubicBezTo>
                  <a:pt x="426212" y="417778"/>
                  <a:pt x="422005" y="420963"/>
                  <a:pt x="421368" y="425521"/>
                </a:cubicBezTo>
                <a:lnTo>
                  <a:pt x="416027" y="463766"/>
                </a:lnTo>
                <a:cubicBezTo>
                  <a:pt x="415695" y="466146"/>
                  <a:pt x="416405" y="468553"/>
                  <a:pt x="417976" y="470370"/>
                </a:cubicBezTo>
                <a:cubicBezTo>
                  <a:pt x="419548" y="472188"/>
                  <a:pt x="421827" y="473238"/>
                  <a:pt x="424230" y="473254"/>
                </a:cubicBezTo>
                <a:lnTo>
                  <a:pt x="462845" y="473490"/>
                </a:lnTo>
                <a:lnTo>
                  <a:pt x="462897" y="473490"/>
                </a:lnTo>
                <a:cubicBezTo>
                  <a:pt x="467477" y="473490"/>
                  <a:pt x="471203" y="469792"/>
                  <a:pt x="471231" y="465207"/>
                </a:cubicBezTo>
                <a:cubicBezTo>
                  <a:pt x="471258" y="460604"/>
                  <a:pt x="467550" y="456851"/>
                  <a:pt x="462947" y="456822"/>
                </a:cubicBezTo>
                <a:lnTo>
                  <a:pt x="446634" y="456722"/>
                </a:lnTo>
                <a:cubicBezTo>
                  <a:pt x="481303" y="424292"/>
                  <a:pt x="505966" y="383182"/>
                  <a:pt x="518399" y="336782"/>
                </a:cubicBezTo>
                <a:close/>
                <a:moveTo>
                  <a:pt x="466060" y="270778"/>
                </a:moveTo>
                <a:cubicBezTo>
                  <a:pt x="466060" y="377739"/>
                  <a:pt x="379041" y="464759"/>
                  <a:pt x="272079" y="464759"/>
                </a:cubicBezTo>
                <a:cubicBezTo>
                  <a:pt x="165118" y="464759"/>
                  <a:pt x="78098" y="377740"/>
                  <a:pt x="78098" y="270778"/>
                </a:cubicBezTo>
                <a:cubicBezTo>
                  <a:pt x="78098" y="163815"/>
                  <a:pt x="165117" y="76796"/>
                  <a:pt x="272078" y="76796"/>
                </a:cubicBezTo>
                <a:cubicBezTo>
                  <a:pt x="379040" y="76796"/>
                  <a:pt x="466060" y="163816"/>
                  <a:pt x="466060" y="270778"/>
                </a:cubicBezTo>
                <a:close/>
                <a:moveTo>
                  <a:pt x="408646" y="383743"/>
                </a:moveTo>
                <a:cubicBezTo>
                  <a:pt x="434082" y="353045"/>
                  <a:pt x="449391" y="313666"/>
                  <a:pt x="449391" y="270778"/>
                </a:cubicBezTo>
                <a:cubicBezTo>
                  <a:pt x="449391" y="234114"/>
                  <a:pt x="438206" y="200014"/>
                  <a:pt x="419068" y="171710"/>
                </a:cubicBezTo>
                <a:cubicBezTo>
                  <a:pt x="351776" y="164621"/>
                  <a:pt x="336280" y="177678"/>
                  <a:pt x="332736" y="183717"/>
                </a:cubicBezTo>
                <a:cubicBezTo>
                  <a:pt x="328037" y="191729"/>
                  <a:pt x="334688" y="203158"/>
                  <a:pt x="339070" y="209257"/>
                </a:cubicBezTo>
                <a:cubicBezTo>
                  <a:pt x="347863" y="221498"/>
                  <a:pt x="356400" y="226312"/>
                  <a:pt x="364654" y="230967"/>
                </a:cubicBezTo>
                <a:cubicBezTo>
                  <a:pt x="374364" y="236444"/>
                  <a:pt x="384404" y="242106"/>
                  <a:pt x="391102" y="257896"/>
                </a:cubicBezTo>
                <a:cubicBezTo>
                  <a:pt x="397685" y="273415"/>
                  <a:pt x="389633" y="285284"/>
                  <a:pt x="382528" y="295755"/>
                </a:cubicBezTo>
                <a:cubicBezTo>
                  <a:pt x="376067" y="305279"/>
                  <a:pt x="369962" y="314274"/>
                  <a:pt x="371666" y="327310"/>
                </a:cubicBezTo>
                <a:cubicBezTo>
                  <a:pt x="373636" y="342370"/>
                  <a:pt x="386072" y="361334"/>
                  <a:pt x="408646" y="383743"/>
                </a:cubicBezTo>
                <a:close/>
                <a:moveTo>
                  <a:pt x="98592" y="234096"/>
                </a:moveTo>
                <a:cubicBezTo>
                  <a:pt x="123359" y="233345"/>
                  <a:pt x="132929" y="243239"/>
                  <a:pt x="144651" y="255374"/>
                </a:cubicBezTo>
                <a:cubicBezTo>
                  <a:pt x="152502" y="263502"/>
                  <a:pt x="161403" y="272714"/>
                  <a:pt x="177845" y="282220"/>
                </a:cubicBezTo>
                <a:cubicBezTo>
                  <a:pt x="194711" y="291969"/>
                  <a:pt x="194810" y="304181"/>
                  <a:pt x="194890" y="313993"/>
                </a:cubicBezTo>
                <a:cubicBezTo>
                  <a:pt x="194950" y="321324"/>
                  <a:pt x="195002" y="327659"/>
                  <a:pt x="200913" y="335374"/>
                </a:cubicBezTo>
                <a:cubicBezTo>
                  <a:pt x="216074" y="353605"/>
                  <a:pt x="218023" y="368867"/>
                  <a:pt x="219447" y="380018"/>
                </a:cubicBezTo>
                <a:cubicBezTo>
                  <a:pt x="220526" y="388466"/>
                  <a:pt x="221216" y="392694"/>
                  <a:pt x="225097" y="396477"/>
                </a:cubicBezTo>
                <a:cubicBezTo>
                  <a:pt x="225220" y="396598"/>
                  <a:pt x="225340" y="396721"/>
                  <a:pt x="225456" y="396850"/>
                </a:cubicBezTo>
                <a:cubicBezTo>
                  <a:pt x="225613" y="397023"/>
                  <a:pt x="225722" y="397098"/>
                  <a:pt x="225749" y="397111"/>
                </a:cubicBezTo>
                <a:cubicBezTo>
                  <a:pt x="226597" y="397232"/>
                  <a:pt x="229345" y="395466"/>
                  <a:pt x="230025" y="393100"/>
                </a:cubicBezTo>
                <a:cubicBezTo>
                  <a:pt x="232567" y="380511"/>
                  <a:pt x="236279" y="375740"/>
                  <a:pt x="240858" y="370825"/>
                </a:cubicBezTo>
                <a:cubicBezTo>
                  <a:pt x="243991" y="367463"/>
                  <a:pt x="246954" y="364283"/>
                  <a:pt x="249918" y="351315"/>
                </a:cubicBezTo>
                <a:cubicBezTo>
                  <a:pt x="250181" y="320902"/>
                  <a:pt x="269495" y="314896"/>
                  <a:pt x="279922" y="311653"/>
                </a:cubicBezTo>
                <a:cubicBezTo>
                  <a:pt x="281598" y="311132"/>
                  <a:pt x="283750" y="310462"/>
                  <a:pt x="285014" y="309892"/>
                </a:cubicBezTo>
                <a:cubicBezTo>
                  <a:pt x="284529" y="308094"/>
                  <a:pt x="282647" y="303529"/>
                  <a:pt x="275394" y="293645"/>
                </a:cubicBezTo>
                <a:cubicBezTo>
                  <a:pt x="272563" y="289788"/>
                  <a:pt x="270160" y="285970"/>
                  <a:pt x="267834" y="282278"/>
                </a:cubicBezTo>
                <a:cubicBezTo>
                  <a:pt x="261077" y="271552"/>
                  <a:pt x="256917" y="265450"/>
                  <a:pt x="249957" y="264783"/>
                </a:cubicBezTo>
                <a:cubicBezTo>
                  <a:pt x="234321" y="263285"/>
                  <a:pt x="225742" y="257985"/>
                  <a:pt x="219477" y="254117"/>
                </a:cubicBezTo>
                <a:cubicBezTo>
                  <a:pt x="212319" y="249696"/>
                  <a:pt x="209049" y="247679"/>
                  <a:pt x="196433" y="252562"/>
                </a:cubicBezTo>
                <a:cubicBezTo>
                  <a:pt x="176226" y="260384"/>
                  <a:pt x="164586" y="255274"/>
                  <a:pt x="150304" y="232307"/>
                </a:cubicBezTo>
                <a:cubicBezTo>
                  <a:pt x="142112" y="219132"/>
                  <a:pt x="145830" y="209459"/>
                  <a:pt x="148776" y="204865"/>
                </a:cubicBezTo>
                <a:cubicBezTo>
                  <a:pt x="155053" y="195080"/>
                  <a:pt x="169114" y="190028"/>
                  <a:pt x="184602" y="191991"/>
                </a:cubicBezTo>
                <a:cubicBezTo>
                  <a:pt x="184879" y="192026"/>
                  <a:pt x="185334" y="192101"/>
                  <a:pt x="185952" y="192215"/>
                </a:cubicBezTo>
                <a:cubicBezTo>
                  <a:pt x="207379" y="196131"/>
                  <a:pt x="228312" y="188707"/>
                  <a:pt x="244922" y="171303"/>
                </a:cubicBezTo>
                <a:cubicBezTo>
                  <a:pt x="252249" y="162223"/>
                  <a:pt x="253695" y="152545"/>
                  <a:pt x="249220" y="142529"/>
                </a:cubicBezTo>
                <a:cubicBezTo>
                  <a:pt x="241881" y="126107"/>
                  <a:pt x="218913" y="110909"/>
                  <a:pt x="199224" y="109129"/>
                </a:cubicBezTo>
                <a:cubicBezTo>
                  <a:pt x="148460" y="132101"/>
                  <a:pt x="110374" y="178306"/>
                  <a:pt x="98592" y="234096"/>
                </a:cubicBezTo>
                <a:close/>
                <a:moveTo>
                  <a:pt x="397415" y="396082"/>
                </a:moveTo>
                <a:cubicBezTo>
                  <a:pt x="371499" y="370463"/>
                  <a:pt x="357643" y="348621"/>
                  <a:pt x="355139" y="329469"/>
                </a:cubicBezTo>
                <a:cubicBezTo>
                  <a:pt x="352613" y="310154"/>
                  <a:pt x="361553" y="296980"/>
                  <a:pt x="368736" y="286394"/>
                </a:cubicBezTo>
                <a:cubicBezTo>
                  <a:pt x="375347" y="276651"/>
                  <a:pt x="378661" y="271249"/>
                  <a:pt x="375757" y="264405"/>
                </a:cubicBezTo>
                <a:cubicBezTo>
                  <a:pt x="371275" y="253838"/>
                  <a:pt x="365384" y="250515"/>
                  <a:pt x="356465" y="245485"/>
                </a:cubicBezTo>
                <a:cubicBezTo>
                  <a:pt x="347558" y="240461"/>
                  <a:pt x="336473" y="234208"/>
                  <a:pt x="325533" y="218984"/>
                </a:cubicBezTo>
                <a:cubicBezTo>
                  <a:pt x="313887" y="202773"/>
                  <a:pt x="311339" y="187255"/>
                  <a:pt x="318359" y="175284"/>
                </a:cubicBezTo>
                <a:cubicBezTo>
                  <a:pt x="328613" y="157799"/>
                  <a:pt x="357796" y="150594"/>
                  <a:pt x="405193" y="153782"/>
                </a:cubicBezTo>
                <a:cubicBezTo>
                  <a:pt x="372675" y="116827"/>
                  <a:pt x="325057" y="93466"/>
                  <a:pt x="272079" y="93466"/>
                </a:cubicBezTo>
                <a:cubicBezTo>
                  <a:pt x="256098" y="93466"/>
                  <a:pt x="240609" y="95604"/>
                  <a:pt x="225870" y="99586"/>
                </a:cubicBezTo>
                <a:cubicBezTo>
                  <a:pt x="242830" y="107467"/>
                  <a:pt x="257810" y="120897"/>
                  <a:pt x="264439" y="135732"/>
                </a:cubicBezTo>
                <a:cubicBezTo>
                  <a:pt x="271534" y="151605"/>
                  <a:pt x="269117" y="168070"/>
                  <a:pt x="257635" y="182093"/>
                </a:cubicBezTo>
                <a:cubicBezTo>
                  <a:pt x="257508" y="182248"/>
                  <a:pt x="257375" y="182399"/>
                  <a:pt x="257236" y="182546"/>
                </a:cubicBezTo>
                <a:cubicBezTo>
                  <a:pt x="236586" y="204340"/>
                  <a:pt x="210199" y="213597"/>
                  <a:pt x="182955" y="208614"/>
                </a:cubicBezTo>
                <a:cubicBezTo>
                  <a:pt x="182723" y="208571"/>
                  <a:pt x="182541" y="208537"/>
                  <a:pt x="182406" y="208515"/>
                </a:cubicBezTo>
                <a:cubicBezTo>
                  <a:pt x="172728" y="207291"/>
                  <a:pt x="165062" y="210353"/>
                  <a:pt x="162808" y="213866"/>
                </a:cubicBezTo>
                <a:cubicBezTo>
                  <a:pt x="161345" y="216147"/>
                  <a:pt x="161902" y="219390"/>
                  <a:pt x="164461" y="223506"/>
                </a:cubicBezTo>
                <a:cubicBezTo>
                  <a:pt x="176269" y="242496"/>
                  <a:pt x="180412" y="240891"/>
                  <a:pt x="190418" y="237018"/>
                </a:cubicBezTo>
                <a:cubicBezTo>
                  <a:pt x="209304" y="229707"/>
                  <a:pt x="218004" y="233617"/>
                  <a:pt x="228238" y="239935"/>
                </a:cubicBezTo>
                <a:cubicBezTo>
                  <a:pt x="233912" y="243440"/>
                  <a:pt x="239778" y="247063"/>
                  <a:pt x="251550" y="248191"/>
                </a:cubicBezTo>
                <a:cubicBezTo>
                  <a:pt x="266997" y="249672"/>
                  <a:pt x="274594" y="261733"/>
                  <a:pt x="281939" y="273395"/>
                </a:cubicBezTo>
                <a:cubicBezTo>
                  <a:pt x="284110" y="276841"/>
                  <a:pt x="286355" y="280405"/>
                  <a:pt x="288834" y="283783"/>
                </a:cubicBezTo>
                <a:cubicBezTo>
                  <a:pt x="300138" y="299185"/>
                  <a:pt x="303578" y="308109"/>
                  <a:pt x="301109" y="315610"/>
                </a:cubicBezTo>
                <a:cubicBezTo>
                  <a:pt x="298574" y="323308"/>
                  <a:pt x="290977" y="325671"/>
                  <a:pt x="284874" y="327569"/>
                </a:cubicBezTo>
                <a:cubicBezTo>
                  <a:pt x="275015" y="330636"/>
                  <a:pt x="266500" y="333284"/>
                  <a:pt x="266586" y="352211"/>
                </a:cubicBezTo>
                <a:cubicBezTo>
                  <a:pt x="266590" y="352829"/>
                  <a:pt x="266523" y="353445"/>
                  <a:pt x="266391" y="354050"/>
                </a:cubicBezTo>
                <a:cubicBezTo>
                  <a:pt x="262681" y="370818"/>
                  <a:pt x="258156" y="376714"/>
                  <a:pt x="253055" y="382187"/>
                </a:cubicBezTo>
                <a:cubicBezTo>
                  <a:pt x="250098" y="385361"/>
                  <a:pt x="248144" y="387458"/>
                  <a:pt x="246321" y="396612"/>
                </a:cubicBezTo>
                <a:cubicBezTo>
                  <a:pt x="246295" y="396744"/>
                  <a:pt x="246265" y="396877"/>
                  <a:pt x="246233" y="397008"/>
                </a:cubicBezTo>
                <a:cubicBezTo>
                  <a:pt x="244317" y="404660"/>
                  <a:pt x="237705" y="411325"/>
                  <a:pt x="230152" y="413217"/>
                </a:cubicBezTo>
                <a:cubicBezTo>
                  <a:pt x="228657" y="413591"/>
                  <a:pt x="227173" y="413776"/>
                  <a:pt x="225720" y="413776"/>
                </a:cubicBezTo>
                <a:cubicBezTo>
                  <a:pt x="221034" y="413776"/>
                  <a:pt x="216666" y="411864"/>
                  <a:pt x="213291" y="408244"/>
                </a:cubicBezTo>
                <a:cubicBezTo>
                  <a:pt x="205230" y="400274"/>
                  <a:pt x="204053" y="391051"/>
                  <a:pt x="202913" y="382129"/>
                </a:cubicBezTo>
                <a:cubicBezTo>
                  <a:pt x="201617" y="371978"/>
                  <a:pt x="200148" y="360472"/>
                  <a:pt x="188006" y="345923"/>
                </a:cubicBezTo>
                <a:cubicBezTo>
                  <a:pt x="187939" y="345843"/>
                  <a:pt x="187874" y="345761"/>
                  <a:pt x="187810" y="345679"/>
                </a:cubicBezTo>
                <a:cubicBezTo>
                  <a:pt x="178379" y="333470"/>
                  <a:pt x="178288" y="322291"/>
                  <a:pt x="178222" y="314129"/>
                </a:cubicBezTo>
                <a:cubicBezTo>
                  <a:pt x="178150" y="305290"/>
                  <a:pt x="178120" y="301633"/>
                  <a:pt x="169502" y="296652"/>
                </a:cubicBezTo>
                <a:cubicBezTo>
                  <a:pt x="151037" y="285977"/>
                  <a:pt x="140849" y="275430"/>
                  <a:pt x="132662" y="266956"/>
                </a:cubicBezTo>
                <a:cubicBezTo>
                  <a:pt x="121388" y="255285"/>
                  <a:pt x="115687" y="249386"/>
                  <a:pt x="95887" y="250898"/>
                </a:cubicBezTo>
                <a:cubicBezTo>
                  <a:pt x="95156" y="257427"/>
                  <a:pt x="94766" y="264058"/>
                  <a:pt x="94766" y="270780"/>
                </a:cubicBezTo>
                <a:cubicBezTo>
                  <a:pt x="94766" y="368550"/>
                  <a:pt x="174308" y="448092"/>
                  <a:pt x="272078" y="448092"/>
                </a:cubicBezTo>
                <a:cubicBezTo>
                  <a:pt x="320972" y="448090"/>
                  <a:pt x="365307" y="428198"/>
                  <a:pt x="397415" y="3960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"/>
                  <a:lumOff val="90000"/>
                </a:schemeClr>
              </a:gs>
              <a:gs pos="96000">
                <a:schemeClr val="accent1">
                  <a:lumMod val="10000"/>
                  <a:lumOff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3" name="嘉.22"/>
          <p:cNvSpPr/>
          <p:nvPr/>
        </p:nvSpPr>
        <p:spPr>
          <a:xfrm>
            <a:off x="8585839" y="3355578"/>
            <a:ext cx="702671" cy="627729"/>
          </a:xfrm>
          <a:custGeom>
            <a:avLst/>
            <a:gdLst>
              <a:gd name="connsiteX0" fmla="*/ 691279 w 702671"/>
              <a:gd name="connsiteY0" fmla="*/ 265566 h 627729"/>
              <a:gd name="connsiteX1" fmla="*/ 588346 w 702671"/>
              <a:gd name="connsiteY1" fmla="*/ 59701 h 627729"/>
              <a:gd name="connsiteX2" fmla="*/ 491748 w 702671"/>
              <a:gd name="connsiteY2" fmla="*/ 0 h 627729"/>
              <a:gd name="connsiteX3" fmla="*/ 210942 w 702671"/>
              <a:gd name="connsiteY3" fmla="*/ 0 h 627729"/>
              <a:gd name="connsiteX4" fmla="*/ 114344 w 702671"/>
              <a:gd name="connsiteY4" fmla="*/ 59701 h 627729"/>
              <a:gd name="connsiteX5" fmla="*/ 11412 w 702671"/>
              <a:gd name="connsiteY5" fmla="*/ 265566 h 627729"/>
              <a:gd name="connsiteX6" fmla="*/ 11412 w 702671"/>
              <a:gd name="connsiteY6" fmla="*/ 362164 h 627729"/>
              <a:gd name="connsiteX7" fmla="*/ 114344 w 702671"/>
              <a:gd name="connsiteY7" fmla="*/ 568028 h 627729"/>
              <a:gd name="connsiteX8" fmla="*/ 210942 w 702671"/>
              <a:gd name="connsiteY8" fmla="*/ 627729 h 627729"/>
              <a:gd name="connsiteX9" fmla="*/ 491748 w 702671"/>
              <a:gd name="connsiteY9" fmla="*/ 627729 h 627729"/>
              <a:gd name="connsiteX10" fmla="*/ 588346 w 702671"/>
              <a:gd name="connsiteY10" fmla="*/ 568028 h 627729"/>
              <a:gd name="connsiteX11" fmla="*/ 691278 w 702671"/>
              <a:gd name="connsiteY11" fmla="*/ 362164 h 627729"/>
              <a:gd name="connsiteX12" fmla="*/ 691279 w 702671"/>
              <a:gd name="connsiteY12" fmla="*/ 265566 h 6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671" h="627729">
                <a:moveTo>
                  <a:pt x="691279" y="265566"/>
                </a:moveTo>
                <a:lnTo>
                  <a:pt x="588346" y="59701"/>
                </a:lnTo>
                <a:cubicBezTo>
                  <a:pt x="570048" y="23104"/>
                  <a:pt x="532664" y="0"/>
                  <a:pt x="491748" y="0"/>
                </a:cubicBezTo>
                <a:lnTo>
                  <a:pt x="210942" y="0"/>
                </a:lnTo>
                <a:cubicBezTo>
                  <a:pt x="170026" y="0"/>
                  <a:pt x="132642" y="23104"/>
                  <a:pt x="114344" y="59701"/>
                </a:cubicBezTo>
                <a:lnTo>
                  <a:pt x="11412" y="265566"/>
                </a:lnTo>
                <a:cubicBezTo>
                  <a:pt x="-3803" y="295995"/>
                  <a:pt x="-3803" y="331736"/>
                  <a:pt x="11412" y="362164"/>
                </a:cubicBezTo>
                <a:lnTo>
                  <a:pt x="114344" y="568028"/>
                </a:lnTo>
                <a:cubicBezTo>
                  <a:pt x="132642" y="604625"/>
                  <a:pt x="170026" y="627729"/>
                  <a:pt x="210942" y="627729"/>
                </a:cubicBezTo>
                <a:lnTo>
                  <a:pt x="491748" y="627729"/>
                </a:lnTo>
                <a:cubicBezTo>
                  <a:pt x="532664" y="627729"/>
                  <a:pt x="570048" y="604625"/>
                  <a:pt x="588346" y="568028"/>
                </a:cubicBezTo>
                <a:lnTo>
                  <a:pt x="691278" y="362164"/>
                </a:lnTo>
                <a:cubicBezTo>
                  <a:pt x="706468" y="331784"/>
                  <a:pt x="706469" y="295946"/>
                  <a:pt x="691279" y="265566"/>
                </a:cubicBezTo>
              </a:path>
            </a:pathLst>
          </a:custGeom>
          <a:solidFill>
            <a:srgbClr val="1D68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9" name="嘉.23"/>
          <p:cNvSpPr/>
          <p:nvPr/>
        </p:nvSpPr>
        <p:spPr>
          <a:xfrm>
            <a:off x="8789570" y="3478933"/>
            <a:ext cx="295209" cy="381018"/>
          </a:xfrm>
          <a:custGeom>
            <a:avLst/>
            <a:gdLst>
              <a:gd name="connsiteX0" fmla="*/ 204214 w 408429"/>
              <a:gd name="connsiteY0" fmla="*/ 259642 h 527148"/>
              <a:gd name="connsiteX1" fmla="*/ 334035 w 408429"/>
              <a:gd name="connsiteY1" fmla="*/ 129821 h 527148"/>
              <a:gd name="connsiteX2" fmla="*/ 204214 w 408429"/>
              <a:gd name="connsiteY2" fmla="*/ 0 h 527148"/>
              <a:gd name="connsiteX3" fmla="*/ 74393 w 408429"/>
              <a:gd name="connsiteY3" fmla="*/ 129820 h 527148"/>
              <a:gd name="connsiteX4" fmla="*/ 204214 w 408429"/>
              <a:gd name="connsiteY4" fmla="*/ 259642 h 527148"/>
              <a:gd name="connsiteX5" fmla="*/ 293360 w 408429"/>
              <a:gd name="connsiteY5" fmla="*/ 199430 h 527148"/>
              <a:gd name="connsiteX6" fmla="*/ 272241 w 408429"/>
              <a:gd name="connsiteY6" fmla="*/ 166442 h 527148"/>
              <a:gd name="connsiteX7" fmla="*/ 278876 w 408429"/>
              <a:gd name="connsiteY7" fmla="*/ 147783 h 527148"/>
              <a:gd name="connsiteX8" fmla="*/ 284755 w 408429"/>
              <a:gd name="connsiteY8" fmla="*/ 120266 h 527148"/>
              <a:gd name="connsiteX9" fmla="*/ 266212 w 408429"/>
              <a:gd name="connsiteY9" fmla="*/ 101261 h 527148"/>
              <a:gd name="connsiteX10" fmla="*/ 250393 w 408429"/>
              <a:gd name="connsiteY10" fmla="*/ 87882 h 527148"/>
              <a:gd name="connsiteX11" fmla="*/ 246394 w 408429"/>
              <a:gd name="connsiteY11" fmla="*/ 74306 h 527148"/>
              <a:gd name="connsiteX12" fmla="*/ 298752 w 408429"/>
              <a:gd name="connsiteY12" fmla="*/ 67720 h 527148"/>
              <a:gd name="connsiteX13" fmla="*/ 317366 w 408429"/>
              <a:gd name="connsiteY13" fmla="*/ 129821 h 527148"/>
              <a:gd name="connsiteX14" fmla="*/ 293360 w 408429"/>
              <a:gd name="connsiteY14" fmla="*/ 199430 h 527148"/>
              <a:gd name="connsiteX15" fmla="*/ 157029 w 408429"/>
              <a:gd name="connsiteY15" fmla="*/ 26989 h 527148"/>
              <a:gd name="connsiteX16" fmla="*/ 186626 w 408429"/>
              <a:gd name="connsiteY16" fmla="*/ 47072 h 527148"/>
              <a:gd name="connsiteX17" fmla="*/ 184277 w 408429"/>
              <a:gd name="connsiteY17" fmla="*/ 62823 h 527148"/>
              <a:gd name="connsiteX18" fmla="*/ 148372 w 408429"/>
              <a:gd name="connsiteY18" fmla="*/ 75576 h 527148"/>
              <a:gd name="connsiteX19" fmla="*/ 147332 w 408429"/>
              <a:gd name="connsiteY19" fmla="*/ 75405 h 527148"/>
              <a:gd name="connsiteX20" fmla="*/ 121101 w 408429"/>
              <a:gd name="connsiteY20" fmla="*/ 85134 h 527148"/>
              <a:gd name="connsiteX21" fmla="*/ 122079 w 408429"/>
              <a:gd name="connsiteY21" fmla="*/ 106166 h 527148"/>
              <a:gd name="connsiteX22" fmla="*/ 155752 w 408429"/>
              <a:gd name="connsiteY22" fmla="*/ 120587 h 527148"/>
              <a:gd name="connsiteX23" fmla="*/ 168278 w 408429"/>
              <a:gd name="connsiteY23" fmla="*/ 121368 h 527148"/>
              <a:gd name="connsiteX24" fmla="*/ 189463 w 408429"/>
              <a:gd name="connsiteY24" fmla="*/ 128766 h 527148"/>
              <a:gd name="connsiteX25" fmla="*/ 198997 w 408429"/>
              <a:gd name="connsiteY25" fmla="*/ 138881 h 527148"/>
              <a:gd name="connsiteX26" fmla="*/ 204060 w 408429"/>
              <a:gd name="connsiteY26" fmla="*/ 146489 h 527148"/>
              <a:gd name="connsiteX27" fmla="*/ 208807 w 408429"/>
              <a:gd name="connsiteY27" fmla="*/ 153719 h 527148"/>
              <a:gd name="connsiteX28" fmla="*/ 208490 w 408429"/>
              <a:gd name="connsiteY28" fmla="*/ 153818 h 527148"/>
              <a:gd name="connsiteX29" fmla="*/ 186835 w 408429"/>
              <a:gd name="connsiteY29" fmla="*/ 182180 h 527148"/>
              <a:gd name="connsiteX30" fmla="*/ 181676 w 408429"/>
              <a:gd name="connsiteY30" fmla="*/ 193327 h 527148"/>
              <a:gd name="connsiteX31" fmla="*/ 174120 w 408429"/>
              <a:gd name="connsiteY31" fmla="*/ 208117 h 527148"/>
              <a:gd name="connsiteX32" fmla="*/ 172628 w 408429"/>
              <a:gd name="connsiteY32" fmla="*/ 200941 h 527148"/>
              <a:gd name="connsiteX33" fmla="*/ 159894 w 408429"/>
              <a:gd name="connsiteY33" fmla="*/ 170295 h 527148"/>
              <a:gd name="connsiteX34" fmla="*/ 156579 w 408429"/>
              <a:gd name="connsiteY34" fmla="*/ 158076 h 527148"/>
              <a:gd name="connsiteX35" fmla="*/ 143987 w 408429"/>
              <a:gd name="connsiteY35" fmla="*/ 134815 h 527148"/>
              <a:gd name="connsiteX36" fmla="*/ 122895 w 408429"/>
              <a:gd name="connsiteY36" fmla="*/ 117739 h 527148"/>
              <a:gd name="connsiteX37" fmla="*/ 94291 w 408429"/>
              <a:gd name="connsiteY37" fmla="*/ 102949 h 527148"/>
              <a:gd name="connsiteX38" fmla="*/ 157029 w 408429"/>
              <a:gd name="connsiteY38" fmla="*/ 26989 h 527148"/>
              <a:gd name="connsiteX39" fmla="*/ 91534 w 408429"/>
              <a:gd name="connsiteY39" fmla="*/ 119545 h 527148"/>
              <a:gd name="connsiteX40" fmla="*/ 110909 w 408429"/>
              <a:gd name="connsiteY40" fmla="*/ 129321 h 527148"/>
              <a:gd name="connsiteX41" fmla="*/ 135648 w 408429"/>
              <a:gd name="connsiteY41" fmla="*/ 149246 h 527148"/>
              <a:gd name="connsiteX42" fmla="*/ 139915 w 408429"/>
              <a:gd name="connsiteY42" fmla="*/ 158212 h 527148"/>
              <a:gd name="connsiteX43" fmla="*/ 146791 w 408429"/>
              <a:gd name="connsiteY43" fmla="*/ 180596 h 527148"/>
              <a:gd name="connsiteX44" fmla="*/ 146986 w 408429"/>
              <a:gd name="connsiteY44" fmla="*/ 180839 h 527148"/>
              <a:gd name="connsiteX45" fmla="*/ 156096 w 408429"/>
              <a:gd name="connsiteY45" fmla="*/ 203052 h 527148"/>
              <a:gd name="connsiteX46" fmla="*/ 163678 w 408429"/>
              <a:gd name="connsiteY46" fmla="*/ 221785 h 527148"/>
              <a:gd name="connsiteX47" fmla="*/ 173926 w 408429"/>
              <a:gd name="connsiteY47" fmla="*/ 226268 h 527148"/>
              <a:gd name="connsiteX48" fmla="*/ 177477 w 408429"/>
              <a:gd name="connsiteY48" fmla="*/ 225825 h 527148"/>
              <a:gd name="connsiteX49" fmla="*/ 190094 w 408429"/>
              <a:gd name="connsiteY49" fmla="*/ 213124 h 527148"/>
              <a:gd name="connsiteX50" fmla="*/ 190182 w 408429"/>
              <a:gd name="connsiteY50" fmla="*/ 212728 h 527148"/>
              <a:gd name="connsiteX51" fmla="*/ 193871 w 408429"/>
              <a:gd name="connsiteY51" fmla="*/ 204689 h 527148"/>
              <a:gd name="connsiteX52" fmla="*/ 203304 w 408429"/>
              <a:gd name="connsiteY52" fmla="*/ 184934 h 527148"/>
              <a:gd name="connsiteX53" fmla="*/ 203500 w 408429"/>
              <a:gd name="connsiteY53" fmla="*/ 183096 h 527148"/>
              <a:gd name="connsiteX54" fmla="*/ 213443 w 408429"/>
              <a:gd name="connsiteY54" fmla="*/ 169734 h 527148"/>
              <a:gd name="connsiteX55" fmla="*/ 225946 w 408429"/>
              <a:gd name="connsiteY55" fmla="*/ 160058 h 527148"/>
              <a:gd name="connsiteX56" fmla="*/ 217499 w 408429"/>
              <a:gd name="connsiteY56" fmla="*/ 136625 h 527148"/>
              <a:gd name="connsiteX57" fmla="*/ 213102 w 408429"/>
              <a:gd name="connsiteY57" fmla="*/ 129996 h 527148"/>
              <a:gd name="connsiteX58" fmla="*/ 191054 w 408429"/>
              <a:gd name="connsiteY58" fmla="*/ 112172 h 527148"/>
              <a:gd name="connsiteX59" fmla="*/ 177037 w 408429"/>
              <a:gd name="connsiteY59" fmla="*/ 107186 h 527148"/>
              <a:gd name="connsiteX60" fmla="*/ 149736 w 408429"/>
              <a:gd name="connsiteY60" fmla="*/ 105041 h 527148"/>
              <a:gd name="connsiteX61" fmla="*/ 136235 w 408429"/>
              <a:gd name="connsiteY61" fmla="*/ 97364 h 527148"/>
              <a:gd name="connsiteX62" fmla="*/ 135131 w 408429"/>
              <a:gd name="connsiteY62" fmla="*/ 94132 h 527148"/>
              <a:gd name="connsiteX63" fmla="*/ 145123 w 408429"/>
              <a:gd name="connsiteY63" fmla="*/ 91927 h 527148"/>
              <a:gd name="connsiteX64" fmla="*/ 145371 w 408429"/>
              <a:gd name="connsiteY64" fmla="*/ 91972 h 527148"/>
              <a:gd name="connsiteX65" fmla="*/ 196591 w 408429"/>
              <a:gd name="connsiteY65" fmla="*/ 74062 h 527148"/>
              <a:gd name="connsiteX66" fmla="*/ 196990 w 408429"/>
              <a:gd name="connsiteY66" fmla="*/ 73609 h 527148"/>
              <a:gd name="connsiteX67" fmla="*/ 201843 w 408429"/>
              <a:gd name="connsiteY67" fmla="*/ 40270 h 527148"/>
              <a:gd name="connsiteX68" fmla="*/ 182079 w 408429"/>
              <a:gd name="connsiteY68" fmla="*/ 18847 h 527148"/>
              <a:gd name="connsiteX69" fmla="*/ 204214 w 408429"/>
              <a:gd name="connsiteY69" fmla="*/ 16669 h 527148"/>
              <a:gd name="connsiteX70" fmla="*/ 284335 w 408429"/>
              <a:gd name="connsiteY70" fmla="*/ 49999 h 527148"/>
              <a:gd name="connsiteX71" fmla="*/ 232016 w 408429"/>
              <a:gd name="connsiteY71" fmla="*/ 65874 h 527148"/>
              <a:gd name="connsiteX72" fmla="*/ 236856 w 408429"/>
              <a:gd name="connsiteY72" fmla="*/ 97608 h 527148"/>
              <a:gd name="connsiteX73" fmla="*/ 258021 w 408429"/>
              <a:gd name="connsiteY73" fmla="*/ 115778 h 527148"/>
              <a:gd name="connsiteX74" fmla="*/ 269410 w 408429"/>
              <a:gd name="connsiteY74" fmla="*/ 126775 h 527148"/>
              <a:gd name="connsiteX75" fmla="*/ 265084 w 408429"/>
              <a:gd name="connsiteY75" fmla="*/ 138425 h 527148"/>
              <a:gd name="connsiteX76" fmla="*/ 255714 w 408429"/>
              <a:gd name="connsiteY76" fmla="*/ 168603 h 527148"/>
              <a:gd name="connsiteX77" fmla="*/ 282139 w 408429"/>
              <a:gd name="connsiteY77" fmla="*/ 211791 h 527148"/>
              <a:gd name="connsiteX78" fmla="*/ 204214 w 408429"/>
              <a:gd name="connsiteY78" fmla="*/ 242974 h 527148"/>
              <a:gd name="connsiteX79" fmla="*/ 91063 w 408429"/>
              <a:gd name="connsiteY79" fmla="*/ 129822 h 527148"/>
              <a:gd name="connsiteX80" fmla="*/ 91534 w 408429"/>
              <a:gd name="connsiteY80" fmla="*/ 119545 h 527148"/>
              <a:gd name="connsiteX81" fmla="*/ 408267 w 408429"/>
              <a:gd name="connsiteY81" fmla="*/ 427352 h 527148"/>
              <a:gd name="connsiteX82" fmla="*/ 377630 w 408429"/>
              <a:gd name="connsiteY82" fmla="*/ 273565 h 527148"/>
              <a:gd name="connsiteX83" fmla="*/ 374085 w 408429"/>
              <a:gd name="connsiteY83" fmla="*/ 268262 h 527148"/>
              <a:gd name="connsiteX84" fmla="*/ 367829 w 408429"/>
              <a:gd name="connsiteY84" fmla="*/ 267020 h 527148"/>
              <a:gd name="connsiteX85" fmla="*/ 317999 w 408429"/>
              <a:gd name="connsiteY85" fmla="*/ 276946 h 527148"/>
              <a:gd name="connsiteX86" fmla="*/ 311454 w 408429"/>
              <a:gd name="connsiteY86" fmla="*/ 286748 h 527148"/>
              <a:gd name="connsiteX87" fmla="*/ 312837 w 408429"/>
              <a:gd name="connsiteY87" fmla="*/ 293691 h 527148"/>
              <a:gd name="connsiteX88" fmla="*/ 236409 w 408429"/>
              <a:gd name="connsiteY88" fmla="*/ 275885 h 527148"/>
              <a:gd name="connsiteX89" fmla="*/ 185835 w 408429"/>
              <a:gd name="connsiteY89" fmla="*/ 274892 h 527148"/>
              <a:gd name="connsiteX90" fmla="*/ 171899 w 408429"/>
              <a:gd name="connsiteY90" fmla="*/ 286528 h 527148"/>
              <a:gd name="connsiteX91" fmla="*/ 97008 w 408429"/>
              <a:gd name="connsiteY91" fmla="*/ 286528 h 527148"/>
              <a:gd name="connsiteX92" fmla="*/ 95733 w 408429"/>
              <a:gd name="connsiteY92" fmla="*/ 280491 h 527148"/>
              <a:gd name="connsiteX93" fmla="*/ 90430 w 408429"/>
              <a:gd name="connsiteY93" fmla="*/ 276946 h 527148"/>
              <a:gd name="connsiteX94" fmla="*/ 40601 w 408429"/>
              <a:gd name="connsiteY94" fmla="*/ 267020 h 527148"/>
              <a:gd name="connsiteX95" fmla="*/ 30799 w 408429"/>
              <a:gd name="connsiteY95" fmla="*/ 273564 h 527148"/>
              <a:gd name="connsiteX96" fmla="*/ 161 w 408429"/>
              <a:gd name="connsiteY96" fmla="*/ 427352 h 527148"/>
              <a:gd name="connsiteX97" fmla="*/ 1403 w 408429"/>
              <a:gd name="connsiteY97" fmla="*/ 433609 h 527148"/>
              <a:gd name="connsiteX98" fmla="*/ 6705 w 408429"/>
              <a:gd name="connsiteY98" fmla="*/ 437155 h 527148"/>
              <a:gd name="connsiteX99" fmla="*/ 56535 w 408429"/>
              <a:gd name="connsiteY99" fmla="*/ 447081 h 527148"/>
              <a:gd name="connsiteX100" fmla="*/ 58172 w 408429"/>
              <a:gd name="connsiteY100" fmla="*/ 447242 h 527148"/>
              <a:gd name="connsiteX101" fmla="*/ 66337 w 408429"/>
              <a:gd name="connsiteY101" fmla="*/ 440535 h 527148"/>
              <a:gd name="connsiteX102" fmla="*/ 67158 w 408429"/>
              <a:gd name="connsiteY102" fmla="*/ 436414 h 527148"/>
              <a:gd name="connsiteX103" fmla="*/ 149479 w 408429"/>
              <a:gd name="connsiteY103" fmla="*/ 518735 h 527148"/>
              <a:gd name="connsiteX104" fmla="*/ 169852 w 408429"/>
              <a:gd name="connsiteY104" fmla="*/ 527148 h 527148"/>
              <a:gd name="connsiteX105" fmla="*/ 169853 w 408429"/>
              <a:gd name="connsiteY105" fmla="*/ 527148 h 527148"/>
              <a:gd name="connsiteX106" fmla="*/ 190224 w 408429"/>
              <a:gd name="connsiteY106" fmla="*/ 518735 h 527148"/>
              <a:gd name="connsiteX107" fmla="*/ 196916 w 408429"/>
              <a:gd name="connsiteY107" fmla="*/ 508252 h 527148"/>
              <a:gd name="connsiteX108" fmla="*/ 206315 w 408429"/>
              <a:gd name="connsiteY108" fmla="*/ 517651 h 527148"/>
              <a:gd name="connsiteX109" fmla="*/ 226688 w 408429"/>
              <a:gd name="connsiteY109" fmla="*/ 526064 h 527148"/>
              <a:gd name="connsiteX110" fmla="*/ 247060 w 408429"/>
              <a:gd name="connsiteY110" fmla="*/ 517650 h 527148"/>
              <a:gd name="connsiteX111" fmla="*/ 253834 w 408429"/>
              <a:gd name="connsiteY111" fmla="*/ 506923 h 527148"/>
              <a:gd name="connsiteX112" fmla="*/ 271443 w 408429"/>
              <a:gd name="connsiteY112" fmla="*/ 512901 h 527148"/>
              <a:gd name="connsiteX113" fmla="*/ 291816 w 408429"/>
              <a:gd name="connsiteY113" fmla="*/ 504486 h 527148"/>
              <a:gd name="connsiteX114" fmla="*/ 300239 w 408429"/>
              <a:gd name="connsiteY114" fmla="*/ 483942 h 527148"/>
              <a:gd name="connsiteX115" fmla="*/ 300401 w 408429"/>
              <a:gd name="connsiteY115" fmla="*/ 483943 h 527148"/>
              <a:gd name="connsiteX116" fmla="*/ 320775 w 408429"/>
              <a:gd name="connsiteY116" fmla="*/ 475528 h 527148"/>
              <a:gd name="connsiteX117" fmla="*/ 328186 w 408429"/>
              <a:gd name="connsiteY117" fmla="*/ 447691 h 527148"/>
              <a:gd name="connsiteX118" fmla="*/ 340970 w 408429"/>
              <a:gd name="connsiteY118" fmla="*/ 434908 h 527148"/>
              <a:gd name="connsiteX119" fmla="*/ 342091 w 408429"/>
              <a:gd name="connsiteY119" fmla="*/ 440534 h 527148"/>
              <a:gd name="connsiteX120" fmla="*/ 345636 w 408429"/>
              <a:gd name="connsiteY120" fmla="*/ 445838 h 527148"/>
              <a:gd name="connsiteX121" fmla="*/ 350264 w 408429"/>
              <a:gd name="connsiteY121" fmla="*/ 447241 h 527148"/>
              <a:gd name="connsiteX122" fmla="*/ 351892 w 408429"/>
              <a:gd name="connsiteY122" fmla="*/ 447081 h 527148"/>
              <a:gd name="connsiteX123" fmla="*/ 401721 w 408429"/>
              <a:gd name="connsiteY123" fmla="*/ 437155 h 527148"/>
              <a:gd name="connsiteX124" fmla="*/ 408267 w 408429"/>
              <a:gd name="connsiteY124" fmla="*/ 427352 h 527148"/>
              <a:gd name="connsiteX125" fmla="*/ 18137 w 408429"/>
              <a:gd name="connsiteY125" fmla="*/ 422435 h 527148"/>
              <a:gd name="connsiteX126" fmla="*/ 45518 w 408429"/>
              <a:gd name="connsiteY126" fmla="*/ 284995 h 527148"/>
              <a:gd name="connsiteX127" fmla="*/ 78999 w 408429"/>
              <a:gd name="connsiteY127" fmla="*/ 291665 h 527148"/>
              <a:gd name="connsiteX128" fmla="*/ 51618 w 408429"/>
              <a:gd name="connsiteY128" fmla="*/ 429106 h 527148"/>
              <a:gd name="connsiteX129" fmla="*/ 308988 w 408429"/>
              <a:gd name="connsiteY129" fmla="*/ 463742 h 527148"/>
              <a:gd name="connsiteX130" fmla="*/ 300400 w 408429"/>
              <a:gd name="connsiteY130" fmla="*/ 467276 h 527148"/>
              <a:gd name="connsiteX131" fmla="*/ 291816 w 408429"/>
              <a:gd name="connsiteY131" fmla="*/ 463743 h 527148"/>
              <a:gd name="connsiteX132" fmla="*/ 230846 w 408429"/>
              <a:gd name="connsiteY132" fmla="*/ 402774 h 527148"/>
              <a:gd name="connsiteX133" fmla="*/ 219059 w 408429"/>
              <a:gd name="connsiteY133" fmla="*/ 402774 h 527148"/>
              <a:gd name="connsiteX134" fmla="*/ 219059 w 408429"/>
              <a:gd name="connsiteY134" fmla="*/ 414561 h 527148"/>
              <a:gd name="connsiteX135" fmla="*/ 280029 w 408429"/>
              <a:gd name="connsiteY135" fmla="*/ 475530 h 527148"/>
              <a:gd name="connsiteX136" fmla="*/ 280040 w 408429"/>
              <a:gd name="connsiteY136" fmla="*/ 475540 h 527148"/>
              <a:gd name="connsiteX137" fmla="*/ 280031 w 408429"/>
              <a:gd name="connsiteY137" fmla="*/ 492701 h 527148"/>
              <a:gd name="connsiteX138" fmla="*/ 271444 w 408429"/>
              <a:gd name="connsiteY138" fmla="*/ 496235 h 527148"/>
              <a:gd name="connsiteX139" fmla="*/ 262858 w 408429"/>
              <a:gd name="connsiteY139" fmla="*/ 492702 h 527148"/>
              <a:gd name="connsiteX140" fmla="*/ 198434 w 408429"/>
              <a:gd name="connsiteY140" fmla="*/ 428276 h 527148"/>
              <a:gd name="connsiteX141" fmla="*/ 186647 w 408429"/>
              <a:gd name="connsiteY141" fmla="*/ 428276 h 527148"/>
              <a:gd name="connsiteX142" fmla="*/ 186647 w 408429"/>
              <a:gd name="connsiteY142" fmla="*/ 440063 h 527148"/>
              <a:gd name="connsiteX143" fmla="*/ 235265 w 408429"/>
              <a:gd name="connsiteY143" fmla="*/ 488682 h 527148"/>
              <a:gd name="connsiteX144" fmla="*/ 235275 w 408429"/>
              <a:gd name="connsiteY144" fmla="*/ 488692 h 527148"/>
              <a:gd name="connsiteX145" fmla="*/ 235275 w 408429"/>
              <a:gd name="connsiteY145" fmla="*/ 505863 h 527148"/>
              <a:gd name="connsiteX146" fmla="*/ 218104 w 408429"/>
              <a:gd name="connsiteY146" fmla="*/ 505863 h 527148"/>
              <a:gd name="connsiteX147" fmla="*/ 166021 w 408429"/>
              <a:gd name="connsiteY147" fmla="*/ 453781 h 527148"/>
              <a:gd name="connsiteX148" fmla="*/ 154234 w 408429"/>
              <a:gd name="connsiteY148" fmla="*/ 453781 h 527148"/>
              <a:gd name="connsiteX149" fmla="*/ 154234 w 408429"/>
              <a:gd name="connsiteY149" fmla="*/ 465568 h 527148"/>
              <a:gd name="connsiteX150" fmla="*/ 178442 w 408429"/>
              <a:gd name="connsiteY150" fmla="*/ 489776 h 527148"/>
              <a:gd name="connsiteX151" fmla="*/ 181975 w 408429"/>
              <a:gd name="connsiteY151" fmla="*/ 498360 h 527148"/>
              <a:gd name="connsiteX152" fmla="*/ 178440 w 408429"/>
              <a:gd name="connsiteY152" fmla="*/ 506947 h 527148"/>
              <a:gd name="connsiteX153" fmla="*/ 169856 w 408429"/>
              <a:gd name="connsiteY153" fmla="*/ 510478 h 527148"/>
              <a:gd name="connsiteX154" fmla="*/ 161271 w 408429"/>
              <a:gd name="connsiteY154" fmla="*/ 506946 h 527148"/>
              <a:gd name="connsiteX155" fmla="*/ 71078 w 408429"/>
              <a:gd name="connsiteY155" fmla="*/ 416754 h 527148"/>
              <a:gd name="connsiteX156" fmla="*/ 93701 w 408429"/>
              <a:gd name="connsiteY156" fmla="*/ 303194 h 527148"/>
              <a:gd name="connsiteX157" fmla="*/ 151937 w 408429"/>
              <a:gd name="connsiteY157" fmla="*/ 303194 h 527148"/>
              <a:gd name="connsiteX158" fmla="*/ 137783 w 408429"/>
              <a:gd name="connsiteY158" fmla="*/ 315012 h 527148"/>
              <a:gd name="connsiteX159" fmla="*/ 127686 w 408429"/>
              <a:gd name="connsiteY159" fmla="*/ 341957 h 527148"/>
              <a:gd name="connsiteX160" fmla="*/ 142264 w 408429"/>
              <a:gd name="connsiteY160" fmla="*/ 408755 h 527148"/>
              <a:gd name="connsiteX161" fmla="*/ 146000 w 408429"/>
              <a:gd name="connsiteY161" fmla="*/ 414052 h 527148"/>
              <a:gd name="connsiteX162" fmla="*/ 152402 w 408429"/>
              <a:gd name="connsiteY162" fmla="*/ 415071 h 527148"/>
              <a:gd name="connsiteX163" fmla="*/ 197728 w 408429"/>
              <a:gd name="connsiteY163" fmla="*/ 349808 h 527148"/>
              <a:gd name="connsiteX164" fmla="*/ 198065 w 408429"/>
              <a:gd name="connsiteY164" fmla="*/ 346028 h 527148"/>
              <a:gd name="connsiteX165" fmla="*/ 224089 w 408429"/>
              <a:gd name="connsiteY165" fmla="*/ 361668 h 527148"/>
              <a:gd name="connsiteX166" fmla="*/ 311580 w 408429"/>
              <a:gd name="connsiteY166" fmla="*/ 450434 h 527148"/>
              <a:gd name="connsiteX167" fmla="*/ 308988 w 408429"/>
              <a:gd name="connsiteY167" fmla="*/ 463742 h 527148"/>
              <a:gd name="connsiteX168" fmla="*/ 198187 w 408429"/>
              <a:gd name="connsiteY168" fmla="*/ 344665 h 527148"/>
              <a:gd name="connsiteX169" fmla="*/ 198188 w 408429"/>
              <a:gd name="connsiteY169" fmla="*/ 344651 h 527148"/>
              <a:gd name="connsiteX170" fmla="*/ 198190 w 408429"/>
              <a:gd name="connsiteY170" fmla="*/ 344651 h 527148"/>
              <a:gd name="connsiteX171" fmla="*/ 198187 w 408429"/>
              <a:gd name="connsiteY171" fmla="*/ 344665 h 527148"/>
              <a:gd name="connsiteX172" fmla="*/ 318544 w 408429"/>
              <a:gd name="connsiteY172" fmla="*/ 433760 h 527148"/>
              <a:gd name="connsiteX173" fmla="*/ 235797 w 408429"/>
              <a:gd name="connsiteY173" fmla="*/ 349807 h 527148"/>
              <a:gd name="connsiteX174" fmla="*/ 235474 w 408429"/>
              <a:gd name="connsiteY174" fmla="*/ 349496 h 527148"/>
              <a:gd name="connsiteX175" fmla="*/ 191066 w 408429"/>
              <a:gd name="connsiteY175" fmla="*/ 330424 h 527148"/>
              <a:gd name="connsiteX176" fmla="*/ 181625 w 408429"/>
              <a:gd name="connsiteY176" fmla="*/ 342767 h 527148"/>
              <a:gd name="connsiteX177" fmla="*/ 181603 w 408429"/>
              <a:gd name="connsiteY177" fmla="*/ 342964 h 527148"/>
              <a:gd name="connsiteX178" fmla="*/ 181118 w 408429"/>
              <a:gd name="connsiteY178" fmla="*/ 348349 h 527148"/>
              <a:gd name="connsiteX179" fmla="*/ 156601 w 408429"/>
              <a:gd name="connsiteY179" fmla="*/ 396296 h 527148"/>
              <a:gd name="connsiteX180" fmla="*/ 143966 w 408429"/>
              <a:gd name="connsiteY180" fmla="*/ 338404 h 527148"/>
              <a:gd name="connsiteX181" fmla="*/ 148461 w 408429"/>
              <a:gd name="connsiteY181" fmla="*/ 327808 h 527148"/>
              <a:gd name="connsiteX182" fmla="*/ 196516 w 408429"/>
              <a:gd name="connsiteY182" fmla="*/ 287685 h 527148"/>
              <a:gd name="connsiteX183" fmla="*/ 225799 w 408429"/>
              <a:gd name="connsiteY183" fmla="*/ 288741 h 527148"/>
              <a:gd name="connsiteX184" fmla="*/ 316109 w 408429"/>
              <a:gd name="connsiteY184" fmla="*/ 310126 h 527148"/>
              <a:gd name="connsiteX185" fmla="*/ 337051 w 408429"/>
              <a:gd name="connsiteY185" fmla="*/ 415251 h 527148"/>
              <a:gd name="connsiteX186" fmla="*/ 356810 w 408429"/>
              <a:gd name="connsiteY186" fmla="*/ 429106 h 527148"/>
              <a:gd name="connsiteX187" fmla="*/ 329430 w 408429"/>
              <a:gd name="connsiteY187" fmla="*/ 291666 h 527148"/>
              <a:gd name="connsiteX188" fmla="*/ 362911 w 408429"/>
              <a:gd name="connsiteY188" fmla="*/ 284996 h 527148"/>
              <a:gd name="connsiteX189" fmla="*/ 390291 w 408429"/>
              <a:gd name="connsiteY189" fmla="*/ 422436 h 52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08429" h="527148">
                <a:moveTo>
                  <a:pt x="204214" y="259642"/>
                </a:moveTo>
                <a:cubicBezTo>
                  <a:pt x="275798" y="259642"/>
                  <a:pt x="334035" y="201405"/>
                  <a:pt x="334035" y="129821"/>
                </a:cubicBezTo>
                <a:cubicBezTo>
                  <a:pt x="334035" y="58237"/>
                  <a:pt x="275797" y="0"/>
                  <a:pt x="204214" y="0"/>
                </a:cubicBezTo>
                <a:cubicBezTo>
                  <a:pt x="132632" y="0"/>
                  <a:pt x="74393" y="58236"/>
                  <a:pt x="74393" y="129820"/>
                </a:cubicBezTo>
                <a:cubicBezTo>
                  <a:pt x="74393" y="201404"/>
                  <a:pt x="132630" y="259642"/>
                  <a:pt x="204214" y="259642"/>
                </a:cubicBezTo>
                <a:close/>
                <a:moveTo>
                  <a:pt x="293360" y="199430"/>
                </a:moveTo>
                <a:cubicBezTo>
                  <a:pt x="280483" y="186245"/>
                  <a:pt x="273381" y="175167"/>
                  <a:pt x="272241" y="166442"/>
                </a:cubicBezTo>
                <a:cubicBezTo>
                  <a:pt x="271268" y="158997"/>
                  <a:pt x="274793" y="153799"/>
                  <a:pt x="278876" y="147783"/>
                </a:cubicBezTo>
                <a:cubicBezTo>
                  <a:pt x="283688" y="140692"/>
                  <a:pt x="289675" y="131866"/>
                  <a:pt x="284755" y="120266"/>
                </a:cubicBezTo>
                <a:cubicBezTo>
                  <a:pt x="279990" y="109032"/>
                  <a:pt x="272669" y="104903"/>
                  <a:pt x="266212" y="101261"/>
                </a:cubicBezTo>
                <a:cubicBezTo>
                  <a:pt x="260846" y="98234"/>
                  <a:pt x="255777" y="95375"/>
                  <a:pt x="250393" y="87882"/>
                </a:cubicBezTo>
                <a:cubicBezTo>
                  <a:pt x="246270" y="82143"/>
                  <a:pt x="244774" y="77068"/>
                  <a:pt x="246394" y="74306"/>
                </a:cubicBezTo>
                <a:cubicBezTo>
                  <a:pt x="247514" y="72397"/>
                  <a:pt x="255237" y="63337"/>
                  <a:pt x="298752" y="67720"/>
                </a:cubicBezTo>
                <a:cubicBezTo>
                  <a:pt x="310511" y="85560"/>
                  <a:pt x="317366" y="106904"/>
                  <a:pt x="317366" y="129821"/>
                </a:cubicBezTo>
                <a:cubicBezTo>
                  <a:pt x="317366" y="156049"/>
                  <a:pt x="308393" y="180219"/>
                  <a:pt x="293360" y="199430"/>
                </a:cubicBezTo>
                <a:close/>
                <a:moveTo>
                  <a:pt x="157029" y="26989"/>
                </a:moveTo>
                <a:cubicBezTo>
                  <a:pt x="168820" y="28355"/>
                  <a:pt x="182285" y="37358"/>
                  <a:pt x="186626" y="47072"/>
                </a:cubicBezTo>
                <a:cubicBezTo>
                  <a:pt x="189096" y="52598"/>
                  <a:pt x="188328" y="57754"/>
                  <a:pt x="184277" y="62823"/>
                </a:cubicBezTo>
                <a:cubicBezTo>
                  <a:pt x="174111" y="73427"/>
                  <a:pt x="161374" y="77956"/>
                  <a:pt x="148372" y="75576"/>
                </a:cubicBezTo>
                <a:cubicBezTo>
                  <a:pt x="147897" y="75489"/>
                  <a:pt x="147547" y="75432"/>
                  <a:pt x="147332" y="75405"/>
                </a:cubicBezTo>
                <a:cubicBezTo>
                  <a:pt x="136097" y="73982"/>
                  <a:pt x="125805" y="77799"/>
                  <a:pt x="121101" y="85134"/>
                </a:cubicBezTo>
                <a:cubicBezTo>
                  <a:pt x="117197" y="91222"/>
                  <a:pt x="117554" y="98887"/>
                  <a:pt x="122079" y="106166"/>
                </a:cubicBezTo>
                <a:cubicBezTo>
                  <a:pt x="130574" y="119826"/>
                  <a:pt x="139172" y="127005"/>
                  <a:pt x="155752" y="120587"/>
                </a:cubicBezTo>
                <a:cubicBezTo>
                  <a:pt x="162674" y="117907"/>
                  <a:pt x="163860" y="118640"/>
                  <a:pt x="168278" y="121368"/>
                </a:cubicBezTo>
                <a:cubicBezTo>
                  <a:pt x="172618" y="124049"/>
                  <a:pt x="178562" y="127720"/>
                  <a:pt x="189463" y="128766"/>
                </a:cubicBezTo>
                <a:cubicBezTo>
                  <a:pt x="192512" y="129058"/>
                  <a:pt x="194709" y="132073"/>
                  <a:pt x="198997" y="138881"/>
                </a:cubicBezTo>
                <a:cubicBezTo>
                  <a:pt x="200546" y="141340"/>
                  <a:pt x="202148" y="143883"/>
                  <a:pt x="204060" y="146489"/>
                </a:cubicBezTo>
                <a:cubicBezTo>
                  <a:pt x="206546" y="149876"/>
                  <a:pt x="207980" y="152191"/>
                  <a:pt x="208807" y="153719"/>
                </a:cubicBezTo>
                <a:cubicBezTo>
                  <a:pt x="208698" y="153753"/>
                  <a:pt x="208593" y="153786"/>
                  <a:pt x="208490" y="153818"/>
                </a:cubicBezTo>
                <a:cubicBezTo>
                  <a:pt x="201531" y="155983"/>
                  <a:pt x="187161" y="160452"/>
                  <a:pt x="186835" y="182180"/>
                </a:cubicBezTo>
                <a:cubicBezTo>
                  <a:pt x="185097" y="189655"/>
                  <a:pt x="183508" y="191361"/>
                  <a:pt x="181676" y="193327"/>
                </a:cubicBezTo>
                <a:cubicBezTo>
                  <a:pt x="178622" y="196605"/>
                  <a:pt x="175934" y="200013"/>
                  <a:pt x="174120" y="208117"/>
                </a:cubicBezTo>
                <a:cubicBezTo>
                  <a:pt x="173414" y="206608"/>
                  <a:pt x="173086" y="204523"/>
                  <a:pt x="172628" y="200941"/>
                </a:cubicBezTo>
                <a:cubicBezTo>
                  <a:pt x="171652" y="193302"/>
                  <a:pt x="170316" y="182849"/>
                  <a:pt x="159894" y="170295"/>
                </a:cubicBezTo>
                <a:cubicBezTo>
                  <a:pt x="156645" y="166032"/>
                  <a:pt x="156617" y="162688"/>
                  <a:pt x="156579" y="158076"/>
                </a:cubicBezTo>
                <a:cubicBezTo>
                  <a:pt x="156527" y="151681"/>
                  <a:pt x="156449" y="142018"/>
                  <a:pt x="143987" y="134815"/>
                </a:cubicBezTo>
                <a:cubicBezTo>
                  <a:pt x="133576" y="128797"/>
                  <a:pt x="127902" y="122923"/>
                  <a:pt x="122895" y="117739"/>
                </a:cubicBezTo>
                <a:cubicBezTo>
                  <a:pt x="115601" y="110187"/>
                  <a:pt x="109112" y="103483"/>
                  <a:pt x="94291" y="102949"/>
                </a:cubicBezTo>
                <a:cubicBezTo>
                  <a:pt x="102557" y="69156"/>
                  <a:pt x="126035" y="41268"/>
                  <a:pt x="157029" y="26989"/>
                </a:cubicBezTo>
                <a:close/>
                <a:moveTo>
                  <a:pt x="91534" y="119545"/>
                </a:moveTo>
                <a:cubicBezTo>
                  <a:pt x="101179" y="119257"/>
                  <a:pt x="104319" y="122499"/>
                  <a:pt x="110909" y="129321"/>
                </a:cubicBezTo>
                <a:cubicBezTo>
                  <a:pt x="116392" y="134996"/>
                  <a:pt x="123215" y="142059"/>
                  <a:pt x="135648" y="149246"/>
                </a:cubicBezTo>
                <a:cubicBezTo>
                  <a:pt x="139862" y="151681"/>
                  <a:pt x="139870" y="152678"/>
                  <a:pt x="139915" y="158212"/>
                </a:cubicBezTo>
                <a:cubicBezTo>
                  <a:pt x="139962" y="163963"/>
                  <a:pt x="140025" y="171838"/>
                  <a:pt x="146791" y="180596"/>
                </a:cubicBezTo>
                <a:cubicBezTo>
                  <a:pt x="146855" y="180678"/>
                  <a:pt x="146920" y="180759"/>
                  <a:pt x="146986" y="180839"/>
                </a:cubicBezTo>
                <a:cubicBezTo>
                  <a:pt x="154393" y="189715"/>
                  <a:pt x="155258" y="196495"/>
                  <a:pt x="156096" y="203052"/>
                </a:cubicBezTo>
                <a:cubicBezTo>
                  <a:pt x="156864" y="209069"/>
                  <a:pt x="157733" y="215881"/>
                  <a:pt x="163678" y="221785"/>
                </a:cubicBezTo>
                <a:cubicBezTo>
                  <a:pt x="166421" y="224700"/>
                  <a:pt x="170079" y="226269"/>
                  <a:pt x="173926" y="226268"/>
                </a:cubicBezTo>
                <a:cubicBezTo>
                  <a:pt x="175098" y="226268"/>
                  <a:pt x="176290" y="226122"/>
                  <a:pt x="177477" y="225825"/>
                </a:cubicBezTo>
                <a:cubicBezTo>
                  <a:pt x="183499" y="224317"/>
                  <a:pt x="188570" y="219212"/>
                  <a:pt x="190094" y="213124"/>
                </a:cubicBezTo>
                <a:cubicBezTo>
                  <a:pt x="190126" y="212992"/>
                  <a:pt x="190156" y="212860"/>
                  <a:pt x="190182" y="212728"/>
                </a:cubicBezTo>
                <a:cubicBezTo>
                  <a:pt x="191216" y="207539"/>
                  <a:pt x="192159" y="206527"/>
                  <a:pt x="193871" y="204689"/>
                </a:cubicBezTo>
                <a:cubicBezTo>
                  <a:pt x="197502" y="200793"/>
                  <a:pt x="200718" y="196617"/>
                  <a:pt x="203304" y="184934"/>
                </a:cubicBezTo>
                <a:cubicBezTo>
                  <a:pt x="203437" y="184330"/>
                  <a:pt x="203503" y="183714"/>
                  <a:pt x="203500" y="183096"/>
                </a:cubicBezTo>
                <a:cubicBezTo>
                  <a:pt x="203453" y="172840"/>
                  <a:pt x="207000" y="171737"/>
                  <a:pt x="213443" y="169734"/>
                </a:cubicBezTo>
                <a:cubicBezTo>
                  <a:pt x="217823" y="168370"/>
                  <a:pt x="223824" y="166504"/>
                  <a:pt x="225946" y="160058"/>
                </a:cubicBezTo>
                <a:cubicBezTo>
                  <a:pt x="228195" y="153226"/>
                  <a:pt x="224195" y="145751"/>
                  <a:pt x="217499" y="136625"/>
                </a:cubicBezTo>
                <a:cubicBezTo>
                  <a:pt x="215938" y="134497"/>
                  <a:pt x="214496" y="132209"/>
                  <a:pt x="213102" y="129996"/>
                </a:cubicBezTo>
                <a:cubicBezTo>
                  <a:pt x="208166" y="122160"/>
                  <a:pt x="202572" y="113277"/>
                  <a:pt x="191054" y="112172"/>
                </a:cubicBezTo>
                <a:cubicBezTo>
                  <a:pt x="184018" y="111499"/>
                  <a:pt x="180627" y="109404"/>
                  <a:pt x="177037" y="107186"/>
                </a:cubicBezTo>
                <a:cubicBezTo>
                  <a:pt x="169868" y="102758"/>
                  <a:pt x="163305" y="99791"/>
                  <a:pt x="149736" y="105041"/>
                </a:cubicBezTo>
                <a:cubicBezTo>
                  <a:pt x="143913" y="107297"/>
                  <a:pt x="142700" y="107762"/>
                  <a:pt x="136235" y="97364"/>
                </a:cubicBezTo>
                <a:cubicBezTo>
                  <a:pt x="135157" y="95631"/>
                  <a:pt x="134941" y="94431"/>
                  <a:pt x="135131" y="94132"/>
                </a:cubicBezTo>
                <a:cubicBezTo>
                  <a:pt x="135823" y="93054"/>
                  <a:pt x="139570" y="91251"/>
                  <a:pt x="145123" y="91927"/>
                </a:cubicBezTo>
                <a:lnTo>
                  <a:pt x="145371" y="91972"/>
                </a:lnTo>
                <a:cubicBezTo>
                  <a:pt x="164195" y="95416"/>
                  <a:pt x="182381" y="89054"/>
                  <a:pt x="196591" y="74062"/>
                </a:cubicBezTo>
                <a:cubicBezTo>
                  <a:pt x="196729" y="73915"/>
                  <a:pt x="196862" y="73765"/>
                  <a:pt x="196990" y="73609"/>
                </a:cubicBezTo>
                <a:cubicBezTo>
                  <a:pt x="205230" y="63544"/>
                  <a:pt x="206953" y="51705"/>
                  <a:pt x="201843" y="40270"/>
                </a:cubicBezTo>
                <a:cubicBezTo>
                  <a:pt x="197857" y="31351"/>
                  <a:pt x="190488" y="24036"/>
                  <a:pt x="182079" y="18847"/>
                </a:cubicBezTo>
                <a:cubicBezTo>
                  <a:pt x="189241" y="17423"/>
                  <a:pt x="196641" y="16669"/>
                  <a:pt x="204214" y="16669"/>
                </a:cubicBezTo>
                <a:cubicBezTo>
                  <a:pt x="235486" y="16669"/>
                  <a:pt x="263834" y="29422"/>
                  <a:pt x="284335" y="49999"/>
                </a:cubicBezTo>
                <a:cubicBezTo>
                  <a:pt x="256054" y="48971"/>
                  <a:pt x="238857" y="54209"/>
                  <a:pt x="232016" y="65874"/>
                </a:cubicBezTo>
                <a:cubicBezTo>
                  <a:pt x="229001" y="71014"/>
                  <a:pt x="225622" y="81972"/>
                  <a:pt x="236856" y="97608"/>
                </a:cubicBezTo>
                <a:cubicBezTo>
                  <a:pt x="244386" y="108087"/>
                  <a:pt x="251946" y="112352"/>
                  <a:pt x="258021" y="115778"/>
                </a:cubicBezTo>
                <a:cubicBezTo>
                  <a:pt x="263720" y="118993"/>
                  <a:pt x="266859" y="120763"/>
                  <a:pt x="269410" y="126775"/>
                </a:cubicBezTo>
                <a:cubicBezTo>
                  <a:pt x="270614" y="129616"/>
                  <a:pt x="269571" y="131810"/>
                  <a:pt x="265084" y="138425"/>
                </a:cubicBezTo>
                <a:cubicBezTo>
                  <a:pt x="260372" y="145368"/>
                  <a:pt x="253919" y="154879"/>
                  <a:pt x="255714" y="168603"/>
                </a:cubicBezTo>
                <a:cubicBezTo>
                  <a:pt x="257392" y="181444"/>
                  <a:pt x="265855" y="195297"/>
                  <a:pt x="282139" y="211791"/>
                </a:cubicBezTo>
                <a:cubicBezTo>
                  <a:pt x="261832" y="231105"/>
                  <a:pt x="234384" y="242974"/>
                  <a:pt x="204214" y="242974"/>
                </a:cubicBezTo>
                <a:cubicBezTo>
                  <a:pt x="141822" y="242974"/>
                  <a:pt x="91063" y="192214"/>
                  <a:pt x="91063" y="129822"/>
                </a:cubicBezTo>
                <a:cubicBezTo>
                  <a:pt x="91062" y="126356"/>
                  <a:pt x="91227" y="122931"/>
                  <a:pt x="91534" y="119545"/>
                </a:cubicBezTo>
                <a:close/>
                <a:moveTo>
                  <a:pt x="408267" y="427352"/>
                </a:moveTo>
                <a:lnTo>
                  <a:pt x="377630" y="273565"/>
                </a:lnTo>
                <a:cubicBezTo>
                  <a:pt x="377199" y="271397"/>
                  <a:pt x="375922" y="269490"/>
                  <a:pt x="374085" y="268262"/>
                </a:cubicBezTo>
                <a:cubicBezTo>
                  <a:pt x="372247" y="267033"/>
                  <a:pt x="369991" y="266586"/>
                  <a:pt x="367829" y="267020"/>
                </a:cubicBezTo>
                <a:lnTo>
                  <a:pt x="317999" y="276946"/>
                </a:lnTo>
                <a:cubicBezTo>
                  <a:pt x="313484" y="277845"/>
                  <a:pt x="310555" y="282233"/>
                  <a:pt x="311454" y="286748"/>
                </a:cubicBezTo>
                <a:lnTo>
                  <a:pt x="312837" y="293691"/>
                </a:lnTo>
                <a:cubicBezTo>
                  <a:pt x="292212" y="300165"/>
                  <a:pt x="267270" y="301345"/>
                  <a:pt x="236409" y="275885"/>
                </a:cubicBezTo>
                <a:cubicBezTo>
                  <a:pt x="220835" y="263037"/>
                  <a:pt x="200512" y="262638"/>
                  <a:pt x="185835" y="274892"/>
                </a:cubicBezTo>
                <a:lnTo>
                  <a:pt x="171899" y="286528"/>
                </a:lnTo>
                <a:lnTo>
                  <a:pt x="97008" y="286528"/>
                </a:lnTo>
                <a:cubicBezTo>
                  <a:pt x="97369" y="284428"/>
                  <a:pt x="96919" y="282268"/>
                  <a:pt x="95733" y="280491"/>
                </a:cubicBezTo>
                <a:cubicBezTo>
                  <a:pt x="94505" y="278653"/>
                  <a:pt x="92597" y="277377"/>
                  <a:pt x="90430" y="276946"/>
                </a:cubicBezTo>
                <a:lnTo>
                  <a:pt x="40601" y="267020"/>
                </a:lnTo>
                <a:cubicBezTo>
                  <a:pt x="36084" y="266119"/>
                  <a:pt x="31698" y="269050"/>
                  <a:pt x="30799" y="273564"/>
                </a:cubicBezTo>
                <a:lnTo>
                  <a:pt x="161" y="427352"/>
                </a:lnTo>
                <a:cubicBezTo>
                  <a:pt x="-272" y="429520"/>
                  <a:pt x="176" y="431771"/>
                  <a:pt x="1403" y="433609"/>
                </a:cubicBezTo>
                <a:cubicBezTo>
                  <a:pt x="2631" y="435448"/>
                  <a:pt x="4538" y="436723"/>
                  <a:pt x="6705" y="437155"/>
                </a:cubicBezTo>
                <a:lnTo>
                  <a:pt x="56535" y="447081"/>
                </a:lnTo>
                <a:cubicBezTo>
                  <a:pt x="57085" y="447190"/>
                  <a:pt x="57633" y="447242"/>
                  <a:pt x="58172" y="447242"/>
                </a:cubicBezTo>
                <a:cubicBezTo>
                  <a:pt x="62065" y="447242"/>
                  <a:pt x="65547" y="444499"/>
                  <a:pt x="66337" y="440535"/>
                </a:cubicBezTo>
                <a:lnTo>
                  <a:pt x="67158" y="436414"/>
                </a:lnTo>
                <a:lnTo>
                  <a:pt x="149479" y="518735"/>
                </a:lnTo>
                <a:cubicBezTo>
                  <a:pt x="154905" y="524159"/>
                  <a:pt x="162140" y="527147"/>
                  <a:pt x="169852" y="527148"/>
                </a:cubicBezTo>
                <a:lnTo>
                  <a:pt x="169853" y="527148"/>
                </a:lnTo>
                <a:cubicBezTo>
                  <a:pt x="177564" y="527148"/>
                  <a:pt x="184801" y="524159"/>
                  <a:pt x="190224" y="518735"/>
                </a:cubicBezTo>
                <a:cubicBezTo>
                  <a:pt x="193238" y="515722"/>
                  <a:pt x="195499" y="512152"/>
                  <a:pt x="196916" y="508252"/>
                </a:cubicBezTo>
                <a:lnTo>
                  <a:pt x="206315" y="517651"/>
                </a:lnTo>
                <a:cubicBezTo>
                  <a:pt x="211740" y="523077"/>
                  <a:pt x="218976" y="526064"/>
                  <a:pt x="226688" y="526064"/>
                </a:cubicBezTo>
                <a:cubicBezTo>
                  <a:pt x="234401" y="526064"/>
                  <a:pt x="241635" y="523076"/>
                  <a:pt x="247060" y="517650"/>
                </a:cubicBezTo>
                <a:cubicBezTo>
                  <a:pt x="250191" y="514518"/>
                  <a:pt x="252449" y="510843"/>
                  <a:pt x="253834" y="506923"/>
                </a:cubicBezTo>
                <a:cubicBezTo>
                  <a:pt x="258845" y="510801"/>
                  <a:pt x="264975" y="512902"/>
                  <a:pt x="271443" y="512901"/>
                </a:cubicBezTo>
                <a:cubicBezTo>
                  <a:pt x="279153" y="512901"/>
                  <a:pt x="286389" y="509913"/>
                  <a:pt x="291816" y="504486"/>
                </a:cubicBezTo>
                <a:cubicBezTo>
                  <a:pt x="297476" y="498825"/>
                  <a:pt x="300284" y="491378"/>
                  <a:pt x="300239" y="483942"/>
                </a:cubicBezTo>
                <a:cubicBezTo>
                  <a:pt x="300294" y="483943"/>
                  <a:pt x="300347" y="483943"/>
                  <a:pt x="300401" y="483943"/>
                </a:cubicBezTo>
                <a:cubicBezTo>
                  <a:pt x="308112" y="483942"/>
                  <a:pt x="315347" y="480954"/>
                  <a:pt x="320775" y="475528"/>
                </a:cubicBezTo>
                <a:cubicBezTo>
                  <a:pt x="328075" y="468227"/>
                  <a:pt x="330758" y="457463"/>
                  <a:pt x="328186" y="447691"/>
                </a:cubicBezTo>
                <a:lnTo>
                  <a:pt x="340970" y="434908"/>
                </a:lnTo>
                <a:lnTo>
                  <a:pt x="342091" y="440534"/>
                </a:lnTo>
                <a:cubicBezTo>
                  <a:pt x="342522" y="442702"/>
                  <a:pt x="343799" y="444610"/>
                  <a:pt x="345636" y="445838"/>
                </a:cubicBezTo>
                <a:cubicBezTo>
                  <a:pt x="347016" y="446760"/>
                  <a:pt x="348628" y="447241"/>
                  <a:pt x="350264" y="447241"/>
                </a:cubicBezTo>
                <a:cubicBezTo>
                  <a:pt x="350807" y="447241"/>
                  <a:pt x="351353" y="447188"/>
                  <a:pt x="351892" y="447081"/>
                </a:cubicBezTo>
                <a:lnTo>
                  <a:pt x="401721" y="437155"/>
                </a:lnTo>
                <a:cubicBezTo>
                  <a:pt x="406237" y="436256"/>
                  <a:pt x="409166" y="431868"/>
                  <a:pt x="408267" y="427352"/>
                </a:cubicBezTo>
                <a:close/>
                <a:moveTo>
                  <a:pt x="18137" y="422435"/>
                </a:moveTo>
                <a:lnTo>
                  <a:pt x="45518" y="284995"/>
                </a:lnTo>
                <a:lnTo>
                  <a:pt x="78999" y="291665"/>
                </a:lnTo>
                <a:lnTo>
                  <a:pt x="51618" y="429106"/>
                </a:lnTo>
                <a:close/>
                <a:moveTo>
                  <a:pt x="308988" y="463742"/>
                </a:moveTo>
                <a:cubicBezTo>
                  <a:pt x="306708" y="466021"/>
                  <a:pt x="303660" y="467276"/>
                  <a:pt x="300400" y="467276"/>
                </a:cubicBezTo>
                <a:cubicBezTo>
                  <a:pt x="297142" y="467276"/>
                  <a:pt x="294093" y="466022"/>
                  <a:pt x="291816" y="463743"/>
                </a:cubicBezTo>
                <a:lnTo>
                  <a:pt x="230846" y="402774"/>
                </a:lnTo>
                <a:cubicBezTo>
                  <a:pt x="227591" y="399522"/>
                  <a:pt x="222316" y="399521"/>
                  <a:pt x="219059" y="402774"/>
                </a:cubicBezTo>
                <a:cubicBezTo>
                  <a:pt x="215804" y="406030"/>
                  <a:pt x="215804" y="411307"/>
                  <a:pt x="219059" y="414561"/>
                </a:cubicBezTo>
                <a:lnTo>
                  <a:pt x="280029" y="475530"/>
                </a:lnTo>
                <a:cubicBezTo>
                  <a:pt x="280032" y="475533"/>
                  <a:pt x="280036" y="475537"/>
                  <a:pt x="280040" y="475540"/>
                </a:cubicBezTo>
                <a:cubicBezTo>
                  <a:pt x="284764" y="480276"/>
                  <a:pt x="284761" y="487970"/>
                  <a:pt x="280031" y="492701"/>
                </a:cubicBezTo>
                <a:cubicBezTo>
                  <a:pt x="277752" y="494980"/>
                  <a:pt x="274703" y="496234"/>
                  <a:pt x="271444" y="496235"/>
                </a:cubicBezTo>
                <a:cubicBezTo>
                  <a:pt x="268185" y="496235"/>
                  <a:pt x="265136" y="494981"/>
                  <a:pt x="262858" y="492702"/>
                </a:cubicBezTo>
                <a:lnTo>
                  <a:pt x="198434" y="428276"/>
                </a:lnTo>
                <a:cubicBezTo>
                  <a:pt x="195178" y="425023"/>
                  <a:pt x="189902" y="425023"/>
                  <a:pt x="186647" y="428276"/>
                </a:cubicBezTo>
                <a:cubicBezTo>
                  <a:pt x="183392" y="431532"/>
                  <a:pt x="183392" y="436808"/>
                  <a:pt x="186647" y="440063"/>
                </a:cubicBezTo>
                <a:lnTo>
                  <a:pt x="235265" y="488682"/>
                </a:lnTo>
                <a:cubicBezTo>
                  <a:pt x="235268" y="488685"/>
                  <a:pt x="235271" y="488689"/>
                  <a:pt x="235275" y="488692"/>
                </a:cubicBezTo>
                <a:cubicBezTo>
                  <a:pt x="240010" y="493426"/>
                  <a:pt x="240010" y="501129"/>
                  <a:pt x="235275" y="505863"/>
                </a:cubicBezTo>
                <a:cubicBezTo>
                  <a:pt x="230540" y="510597"/>
                  <a:pt x="222837" y="510598"/>
                  <a:pt x="218104" y="505863"/>
                </a:cubicBezTo>
                <a:lnTo>
                  <a:pt x="166021" y="453781"/>
                </a:lnTo>
                <a:cubicBezTo>
                  <a:pt x="162767" y="450528"/>
                  <a:pt x="157491" y="450527"/>
                  <a:pt x="154234" y="453781"/>
                </a:cubicBezTo>
                <a:cubicBezTo>
                  <a:pt x="150980" y="457036"/>
                  <a:pt x="150980" y="462312"/>
                  <a:pt x="154234" y="465568"/>
                </a:cubicBezTo>
                <a:lnTo>
                  <a:pt x="178442" y="489776"/>
                </a:lnTo>
                <a:cubicBezTo>
                  <a:pt x="180721" y="492053"/>
                  <a:pt x="181975" y="495101"/>
                  <a:pt x="181975" y="498360"/>
                </a:cubicBezTo>
                <a:cubicBezTo>
                  <a:pt x="181975" y="501619"/>
                  <a:pt x="180720" y="504668"/>
                  <a:pt x="178440" y="506947"/>
                </a:cubicBezTo>
                <a:cubicBezTo>
                  <a:pt x="176163" y="509224"/>
                  <a:pt x="173115" y="510478"/>
                  <a:pt x="169856" y="510478"/>
                </a:cubicBezTo>
                <a:cubicBezTo>
                  <a:pt x="166596" y="510478"/>
                  <a:pt x="163547" y="509224"/>
                  <a:pt x="161271" y="506946"/>
                </a:cubicBezTo>
                <a:lnTo>
                  <a:pt x="71078" y="416754"/>
                </a:lnTo>
                <a:lnTo>
                  <a:pt x="93701" y="303194"/>
                </a:lnTo>
                <a:lnTo>
                  <a:pt x="151937" y="303194"/>
                </a:lnTo>
                <a:lnTo>
                  <a:pt x="137783" y="315012"/>
                </a:lnTo>
                <a:cubicBezTo>
                  <a:pt x="129194" y="322183"/>
                  <a:pt x="125514" y="332005"/>
                  <a:pt x="127686" y="341957"/>
                </a:cubicBezTo>
                <a:lnTo>
                  <a:pt x="142264" y="408755"/>
                </a:lnTo>
                <a:cubicBezTo>
                  <a:pt x="142744" y="410951"/>
                  <a:pt x="144091" y="412862"/>
                  <a:pt x="146000" y="414052"/>
                </a:cubicBezTo>
                <a:cubicBezTo>
                  <a:pt x="147909" y="415243"/>
                  <a:pt x="150217" y="415607"/>
                  <a:pt x="152402" y="415071"/>
                </a:cubicBezTo>
                <a:cubicBezTo>
                  <a:pt x="192863" y="405100"/>
                  <a:pt x="195448" y="375725"/>
                  <a:pt x="197728" y="349808"/>
                </a:cubicBezTo>
                <a:cubicBezTo>
                  <a:pt x="197839" y="348553"/>
                  <a:pt x="197950" y="347292"/>
                  <a:pt x="198065" y="346028"/>
                </a:cubicBezTo>
                <a:cubicBezTo>
                  <a:pt x="201389" y="346356"/>
                  <a:pt x="210423" y="349259"/>
                  <a:pt x="224089" y="361668"/>
                </a:cubicBezTo>
                <a:lnTo>
                  <a:pt x="311580" y="450434"/>
                </a:lnTo>
                <a:cubicBezTo>
                  <a:pt x="313453" y="454937"/>
                  <a:pt x="312457" y="460272"/>
                  <a:pt x="308988" y="463742"/>
                </a:cubicBezTo>
                <a:close/>
                <a:moveTo>
                  <a:pt x="198187" y="344665"/>
                </a:moveTo>
                <a:cubicBezTo>
                  <a:pt x="198188" y="344661"/>
                  <a:pt x="198188" y="344656"/>
                  <a:pt x="198188" y="344651"/>
                </a:cubicBezTo>
                <a:lnTo>
                  <a:pt x="198190" y="344651"/>
                </a:lnTo>
                <a:cubicBezTo>
                  <a:pt x="198189" y="344657"/>
                  <a:pt x="198188" y="344661"/>
                  <a:pt x="198187" y="344665"/>
                </a:cubicBezTo>
                <a:close/>
                <a:moveTo>
                  <a:pt x="318544" y="433760"/>
                </a:moveTo>
                <a:lnTo>
                  <a:pt x="235797" y="349807"/>
                </a:lnTo>
                <a:cubicBezTo>
                  <a:pt x="235691" y="349700"/>
                  <a:pt x="235584" y="349597"/>
                  <a:pt x="235474" y="349496"/>
                </a:cubicBezTo>
                <a:cubicBezTo>
                  <a:pt x="217837" y="333428"/>
                  <a:pt x="201647" y="326475"/>
                  <a:pt x="191066" y="330424"/>
                </a:cubicBezTo>
                <a:cubicBezTo>
                  <a:pt x="185760" y="332403"/>
                  <a:pt x="182319" y="336903"/>
                  <a:pt x="181625" y="342767"/>
                </a:cubicBezTo>
                <a:cubicBezTo>
                  <a:pt x="181617" y="342831"/>
                  <a:pt x="181610" y="342898"/>
                  <a:pt x="181603" y="342964"/>
                </a:cubicBezTo>
                <a:cubicBezTo>
                  <a:pt x="181433" y="344765"/>
                  <a:pt x="181276" y="346562"/>
                  <a:pt x="181118" y="348349"/>
                </a:cubicBezTo>
                <a:cubicBezTo>
                  <a:pt x="179132" y="370921"/>
                  <a:pt x="177638" y="387886"/>
                  <a:pt x="156601" y="396296"/>
                </a:cubicBezTo>
                <a:lnTo>
                  <a:pt x="143966" y="338404"/>
                </a:lnTo>
                <a:cubicBezTo>
                  <a:pt x="142922" y="333620"/>
                  <a:pt x="145834" y="330002"/>
                  <a:pt x="148461" y="327808"/>
                </a:cubicBezTo>
                <a:lnTo>
                  <a:pt x="196516" y="287685"/>
                </a:lnTo>
                <a:cubicBezTo>
                  <a:pt x="204972" y="280627"/>
                  <a:pt x="216465" y="281040"/>
                  <a:pt x="225799" y="288741"/>
                </a:cubicBezTo>
                <a:cubicBezTo>
                  <a:pt x="261958" y="318574"/>
                  <a:pt x="292421" y="317222"/>
                  <a:pt x="316109" y="310126"/>
                </a:cubicBezTo>
                <a:lnTo>
                  <a:pt x="337051" y="415251"/>
                </a:lnTo>
                <a:close/>
                <a:moveTo>
                  <a:pt x="356810" y="429106"/>
                </a:moveTo>
                <a:lnTo>
                  <a:pt x="329430" y="291666"/>
                </a:lnTo>
                <a:lnTo>
                  <a:pt x="362911" y="284996"/>
                </a:lnTo>
                <a:lnTo>
                  <a:pt x="390291" y="422436"/>
                </a:lnTo>
                <a:close/>
              </a:path>
            </a:pathLst>
          </a:custGeom>
          <a:gradFill flip="none" rotWithShape="1">
            <a:gsLst>
              <a:gs pos="16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04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6" name="嘉.24"/>
          <p:cNvSpPr/>
          <p:nvPr/>
        </p:nvSpPr>
        <p:spPr>
          <a:xfrm>
            <a:off x="4637114" y="2114133"/>
            <a:ext cx="2917772" cy="2917772"/>
          </a:xfrm>
          <a:prstGeom prst="ellipse">
            <a:avLst/>
          </a:prstGeom>
          <a:gradFill flip="none" rotWithShape="1">
            <a:gsLst>
              <a:gs pos="17000">
                <a:srgbClr val="1D9EFF"/>
              </a:gs>
              <a:gs pos="79000">
                <a:srgbClr val="0038A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94240" tIns="434931" rIns="394240" bIns="434931" numCol="1" spcCol="1270" rtlCol="0" fromWordArt="0" anchor="ctr" anchorCtr="0" forceAA="0" compatLnSpc="1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8" name="嘉.25"/>
          <p:cNvSpPr txBox="1"/>
          <p:nvPr/>
        </p:nvSpPr>
        <p:spPr>
          <a:xfrm>
            <a:off x="4958220" y="1902166"/>
            <a:ext cx="2295354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algn="ctr"/>
            <a:r>
              <a:rPr lang="en-US" altLang="zh-CN" sz="16600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8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2" name="嘉.26"/>
          <p:cNvSpPr txBox="1"/>
          <p:nvPr/>
        </p:nvSpPr>
        <p:spPr>
          <a:xfrm>
            <a:off x="432494" y="244754"/>
            <a:ext cx="3096084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建议与展望</a:t>
            </a:r>
          </a:p>
        </p:txBody>
      </p:sp>
      <p:sp>
        <p:nvSpPr>
          <p:cNvPr id="5" name="嘉.27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6" name="嘉.28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7" name="嘉.28-1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9" name="嘉.28-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10" name="嘉.29"/>
          <p:cNvSpPr txBox="1"/>
          <p:nvPr/>
        </p:nvSpPr>
        <p:spPr>
          <a:xfrm>
            <a:off x="4628174" y="4112374"/>
            <a:ext cx="292659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建议与展望</a:t>
            </a:r>
          </a:p>
        </p:txBody>
      </p:sp>
      <p:sp>
        <p:nvSpPr>
          <p:cNvPr id="13" name="嘉.30"/>
          <p:cNvSpPr txBox="1"/>
          <p:nvPr/>
        </p:nvSpPr>
        <p:spPr>
          <a:xfrm>
            <a:off x="8856143" y="1779291"/>
            <a:ext cx="2203854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强调人才培养的重要性，建议加大对教育人才的培养和引进力度，为项目和社会发展提供强有力的人才支持</a:t>
            </a:r>
          </a:p>
        </p:txBody>
      </p:sp>
      <p:sp>
        <p:nvSpPr>
          <p:cNvPr id="14" name="嘉.31"/>
          <p:cNvSpPr txBox="1"/>
          <p:nvPr/>
        </p:nvSpPr>
        <p:spPr>
          <a:xfrm>
            <a:off x="8850740" y="5515165"/>
            <a:ext cx="2203854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建议建立和完善项目监测和评估机制，确保项目质量和效果的持续提升，及时调整改进策略和发展方向</a:t>
            </a:r>
          </a:p>
        </p:txBody>
      </p:sp>
      <p:sp>
        <p:nvSpPr>
          <p:cNvPr id="18" name="嘉.32"/>
          <p:cNvSpPr txBox="1"/>
          <p:nvPr/>
        </p:nvSpPr>
        <p:spPr>
          <a:xfrm>
            <a:off x="9449882" y="3666213"/>
            <a:ext cx="2203854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探讨政策支持对项目的重要性，建议加强与政府部门的沟通和合作，争取更多政策支持和资源配合</a:t>
            </a:r>
          </a:p>
        </p:txBody>
      </p:sp>
      <p:sp>
        <p:nvSpPr>
          <p:cNvPr id="19" name="嘉.33"/>
          <p:cNvSpPr txBox="1"/>
          <p:nvPr/>
        </p:nvSpPr>
        <p:spPr>
          <a:xfrm>
            <a:off x="1265580" y="1738696"/>
            <a:ext cx="2163242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r"/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建议进一步优化资源配置和管理，提高项目运行效率，确保资源的最大化利用和项目的可持续性</a:t>
            </a:r>
          </a:p>
        </p:txBody>
      </p:sp>
      <p:sp>
        <p:nvSpPr>
          <p:cNvPr id="20" name="嘉.34"/>
          <p:cNvSpPr txBox="1"/>
          <p:nvPr/>
        </p:nvSpPr>
        <p:spPr>
          <a:xfrm>
            <a:off x="1379613" y="5285158"/>
            <a:ext cx="2163242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r"/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推荐采取有效的市场拓展策略和宣传手段，增加项目的知名度和影响力，覆盖更广泛的受众和市场</a:t>
            </a:r>
          </a:p>
        </p:txBody>
      </p:sp>
      <p:sp>
        <p:nvSpPr>
          <p:cNvPr id="21" name="嘉.35"/>
          <p:cNvSpPr txBox="1"/>
          <p:nvPr/>
        </p:nvSpPr>
        <p:spPr>
          <a:xfrm>
            <a:off x="753214" y="3561720"/>
            <a:ext cx="2163242" cy="1029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r"/>
            <a:r>
              <a:rPr lang="zh-CN" altLang="en-US" sz="12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建议持续进行技术升级和创新，以保持项目在教育领域的领先地位和竞争优势，引领行业发展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嘉.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9" cstate="email">
              <a:alphaModFix amt="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"/>
          <p:cNvSpPr/>
          <p:nvPr>
            <p:custDataLst>
              <p:tags r:id="rId1"/>
            </p:custDataLst>
          </p:nvPr>
        </p:nvSpPr>
        <p:spPr>
          <a:xfrm>
            <a:off x="766763" y="1607269"/>
            <a:ext cx="7907337" cy="2382251"/>
          </a:xfrm>
          <a:prstGeom prst="roundRect">
            <a:avLst>
              <a:gd name="adj" fmla="val 7339"/>
            </a:avLst>
          </a:prstGeom>
          <a:gradFill flip="none" rotWithShape="1">
            <a:gsLst>
              <a:gs pos="64000">
                <a:srgbClr val="FFFFFF">
                  <a:alpha val="50000"/>
                </a:srgbClr>
              </a:gs>
              <a:gs pos="0">
                <a:schemeClr val="bg1">
                  <a:alpha val="83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92100" dist="88900" dir="5400000" rotWithShape="0">
              <a:srgbClr val="0038A9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" name="嘉.3"/>
          <p:cNvSpPr/>
          <p:nvPr>
            <p:custDataLst>
              <p:tags r:id="rId2"/>
            </p:custDataLst>
          </p:nvPr>
        </p:nvSpPr>
        <p:spPr>
          <a:xfrm>
            <a:off x="766209" y="4136619"/>
            <a:ext cx="7917943" cy="2274013"/>
          </a:xfrm>
          <a:prstGeom prst="roundRect">
            <a:avLst>
              <a:gd name="adj" fmla="val 7339"/>
            </a:avLst>
          </a:prstGeom>
          <a:gradFill flip="none" rotWithShape="1">
            <a:gsLst>
              <a:gs pos="64000">
                <a:srgbClr val="FFFFFF">
                  <a:alpha val="50000"/>
                </a:srgbClr>
              </a:gs>
              <a:gs pos="0">
                <a:schemeClr val="bg1">
                  <a:alpha val="83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92100" dist="88900" dir="5400000" rotWithShape="0">
              <a:srgbClr val="0038A9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4"/>
          <p:cNvSpPr/>
          <p:nvPr/>
        </p:nvSpPr>
        <p:spPr>
          <a:xfrm>
            <a:off x="5654957" y="-16169"/>
            <a:ext cx="6537043" cy="6868779"/>
          </a:xfrm>
          <a:custGeom>
            <a:avLst/>
            <a:gdLst>
              <a:gd name="connsiteX0" fmla="*/ 1143048 w 6255633"/>
              <a:gd name="connsiteY0" fmla="*/ 10779 h 6868779"/>
              <a:gd name="connsiteX1" fmla="*/ 6255633 w 6255633"/>
              <a:gd name="connsiteY1" fmla="*/ 10779 h 6868779"/>
              <a:gd name="connsiteX2" fmla="*/ 6255633 w 6255633"/>
              <a:gd name="connsiteY2" fmla="*/ 6868779 h 6868779"/>
              <a:gd name="connsiteX3" fmla="*/ 0 w 6255633"/>
              <a:gd name="connsiteY3" fmla="*/ 6868779 h 6868779"/>
              <a:gd name="connsiteX4" fmla="*/ 1301516 w 6255633"/>
              <a:gd name="connsiteY4" fmla="*/ 191464 h 6868779"/>
              <a:gd name="connsiteX5" fmla="*/ 1133594 w 6255633"/>
              <a:gd name="connsiteY5" fmla="*/ 0 h 6868779"/>
              <a:gd name="connsiteX6" fmla="*/ 1143048 w 6255633"/>
              <a:gd name="connsiteY6" fmla="*/ 10779 h 6868779"/>
              <a:gd name="connsiteX7" fmla="*/ 1133594 w 6255633"/>
              <a:gd name="connsiteY7" fmla="*/ 10779 h 68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633" h="6868779">
                <a:moveTo>
                  <a:pt x="1143048" y="10779"/>
                </a:moveTo>
                <a:lnTo>
                  <a:pt x="6255633" y="10779"/>
                </a:lnTo>
                <a:lnTo>
                  <a:pt x="6255633" y="6868779"/>
                </a:lnTo>
                <a:lnTo>
                  <a:pt x="0" y="6868779"/>
                </a:lnTo>
                <a:cubicBezTo>
                  <a:pt x="362553" y="4646742"/>
                  <a:pt x="3006246" y="2305215"/>
                  <a:pt x="1301516" y="191464"/>
                </a:cubicBezTo>
                <a:close/>
                <a:moveTo>
                  <a:pt x="1133594" y="0"/>
                </a:moveTo>
                <a:lnTo>
                  <a:pt x="1143048" y="10779"/>
                </a:lnTo>
                <a:lnTo>
                  <a:pt x="1133594" y="10779"/>
                </a:lnTo>
                <a:close/>
              </a:path>
            </a:pathLst>
          </a:custGeom>
          <a:gradFill>
            <a:gsLst>
              <a:gs pos="0">
                <a:srgbClr val="0D409B"/>
              </a:gs>
              <a:gs pos="100000">
                <a:srgbClr val="2552D3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" name="嘉.5"/>
          <p:cNvSpPr/>
          <p:nvPr/>
        </p:nvSpPr>
        <p:spPr>
          <a:xfrm>
            <a:off x="5845215" y="-40114"/>
            <a:ext cx="6346785" cy="6898114"/>
          </a:xfrm>
          <a:custGeom>
            <a:avLst/>
            <a:gdLst>
              <a:gd name="connsiteX0" fmla="*/ 1159704 w 6346785"/>
              <a:gd name="connsiteY0" fmla="*/ 23206 h 6898114"/>
              <a:gd name="connsiteX1" fmla="*/ 6346785 w 6346785"/>
              <a:gd name="connsiteY1" fmla="*/ 23206 h 6898114"/>
              <a:gd name="connsiteX2" fmla="*/ 6346785 w 6346785"/>
              <a:gd name="connsiteY2" fmla="*/ 6898114 h 6898114"/>
              <a:gd name="connsiteX3" fmla="*/ 0 w 6346785"/>
              <a:gd name="connsiteY3" fmla="*/ 6898114 h 6898114"/>
              <a:gd name="connsiteX4" fmla="*/ 1320481 w 6346785"/>
              <a:gd name="connsiteY4" fmla="*/ 204337 h 6898114"/>
              <a:gd name="connsiteX5" fmla="*/ 1139105 w 6346785"/>
              <a:gd name="connsiteY5" fmla="*/ 0 h 6898114"/>
              <a:gd name="connsiteX6" fmla="*/ 1159704 w 6346785"/>
              <a:gd name="connsiteY6" fmla="*/ 23206 h 6898114"/>
              <a:gd name="connsiteX7" fmla="*/ 1136852 w 6346785"/>
              <a:gd name="connsiteY7" fmla="*/ 23206 h 6898114"/>
              <a:gd name="connsiteX8" fmla="*/ 1136852 w 6346785"/>
              <a:gd name="connsiteY8" fmla="*/ 46 h 689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6785" h="6898114">
                <a:moveTo>
                  <a:pt x="1159704" y="23206"/>
                </a:moveTo>
                <a:lnTo>
                  <a:pt x="6346785" y="23206"/>
                </a:lnTo>
                <a:lnTo>
                  <a:pt x="6346785" y="6898114"/>
                </a:lnTo>
                <a:lnTo>
                  <a:pt x="0" y="6898114"/>
                </a:lnTo>
                <a:cubicBezTo>
                  <a:pt x="367836" y="4670599"/>
                  <a:pt x="3050051" y="2323299"/>
                  <a:pt x="1320481" y="204337"/>
                </a:cubicBezTo>
                <a:close/>
                <a:moveTo>
                  <a:pt x="1139105" y="0"/>
                </a:moveTo>
                <a:lnTo>
                  <a:pt x="1159704" y="23206"/>
                </a:lnTo>
                <a:lnTo>
                  <a:pt x="1136852" y="23206"/>
                </a:lnTo>
                <a:lnTo>
                  <a:pt x="1136852" y="46"/>
                </a:lnTo>
                <a:close/>
              </a:path>
            </a:pathLst>
          </a:cu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嘉.6"/>
          <p:cNvSpPr txBox="1"/>
          <p:nvPr/>
        </p:nvSpPr>
        <p:spPr>
          <a:xfrm>
            <a:off x="529014" y="244754"/>
            <a:ext cx="390582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36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项目影响与挑战</a:t>
            </a:r>
          </a:p>
        </p:txBody>
      </p:sp>
      <p:sp>
        <p:nvSpPr>
          <p:cNvPr id="7" name="嘉.7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8" name="嘉.8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9" name="嘉.8-1"/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10" name="嘉.8-2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11" name="嘉.9"/>
          <p:cNvSpPr txBox="1"/>
          <p:nvPr>
            <p:custDataLst>
              <p:tags r:id="rId3"/>
            </p:custDataLst>
          </p:nvPr>
        </p:nvSpPr>
        <p:spPr>
          <a:xfrm flipH="1">
            <a:off x="1122055" y="1902022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社会影响</a:t>
            </a:r>
          </a:p>
        </p:txBody>
      </p:sp>
      <p:sp>
        <p:nvSpPr>
          <p:cNvPr id="12" name="嘉.10"/>
          <p:cNvSpPr txBox="1"/>
          <p:nvPr>
            <p:custDataLst>
              <p:tags r:id="rId4"/>
            </p:custDataLst>
          </p:nvPr>
        </p:nvSpPr>
        <p:spPr>
          <a:xfrm>
            <a:off x="1122055" y="2433785"/>
            <a:ext cx="5230107" cy="7014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项目在教育领域产生了深远的社会影响，不仅提升了教育质量，还促进了社会对终身学习的认识和重视</a:t>
            </a:r>
          </a:p>
        </p:txBody>
      </p:sp>
      <p:sp>
        <p:nvSpPr>
          <p:cNvPr id="13" name="嘉.11"/>
          <p:cNvSpPr txBox="1"/>
          <p:nvPr>
            <p:custDataLst>
              <p:tags r:id="rId5"/>
            </p:custDataLst>
          </p:nvPr>
        </p:nvSpPr>
        <p:spPr>
          <a:xfrm flipH="1">
            <a:off x="1122055" y="4424215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面临的挑战</a:t>
            </a:r>
          </a:p>
        </p:txBody>
      </p:sp>
      <p:sp>
        <p:nvSpPr>
          <p:cNvPr id="14" name="嘉.12"/>
          <p:cNvSpPr txBox="1"/>
          <p:nvPr>
            <p:custDataLst>
              <p:tags r:id="rId6"/>
            </p:custDataLst>
          </p:nvPr>
        </p:nvSpPr>
        <p:spPr>
          <a:xfrm>
            <a:off x="1122055" y="4955978"/>
            <a:ext cx="4821545" cy="10215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尽管取得了显著成就，项目仍需面对快速变化的教育环境、新兴技术的融合应用以及持续的资金支持等挑战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嘉.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74814"/>
              <a:gd name="connsiteY0" fmla="*/ 0 h 5735715"/>
              <a:gd name="connsiteX1" fmla="*/ 12174814 w 12174814"/>
              <a:gd name="connsiteY1" fmla="*/ 0 h 5735715"/>
              <a:gd name="connsiteX2" fmla="*/ 12174814 w 12174814"/>
              <a:gd name="connsiteY2" fmla="*/ 5735715 h 5735715"/>
              <a:gd name="connsiteX3" fmla="*/ 0 w 12174814"/>
              <a:gd name="connsiteY3" fmla="*/ 5735715 h 573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4814" h="5735715">
                <a:moveTo>
                  <a:pt x="0" y="0"/>
                </a:moveTo>
                <a:lnTo>
                  <a:pt x="12174814" y="0"/>
                </a:lnTo>
                <a:lnTo>
                  <a:pt x="12174814" y="5735715"/>
                </a:lnTo>
                <a:lnTo>
                  <a:pt x="0" y="5735715"/>
                </a:lnTo>
                <a:close/>
              </a:path>
            </a:pathLst>
          </a:custGeom>
        </p:spPr>
      </p:pic>
      <p:sp>
        <p:nvSpPr>
          <p:cNvPr id="21" name="嘉.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5000">
                <a:srgbClr val="0F52C8">
                  <a:alpha val="68000"/>
                </a:srgbClr>
              </a:gs>
              <a:gs pos="100000">
                <a:srgbClr val="0040C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2" name="嘉.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9108" y="2884042"/>
            <a:ext cx="5609096" cy="246455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3" name="嘉.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0593" y="2213814"/>
            <a:ext cx="8392224" cy="3196487"/>
          </a:xfrm>
          <a:prstGeom prst="rect">
            <a:avLst/>
          </a:prstGeom>
        </p:spPr>
      </p:pic>
      <p:pic>
        <p:nvPicPr>
          <p:cNvPr id="25" name="嘉.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47343" y="-190755"/>
            <a:ext cx="4578723" cy="201182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6" name="嘉.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16462" y="626381"/>
            <a:ext cx="6153357" cy="270369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8" name="嘉.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2485" y="3547523"/>
            <a:ext cx="3956611" cy="1507021"/>
          </a:xfrm>
          <a:prstGeom prst="rect">
            <a:avLst/>
          </a:prstGeom>
        </p:spPr>
      </p:pic>
      <p:pic>
        <p:nvPicPr>
          <p:cNvPr id="2059" name="嘉.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3642159" y="94289"/>
            <a:ext cx="3295655" cy="1971798"/>
          </a:xfrm>
          <a:prstGeom prst="rect">
            <a:avLst/>
          </a:prstGeom>
        </p:spPr>
      </p:pic>
      <p:pic>
        <p:nvPicPr>
          <p:cNvPr id="2060" name="嘉.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939971" y="3144795"/>
            <a:ext cx="3711039" cy="1238224"/>
          </a:xfrm>
          <a:prstGeom prst="rect">
            <a:avLst/>
          </a:prstGeom>
        </p:spPr>
      </p:pic>
      <p:pic>
        <p:nvPicPr>
          <p:cNvPr id="2048" name="嘉.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2759" y="4734623"/>
            <a:ext cx="1233238" cy="5418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5" name="嘉.1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76241" y="4609222"/>
            <a:ext cx="1804034" cy="7926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49" name="嘉.12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87205" y="478495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4" name="嘉.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438" y="475218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2" name="嘉.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804053" y="4131777"/>
            <a:ext cx="3711039" cy="1238224"/>
          </a:xfrm>
          <a:prstGeom prst="rect">
            <a:avLst/>
          </a:prstGeom>
        </p:spPr>
      </p:pic>
      <p:sp>
        <p:nvSpPr>
          <p:cNvPr id="2" name="嘉.15"/>
          <p:cNvSpPr/>
          <p:nvPr/>
        </p:nvSpPr>
        <p:spPr>
          <a:xfrm>
            <a:off x="1544271" y="1880303"/>
            <a:ext cx="2104281" cy="2957114"/>
          </a:xfrm>
          <a:prstGeom prst="roundRect">
            <a:avLst>
              <a:gd name="adj" fmla="val 8095"/>
            </a:avLst>
          </a:prstGeom>
          <a:blipFill dpi="0"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algn="tl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053" name="嘉.1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</p:spPr>
      </p:pic>
      <p:sp>
        <p:nvSpPr>
          <p:cNvPr id="3" name="嘉.17"/>
          <p:cNvSpPr/>
          <p:nvPr/>
        </p:nvSpPr>
        <p:spPr>
          <a:xfrm>
            <a:off x="8728287" y="1880303"/>
            <a:ext cx="2104281" cy="2957114"/>
          </a:xfrm>
          <a:prstGeom prst="roundRect">
            <a:avLst>
              <a:gd name="adj" fmla="val 8095"/>
            </a:avLst>
          </a:prstGeom>
          <a:blipFill dpi="0" rotWithShape="1"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algn="tl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76" name="文本框 2075">
            <a:extLst>
              <a:ext uri="{FF2B5EF4-FFF2-40B4-BE49-F238E27FC236}">
                <a16:creationId xmlns:a16="http://schemas.microsoft.com/office/drawing/2014/main" id="{2E565443-900D-01F8-A930-F85745106C81}"/>
              </a:ext>
            </a:extLst>
          </p:cNvPr>
          <p:cNvSpPr txBox="1"/>
          <p:nvPr/>
        </p:nvSpPr>
        <p:spPr>
          <a:xfrm>
            <a:off x="5022066" y="417348"/>
            <a:ext cx="2542535" cy="1520023"/>
          </a:xfrm>
          <a:custGeom>
            <a:avLst/>
            <a:gdLst>
              <a:gd name="connsiteX0" fmla="*/ 222726 w 2542535"/>
              <a:gd name="connsiteY0" fmla="*/ 864576 h 1520023"/>
              <a:gd name="connsiteX1" fmla="*/ 222726 w 2542535"/>
              <a:gd name="connsiteY1" fmla="*/ 1187635 h 1520023"/>
              <a:gd name="connsiteX2" fmla="*/ 757837 w 2542535"/>
              <a:gd name="connsiteY2" fmla="*/ 1187635 h 1520023"/>
              <a:gd name="connsiteX3" fmla="*/ 757837 w 2542535"/>
              <a:gd name="connsiteY3" fmla="*/ 864576 h 1520023"/>
              <a:gd name="connsiteX4" fmla="*/ 1335687 w 2542535"/>
              <a:gd name="connsiteY4" fmla="*/ 747954 h 1520023"/>
              <a:gd name="connsiteX5" fmla="*/ 1517141 w 2542535"/>
              <a:gd name="connsiteY5" fmla="*/ 783889 h 1520023"/>
              <a:gd name="connsiteX6" fmla="*/ 1610003 w 2542535"/>
              <a:gd name="connsiteY6" fmla="*/ 853624 h 1520023"/>
              <a:gd name="connsiteX7" fmla="*/ 1632062 w 2542535"/>
              <a:gd name="connsiteY7" fmla="*/ 933322 h 1520023"/>
              <a:gd name="connsiteX8" fmla="*/ 1600041 w 2542535"/>
              <a:gd name="connsiteY8" fmla="*/ 999855 h 1520023"/>
              <a:gd name="connsiteX9" fmla="*/ 1530661 w 2542535"/>
              <a:gd name="connsiteY9" fmla="*/ 1030453 h 1520023"/>
              <a:gd name="connsiteX10" fmla="*/ 1442425 w 2542535"/>
              <a:gd name="connsiteY10" fmla="*/ 1001278 h 1520023"/>
              <a:gd name="connsiteX11" fmla="*/ 1398662 w 2542535"/>
              <a:gd name="connsiteY11" fmla="*/ 868212 h 1520023"/>
              <a:gd name="connsiteX12" fmla="*/ 1325725 w 2542535"/>
              <a:gd name="connsiteY12" fmla="*/ 755070 h 1520023"/>
              <a:gd name="connsiteX13" fmla="*/ 222726 w 2542535"/>
              <a:gd name="connsiteY13" fmla="*/ 508783 h 1520023"/>
              <a:gd name="connsiteX14" fmla="*/ 222726 w 2542535"/>
              <a:gd name="connsiteY14" fmla="*/ 823304 h 1520023"/>
              <a:gd name="connsiteX15" fmla="*/ 757837 w 2542535"/>
              <a:gd name="connsiteY15" fmla="*/ 823304 h 1520023"/>
              <a:gd name="connsiteX16" fmla="*/ 757837 w 2542535"/>
              <a:gd name="connsiteY16" fmla="*/ 508783 h 1520023"/>
              <a:gd name="connsiteX17" fmla="*/ 222726 w 2542535"/>
              <a:gd name="connsiteY17" fmla="*/ 158684 h 1520023"/>
              <a:gd name="connsiteX18" fmla="*/ 222726 w 2542535"/>
              <a:gd name="connsiteY18" fmla="*/ 468223 h 1520023"/>
              <a:gd name="connsiteX19" fmla="*/ 757837 w 2542535"/>
              <a:gd name="connsiteY19" fmla="*/ 468223 h 1520023"/>
              <a:gd name="connsiteX20" fmla="*/ 757837 w 2542535"/>
              <a:gd name="connsiteY20" fmla="*/ 158684 h 1520023"/>
              <a:gd name="connsiteX21" fmla="*/ 2094949 w 2542535"/>
              <a:gd name="connsiteY21" fmla="*/ 133145 h 1520023"/>
              <a:gd name="connsiteX22" fmla="*/ 2299174 w 2542535"/>
              <a:gd name="connsiteY22" fmla="*/ 280443 h 1520023"/>
              <a:gd name="connsiteX23" fmla="*/ 2279249 w 2542535"/>
              <a:gd name="connsiteY23" fmla="*/ 296454 h 1520023"/>
              <a:gd name="connsiteX24" fmla="*/ 2243670 w 2542535"/>
              <a:gd name="connsiteY24" fmla="*/ 304637 h 1520023"/>
              <a:gd name="connsiteX25" fmla="*/ 2226592 w 2542535"/>
              <a:gd name="connsiteY25" fmla="*/ 647621 h 1520023"/>
              <a:gd name="connsiteX26" fmla="*/ 2328349 w 2542535"/>
              <a:gd name="connsiteY26" fmla="*/ 522382 h 1520023"/>
              <a:gd name="connsiteX27" fmla="*/ 2350052 w 2542535"/>
              <a:gd name="connsiteY27" fmla="*/ 538037 h 1520023"/>
              <a:gd name="connsiteX28" fmla="*/ 2405200 w 2542535"/>
              <a:gd name="connsiteY28" fmla="*/ 578597 h 1520023"/>
              <a:gd name="connsiteX29" fmla="*/ 2475291 w 2542535"/>
              <a:gd name="connsiteY29" fmla="*/ 631966 h 1520023"/>
              <a:gd name="connsiteX30" fmla="*/ 2542535 w 2542535"/>
              <a:gd name="connsiteY30" fmla="*/ 685335 h 1520023"/>
              <a:gd name="connsiteX31" fmla="*/ 2499129 w 2542535"/>
              <a:gd name="connsiteY31" fmla="*/ 708817 h 1520023"/>
              <a:gd name="connsiteX32" fmla="*/ 1941958 w 2542535"/>
              <a:gd name="connsiteY32" fmla="*/ 708817 h 1520023"/>
              <a:gd name="connsiteX33" fmla="*/ 1941958 w 2542535"/>
              <a:gd name="connsiteY33" fmla="*/ 721625 h 1520023"/>
              <a:gd name="connsiteX34" fmla="*/ 2005645 w 2542535"/>
              <a:gd name="connsiteY34" fmla="*/ 864654 h 1520023"/>
              <a:gd name="connsiteX35" fmla="*/ 2090679 w 2542535"/>
              <a:gd name="connsiteY35" fmla="*/ 978507 h 1520023"/>
              <a:gd name="connsiteX36" fmla="*/ 2175358 w 2542535"/>
              <a:gd name="connsiteY36" fmla="*/ 848287 h 1520023"/>
              <a:gd name="connsiteX37" fmla="*/ 2239400 w 2542535"/>
              <a:gd name="connsiteY37" fmla="*/ 731588 h 1520023"/>
              <a:gd name="connsiteX38" fmla="*/ 2449318 w 2542535"/>
              <a:gd name="connsiteY38" fmla="*/ 877462 h 1520023"/>
              <a:gd name="connsiteX39" fmla="*/ 2431172 w 2542535"/>
              <a:gd name="connsiteY39" fmla="*/ 892406 h 1520023"/>
              <a:gd name="connsiteX40" fmla="*/ 2392391 w 2542535"/>
              <a:gd name="connsiteY40" fmla="*/ 892406 h 1520023"/>
              <a:gd name="connsiteX41" fmla="*/ 2268575 w 2542535"/>
              <a:gd name="connsiteY41" fmla="*/ 953246 h 1520023"/>
              <a:gd name="connsiteX42" fmla="*/ 2125547 w 2542535"/>
              <a:gd name="connsiteY42" fmla="*/ 1011952 h 1520023"/>
              <a:gd name="connsiteX43" fmla="*/ 2318386 w 2542535"/>
              <a:gd name="connsiteY43" fmla="*/ 1138614 h 1520023"/>
              <a:gd name="connsiteX44" fmla="*/ 2526881 w 2542535"/>
              <a:gd name="connsiteY44" fmla="*/ 1209772 h 1520023"/>
              <a:gd name="connsiteX45" fmla="*/ 2521900 w 2542535"/>
              <a:gd name="connsiteY45" fmla="*/ 1224716 h 1520023"/>
              <a:gd name="connsiteX46" fmla="*/ 2419431 w 2542535"/>
              <a:gd name="connsiteY46" fmla="*/ 1294451 h 1520023"/>
              <a:gd name="connsiteX47" fmla="*/ 2361793 w 2542535"/>
              <a:gd name="connsiteY47" fmla="*/ 1421113 h 1520023"/>
              <a:gd name="connsiteX48" fmla="*/ 2175714 w 2542535"/>
              <a:gd name="connsiteY48" fmla="*/ 1274171 h 1520023"/>
              <a:gd name="connsiteX49" fmla="*/ 2037310 w 2542535"/>
              <a:gd name="connsiteY49" fmla="*/ 1074927 h 1520023"/>
              <a:gd name="connsiteX50" fmla="*/ 1941958 w 2542535"/>
              <a:gd name="connsiteY50" fmla="*/ 787091 h 1520023"/>
              <a:gd name="connsiteX51" fmla="*/ 1941958 w 2542535"/>
              <a:gd name="connsiteY51" fmla="*/ 1276661 h 1520023"/>
              <a:gd name="connsiteX52" fmla="*/ 1924169 w 2542535"/>
              <a:gd name="connsiteY52" fmla="*/ 1396563 h 1520023"/>
              <a:gd name="connsiteX53" fmla="*/ 1850520 w 2542535"/>
              <a:gd name="connsiteY53" fmla="*/ 1480174 h 1520023"/>
              <a:gd name="connsiteX54" fmla="*/ 1681518 w 2542535"/>
              <a:gd name="connsiteY54" fmla="*/ 1520023 h 1520023"/>
              <a:gd name="connsiteX55" fmla="*/ 1671556 w 2542535"/>
              <a:gd name="connsiteY55" fmla="*/ 1433210 h 1520023"/>
              <a:gd name="connsiteX56" fmla="*/ 1645227 w 2542535"/>
              <a:gd name="connsiteY56" fmla="*/ 1373437 h 1520023"/>
              <a:gd name="connsiteX57" fmla="*/ 1598263 w 2542535"/>
              <a:gd name="connsiteY57" fmla="*/ 1334300 h 1520023"/>
              <a:gd name="connsiteX58" fmla="*/ 1506468 w 2542535"/>
              <a:gd name="connsiteY58" fmla="*/ 1305836 h 1520023"/>
              <a:gd name="connsiteX59" fmla="*/ 1506468 w 2542535"/>
              <a:gd name="connsiteY59" fmla="*/ 1288758 h 1520023"/>
              <a:gd name="connsiteX60" fmla="*/ 1531374 w 2542535"/>
              <a:gd name="connsiteY60" fmla="*/ 1290181 h 1520023"/>
              <a:gd name="connsiteX61" fmla="*/ 1591503 w 2542535"/>
              <a:gd name="connsiteY61" fmla="*/ 1293028 h 1520023"/>
              <a:gd name="connsiteX62" fmla="*/ 1658036 w 2542535"/>
              <a:gd name="connsiteY62" fmla="*/ 1295874 h 1520023"/>
              <a:gd name="connsiteX63" fmla="*/ 1701443 w 2542535"/>
              <a:gd name="connsiteY63" fmla="*/ 1297297 h 1520023"/>
              <a:gd name="connsiteX64" fmla="*/ 1730618 w 2542535"/>
              <a:gd name="connsiteY64" fmla="*/ 1272392 h 1520023"/>
              <a:gd name="connsiteX65" fmla="*/ 1730618 w 2542535"/>
              <a:gd name="connsiteY65" fmla="*/ 1063897 h 1520023"/>
              <a:gd name="connsiteX66" fmla="*/ 1569088 w 2542535"/>
              <a:gd name="connsiteY66" fmla="*/ 1200878 h 1520023"/>
              <a:gd name="connsiteX67" fmla="*/ 1354901 w 2542535"/>
              <a:gd name="connsiteY67" fmla="*/ 1367032 h 1520023"/>
              <a:gd name="connsiteX68" fmla="*/ 1322880 w 2542535"/>
              <a:gd name="connsiteY68" fmla="*/ 1413997 h 1520023"/>
              <a:gd name="connsiteX69" fmla="*/ 1169889 w 2542535"/>
              <a:gd name="connsiteY69" fmla="*/ 1212619 h 1520023"/>
              <a:gd name="connsiteX70" fmla="*/ 1306513 w 2542535"/>
              <a:gd name="connsiteY70" fmla="*/ 1162808 h 1520023"/>
              <a:gd name="connsiteX71" fmla="*/ 1501843 w 2542535"/>
              <a:gd name="connsiteY71" fmla="*/ 1084533 h 1520023"/>
              <a:gd name="connsiteX72" fmla="*/ 1730618 w 2542535"/>
              <a:gd name="connsiteY72" fmla="*/ 988470 h 1520023"/>
              <a:gd name="connsiteX73" fmla="*/ 1730618 w 2542535"/>
              <a:gd name="connsiteY73" fmla="*/ 708817 h 1520023"/>
              <a:gd name="connsiteX74" fmla="*/ 1177005 w 2542535"/>
              <a:gd name="connsiteY74" fmla="*/ 708817 h 1520023"/>
              <a:gd name="connsiteX75" fmla="*/ 1165620 w 2542535"/>
              <a:gd name="connsiteY75" fmla="*/ 667545 h 1520023"/>
              <a:gd name="connsiteX76" fmla="*/ 2006001 w 2542535"/>
              <a:gd name="connsiteY76" fmla="*/ 667545 h 1520023"/>
              <a:gd name="connsiteX77" fmla="*/ 2015251 w 2542535"/>
              <a:gd name="connsiteY77" fmla="*/ 497476 h 1520023"/>
              <a:gd name="connsiteX78" fmla="*/ 1374114 w 2542535"/>
              <a:gd name="connsiteY78" fmla="*/ 497476 h 1520023"/>
              <a:gd name="connsiteX79" fmla="*/ 1360594 w 2542535"/>
              <a:gd name="connsiteY79" fmla="*/ 456204 h 1520023"/>
              <a:gd name="connsiteX80" fmla="*/ 2016674 w 2542535"/>
              <a:gd name="connsiteY80" fmla="*/ 456204 h 1520023"/>
              <a:gd name="connsiteX81" fmla="*/ 2026637 w 2542535"/>
              <a:gd name="connsiteY81" fmla="*/ 272616 h 1520023"/>
              <a:gd name="connsiteX82" fmla="*/ 1328572 w 2542535"/>
              <a:gd name="connsiteY82" fmla="*/ 272616 h 1520023"/>
              <a:gd name="connsiteX83" fmla="*/ 1315764 w 2542535"/>
              <a:gd name="connsiteY83" fmla="*/ 232055 h 1520023"/>
              <a:gd name="connsiteX84" fmla="*/ 2013828 w 2542535"/>
              <a:gd name="connsiteY84" fmla="*/ 232055 h 1520023"/>
              <a:gd name="connsiteX85" fmla="*/ 848208 w 2542535"/>
              <a:gd name="connsiteY85" fmla="*/ 0 h 1520023"/>
              <a:gd name="connsiteX86" fmla="*/ 1051010 w 2542535"/>
              <a:gd name="connsiteY86" fmla="*/ 163665 h 1520023"/>
              <a:gd name="connsiteX87" fmla="*/ 1026816 w 2542535"/>
              <a:gd name="connsiteY87" fmla="*/ 183589 h 1520023"/>
              <a:gd name="connsiteX88" fmla="*/ 987679 w 2542535"/>
              <a:gd name="connsiteY88" fmla="*/ 198533 h 1520023"/>
              <a:gd name="connsiteX89" fmla="*/ 987679 w 2542535"/>
              <a:gd name="connsiteY89" fmla="*/ 1288680 h 1520023"/>
              <a:gd name="connsiteX90" fmla="*/ 955658 w 2542535"/>
              <a:gd name="connsiteY90" fmla="*/ 1312518 h 1520023"/>
              <a:gd name="connsiteX91" fmla="*/ 880230 w 2542535"/>
              <a:gd name="connsiteY91" fmla="*/ 1342049 h 1520023"/>
              <a:gd name="connsiteX92" fmla="*/ 792705 w 2542535"/>
              <a:gd name="connsiteY92" fmla="*/ 1355569 h 1520023"/>
              <a:gd name="connsiteX93" fmla="*/ 757837 w 2542535"/>
              <a:gd name="connsiteY93" fmla="*/ 1355569 h 1520023"/>
              <a:gd name="connsiteX94" fmla="*/ 757837 w 2542535"/>
              <a:gd name="connsiteY94" fmla="*/ 1228907 h 1520023"/>
              <a:gd name="connsiteX95" fmla="*/ 222726 w 2542535"/>
              <a:gd name="connsiteY95" fmla="*/ 1228907 h 1520023"/>
              <a:gd name="connsiteX96" fmla="*/ 222726 w 2542535"/>
              <a:gd name="connsiteY96" fmla="*/ 1292950 h 1520023"/>
              <a:gd name="connsiteX97" fmla="*/ 196397 w 2542535"/>
              <a:gd name="connsiteY97" fmla="*/ 1325682 h 1520023"/>
              <a:gd name="connsiteX98" fmla="*/ 127729 w 2542535"/>
              <a:gd name="connsiteY98" fmla="*/ 1359483 h 1520023"/>
              <a:gd name="connsiteX99" fmla="*/ 36291 w 2542535"/>
              <a:gd name="connsiteY99" fmla="*/ 1374070 h 1520023"/>
              <a:gd name="connsiteX100" fmla="*/ 0 w 2542535"/>
              <a:gd name="connsiteY100" fmla="*/ 1374070 h 1520023"/>
              <a:gd name="connsiteX101" fmla="*/ 0 w 2542535"/>
              <a:gd name="connsiteY101" fmla="*/ 118123 h 1520023"/>
              <a:gd name="connsiteX102" fmla="*/ 0 w 2542535"/>
              <a:gd name="connsiteY102" fmla="*/ 24906 h 1520023"/>
              <a:gd name="connsiteX103" fmla="*/ 236246 w 2542535"/>
              <a:gd name="connsiteY103" fmla="*/ 118123 h 1520023"/>
              <a:gd name="connsiteX104" fmla="*/ 741471 w 2542535"/>
              <a:gd name="connsiteY104" fmla="*/ 118123 h 152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542535" h="1520023">
                <a:moveTo>
                  <a:pt x="222726" y="864576"/>
                </a:moveTo>
                <a:lnTo>
                  <a:pt x="222726" y="1187635"/>
                </a:lnTo>
                <a:lnTo>
                  <a:pt x="757837" y="1187635"/>
                </a:lnTo>
                <a:lnTo>
                  <a:pt x="757837" y="864576"/>
                </a:lnTo>
                <a:close/>
                <a:moveTo>
                  <a:pt x="1335687" y="747954"/>
                </a:moveTo>
                <a:cubicBezTo>
                  <a:pt x="1412538" y="752224"/>
                  <a:pt x="1473023" y="764202"/>
                  <a:pt x="1517141" y="783889"/>
                </a:cubicBezTo>
                <a:cubicBezTo>
                  <a:pt x="1561259" y="803576"/>
                  <a:pt x="1592213" y="826821"/>
                  <a:pt x="1610003" y="853624"/>
                </a:cubicBezTo>
                <a:cubicBezTo>
                  <a:pt x="1627793" y="880427"/>
                  <a:pt x="1635146" y="906993"/>
                  <a:pt x="1632062" y="933322"/>
                </a:cubicBezTo>
                <a:cubicBezTo>
                  <a:pt x="1628979" y="959650"/>
                  <a:pt x="1618305" y="981828"/>
                  <a:pt x="1600041" y="999855"/>
                </a:cubicBezTo>
                <a:cubicBezTo>
                  <a:pt x="1581777" y="1017882"/>
                  <a:pt x="1558650" y="1028081"/>
                  <a:pt x="1530661" y="1030453"/>
                </a:cubicBezTo>
                <a:cubicBezTo>
                  <a:pt x="1502672" y="1032825"/>
                  <a:pt x="1473260" y="1023100"/>
                  <a:pt x="1442425" y="1001278"/>
                </a:cubicBezTo>
                <a:cubicBezTo>
                  <a:pt x="1435783" y="957160"/>
                  <a:pt x="1421196" y="912804"/>
                  <a:pt x="1398662" y="868212"/>
                </a:cubicBezTo>
                <a:cubicBezTo>
                  <a:pt x="1376129" y="823619"/>
                  <a:pt x="1351816" y="785905"/>
                  <a:pt x="1325725" y="755070"/>
                </a:cubicBezTo>
                <a:close/>
                <a:moveTo>
                  <a:pt x="222726" y="508783"/>
                </a:moveTo>
                <a:lnTo>
                  <a:pt x="222726" y="823304"/>
                </a:lnTo>
                <a:lnTo>
                  <a:pt x="757837" y="823304"/>
                </a:lnTo>
                <a:lnTo>
                  <a:pt x="757837" y="508783"/>
                </a:lnTo>
                <a:close/>
                <a:moveTo>
                  <a:pt x="222726" y="158684"/>
                </a:moveTo>
                <a:lnTo>
                  <a:pt x="222726" y="468223"/>
                </a:lnTo>
                <a:lnTo>
                  <a:pt x="757837" y="468223"/>
                </a:lnTo>
                <a:lnTo>
                  <a:pt x="757837" y="158684"/>
                </a:lnTo>
                <a:close/>
                <a:moveTo>
                  <a:pt x="2094949" y="133145"/>
                </a:moveTo>
                <a:lnTo>
                  <a:pt x="2299174" y="280443"/>
                </a:lnTo>
                <a:cubicBezTo>
                  <a:pt x="2293481" y="287559"/>
                  <a:pt x="2286839" y="292896"/>
                  <a:pt x="2279249" y="296454"/>
                </a:cubicBezTo>
                <a:cubicBezTo>
                  <a:pt x="2271659" y="300012"/>
                  <a:pt x="2259799" y="302739"/>
                  <a:pt x="2243670" y="304637"/>
                </a:cubicBezTo>
                <a:lnTo>
                  <a:pt x="2226592" y="647621"/>
                </a:lnTo>
                <a:lnTo>
                  <a:pt x="2328349" y="522382"/>
                </a:lnTo>
                <a:cubicBezTo>
                  <a:pt x="2328349" y="522382"/>
                  <a:pt x="2335583" y="527600"/>
                  <a:pt x="2350052" y="538037"/>
                </a:cubicBezTo>
                <a:cubicBezTo>
                  <a:pt x="2364521" y="548473"/>
                  <a:pt x="2382903" y="561993"/>
                  <a:pt x="2405200" y="578597"/>
                </a:cubicBezTo>
                <a:cubicBezTo>
                  <a:pt x="2427496" y="595201"/>
                  <a:pt x="2450860" y="612990"/>
                  <a:pt x="2475291" y="631966"/>
                </a:cubicBezTo>
                <a:cubicBezTo>
                  <a:pt x="2499722" y="650941"/>
                  <a:pt x="2522137" y="668731"/>
                  <a:pt x="2542535" y="685335"/>
                </a:cubicBezTo>
                <a:cubicBezTo>
                  <a:pt x="2538266" y="700989"/>
                  <a:pt x="2523797" y="708817"/>
                  <a:pt x="2499129" y="708817"/>
                </a:cubicBezTo>
                <a:lnTo>
                  <a:pt x="1941958" y="708817"/>
                </a:lnTo>
                <a:lnTo>
                  <a:pt x="1941958" y="721625"/>
                </a:lnTo>
                <a:cubicBezTo>
                  <a:pt x="1959036" y="774757"/>
                  <a:pt x="1980265" y="822433"/>
                  <a:pt x="2005645" y="864654"/>
                </a:cubicBezTo>
                <a:cubicBezTo>
                  <a:pt x="2031025" y="906875"/>
                  <a:pt x="2059370" y="944826"/>
                  <a:pt x="2090679" y="978507"/>
                </a:cubicBezTo>
                <a:cubicBezTo>
                  <a:pt x="2119143" y="937710"/>
                  <a:pt x="2147369" y="894303"/>
                  <a:pt x="2175358" y="848287"/>
                </a:cubicBezTo>
                <a:cubicBezTo>
                  <a:pt x="2203347" y="802272"/>
                  <a:pt x="2224694" y="763372"/>
                  <a:pt x="2239400" y="731588"/>
                </a:cubicBezTo>
                <a:lnTo>
                  <a:pt x="2449318" y="877462"/>
                </a:lnTo>
                <a:cubicBezTo>
                  <a:pt x="2445523" y="884104"/>
                  <a:pt x="2439474" y="889085"/>
                  <a:pt x="2431172" y="892406"/>
                </a:cubicBezTo>
                <a:cubicBezTo>
                  <a:pt x="2422871" y="895726"/>
                  <a:pt x="2409944" y="895726"/>
                  <a:pt x="2392391" y="892406"/>
                </a:cubicBezTo>
                <a:cubicBezTo>
                  <a:pt x="2356812" y="911381"/>
                  <a:pt x="2315540" y="931661"/>
                  <a:pt x="2268575" y="953246"/>
                </a:cubicBezTo>
                <a:cubicBezTo>
                  <a:pt x="2221611" y="974831"/>
                  <a:pt x="2173935" y="994399"/>
                  <a:pt x="2125547" y="1011952"/>
                </a:cubicBezTo>
                <a:cubicBezTo>
                  <a:pt x="2183897" y="1065558"/>
                  <a:pt x="2248177" y="1107779"/>
                  <a:pt x="2318386" y="1138614"/>
                </a:cubicBezTo>
                <a:cubicBezTo>
                  <a:pt x="2388596" y="1169449"/>
                  <a:pt x="2458094" y="1193169"/>
                  <a:pt x="2526881" y="1209772"/>
                </a:cubicBezTo>
                <a:lnTo>
                  <a:pt x="2521900" y="1224716"/>
                </a:lnTo>
                <a:cubicBezTo>
                  <a:pt x="2481102" y="1235627"/>
                  <a:pt x="2446946" y="1258872"/>
                  <a:pt x="2419431" y="1294451"/>
                </a:cubicBezTo>
                <a:cubicBezTo>
                  <a:pt x="2391917" y="1330030"/>
                  <a:pt x="2372704" y="1372251"/>
                  <a:pt x="2361793" y="1421113"/>
                </a:cubicBezTo>
                <a:cubicBezTo>
                  <a:pt x="2291583" y="1377943"/>
                  <a:pt x="2229557" y="1328963"/>
                  <a:pt x="2175714" y="1274171"/>
                </a:cubicBezTo>
                <a:cubicBezTo>
                  <a:pt x="2121870" y="1219379"/>
                  <a:pt x="2075736" y="1152964"/>
                  <a:pt x="2037310" y="1074927"/>
                </a:cubicBezTo>
                <a:cubicBezTo>
                  <a:pt x="1998885" y="996890"/>
                  <a:pt x="1967101" y="900945"/>
                  <a:pt x="1941958" y="787091"/>
                </a:cubicBezTo>
                <a:lnTo>
                  <a:pt x="1941958" y="1276661"/>
                </a:lnTo>
                <a:cubicBezTo>
                  <a:pt x="1941958" y="1322203"/>
                  <a:pt x="1936028" y="1362170"/>
                  <a:pt x="1924169" y="1396563"/>
                </a:cubicBezTo>
                <a:cubicBezTo>
                  <a:pt x="1912309" y="1430956"/>
                  <a:pt x="1887759" y="1458827"/>
                  <a:pt x="1850520" y="1480174"/>
                </a:cubicBezTo>
                <a:cubicBezTo>
                  <a:pt x="1813280" y="1501522"/>
                  <a:pt x="1756946" y="1514805"/>
                  <a:pt x="1681518" y="1520023"/>
                </a:cubicBezTo>
                <a:cubicBezTo>
                  <a:pt x="1680095" y="1486816"/>
                  <a:pt x="1676774" y="1457878"/>
                  <a:pt x="1671556" y="1433210"/>
                </a:cubicBezTo>
                <a:cubicBezTo>
                  <a:pt x="1666338" y="1408542"/>
                  <a:pt x="1657562" y="1388617"/>
                  <a:pt x="1645227" y="1373437"/>
                </a:cubicBezTo>
                <a:cubicBezTo>
                  <a:pt x="1633368" y="1358731"/>
                  <a:pt x="1617713" y="1345685"/>
                  <a:pt x="1598263" y="1334300"/>
                </a:cubicBezTo>
                <a:cubicBezTo>
                  <a:pt x="1578813" y="1322914"/>
                  <a:pt x="1548215" y="1313426"/>
                  <a:pt x="1506468" y="1305836"/>
                </a:cubicBezTo>
                <a:lnTo>
                  <a:pt x="1506468" y="1288758"/>
                </a:lnTo>
                <a:cubicBezTo>
                  <a:pt x="1506468" y="1288758"/>
                  <a:pt x="1514770" y="1289233"/>
                  <a:pt x="1531374" y="1290181"/>
                </a:cubicBezTo>
                <a:cubicBezTo>
                  <a:pt x="1547978" y="1291130"/>
                  <a:pt x="1568021" y="1292079"/>
                  <a:pt x="1591503" y="1293028"/>
                </a:cubicBezTo>
                <a:cubicBezTo>
                  <a:pt x="1614985" y="1293976"/>
                  <a:pt x="1637163" y="1294925"/>
                  <a:pt x="1658036" y="1295874"/>
                </a:cubicBezTo>
                <a:cubicBezTo>
                  <a:pt x="1678909" y="1296823"/>
                  <a:pt x="1693378" y="1297297"/>
                  <a:pt x="1701443" y="1297297"/>
                </a:cubicBezTo>
                <a:cubicBezTo>
                  <a:pt x="1720893" y="1297297"/>
                  <a:pt x="1730618" y="1288995"/>
                  <a:pt x="1730618" y="1272392"/>
                </a:cubicBezTo>
                <a:lnTo>
                  <a:pt x="1730618" y="1063897"/>
                </a:lnTo>
                <a:cubicBezTo>
                  <a:pt x="1685076" y="1104695"/>
                  <a:pt x="1631233" y="1150355"/>
                  <a:pt x="1569088" y="1200878"/>
                </a:cubicBezTo>
                <a:cubicBezTo>
                  <a:pt x="1506943" y="1251400"/>
                  <a:pt x="1435547" y="1306785"/>
                  <a:pt x="1354901" y="1367032"/>
                </a:cubicBezTo>
                <a:cubicBezTo>
                  <a:pt x="1351580" y="1389329"/>
                  <a:pt x="1340906" y="1404984"/>
                  <a:pt x="1322880" y="1413997"/>
                </a:cubicBezTo>
                <a:lnTo>
                  <a:pt x="1169889" y="1212619"/>
                </a:lnTo>
                <a:cubicBezTo>
                  <a:pt x="1203571" y="1201708"/>
                  <a:pt x="1249112" y="1185104"/>
                  <a:pt x="1306513" y="1162808"/>
                </a:cubicBezTo>
                <a:cubicBezTo>
                  <a:pt x="1363914" y="1140511"/>
                  <a:pt x="1429024" y="1114420"/>
                  <a:pt x="1501843" y="1084533"/>
                </a:cubicBezTo>
                <a:cubicBezTo>
                  <a:pt x="1574662" y="1054647"/>
                  <a:pt x="1650920" y="1022626"/>
                  <a:pt x="1730618" y="988470"/>
                </a:cubicBezTo>
                <a:lnTo>
                  <a:pt x="1730618" y="708817"/>
                </a:lnTo>
                <a:lnTo>
                  <a:pt x="1177005" y="708817"/>
                </a:lnTo>
                <a:lnTo>
                  <a:pt x="1165620" y="667545"/>
                </a:lnTo>
                <a:lnTo>
                  <a:pt x="2006001" y="667545"/>
                </a:lnTo>
                <a:lnTo>
                  <a:pt x="2015251" y="497476"/>
                </a:lnTo>
                <a:lnTo>
                  <a:pt x="1374114" y="497476"/>
                </a:lnTo>
                <a:lnTo>
                  <a:pt x="1360594" y="456204"/>
                </a:lnTo>
                <a:lnTo>
                  <a:pt x="2016674" y="456204"/>
                </a:lnTo>
                <a:lnTo>
                  <a:pt x="2026637" y="272616"/>
                </a:lnTo>
                <a:lnTo>
                  <a:pt x="1328572" y="272616"/>
                </a:lnTo>
                <a:lnTo>
                  <a:pt x="1315764" y="232055"/>
                </a:lnTo>
                <a:lnTo>
                  <a:pt x="2013828" y="232055"/>
                </a:lnTo>
                <a:close/>
                <a:moveTo>
                  <a:pt x="848208" y="0"/>
                </a:moveTo>
                <a:lnTo>
                  <a:pt x="1051010" y="163665"/>
                </a:lnTo>
                <a:cubicBezTo>
                  <a:pt x="1044843" y="170781"/>
                  <a:pt x="1036778" y="177422"/>
                  <a:pt x="1026816" y="183589"/>
                </a:cubicBezTo>
                <a:cubicBezTo>
                  <a:pt x="1016854" y="189756"/>
                  <a:pt x="1003808" y="194737"/>
                  <a:pt x="987679" y="198533"/>
                </a:cubicBezTo>
                <a:lnTo>
                  <a:pt x="987679" y="1288680"/>
                </a:lnTo>
                <a:cubicBezTo>
                  <a:pt x="986730" y="1293898"/>
                  <a:pt x="976056" y="1301844"/>
                  <a:pt x="955658" y="1312518"/>
                </a:cubicBezTo>
                <a:cubicBezTo>
                  <a:pt x="935259" y="1323192"/>
                  <a:pt x="910116" y="1333035"/>
                  <a:pt x="880230" y="1342049"/>
                </a:cubicBezTo>
                <a:cubicBezTo>
                  <a:pt x="850343" y="1351062"/>
                  <a:pt x="821168" y="1355569"/>
                  <a:pt x="792705" y="1355569"/>
                </a:cubicBezTo>
                <a:lnTo>
                  <a:pt x="757837" y="1355569"/>
                </a:lnTo>
                <a:lnTo>
                  <a:pt x="757837" y="1228907"/>
                </a:lnTo>
                <a:lnTo>
                  <a:pt x="222726" y="1228907"/>
                </a:lnTo>
                <a:lnTo>
                  <a:pt x="222726" y="1292950"/>
                </a:lnTo>
                <a:cubicBezTo>
                  <a:pt x="222726" y="1301963"/>
                  <a:pt x="213949" y="1312874"/>
                  <a:pt x="196397" y="1325682"/>
                </a:cubicBezTo>
                <a:cubicBezTo>
                  <a:pt x="178845" y="1338491"/>
                  <a:pt x="155955" y="1349758"/>
                  <a:pt x="127729" y="1359483"/>
                </a:cubicBezTo>
                <a:cubicBezTo>
                  <a:pt x="99503" y="1369208"/>
                  <a:pt x="69023" y="1374070"/>
                  <a:pt x="36291" y="1374070"/>
                </a:cubicBezTo>
                <a:lnTo>
                  <a:pt x="0" y="1374070"/>
                </a:lnTo>
                <a:lnTo>
                  <a:pt x="0" y="118123"/>
                </a:lnTo>
                <a:lnTo>
                  <a:pt x="0" y="24906"/>
                </a:lnTo>
                <a:lnTo>
                  <a:pt x="236246" y="118123"/>
                </a:lnTo>
                <a:lnTo>
                  <a:pt x="741471" y="118123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嘉.19"/>
          <p:cNvSpPr/>
          <p:nvPr/>
        </p:nvSpPr>
        <p:spPr>
          <a:xfrm>
            <a:off x="3938943" y="1880303"/>
            <a:ext cx="2104281" cy="2957114"/>
          </a:xfrm>
          <a:prstGeom prst="roundRect">
            <a:avLst>
              <a:gd name="adj" fmla="val 8095"/>
            </a:avLst>
          </a:prstGeom>
          <a:blipFill dpi="0" rotWithShape="1"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algn="tl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5" name="嘉.20"/>
          <p:cNvSpPr/>
          <p:nvPr/>
        </p:nvSpPr>
        <p:spPr>
          <a:xfrm>
            <a:off x="6333615" y="1880303"/>
            <a:ext cx="2104281" cy="2957114"/>
          </a:xfrm>
          <a:prstGeom prst="roundRect">
            <a:avLst>
              <a:gd name="adj" fmla="val 8095"/>
            </a:avLst>
          </a:prstGeom>
          <a:blipFill dpi="0" rotWithShape="1"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88900" dir="5400000" algn="tl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9" name="嘉.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1247775"/>
            <a:ext cx="12192000" cy="5610225"/>
          </a:xfrm>
          <a:prstGeom prst="rect">
            <a:avLst/>
          </a:prstGeom>
        </p:spPr>
      </p:pic>
      <p:pic>
        <p:nvPicPr>
          <p:cNvPr id="29" name="嘉.22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90363" y="5089346"/>
            <a:ext cx="4282751" cy="1507021"/>
          </a:xfrm>
          <a:prstGeom prst="rect">
            <a:avLst/>
          </a:prstGeom>
        </p:spPr>
      </p:pic>
      <p:pic>
        <p:nvPicPr>
          <p:cNvPr id="2061" name="嘉.23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8282801" y="4862758"/>
            <a:ext cx="5263118" cy="1516796"/>
          </a:xfrm>
          <a:prstGeom prst="rect">
            <a:avLst/>
          </a:prstGeom>
        </p:spPr>
      </p:pic>
      <p:sp>
        <p:nvSpPr>
          <p:cNvPr id="7" name="嘉.24"/>
          <p:cNvSpPr txBox="1"/>
          <p:nvPr/>
        </p:nvSpPr>
        <p:spPr>
          <a:xfrm>
            <a:off x="1614213" y="2002918"/>
            <a:ext cx="1905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alpha val="58000"/>
                    </a:prstClr>
                  </a:gs>
                </a:gsLst>
                <a:lin ang="54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8" name="嘉.25"/>
          <p:cNvSpPr txBox="1"/>
          <p:nvPr/>
        </p:nvSpPr>
        <p:spPr>
          <a:xfrm>
            <a:off x="4052613" y="2002918"/>
            <a:ext cx="1905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alpha val="58000"/>
                    </a:prstClr>
                  </a:gs>
                </a:gsLst>
                <a:lin ang="54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嘉.26"/>
          <p:cNvSpPr txBox="1"/>
          <p:nvPr/>
        </p:nvSpPr>
        <p:spPr>
          <a:xfrm>
            <a:off x="6445293" y="2002918"/>
            <a:ext cx="1905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alpha val="58000"/>
                    </a:prstClr>
                  </a:gs>
                </a:gsLst>
                <a:lin ang="54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7" name="嘉.27"/>
          <p:cNvSpPr txBox="1"/>
          <p:nvPr/>
        </p:nvSpPr>
        <p:spPr>
          <a:xfrm>
            <a:off x="8807493" y="2002918"/>
            <a:ext cx="1905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alpha val="58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alpha val="58000"/>
                    </a:prstClr>
                  </a:gs>
                </a:gsLst>
                <a:lin ang="54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8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1" name="嘉.28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7860" flipH="1">
            <a:off x="-530854" y="4139889"/>
            <a:ext cx="5263118" cy="1516796"/>
          </a:xfrm>
          <a:prstGeom prst="rect">
            <a:avLst/>
          </a:prstGeom>
        </p:spPr>
      </p:pic>
      <p:pic>
        <p:nvPicPr>
          <p:cNvPr id="13" name="嘉.29"/>
          <p:cNvPicPr>
            <a:picLocks noChangeAspect="1"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44713" y="946851"/>
            <a:ext cx="3733300" cy="1640354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4" name="嘉.30"/>
          <p:cNvPicPr>
            <a:picLocks noChangeAspect="1"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48" y="842999"/>
            <a:ext cx="3733300" cy="1640354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5" name="嘉.31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9179804" y="2822062"/>
            <a:ext cx="5263118" cy="1516796"/>
          </a:xfrm>
          <a:prstGeom prst="rect">
            <a:avLst/>
          </a:prstGeom>
        </p:spPr>
      </p:pic>
      <p:sp>
        <p:nvSpPr>
          <p:cNvPr id="16" name="嘉.32"/>
          <p:cNvSpPr txBox="1"/>
          <p:nvPr/>
        </p:nvSpPr>
        <p:spPr>
          <a:xfrm>
            <a:off x="1614213" y="3382224"/>
            <a:ext cx="18481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38A9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综合介绍</a:t>
            </a:r>
          </a:p>
        </p:txBody>
      </p:sp>
      <p:sp>
        <p:nvSpPr>
          <p:cNvPr id="18" name="嘉.33"/>
          <p:cNvSpPr txBox="1"/>
          <p:nvPr/>
        </p:nvSpPr>
        <p:spPr>
          <a:xfrm>
            <a:off x="4059239" y="3382224"/>
            <a:ext cx="18481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38A9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分析概括</a:t>
            </a:r>
          </a:p>
        </p:txBody>
      </p:sp>
      <p:sp>
        <p:nvSpPr>
          <p:cNvPr id="19" name="嘉.34"/>
          <p:cNvSpPr txBox="1"/>
          <p:nvPr/>
        </p:nvSpPr>
        <p:spPr>
          <a:xfrm>
            <a:off x="6464508" y="3382224"/>
            <a:ext cx="18481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38A9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比率分析</a:t>
            </a:r>
          </a:p>
        </p:txBody>
      </p:sp>
      <p:sp>
        <p:nvSpPr>
          <p:cNvPr id="24" name="嘉.35"/>
          <p:cNvSpPr txBox="1"/>
          <p:nvPr/>
        </p:nvSpPr>
        <p:spPr>
          <a:xfrm>
            <a:off x="8869778" y="3382224"/>
            <a:ext cx="18481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38A9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综合评价</a:t>
            </a:r>
          </a:p>
        </p:txBody>
      </p:sp>
      <p:pic>
        <p:nvPicPr>
          <p:cNvPr id="2050" name="嘉.36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8234863" y="4876675"/>
            <a:ext cx="5263118" cy="1516796"/>
          </a:xfrm>
          <a:prstGeom prst="rect">
            <a:avLst/>
          </a:prstGeom>
        </p:spPr>
      </p:pic>
      <p:sp>
        <p:nvSpPr>
          <p:cNvPr id="6" name="嘉.38"/>
          <p:cNvSpPr/>
          <p:nvPr/>
        </p:nvSpPr>
        <p:spPr>
          <a:xfrm>
            <a:off x="2" y="5889826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A8C9F2"/>
              </a:gs>
              <a:gs pos="0">
                <a:srgbClr val="004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2" name="嘉.39"/>
          <p:cNvSpPr/>
          <p:nvPr/>
        </p:nvSpPr>
        <p:spPr>
          <a:xfrm>
            <a:off x="-2" y="5951535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4B87FF"/>
              </a:gs>
              <a:gs pos="0">
                <a:srgbClr val="0036A2">
                  <a:alpha val="96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3" name="嘉.40"/>
          <p:cNvSpPr/>
          <p:nvPr/>
        </p:nvSpPr>
        <p:spPr>
          <a:xfrm>
            <a:off x="-2" y="6007648"/>
            <a:ext cx="12192000" cy="912006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040C0"/>
              </a:gs>
              <a:gs pos="0">
                <a:srgbClr val="0036A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37" name="嘉.41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38" name="嘉.41-1"/>
            <p:cNvPicPr>
              <a:picLocks noChangeAspect="1"/>
            </p:cNvPicPr>
            <p:nvPr/>
          </p:nvPicPr>
          <p:blipFill>
            <a:blip r:embed="rId25" cstate="email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39" name="嘉.41-2"/>
            <p:cNvPicPr>
              <a:picLocks noChangeAspect="1"/>
            </p:cNvPicPr>
            <p:nvPr/>
          </p:nvPicPr>
          <p:blipFill rotWithShape="1">
            <a:blip r:embed="rId27" cstate="email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40" name="嘉.42"/>
          <p:cNvSpPr txBox="1"/>
          <p:nvPr/>
        </p:nvSpPr>
        <p:spPr>
          <a:xfrm>
            <a:off x="7827147" y="6204768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2000" b="0">
                <a:gradFill>
                  <a:gsLst>
                    <a:gs pos="75000">
                      <a:schemeClr val="accent1">
                        <a:lumMod val="84000"/>
                      </a:schemeClr>
                    </a:gs>
                    <a:gs pos="14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砺志</a:t>
            </a:r>
          </a:p>
        </p:txBody>
      </p:sp>
      <p:sp>
        <p:nvSpPr>
          <p:cNvPr id="41" name="嘉.43"/>
          <p:cNvSpPr txBox="1"/>
          <p:nvPr/>
        </p:nvSpPr>
        <p:spPr>
          <a:xfrm>
            <a:off x="889453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笃学</a:t>
            </a:r>
          </a:p>
        </p:txBody>
      </p:sp>
      <p:sp>
        <p:nvSpPr>
          <p:cNvPr id="42" name="嘉.44"/>
          <p:cNvSpPr txBox="1"/>
          <p:nvPr/>
        </p:nvSpPr>
        <p:spPr>
          <a:xfrm>
            <a:off x="996192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诚信</a:t>
            </a:r>
          </a:p>
        </p:txBody>
      </p:sp>
      <p:sp>
        <p:nvSpPr>
          <p:cNvPr id="43" name="嘉.45"/>
          <p:cNvSpPr txBox="1"/>
          <p:nvPr/>
        </p:nvSpPr>
        <p:spPr>
          <a:xfrm>
            <a:off x="11029317" y="6202955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嘉.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743812"/>
          </a:xfrm>
          <a:custGeom>
            <a:avLst/>
            <a:gdLst>
              <a:gd name="connsiteX0" fmla="*/ 0 w 12174814"/>
              <a:gd name="connsiteY0" fmla="*/ 0 h 5735715"/>
              <a:gd name="connsiteX1" fmla="*/ 12174814 w 12174814"/>
              <a:gd name="connsiteY1" fmla="*/ 0 h 5735715"/>
              <a:gd name="connsiteX2" fmla="*/ 12174814 w 12174814"/>
              <a:gd name="connsiteY2" fmla="*/ 5735715 h 5735715"/>
              <a:gd name="connsiteX3" fmla="*/ 0 w 12174814"/>
              <a:gd name="connsiteY3" fmla="*/ 5735715 h 573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4814" h="5735715">
                <a:moveTo>
                  <a:pt x="0" y="0"/>
                </a:moveTo>
                <a:lnTo>
                  <a:pt x="12174814" y="0"/>
                </a:lnTo>
                <a:lnTo>
                  <a:pt x="12174814" y="5735715"/>
                </a:lnTo>
                <a:lnTo>
                  <a:pt x="0" y="5735715"/>
                </a:lnTo>
                <a:close/>
              </a:path>
            </a:pathLst>
          </a:custGeom>
        </p:spPr>
      </p:pic>
      <p:sp>
        <p:nvSpPr>
          <p:cNvPr id="21" name="嘉.2"/>
          <p:cNvSpPr/>
          <p:nvPr/>
        </p:nvSpPr>
        <p:spPr>
          <a:xfrm>
            <a:off x="0" y="0"/>
            <a:ext cx="12192000" cy="5845215"/>
          </a:xfrm>
          <a:prstGeom prst="roundRect">
            <a:avLst>
              <a:gd name="adj" fmla="val 0"/>
            </a:avLst>
          </a:prstGeom>
          <a:gradFill>
            <a:gsLst>
              <a:gs pos="5000">
                <a:srgbClr val="0F52C8"/>
              </a:gs>
              <a:gs pos="100000">
                <a:srgbClr val="0040C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3" name="嘉.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8285" y="1781184"/>
            <a:ext cx="8392224" cy="3196487"/>
          </a:xfrm>
          <a:prstGeom prst="rect">
            <a:avLst/>
          </a:prstGeom>
        </p:spPr>
      </p:pic>
      <p:pic>
        <p:nvPicPr>
          <p:cNvPr id="25" name="嘉.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5199" y="-30345"/>
            <a:ext cx="4578723" cy="201182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6" name="嘉.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39031" y="-113696"/>
            <a:ext cx="6153357" cy="270369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8" name="嘉.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2485" y="3547523"/>
            <a:ext cx="3956611" cy="1507021"/>
          </a:xfrm>
          <a:prstGeom prst="rect">
            <a:avLst/>
          </a:prstGeom>
        </p:spPr>
      </p:pic>
      <p:pic>
        <p:nvPicPr>
          <p:cNvPr id="29" name="嘉.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50913">
            <a:off x="2990286" y="3004525"/>
            <a:ext cx="3956611" cy="1507021"/>
          </a:xfrm>
          <a:prstGeom prst="rect">
            <a:avLst/>
          </a:prstGeom>
        </p:spPr>
      </p:pic>
      <p:pic>
        <p:nvPicPr>
          <p:cNvPr id="2059" name="嘉.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4367964" y="94288"/>
            <a:ext cx="3295655" cy="1971798"/>
          </a:xfrm>
          <a:prstGeom prst="rect">
            <a:avLst/>
          </a:prstGeom>
        </p:spPr>
      </p:pic>
      <p:pic>
        <p:nvPicPr>
          <p:cNvPr id="2061" name="嘉.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205730" y="6459683"/>
            <a:ext cx="5263118" cy="1238224"/>
          </a:xfrm>
          <a:prstGeom prst="rect">
            <a:avLst/>
          </a:prstGeom>
        </p:spPr>
      </p:pic>
      <p:pic>
        <p:nvPicPr>
          <p:cNvPr id="10" name="嘉.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85058"/>
            <a:ext cx="12192000" cy="3472942"/>
          </a:xfrm>
          <a:custGeom>
            <a:avLst/>
            <a:gdLst>
              <a:gd name="connsiteX0" fmla="*/ 0 w 12192000"/>
              <a:gd name="connsiteY0" fmla="*/ 0 h 3472942"/>
              <a:gd name="connsiteX1" fmla="*/ 12192000 w 12192000"/>
              <a:gd name="connsiteY1" fmla="*/ 0 h 3472942"/>
              <a:gd name="connsiteX2" fmla="*/ 12192000 w 12192000"/>
              <a:gd name="connsiteY2" fmla="*/ 3472942 h 3472942"/>
              <a:gd name="connsiteX3" fmla="*/ 0 w 12192000"/>
              <a:gd name="connsiteY3" fmla="*/ 3472942 h 347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72942">
                <a:moveTo>
                  <a:pt x="0" y="0"/>
                </a:moveTo>
                <a:lnTo>
                  <a:pt x="12192000" y="0"/>
                </a:lnTo>
                <a:lnTo>
                  <a:pt x="12192000" y="3472942"/>
                </a:lnTo>
                <a:lnTo>
                  <a:pt x="0" y="3472942"/>
                </a:lnTo>
                <a:close/>
              </a:path>
            </a:pathLst>
          </a:custGeom>
        </p:spPr>
      </p:pic>
      <p:pic>
        <p:nvPicPr>
          <p:cNvPr id="2060" name="嘉.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939971" y="3144795"/>
            <a:ext cx="3711039" cy="1238224"/>
          </a:xfrm>
          <a:prstGeom prst="rect">
            <a:avLst/>
          </a:prstGeom>
        </p:spPr>
      </p:pic>
      <p:pic>
        <p:nvPicPr>
          <p:cNvPr id="2048" name="嘉.1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2759" y="4734623"/>
            <a:ext cx="1233238" cy="5418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5" name="嘉.1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76241" y="4609222"/>
            <a:ext cx="1804034" cy="792665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49" name="嘉.15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87205" y="478495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2054" name="嘉.1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438" y="4752184"/>
            <a:ext cx="1289761" cy="566701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pic>
        <p:nvPicPr>
          <p:cNvPr id="12" name="嘉.17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2140">
            <a:off x="6804053" y="4131777"/>
            <a:ext cx="3711039" cy="1238224"/>
          </a:xfrm>
          <a:prstGeom prst="rect">
            <a:avLst/>
          </a:prstGeom>
        </p:spPr>
      </p:pic>
      <p:sp>
        <p:nvSpPr>
          <p:cNvPr id="16" name="嘉.18"/>
          <p:cNvSpPr txBox="1"/>
          <p:nvPr/>
        </p:nvSpPr>
        <p:spPr>
          <a:xfrm>
            <a:off x="3057288" y="3584128"/>
            <a:ext cx="607742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3000"/>
                  </a:prstClr>
                </a:solidFill>
                <a:effectLst>
                  <a:outerShdw blurRad="50800" dist="38100" dir="2700000" algn="tl" rotWithShape="0">
                    <a:srgbClr val="1053C8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Criticism and correction are pleaded</a:t>
            </a:r>
          </a:p>
        </p:txBody>
      </p:sp>
      <p:grpSp>
        <p:nvGrpSpPr>
          <p:cNvPr id="31" name="嘉.19"/>
          <p:cNvGrpSpPr/>
          <p:nvPr/>
        </p:nvGrpSpPr>
        <p:grpSpPr>
          <a:xfrm>
            <a:off x="4241817" y="1290228"/>
            <a:ext cx="3708367" cy="590102"/>
            <a:chOff x="4241126" y="1114188"/>
            <a:chExt cx="3708367" cy="590102"/>
          </a:xfrm>
        </p:grpSpPr>
        <p:pic>
          <p:nvPicPr>
            <p:cNvPr id="19" name="嘉.19-1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27" name="嘉.19-2"/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pic>
        <p:nvPicPr>
          <p:cNvPr id="22" name="嘉.2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9108" y="2884042"/>
            <a:ext cx="5609096" cy="2464550"/>
          </a:xfrm>
          <a:custGeom>
            <a:avLst/>
            <a:gdLst>
              <a:gd name="connsiteX0" fmla="*/ 0 w 6317910"/>
              <a:gd name="connsiteY0" fmla="*/ 0 h 2946249"/>
              <a:gd name="connsiteX1" fmla="*/ 6317910 w 6317910"/>
              <a:gd name="connsiteY1" fmla="*/ 0 h 2946249"/>
              <a:gd name="connsiteX2" fmla="*/ 6317910 w 6317910"/>
              <a:gd name="connsiteY2" fmla="*/ 2946249 h 2946249"/>
              <a:gd name="connsiteX3" fmla="*/ 0 w 6317910"/>
              <a:gd name="connsiteY3" fmla="*/ 2946249 h 294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7910" h="2946249">
                <a:moveTo>
                  <a:pt x="0" y="0"/>
                </a:moveTo>
                <a:lnTo>
                  <a:pt x="6317910" y="0"/>
                </a:lnTo>
                <a:lnTo>
                  <a:pt x="6317910" y="2946249"/>
                </a:lnTo>
                <a:lnTo>
                  <a:pt x="0" y="2946249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1533169" y="2004865"/>
            <a:ext cx="91179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228600" dist="63500" dir="2700000" algn="tl" rotWithShape="0">
                    <a:srgbClr val="003296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恳请</a:t>
            </a:r>
            <a:r>
              <a:rPr lang="zh-CN" altLang="en-US" sz="9600" dirty="0">
                <a:solidFill>
                  <a:schemeClr val="bg1"/>
                </a:solidFill>
                <a:effectLst>
                  <a:outerShdw blurRad="228600" dist="63500" dir="2700000" algn="tl" rotWithShape="0">
                    <a:srgbClr val="003296">
                      <a:alpha val="4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黑体 CN Heavy" panose="020B0A00000000000000" charset="-122"/>
              </a:rPr>
              <a:t>批评与指正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嘉.1"/>
          <p:cNvSpPr/>
          <p:nvPr/>
        </p:nvSpPr>
        <p:spPr>
          <a:xfrm>
            <a:off x="736219" y="1928140"/>
            <a:ext cx="1281786" cy="1281786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0" name="嘉.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</p:spPr>
      </p:pic>
      <p:sp>
        <p:nvSpPr>
          <p:cNvPr id="13" name="嘉.3"/>
          <p:cNvSpPr/>
          <p:nvPr/>
        </p:nvSpPr>
        <p:spPr>
          <a:xfrm>
            <a:off x="5654957" y="-16169"/>
            <a:ext cx="6537043" cy="6868779"/>
          </a:xfrm>
          <a:custGeom>
            <a:avLst/>
            <a:gdLst>
              <a:gd name="connsiteX0" fmla="*/ 1143048 w 6255633"/>
              <a:gd name="connsiteY0" fmla="*/ 10779 h 6868779"/>
              <a:gd name="connsiteX1" fmla="*/ 6255633 w 6255633"/>
              <a:gd name="connsiteY1" fmla="*/ 10779 h 6868779"/>
              <a:gd name="connsiteX2" fmla="*/ 6255633 w 6255633"/>
              <a:gd name="connsiteY2" fmla="*/ 6868779 h 6868779"/>
              <a:gd name="connsiteX3" fmla="*/ 0 w 6255633"/>
              <a:gd name="connsiteY3" fmla="*/ 6868779 h 6868779"/>
              <a:gd name="connsiteX4" fmla="*/ 1301516 w 6255633"/>
              <a:gd name="connsiteY4" fmla="*/ 191464 h 6868779"/>
              <a:gd name="connsiteX5" fmla="*/ 1133594 w 6255633"/>
              <a:gd name="connsiteY5" fmla="*/ 0 h 6868779"/>
              <a:gd name="connsiteX6" fmla="*/ 1143048 w 6255633"/>
              <a:gd name="connsiteY6" fmla="*/ 10779 h 6868779"/>
              <a:gd name="connsiteX7" fmla="*/ 1133594 w 6255633"/>
              <a:gd name="connsiteY7" fmla="*/ 10779 h 68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633" h="6868779">
                <a:moveTo>
                  <a:pt x="1143048" y="10779"/>
                </a:moveTo>
                <a:lnTo>
                  <a:pt x="6255633" y="10779"/>
                </a:lnTo>
                <a:lnTo>
                  <a:pt x="6255633" y="6868779"/>
                </a:lnTo>
                <a:lnTo>
                  <a:pt x="0" y="6868779"/>
                </a:lnTo>
                <a:cubicBezTo>
                  <a:pt x="362553" y="4646742"/>
                  <a:pt x="3006246" y="2305215"/>
                  <a:pt x="1301516" y="191464"/>
                </a:cubicBezTo>
                <a:close/>
                <a:moveTo>
                  <a:pt x="1133594" y="0"/>
                </a:moveTo>
                <a:lnTo>
                  <a:pt x="1143048" y="10779"/>
                </a:lnTo>
                <a:lnTo>
                  <a:pt x="1133594" y="10779"/>
                </a:lnTo>
                <a:close/>
              </a:path>
            </a:pathLst>
          </a:custGeom>
          <a:gradFill>
            <a:gsLst>
              <a:gs pos="0">
                <a:srgbClr val="0D409B"/>
              </a:gs>
              <a:gs pos="100000">
                <a:srgbClr val="2552D3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4"/>
          <p:cNvSpPr/>
          <p:nvPr/>
        </p:nvSpPr>
        <p:spPr>
          <a:xfrm>
            <a:off x="-1" y="-40114"/>
            <a:ext cx="9200673" cy="6858000"/>
          </a:xfrm>
          <a:prstGeom prst="roundRect">
            <a:avLst>
              <a:gd name="adj" fmla="val 0"/>
            </a:avLst>
          </a:prstGeom>
          <a:blipFill dpi="0" rotWithShape="1">
            <a:blip r:embed="rId4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5"/>
          <p:cNvSpPr txBox="1"/>
          <p:nvPr/>
        </p:nvSpPr>
        <p:spPr>
          <a:xfrm>
            <a:off x="2601018" y="2011080"/>
            <a:ext cx="3845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综合介绍</a:t>
            </a:r>
          </a:p>
        </p:txBody>
      </p:sp>
      <p:sp>
        <p:nvSpPr>
          <p:cNvPr id="16" name="嘉.6"/>
          <p:cNvSpPr txBox="1"/>
          <p:nvPr/>
        </p:nvSpPr>
        <p:spPr>
          <a:xfrm>
            <a:off x="279463" y="2011120"/>
            <a:ext cx="25955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8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1" name="嘉.7"/>
          <p:cNvGrpSpPr/>
          <p:nvPr/>
        </p:nvGrpSpPr>
        <p:grpSpPr>
          <a:xfrm>
            <a:off x="-10320330" y="483441"/>
            <a:ext cx="22998395" cy="4948884"/>
            <a:chOff x="2324179" y="2761541"/>
            <a:chExt cx="7021475" cy="3706258"/>
          </a:xfrm>
          <a:noFill/>
        </p:grpSpPr>
        <p:sp>
          <p:nvSpPr>
            <p:cNvPr id="22" name="嘉.7-1"/>
            <p:cNvSpPr/>
            <p:nvPr/>
          </p:nvSpPr>
          <p:spPr>
            <a:xfrm>
              <a:off x="4130094" y="3104680"/>
              <a:ext cx="5215560" cy="3351010"/>
            </a:xfrm>
            <a:custGeom>
              <a:avLst/>
              <a:gdLst>
                <a:gd name="connsiteX0" fmla="*/ 5215561 w 5215560"/>
                <a:gd name="connsiteY0" fmla="*/ 0 h 3351010"/>
                <a:gd name="connsiteX1" fmla="*/ 4659584 w 5215560"/>
                <a:gd name="connsiteY1" fmla="*/ 821126 h 3351010"/>
                <a:gd name="connsiteX2" fmla="*/ 3957277 w 5215560"/>
                <a:gd name="connsiteY2" fmla="*/ 1337390 h 3351010"/>
                <a:gd name="connsiteX3" fmla="*/ 990873 w 5215560"/>
                <a:gd name="connsiteY3" fmla="*/ 1859156 h 3351010"/>
                <a:gd name="connsiteX4" fmla="*/ 438086 w 5215560"/>
                <a:gd name="connsiteY4" fmla="*/ 2154688 h 3351010"/>
                <a:gd name="connsiteX5" fmla="*/ 9620 w 5215560"/>
                <a:gd name="connsiteY5" fmla="*/ 3351010 h 33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5560" h="3351010">
                  <a:moveTo>
                    <a:pt x="5215561" y="0"/>
                  </a:moveTo>
                  <a:cubicBezTo>
                    <a:pt x="5119070" y="312039"/>
                    <a:pt x="4902644" y="583409"/>
                    <a:pt x="4659584" y="821126"/>
                  </a:cubicBezTo>
                  <a:cubicBezTo>
                    <a:pt x="4453605" y="1022640"/>
                    <a:pt x="4223224" y="1206928"/>
                    <a:pt x="3957277" y="1337390"/>
                  </a:cubicBezTo>
                  <a:cubicBezTo>
                    <a:pt x="3063105" y="1775903"/>
                    <a:pt x="1942779" y="1539143"/>
                    <a:pt x="990873" y="1859156"/>
                  </a:cubicBezTo>
                  <a:cubicBezTo>
                    <a:pt x="789279" y="1926938"/>
                    <a:pt x="595262" y="2020718"/>
                    <a:pt x="438086" y="2154688"/>
                  </a:cubicBezTo>
                  <a:cubicBezTo>
                    <a:pt x="88966" y="2452373"/>
                    <a:pt x="-37987" y="2919913"/>
                    <a:pt x="9620" y="335101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3" name="嘉.7-2"/>
            <p:cNvSpPr/>
            <p:nvPr/>
          </p:nvSpPr>
          <p:spPr>
            <a:xfrm>
              <a:off x="4000083" y="3078364"/>
              <a:ext cx="5325316" cy="3307150"/>
            </a:xfrm>
            <a:custGeom>
              <a:avLst/>
              <a:gdLst>
                <a:gd name="connsiteX0" fmla="*/ 0 w 5325316"/>
                <a:gd name="connsiteY0" fmla="*/ 3307151 h 3307150"/>
                <a:gd name="connsiteX1" fmla="*/ 538672 w 5325316"/>
                <a:gd name="connsiteY1" fmla="*/ 2175262 h 3307150"/>
                <a:gd name="connsiteX2" fmla="*/ 1105733 w 5325316"/>
                <a:gd name="connsiteY2" fmla="*/ 1843287 h 3307150"/>
                <a:gd name="connsiteX3" fmla="*/ 3923574 w 5325316"/>
                <a:gd name="connsiteY3" fmla="*/ 1327342 h 3307150"/>
                <a:gd name="connsiteX4" fmla="*/ 4776757 w 5325316"/>
                <a:gd name="connsiteY4" fmla="*/ 828941 h 3307150"/>
                <a:gd name="connsiteX5" fmla="*/ 5325317 w 5325316"/>
                <a:gd name="connsiteY5" fmla="*/ 0 h 330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5316" h="3307150">
                  <a:moveTo>
                    <a:pt x="0" y="3307151"/>
                  </a:moveTo>
                  <a:cubicBezTo>
                    <a:pt x="8453" y="2913454"/>
                    <a:pt x="171928" y="2484749"/>
                    <a:pt x="538672" y="2175262"/>
                  </a:cubicBezTo>
                  <a:cubicBezTo>
                    <a:pt x="705816" y="2034354"/>
                    <a:pt x="897122" y="1920160"/>
                    <a:pt x="1105733" y="1843287"/>
                  </a:cubicBezTo>
                  <a:cubicBezTo>
                    <a:pt x="2001180" y="1513146"/>
                    <a:pt x="3056196" y="1707004"/>
                    <a:pt x="3923574" y="1327342"/>
                  </a:cubicBezTo>
                  <a:cubicBezTo>
                    <a:pt x="4234177" y="1191378"/>
                    <a:pt x="4530347" y="1079338"/>
                    <a:pt x="4776757" y="828941"/>
                  </a:cubicBezTo>
                  <a:cubicBezTo>
                    <a:pt x="5015351" y="586439"/>
                    <a:pt x="5227072" y="312996"/>
                    <a:pt x="532531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4" name="嘉.7-3"/>
            <p:cNvSpPr/>
            <p:nvPr/>
          </p:nvSpPr>
          <p:spPr>
            <a:xfrm>
              <a:off x="3860371" y="3051889"/>
              <a:ext cx="5444694" cy="3263451"/>
            </a:xfrm>
            <a:custGeom>
              <a:avLst/>
              <a:gdLst>
                <a:gd name="connsiteX0" fmla="*/ 0 w 5444694"/>
                <a:gd name="connsiteY0" fmla="*/ 3263451 h 3263451"/>
                <a:gd name="connsiteX1" fmla="*/ 648799 w 5444694"/>
                <a:gd name="connsiteY1" fmla="*/ 2195916 h 3263451"/>
                <a:gd name="connsiteX2" fmla="*/ 1230214 w 5444694"/>
                <a:gd name="connsiteY2" fmla="*/ 1827418 h 3263451"/>
                <a:gd name="connsiteX3" fmla="*/ 3899491 w 5444694"/>
                <a:gd name="connsiteY3" fmla="*/ 1317215 h 3263451"/>
                <a:gd name="connsiteX4" fmla="*/ 4903550 w 5444694"/>
                <a:gd name="connsiteY4" fmla="*/ 836676 h 3263451"/>
                <a:gd name="connsiteX5" fmla="*/ 5444695 w 5444694"/>
                <a:gd name="connsiteY5" fmla="*/ 0 h 326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4694" h="3263451">
                  <a:moveTo>
                    <a:pt x="0" y="3263451"/>
                  </a:moveTo>
                  <a:cubicBezTo>
                    <a:pt x="64593" y="2907234"/>
                    <a:pt x="264591" y="2517285"/>
                    <a:pt x="648799" y="2195916"/>
                  </a:cubicBezTo>
                  <a:cubicBezTo>
                    <a:pt x="825911" y="2047991"/>
                    <a:pt x="1014346" y="1913861"/>
                    <a:pt x="1230214" y="1827418"/>
                  </a:cubicBezTo>
                  <a:cubicBezTo>
                    <a:pt x="2070000" y="1491217"/>
                    <a:pt x="3064729" y="1647993"/>
                    <a:pt x="3899491" y="1317215"/>
                  </a:cubicBezTo>
                  <a:cubicBezTo>
                    <a:pt x="4256027" y="1175908"/>
                    <a:pt x="4617109" y="1136434"/>
                    <a:pt x="4903550" y="836676"/>
                  </a:cubicBezTo>
                  <a:cubicBezTo>
                    <a:pt x="5138796" y="590506"/>
                    <a:pt x="5344615" y="313793"/>
                    <a:pt x="544469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5" name="嘉.7-4"/>
            <p:cNvSpPr/>
            <p:nvPr/>
          </p:nvSpPr>
          <p:spPr>
            <a:xfrm>
              <a:off x="3720739" y="3025414"/>
              <a:ext cx="5564070" cy="3219671"/>
            </a:xfrm>
            <a:custGeom>
              <a:avLst/>
              <a:gdLst>
                <a:gd name="connsiteX0" fmla="*/ 0 w 5564070"/>
                <a:gd name="connsiteY0" fmla="*/ 3219672 h 3219671"/>
                <a:gd name="connsiteX1" fmla="*/ 759005 w 5564070"/>
                <a:gd name="connsiteY1" fmla="*/ 2216569 h 3219671"/>
                <a:gd name="connsiteX2" fmla="*/ 1354694 w 5564070"/>
                <a:gd name="connsiteY2" fmla="*/ 1811628 h 3219671"/>
                <a:gd name="connsiteX3" fmla="*/ 3875408 w 5564070"/>
                <a:gd name="connsiteY3" fmla="*/ 1307167 h 3219671"/>
                <a:gd name="connsiteX4" fmla="*/ 5030343 w 5564070"/>
                <a:gd name="connsiteY4" fmla="*/ 844491 h 3219671"/>
                <a:gd name="connsiteX5" fmla="*/ 5564071 w 5564070"/>
                <a:gd name="connsiteY5" fmla="*/ 0 h 321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4070" h="3219671">
                  <a:moveTo>
                    <a:pt x="0" y="3219672"/>
                  </a:moveTo>
                  <a:cubicBezTo>
                    <a:pt x="120653" y="2900934"/>
                    <a:pt x="357174" y="2549741"/>
                    <a:pt x="759005" y="2216569"/>
                  </a:cubicBezTo>
                  <a:cubicBezTo>
                    <a:pt x="946165" y="2061706"/>
                    <a:pt x="1131570" y="1907880"/>
                    <a:pt x="1354694" y="1811628"/>
                  </a:cubicBezTo>
                  <a:cubicBezTo>
                    <a:pt x="2139696" y="1473034"/>
                    <a:pt x="3076929" y="1596159"/>
                    <a:pt x="3875408" y="1307167"/>
                  </a:cubicBezTo>
                  <a:cubicBezTo>
                    <a:pt x="4278754" y="1161155"/>
                    <a:pt x="4704189" y="1194010"/>
                    <a:pt x="5030343" y="844491"/>
                  </a:cubicBezTo>
                  <a:cubicBezTo>
                    <a:pt x="5262797" y="595370"/>
                    <a:pt x="5462158" y="314750"/>
                    <a:pt x="556407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6" name="嘉.7-5"/>
            <p:cNvSpPr/>
            <p:nvPr/>
          </p:nvSpPr>
          <p:spPr>
            <a:xfrm>
              <a:off x="3581107" y="2999178"/>
              <a:ext cx="5683527" cy="3175732"/>
            </a:xfrm>
            <a:custGeom>
              <a:avLst/>
              <a:gdLst>
                <a:gd name="connsiteX0" fmla="*/ 0 w 5683527"/>
                <a:gd name="connsiteY0" fmla="*/ 3175733 h 3175732"/>
                <a:gd name="connsiteX1" fmla="*/ 869212 w 5683527"/>
                <a:gd name="connsiteY1" fmla="*/ 2237064 h 3175732"/>
                <a:gd name="connsiteX2" fmla="*/ 1479255 w 5683527"/>
                <a:gd name="connsiteY2" fmla="*/ 1795680 h 3175732"/>
                <a:gd name="connsiteX3" fmla="*/ 3851405 w 5683527"/>
                <a:gd name="connsiteY3" fmla="*/ 1297039 h 3175732"/>
                <a:gd name="connsiteX4" fmla="*/ 5157216 w 5683527"/>
                <a:gd name="connsiteY4" fmla="*/ 852226 h 3175732"/>
                <a:gd name="connsiteX5" fmla="*/ 5683528 w 5683527"/>
                <a:gd name="connsiteY5" fmla="*/ 0 h 31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3527" h="3175732">
                  <a:moveTo>
                    <a:pt x="0" y="3175733"/>
                  </a:moveTo>
                  <a:cubicBezTo>
                    <a:pt x="176713" y="2894475"/>
                    <a:pt x="449837" y="2582037"/>
                    <a:pt x="869212" y="2237064"/>
                  </a:cubicBezTo>
                  <a:cubicBezTo>
                    <a:pt x="1066339" y="2075263"/>
                    <a:pt x="1248794" y="1902218"/>
                    <a:pt x="1479255" y="1795680"/>
                  </a:cubicBezTo>
                  <a:cubicBezTo>
                    <a:pt x="2210429" y="1457724"/>
                    <a:pt x="3091682" y="1549430"/>
                    <a:pt x="3851405" y="1297039"/>
                  </a:cubicBezTo>
                  <a:cubicBezTo>
                    <a:pt x="4302279" y="1147200"/>
                    <a:pt x="4791749" y="1251984"/>
                    <a:pt x="5157216" y="852226"/>
                  </a:cubicBezTo>
                  <a:cubicBezTo>
                    <a:pt x="5387358" y="600474"/>
                    <a:pt x="5579860" y="315627"/>
                    <a:pt x="5683528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7" name="嘉.7-6"/>
            <p:cNvSpPr/>
            <p:nvPr/>
          </p:nvSpPr>
          <p:spPr>
            <a:xfrm>
              <a:off x="3441395" y="2972703"/>
              <a:ext cx="5802904" cy="3131953"/>
            </a:xfrm>
            <a:custGeom>
              <a:avLst/>
              <a:gdLst>
                <a:gd name="connsiteX0" fmla="*/ 0 w 5802904"/>
                <a:gd name="connsiteY0" fmla="*/ 3131953 h 3131953"/>
                <a:gd name="connsiteX1" fmla="*/ 979418 w 5802904"/>
                <a:gd name="connsiteY1" fmla="*/ 2257718 h 3131953"/>
                <a:gd name="connsiteX2" fmla="*/ 1603815 w 5802904"/>
                <a:gd name="connsiteY2" fmla="*/ 1779890 h 3131953"/>
                <a:gd name="connsiteX3" fmla="*/ 3827402 w 5802904"/>
                <a:gd name="connsiteY3" fmla="*/ 1286991 h 3131953"/>
                <a:gd name="connsiteX4" fmla="*/ 5284010 w 5802904"/>
                <a:gd name="connsiteY4" fmla="*/ 860041 h 3131953"/>
                <a:gd name="connsiteX5" fmla="*/ 5802905 w 5802904"/>
                <a:gd name="connsiteY5" fmla="*/ 0 h 313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904" h="3131953">
                  <a:moveTo>
                    <a:pt x="0" y="3131953"/>
                  </a:moveTo>
                  <a:cubicBezTo>
                    <a:pt x="232853" y="2888175"/>
                    <a:pt x="542420" y="2614573"/>
                    <a:pt x="979418" y="2257718"/>
                  </a:cubicBezTo>
                  <a:cubicBezTo>
                    <a:pt x="1186594" y="2088899"/>
                    <a:pt x="1366098" y="1897114"/>
                    <a:pt x="1603815" y="1779890"/>
                  </a:cubicBezTo>
                  <a:cubicBezTo>
                    <a:pt x="2282040" y="1445284"/>
                    <a:pt x="3108030" y="1506846"/>
                    <a:pt x="3827402" y="1286991"/>
                  </a:cubicBezTo>
                  <a:cubicBezTo>
                    <a:pt x="4326442" y="1134441"/>
                    <a:pt x="4879786" y="1310436"/>
                    <a:pt x="5284010" y="860041"/>
                  </a:cubicBezTo>
                  <a:cubicBezTo>
                    <a:pt x="5512078" y="605976"/>
                    <a:pt x="5697404" y="316505"/>
                    <a:pt x="580290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8" name="嘉.7-7"/>
            <p:cNvSpPr/>
            <p:nvPr/>
          </p:nvSpPr>
          <p:spPr>
            <a:xfrm>
              <a:off x="3301763" y="2946308"/>
              <a:ext cx="5922202" cy="3088173"/>
            </a:xfrm>
            <a:custGeom>
              <a:avLst/>
              <a:gdLst>
                <a:gd name="connsiteX0" fmla="*/ 0 w 5922202"/>
                <a:gd name="connsiteY0" fmla="*/ 3088173 h 3088173"/>
                <a:gd name="connsiteX1" fmla="*/ 1089625 w 5922202"/>
                <a:gd name="connsiteY1" fmla="*/ 2278371 h 3088173"/>
                <a:gd name="connsiteX2" fmla="*/ 1728296 w 5922202"/>
                <a:gd name="connsiteY2" fmla="*/ 1764021 h 3088173"/>
                <a:gd name="connsiteX3" fmla="*/ 3803319 w 5922202"/>
                <a:gd name="connsiteY3" fmla="*/ 1276864 h 3088173"/>
                <a:gd name="connsiteX4" fmla="*/ 5410803 w 5922202"/>
                <a:gd name="connsiteY4" fmla="*/ 867776 h 3088173"/>
                <a:gd name="connsiteX5" fmla="*/ 5922202 w 5922202"/>
                <a:gd name="connsiteY5" fmla="*/ 0 h 308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2202" h="3088173">
                  <a:moveTo>
                    <a:pt x="0" y="3088173"/>
                  </a:moveTo>
                  <a:cubicBezTo>
                    <a:pt x="288913" y="2881875"/>
                    <a:pt x="635083" y="2647028"/>
                    <a:pt x="1089625" y="2278371"/>
                  </a:cubicBezTo>
                  <a:cubicBezTo>
                    <a:pt x="1306768" y="2102615"/>
                    <a:pt x="1483561" y="1892569"/>
                    <a:pt x="1728296" y="1764021"/>
                  </a:cubicBezTo>
                  <a:cubicBezTo>
                    <a:pt x="2354527" y="1435236"/>
                    <a:pt x="3125414" y="1467214"/>
                    <a:pt x="3803319" y="1276864"/>
                  </a:cubicBezTo>
                  <a:cubicBezTo>
                    <a:pt x="4351082" y="1123037"/>
                    <a:pt x="4968063" y="1369128"/>
                    <a:pt x="5410803" y="867776"/>
                  </a:cubicBezTo>
                  <a:cubicBezTo>
                    <a:pt x="5637037" y="611638"/>
                    <a:pt x="5815026" y="317382"/>
                    <a:pt x="5922202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7-8"/>
            <p:cNvSpPr/>
            <p:nvPr/>
          </p:nvSpPr>
          <p:spPr>
            <a:xfrm>
              <a:off x="3162131" y="2919992"/>
              <a:ext cx="6041658" cy="3044313"/>
            </a:xfrm>
            <a:custGeom>
              <a:avLst/>
              <a:gdLst>
                <a:gd name="connsiteX0" fmla="*/ 0 w 6041658"/>
                <a:gd name="connsiteY0" fmla="*/ 3044314 h 3044313"/>
                <a:gd name="connsiteX1" fmla="*/ 1199831 w 6041658"/>
                <a:gd name="connsiteY1" fmla="*/ 2298945 h 3044313"/>
                <a:gd name="connsiteX2" fmla="*/ 1852856 w 6041658"/>
                <a:gd name="connsiteY2" fmla="*/ 1748152 h 3044313"/>
                <a:gd name="connsiteX3" fmla="*/ 3779317 w 6041658"/>
                <a:gd name="connsiteY3" fmla="*/ 1266816 h 3044313"/>
                <a:gd name="connsiteX4" fmla="*/ 5537676 w 6041658"/>
                <a:gd name="connsiteY4" fmla="*/ 875591 h 3044313"/>
                <a:gd name="connsiteX5" fmla="*/ 6041659 w 6041658"/>
                <a:gd name="connsiteY5" fmla="*/ 0 h 30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1658" h="3044313">
                  <a:moveTo>
                    <a:pt x="0" y="3044314"/>
                  </a:moveTo>
                  <a:cubicBezTo>
                    <a:pt x="344973" y="2875496"/>
                    <a:pt x="727746" y="2679405"/>
                    <a:pt x="1199831" y="2298945"/>
                  </a:cubicBezTo>
                  <a:cubicBezTo>
                    <a:pt x="1426943" y="2116251"/>
                    <a:pt x="1601343" y="1888502"/>
                    <a:pt x="1852856" y="1748152"/>
                  </a:cubicBezTo>
                  <a:cubicBezTo>
                    <a:pt x="2428051" y="1427182"/>
                    <a:pt x="3143596" y="1430052"/>
                    <a:pt x="3779317" y="1266816"/>
                  </a:cubicBezTo>
                  <a:cubicBezTo>
                    <a:pt x="4376282" y="1113548"/>
                    <a:pt x="5056978" y="1428298"/>
                    <a:pt x="5537676" y="875591"/>
                  </a:cubicBezTo>
                  <a:cubicBezTo>
                    <a:pt x="5762156" y="617459"/>
                    <a:pt x="5932649" y="318259"/>
                    <a:pt x="6041659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7-9"/>
            <p:cNvSpPr/>
            <p:nvPr/>
          </p:nvSpPr>
          <p:spPr>
            <a:xfrm>
              <a:off x="3022419" y="2893517"/>
              <a:ext cx="6160955" cy="3000534"/>
            </a:xfrm>
            <a:custGeom>
              <a:avLst/>
              <a:gdLst>
                <a:gd name="connsiteX0" fmla="*/ 0 w 6160955"/>
                <a:gd name="connsiteY0" fmla="*/ 3000535 h 3000534"/>
                <a:gd name="connsiteX1" fmla="*/ 1309958 w 6160955"/>
                <a:gd name="connsiteY1" fmla="*/ 2319599 h 3000534"/>
                <a:gd name="connsiteX2" fmla="*/ 1977257 w 6160955"/>
                <a:gd name="connsiteY2" fmla="*/ 1732363 h 3000534"/>
                <a:gd name="connsiteX3" fmla="*/ 3755154 w 6160955"/>
                <a:gd name="connsiteY3" fmla="*/ 1256768 h 3000534"/>
                <a:gd name="connsiteX4" fmla="*/ 5664389 w 6160955"/>
                <a:gd name="connsiteY4" fmla="*/ 883326 h 3000534"/>
                <a:gd name="connsiteX5" fmla="*/ 6160956 w 6160955"/>
                <a:gd name="connsiteY5" fmla="*/ 0 h 300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0955" h="3000534">
                  <a:moveTo>
                    <a:pt x="0" y="3000535"/>
                  </a:moveTo>
                  <a:cubicBezTo>
                    <a:pt x="401113" y="2869196"/>
                    <a:pt x="820328" y="2711860"/>
                    <a:pt x="1309958" y="2319599"/>
                  </a:cubicBezTo>
                  <a:cubicBezTo>
                    <a:pt x="1547117" y="2129888"/>
                    <a:pt x="1719364" y="1885312"/>
                    <a:pt x="1977257" y="1732363"/>
                  </a:cubicBezTo>
                  <a:cubicBezTo>
                    <a:pt x="2502373" y="1420882"/>
                    <a:pt x="3162017" y="1394806"/>
                    <a:pt x="3755154" y="1256768"/>
                  </a:cubicBezTo>
                  <a:cubicBezTo>
                    <a:pt x="4401879" y="1106291"/>
                    <a:pt x="5146132" y="1487867"/>
                    <a:pt x="5664389" y="883326"/>
                  </a:cubicBezTo>
                  <a:cubicBezTo>
                    <a:pt x="5887354" y="623281"/>
                    <a:pt x="6050192" y="319136"/>
                    <a:pt x="6160956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1" name="嘉.7-10"/>
            <p:cNvSpPr/>
            <p:nvPr/>
          </p:nvSpPr>
          <p:spPr>
            <a:xfrm>
              <a:off x="2872698" y="3511045"/>
              <a:ext cx="6280413" cy="2956754"/>
            </a:xfrm>
            <a:custGeom>
              <a:avLst/>
              <a:gdLst>
                <a:gd name="connsiteX0" fmla="*/ 0 w 6280413"/>
                <a:gd name="connsiteY0" fmla="*/ 2956755 h 2956754"/>
                <a:gd name="connsiteX1" fmla="*/ 1420164 w 6280413"/>
                <a:gd name="connsiteY1" fmla="*/ 2340253 h 2956754"/>
                <a:gd name="connsiteX2" fmla="*/ 2101818 w 6280413"/>
                <a:gd name="connsiteY2" fmla="*/ 1716573 h 2956754"/>
                <a:gd name="connsiteX3" fmla="*/ 3731151 w 6280413"/>
                <a:gd name="connsiteY3" fmla="*/ 1246721 h 2956754"/>
                <a:gd name="connsiteX4" fmla="*/ 5791262 w 6280413"/>
                <a:gd name="connsiteY4" fmla="*/ 891141 h 2956754"/>
                <a:gd name="connsiteX5" fmla="*/ 6280413 w 6280413"/>
                <a:gd name="connsiteY5" fmla="*/ 0 h 29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0413" h="2956754">
                  <a:moveTo>
                    <a:pt x="0" y="2956755"/>
                  </a:moveTo>
                  <a:cubicBezTo>
                    <a:pt x="457174" y="2862896"/>
                    <a:pt x="912991" y="2744396"/>
                    <a:pt x="1420164" y="2340253"/>
                  </a:cubicBezTo>
                  <a:cubicBezTo>
                    <a:pt x="1667292" y="2143603"/>
                    <a:pt x="1838024" y="1882999"/>
                    <a:pt x="2101818" y="1716573"/>
                  </a:cubicBezTo>
                  <a:cubicBezTo>
                    <a:pt x="2577811" y="1416177"/>
                    <a:pt x="3180677" y="1361153"/>
                    <a:pt x="3731151" y="1246721"/>
                  </a:cubicBezTo>
                  <a:cubicBezTo>
                    <a:pt x="4428115" y="1101905"/>
                    <a:pt x="5235924" y="1547755"/>
                    <a:pt x="5791262" y="891141"/>
                  </a:cubicBezTo>
                  <a:cubicBezTo>
                    <a:pt x="6012792" y="629261"/>
                    <a:pt x="6167815" y="320093"/>
                    <a:pt x="6280413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嘉.7-11"/>
            <p:cNvSpPr/>
            <p:nvPr/>
          </p:nvSpPr>
          <p:spPr>
            <a:xfrm>
              <a:off x="2743155" y="2840727"/>
              <a:ext cx="6399869" cy="2912895"/>
            </a:xfrm>
            <a:custGeom>
              <a:avLst/>
              <a:gdLst>
                <a:gd name="connsiteX0" fmla="*/ 0 w 6399869"/>
                <a:gd name="connsiteY0" fmla="*/ 2912896 h 2912895"/>
                <a:gd name="connsiteX1" fmla="*/ 1530371 w 6399869"/>
                <a:gd name="connsiteY1" fmla="*/ 2360747 h 2912895"/>
                <a:gd name="connsiteX2" fmla="*/ 2226378 w 6399869"/>
                <a:gd name="connsiteY2" fmla="*/ 1700624 h 2912895"/>
                <a:gd name="connsiteX3" fmla="*/ 3707148 w 6399869"/>
                <a:gd name="connsiteY3" fmla="*/ 1236593 h 2912895"/>
                <a:gd name="connsiteX4" fmla="*/ 5918135 w 6399869"/>
                <a:gd name="connsiteY4" fmla="*/ 898877 h 2912895"/>
                <a:gd name="connsiteX5" fmla="*/ 6399870 w 6399869"/>
                <a:gd name="connsiteY5" fmla="*/ 0 h 291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869" h="2912895">
                  <a:moveTo>
                    <a:pt x="0" y="2912896"/>
                  </a:moveTo>
                  <a:cubicBezTo>
                    <a:pt x="513234" y="2856517"/>
                    <a:pt x="1005574" y="2776772"/>
                    <a:pt x="1530371" y="2360747"/>
                  </a:cubicBezTo>
                  <a:cubicBezTo>
                    <a:pt x="1787546" y="2157160"/>
                    <a:pt x="1957560" y="1881564"/>
                    <a:pt x="2226378" y="1700624"/>
                  </a:cubicBezTo>
                  <a:cubicBezTo>
                    <a:pt x="2654286" y="1412429"/>
                    <a:pt x="3199417" y="1328618"/>
                    <a:pt x="3707148" y="1236593"/>
                  </a:cubicBezTo>
                  <a:cubicBezTo>
                    <a:pt x="4454830" y="1101028"/>
                    <a:pt x="5326115" y="1607882"/>
                    <a:pt x="5918135" y="898877"/>
                  </a:cubicBezTo>
                  <a:cubicBezTo>
                    <a:pt x="6138309" y="635242"/>
                    <a:pt x="6285437" y="320891"/>
                    <a:pt x="6399870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7-12"/>
            <p:cNvSpPr/>
            <p:nvPr/>
          </p:nvSpPr>
          <p:spPr>
            <a:xfrm>
              <a:off x="2603522" y="2814252"/>
              <a:ext cx="6519246" cy="2869195"/>
            </a:xfrm>
            <a:custGeom>
              <a:avLst/>
              <a:gdLst>
                <a:gd name="connsiteX0" fmla="*/ 0 w 6519246"/>
                <a:gd name="connsiteY0" fmla="*/ 2869196 h 2869195"/>
                <a:gd name="connsiteX1" fmla="*/ 1640577 w 6519246"/>
                <a:gd name="connsiteY1" fmla="*/ 2381480 h 2869195"/>
                <a:gd name="connsiteX2" fmla="*/ 2350859 w 6519246"/>
                <a:gd name="connsiteY2" fmla="*/ 1684835 h 2869195"/>
                <a:gd name="connsiteX3" fmla="*/ 3683065 w 6519246"/>
                <a:gd name="connsiteY3" fmla="*/ 1226545 h 2869195"/>
                <a:gd name="connsiteX4" fmla="*/ 6044929 w 6519246"/>
                <a:gd name="connsiteY4" fmla="*/ 906691 h 2869195"/>
                <a:gd name="connsiteX5" fmla="*/ 6519247 w 6519246"/>
                <a:gd name="connsiteY5" fmla="*/ 0 h 286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19246" h="2869195">
                  <a:moveTo>
                    <a:pt x="0" y="2869196"/>
                  </a:moveTo>
                  <a:cubicBezTo>
                    <a:pt x="569374" y="2850297"/>
                    <a:pt x="1098237" y="2809308"/>
                    <a:pt x="1640577" y="2381480"/>
                  </a:cubicBezTo>
                  <a:cubicBezTo>
                    <a:pt x="1907720" y="2170876"/>
                    <a:pt x="2078134" y="1881724"/>
                    <a:pt x="2350859" y="1684835"/>
                  </a:cubicBezTo>
                  <a:cubicBezTo>
                    <a:pt x="2731797" y="1409798"/>
                    <a:pt x="3217678" y="1297358"/>
                    <a:pt x="3683065" y="1226545"/>
                  </a:cubicBezTo>
                  <a:cubicBezTo>
                    <a:pt x="4481863" y="1104935"/>
                    <a:pt x="5416704" y="1668488"/>
                    <a:pt x="6044929" y="906691"/>
                  </a:cubicBezTo>
                  <a:cubicBezTo>
                    <a:pt x="6263747" y="641303"/>
                    <a:pt x="6403060" y="321847"/>
                    <a:pt x="651924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4" name="嘉.7-13"/>
            <p:cNvSpPr/>
            <p:nvPr/>
          </p:nvSpPr>
          <p:spPr>
            <a:xfrm>
              <a:off x="2463811" y="2788016"/>
              <a:ext cx="6638703" cy="2830883"/>
            </a:xfrm>
            <a:custGeom>
              <a:avLst/>
              <a:gdLst>
                <a:gd name="connsiteX0" fmla="*/ 0 w 6638703"/>
                <a:gd name="connsiteY0" fmla="*/ 2825257 h 2830883"/>
                <a:gd name="connsiteX1" fmla="*/ 1750784 w 6638703"/>
                <a:gd name="connsiteY1" fmla="*/ 2401975 h 2830883"/>
                <a:gd name="connsiteX2" fmla="*/ 2475419 w 6638703"/>
                <a:gd name="connsiteY2" fmla="*/ 1668887 h 2830883"/>
                <a:gd name="connsiteX3" fmla="*/ 3659062 w 6638703"/>
                <a:gd name="connsiteY3" fmla="*/ 1216418 h 2830883"/>
                <a:gd name="connsiteX4" fmla="*/ 6171801 w 6638703"/>
                <a:gd name="connsiteY4" fmla="*/ 914427 h 2830883"/>
                <a:gd name="connsiteX5" fmla="*/ 6638704 w 6638703"/>
                <a:gd name="connsiteY5" fmla="*/ 0 h 283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03" h="2830883">
                  <a:moveTo>
                    <a:pt x="0" y="2825257"/>
                  </a:moveTo>
                  <a:cubicBezTo>
                    <a:pt x="625434" y="2843837"/>
                    <a:pt x="1190900" y="2841605"/>
                    <a:pt x="1750784" y="2401975"/>
                  </a:cubicBezTo>
                  <a:cubicBezTo>
                    <a:pt x="2027895" y="2184433"/>
                    <a:pt x="2200302" y="1883318"/>
                    <a:pt x="2475419" y="1668887"/>
                  </a:cubicBezTo>
                  <a:cubicBezTo>
                    <a:pt x="2810584" y="1407645"/>
                    <a:pt x="3235541" y="1266896"/>
                    <a:pt x="3659062" y="1216418"/>
                  </a:cubicBezTo>
                  <a:cubicBezTo>
                    <a:pt x="4509295" y="1114983"/>
                    <a:pt x="5507772" y="1729332"/>
                    <a:pt x="6171801" y="914427"/>
                  </a:cubicBezTo>
                  <a:cubicBezTo>
                    <a:pt x="6389424" y="647363"/>
                    <a:pt x="6520682" y="322725"/>
                    <a:pt x="6638704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5" name="嘉.7-14"/>
            <p:cNvSpPr/>
            <p:nvPr/>
          </p:nvSpPr>
          <p:spPr>
            <a:xfrm>
              <a:off x="2324179" y="2761541"/>
              <a:ext cx="6758000" cy="2814046"/>
            </a:xfrm>
            <a:custGeom>
              <a:avLst/>
              <a:gdLst>
                <a:gd name="connsiteX0" fmla="*/ 0 w 6758000"/>
                <a:gd name="connsiteY0" fmla="*/ 2781477 h 2814046"/>
                <a:gd name="connsiteX1" fmla="*/ 1860990 w 6758000"/>
                <a:gd name="connsiteY1" fmla="*/ 2422628 h 2814046"/>
                <a:gd name="connsiteX2" fmla="*/ 2599900 w 6758000"/>
                <a:gd name="connsiteY2" fmla="*/ 1653097 h 2814046"/>
                <a:gd name="connsiteX3" fmla="*/ 3634980 w 6758000"/>
                <a:gd name="connsiteY3" fmla="*/ 1206370 h 2814046"/>
                <a:gd name="connsiteX4" fmla="*/ 6298515 w 6758000"/>
                <a:gd name="connsiteY4" fmla="*/ 922242 h 2814046"/>
                <a:gd name="connsiteX5" fmla="*/ 6758001 w 6758000"/>
                <a:gd name="connsiteY5" fmla="*/ 0 h 281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8000" h="2814046">
                  <a:moveTo>
                    <a:pt x="0" y="2781477"/>
                  </a:moveTo>
                  <a:cubicBezTo>
                    <a:pt x="681494" y="2837538"/>
                    <a:pt x="1283483" y="2874140"/>
                    <a:pt x="1860990" y="2422628"/>
                  </a:cubicBezTo>
                  <a:cubicBezTo>
                    <a:pt x="2148149" y="2198149"/>
                    <a:pt x="2324623" y="1887146"/>
                    <a:pt x="2599900" y="1653097"/>
                  </a:cubicBezTo>
                  <a:cubicBezTo>
                    <a:pt x="2890567" y="1405970"/>
                    <a:pt x="3252367" y="1237391"/>
                    <a:pt x="3634980" y="1206370"/>
                  </a:cubicBezTo>
                  <a:cubicBezTo>
                    <a:pt x="4536647" y="1133245"/>
                    <a:pt x="5599238" y="1790576"/>
                    <a:pt x="6298515" y="922242"/>
                  </a:cubicBezTo>
                  <a:cubicBezTo>
                    <a:pt x="6514941" y="653504"/>
                    <a:pt x="6638226" y="323602"/>
                    <a:pt x="675800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18" name="嘉.8"/>
          <p:cNvSpPr/>
          <p:nvPr/>
        </p:nvSpPr>
        <p:spPr>
          <a:xfrm>
            <a:off x="5845215" y="-40114"/>
            <a:ext cx="6346785" cy="6898114"/>
          </a:xfrm>
          <a:custGeom>
            <a:avLst/>
            <a:gdLst>
              <a:gd name="connsiteX0" fmla="*/ 1159704 w 6346785"/>
              <a:gd name="connsiteY0" fmla="*/ 23206 h 6898114"/>
              <a:gd name="connsiteX1" fmla="*/ 6346785 w 6346785"/>
              <a:gd name="connsiteY1" fmla="*/ 23206 h 6898114"/>
              <a:gd name="connsiteX2" fmla="*/ 6346785 w 6346785"/>
              <a:gd name="connsiteY2" fmla="*/ 6898114 h 6898114"/>
              <a:gd name="connsiteX3" fmla="*/ 0 w 6346785"/>
              <a:gd name="connsiteY3" fmla="*/ 6898114 h 6898114"/>
              <a:gd name="connsiteX4" fmla="*/ 1320481 w 6346785"/>
              <a:gd name="connsiteY4" fmla="*/ 204337 h 6898114"/>
              <a:gd name="connsiteX5" fmla="*/ 1139105 w 6346785"/>
              <a:gd name="connsiteY5" fmla="*/ 0 h 6898114"/>
              <a:gd name="connsiteX6" fmla="*/ 1159704 w 6346785"/>
              <a:gd name="connsiteY6" fmla="*/ 23206 h 6898114"/>
              <a:gd name="connsiteX7" fmla="*/ 1136852 w 6346785"/>
              <a:gd name="connsiteY7" fmla="*/ 23206 h 6898114"/>
              <a:gd name="connsiteX8" fmla="*/ 1136852 w 6346785"/>
              <a:gd name="connsiteY8" fmla="*/ 46 h 689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6785" h="6898114">
                <a:moveTo>
                  <a:pt x="1159704" y="23206"/>
                </a:moveTo>
                <a:lnTo>
                  <a:pt x="6346785" y="23206"/>
                </a:lnTo>
                <a:lnTo>
                  <a:pt x="6346785" y="6898114"/>
                </a:lnTo>
                <a:lnTo>
                  <a:pt x="0" y="6898114"/>
                </a:lnTo>
                <a:cubicBezTo>
                  <a:pt x="367836" y="4670599"/>
                  <a:pt x="3050051" y="2323299"/>
                  <a:pt x="1320481" y="204337"/>
                </a:cubicBezTo>
                <a:close/>
                <a:moveTo>
                  <a:pt x="1139105" y="0"/>
                </a:moveTo>
                <a:lnTo>
                  <a:pt x="1159704" y="23206"/>
                </a:lnTo>
                <a:lnTo>
                  <a:pt x="1136852" y="23206"/>
                </a:lnTo>
                <a:lnTo>
                  <a:pt x="1136852" y="46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36" name="嘉.9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37" name="嘉.9-1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38" name="嘉.9-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嘉.1"/>
          <p:cNvSpPr/>
          <p:nvPr>
            <p:custDataLst>
              <p:tags r:id="rId1"/>
            </p:custDataLst>
          </p:nvPr>
        </p:nvSpPr>
        <p:spPr>
          <a:xfrm>
            <a:off x="695325" y="1619966"/>
            <a:ext cx="2602138" cy="4760284"/>
          </a:xfrm>
          <a:prstGeom prst="roundRect">
            <a:avLst>
              <a:gd name="adj" fmla="val 4797"/>
            </a:avLst>
          </a:prstGeom>
          <a:gradFill flip="none" rotWithShape="1">
            <a:gsLst>
              <a:gs pos="0">
                <a:schemeClr val="bg1"/>
              </a:gs>
              <a:gs pos="39000">
                <a:srgbClr val="FFFFFF"/>
              </a:gs>
              <a:gs pos="100000">
                <a:srgbClr val="FFFFFF">
                  <a:alpha val="0"/>
                </a:srgbClr>
              </a:gs>
              <a:gs pos="61000">
                <a:srgbClr val="FFFFFF"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93700" dist="508000" dir="5400000" sx="94000" sy="94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" name="嘉.2"/>
          <p:cNvSpPr/>
          <p:nvPr>
            <p:custDataLst>
              <p:tags r:id="rId2"/>
            </p:custDataLst>
          </p:nvPr>
        </p:nvSpPr>
        <p:spPr>
          <a:xfrm>
            <a:off x="3428092" y="1619966"/>
            <a:ext cx="2602138" cy="4760284"/>
          </a:xfrm>
          <a:prstGeom prst="roundRect">
            <a:avLst>
              <a:gd name="adj" fmla="val 4797"/>
            </a:avLst>
          </a:prstGeom>
          <a:gradFill flip="none" rotWithShape="1">
            <a:gsLst>
              <a:gs pos="0">
                <a:schemeClr val="bg1"/>
              </a:gs>
              <a:gs pos="39000">
                <a:srgbClr val="FFFFFF"/>
              </a:gs>
              <a:gs pos="100000">
                <a:srgbClr val="FFFFFF">
                  <a:alpha val="0"/>
                </a:srgbClr>
              </a:gs>
              <a:gs pos="61000">
                <a:srgbClr val="FFFFFF"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93700" dist="508000" dir="5400000" sx="94000" sy="94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7" name="嘉.3"/>
          <p:cNvSpPr/>
          <p:nvPr>
            <p:custDataLst>
              <p:tags r:id="rId3"/>
            </p:custDataLst>
          </p:nvPr>
        </p:nvSpPr>
        <p:spPr>
          <a:xfrm>
            <a:off x="6160859" y="1619966"/>
            <a:ext cx="2602138" cy="4760284"/>
          </a:xfrm>
          <a:prstGeom prst="roundRect">
            <a:avLst>
              <a:gd name="adj" fmla="val 4797"/>
            </a:avLst>
          </a:prstGeom>
          <a:gradFill flip="none" rotWithShape="1">
            <a:gsLst>
              <a:gs pos="0">
                <a:schemeClr val="bg1"/>
              </a:gs>
              <a:gs pos="39000">
                <a:srgbClr val="FFFFFF"/>
              </a:gs>
              <a:gs pos="100000">
                <a:srgbClr val="FFFFFF">
                  <a:alpha val="0"/>
                </a:srgbClr>
              </a:gs>
              <a:gs pos="61000">
                <a:srgbClr val="FFFFFF"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93700" dist="508000" dir="5400000" sx="94000" sy="94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8" name="嘉.4"/>
          <p:cNvSpPr/>
          <p:nvPr>
            <p:custDataLst>
              <p:tags r:id="rId4"/>
            </p:custDataLst>
          </p:nvPr>
        </p:nvSpPr>
        <p:spPr>
          <a:xfrm>
            <a:off x="8893626" y="1619966"/>
            <a:ext cx="2602138" cy="4760284"/>
          </a:xfrm>
          <a:prstGeom prst="roundRect">
            <a:avLst>
              <a:gd name="adj" fmla="val 4797"/>
            </a:avLst>
          </a:prstGeom>
          <a:gradFill flip="none" rotWithShape="1">
            <a:gsLst>
              <a:gs pos="0">
                <a:schemeClr val="bg1"/>
              </a:gs>
              <a:gs pos="39000">
                <a:srgbClr val="FFFFFF"/>
              </a:gs>
              <a:gs pos="100000">
                <a:srgbClr val="FFFFFF">
                  <a:alpha val="0"/>
                </a:srgbClr>
              </a:gs>
              <a:gs pos="61000">
                <a:srgbClr val="FFFFFF"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93700" dist="508000" dir="5400000" sx="94000" sy="94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" name="嘉.5"/>
          <p:cNvSpPr txBox="1"/>
          <p:nvPr/>
        </p:nvSpPr>
        <p:spPr>
          <a:xfrm>
            <a:off x="583692" y="207315"/>
            <a:ext cx="2878719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82964"/>
                    </a:gs>
                    <a:gs pos="0">
                      <a:srgbClr val="0040C0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项目概览</a:t>
            </a:r>
          </a:p>
        </p:txBody>
      </p:sp>
      <p:pic>
        <p:nvPicPr>
          <p:cNvPr id="134" name="嘉.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425" y="4796558"/>
            <a:ext cx="2615251" cy="1471082"/>
          </a:xfrm>
          <a:prstGeom prst="rect">
            <a:avLst/>
          </a:prstGeom>
        </p:spPr>
      </p:pic>
      <p:pic>
        <p:nvPicPr>
          <p:cNvPr id="136" name="嘉.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35078" y="4803934"/>
            <a:ext cx="2602138" cy="1463706"/>
          </a:xfrm>
          <a:prstGeom prst="rect">
            <a:avLst/>
          </a:prstGeom>
        </p:spPr>
      </p:pic>
      <p:pic>
        <p:nvPicPr>
          <p:cNvPr id="138" name="嘉.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5955" y="4806166"/>
            <a:ext cx="2602138" cy="1463706"/>
          </a:xfrm>
          <a:prstGeom prst="rect">
            <a:avLst/>
          </a:prstGeom>
        </p:spPr>
      </p:pic>
      <p:pic>
        <p:nvPicPr>
          <p:cNvPr id="140" name="嘉.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93626" y="4796558"/>
            <a:ext cx="2602138" cy="1463706"/>
          </a:xfrm>
          <a:prstGeom prst="rect">
            <a:avLst/>
          </a:prstGeom>
        </p:spPr>
      </p:pic>
      <p:sp>
        <p:nvSpPr>
          <p:cNvPr id="144" name="嘉.10"/>
          <p:cNvSpPr/>
          <p:nvPr>
            <p:custDataLst>
              <p:tags r:id="rId9"/>
            </p:custDataLst>
          </p:nvPr>
        </p:nvSpPr>
        <p:spPr>
          <a:xfrm>
            <a:off x="685277" y="1605778"/>
            <a:ext cx="2602138" cy="4760284"/>
          </a:xfrm>
          <a:prstGeom prst="roundRect">
            <a:avLst>
              <a:gd name="adj" fmla="val 5857"/>
            </a:avLst>
          </a:prstGeom>
          <a:gradFill>
            <a:gsLst>
              <a:gs pos="71300">
                <a:srgbClr val="FFFFFF"/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8" name="嘉.11"/>
          <p:cNvSpPr/>
          <p:nvPr>
            <p:custDataLst>
              <p:tags r:id="rId10"/>
            </p:custDataLst>
          </p:nvPr>
        </p:nvSpPr>
        <p:spPr>
          <a:xfrm>
            <a:off x="3438637" y="1605778"/>
            <a:ext cx="2602138" cy="4760284"/>
          </a:xfrm>
          <a:prstGeom prst="roundRect">
            <a:avLst>
              <a:gd name="adj" fmla="val 5857"/>
            </a:avLst>
          </a:prstGeom>
          <a:gradFill>
            <a:gsLst>
              <a:gs pos="71300">
                <a:srgbClr val="FFFFFF"/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9" name="嘉.12"/>
          <p:cNvSpPr/>
          <p:nvPr>
            <p:custDataLst>
              <p:tags r:id="rId11"/>
            </p:custDataLst>
          </p:nvPr>
        </p:nvSpPr>
        <p:spPr>
          <a:xfrm>
            <a:off x="6161517" y="1605778"/>
            <a:ext cx="2602138" cy="4760284"/>
          </a:xfrm>
          <a:prstGeom prst="roundRect">
            <a:avLst>
              <a:gd name="adj" fmla="val 5857"/>
            </a:avLst>
          </a:prstGeom>
          <a:gradFill>
            <a:gsLst>
              <a:gs pos="71300">
                <a:srgbClr val="FFFFFF"/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60" name="嘉.13"/>
          <p:cNvSpPr/>
          <p:nvPr>
            <p:custDataLst>
              <p:tags r:id="rId12"/>
            </p:custDataLst>
          </p:nvPr>
        </p:nvSpPr>
        <p:spPr>
          <a:xfrm>
            <a:off x="8904717" y="1605778"/>
            <a:ext cx="2602138" cy="4760284"/>
          </a:xfrm>
          <a:prstGeom prst="roundRect">
            <a:avLst>
              <a:gd name="adj" fmla="val 5857"/>
            </a:avLst>
          </a:prstGeom>
          <a:gradFill>
            <a:gsLst>
              <a:gs pos="71300">
                <a:srgbClr val="FFFFFF"/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" name="嘉.14"/>
          <p:cNvSpPr/>
          <p:nvPr>
            <p:custDataLst>
              <p:tags r:id="rId13"/>
            </p:custDataLst>
          </p:nvPr>
        </p:nvSpPr>
        <p:spPr>
          <a:xfrm>
            <a:off x="1461548" y="1142222"/>
            <a:ext cx="1049596" cy="1013050"/>
          </a:xfrm>
          <a:prstGeom prst="ellipse">
            <a:avLst/>
          </a:prstGeom>
          <a:gradFill flip="none" rotWithShape="1">
            <a:gsLst>
              <a:gs pos="100000">
                <a:srgbClr val="A8C9F2">
                  <a:alpha val="42000"/>
                </a:srgbClr>
              </a:gs>
              <a:gs pos="0">
                <a:srgbClr val="A8C9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" name="嘉.15"/>
          <p:cNvSpPr/>
          <p:nvPr>
            <p:custDataLst>
              <p:tags r:id="rId14"/>
            </p:custDataLst>
          </p:nvPr>
        </p:nvSpPr>
        <p:spPr>
          <a:xfrm>
            <a:off x="1594256" y="1256658"/>
            <a:ext cx="784180" cy="784179"/>
          </a:xfrm>
          <a:prstGeom prst="ellipse">
            <a:avLst/>
          </a:prstGeom>
          <a:gradFill flip="none" rotWithShape="1">
            <a:gsLst>
              <a:gs pos="6000">
                <a:srgbClr val="0040C0"/>
              </a:gs>
              <a:gs pos="97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93785" cap="flat">
            <a:noFill/>
            <a:prstDash val="solid"/>
            <a:miter/>
          </a:ln>
          <a:effectLst>
            <a:outerShdw blurRad="330200" dist="114300" dir="2700000" algn="tl" rotWithShape="0">
              <a:srgbClr val="0040C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6" name="嘉.16"/>
          <p:cNvSpPr txBox="1"/>
          <p:nvPr>
            <p:custDataLst>
              <p:tags r:id="rId15"/>
            </p:custDataLst>
          </p:nvPr>
        </p:nvSpPr>
        <p:spPr>
          <a:xfrm>
            <a:off x="955840" y="2467993"/>
            <a:ext cx="207731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200" b="1" i="0">
                <a:gradFill flip="none" rotWithShape="1">
                  <a:gsLst>
                    <a:gs pos="0">
                      <a:schemeClr val="accent2"/>
                    </a:gs>
                    <a:gs pos="94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latin typeface="Helvetica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项目起源</a:t>
            </a:r>
          </a:p>
        </p:txBody>
      </p:sp>
      <p:sp>
        <p:nvSpPr>
          <p:cNvPr id="37" name="嘉.17"/>
          <p:cNvSpPr txBox="1"/>
          <p:nvPr>
            <p:custDataLst>
              <p:tags r:id="rId16"/>
            </p:custDataLst>
          </p:nvPr>
        </p:nvSpPr>
        <p:spPr>
          <a:xfrm>
            <a:off x="3742638" y="2456594"/>
            <a:ext cx="205859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Helvetica" panose="020B0604020202020204" pitchFamily="34" charset="0"/>
                <a:ea typeface="HarmonyOS Sans S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目标设定</a:t>
            </a:r>
          </a:p>
        </p:txBody>
      </p:sp>
      <p:sp>
        <p:nvSpPr>
          <p:cNvPr id="38" name="嘉.18"/>
          <p:cNvSpPr txBox="1"/>
          <p:nvPr>
            <p:custDataLst>
              <p:tags r:id="rId17"/>
            </p:custDataLst>
          </p:nvPr>
        </p:nvSpPr>
        <p:spPr>
          <a:xfrm>
            <a:off x="6372691" y="2460322"/>
            <a:ext cx="2244249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Helvetica" panose="020B0604020202020204" pitchFamily="34" charset="0"/>
                <a:ea typeface="HarmonyOS Sans S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团队构成</a:t>
            </a:r>
          </a:p>
        </p:txBody>
      </p:sp>
      <p:sp>
        <p:nvSpPr>
          <p:cNvPr id="39" name="嘉.19"/>
          <p:cNvSpPr txBox="1"/>
          <p:nvPr>
            <p:custDataLst>
              <p:tags r:id="rId18"/>
            </p:custDataLst>
          </p:nvPr>
        </p:nvSpPr>
        <p:spPr>
          <a:xfrm>
            <a:off x="9080303" y="2460322"/>
            <a:ext cx="231542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Helvetica" panose="020B0604020202020204" pitchFamily="34" charset="0"/>
                <a:ea typeface="HarmonyOS Sans SC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0036A2"/>
                    </a:gs>
                    <a:gs pos="93000">
                      <a:srgbClr val="4B87FF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实施策略</a:t>
            </a:r>
          </a:p>
        </p:txBody>
      </p:sp>
      <p:sp>
        <p:nvSpPr>
          <p:cNvPr id="72" name="嘉.21"/>
          <p:cNvSpPr txBox="1"/>
          <p:nvPr>
            <p:custDataLst>
              <p:tags r:id="rId19"/>
            </p:custDataLst>
          </p:nvPr>
        </p:nvSpPr>
        <p:spPr>
          <a:xfrm>
            <a:off x="964730" y="3149838"/>
            <a:ext cx="1940671" cy="12693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171450" indent="-171450" algn="just">
              <a:buFont typeface="思源宋体 CN Heavy" panose="02020900000000000000" pitchFamily="18" charset="-122"/>
              <a:buChar char="•"/>
            </a:pPr>
            <a:r>
              <a:rPr lang="zh-CN" altLang="en-US" spc="5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本项目源于对教育现状的深入洞察，结合未来教育趋势的前瞻性预测，旨在引领教育变革</a:t>
            </a:r>
          </a:p>
        </p:txBody>
      </p:sp>
      <p:sp>
        <p:nvSpPr>
          <p:cNvPr id="98" name="嘉.22"/>
          <p:cNvSpPr/>
          <p:nvPr>
            <p:custDataLst>
              <p:tags r:id="rId20"/>
            </p:custDataLst>
          </p:nvPr>
        </p:nvSpPr>
        <p:spPr>
          <a:xfrm>
            <a:off x="4204363" y="1123950"/>
            <a:ext cx="1049596" cy="1049594"/>
          </a:xfrm>
          <a:prstGeom prst="ellipse">
            <a:avLst/>
          </a:prstGeom>
          <a:gradFill flip="none" rotWithShape="1">
            <a:gsLst>
              <a:gs pos="100000">
                <a:srgbClr val="A8C9F2">
                  <a:alpha val="42000"/>
                </a:srgbClr>
              </a:gs>
              <a:gs pos="0">
                <a:srgbClr val="A8C9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9" name="嘉.23"/>
          <p:cNvSpPr/>
          <p:nvPr>
            <p:custDataLst>
              <p:tags r:id="rId21"/>
            </p:custDataLst>
          </p:nvPr>
        </p:nvSpPr>
        <p:spPr>
          <a:xfrm>
            <a:off x="4337071" y="1256658"/>
            <a:ext cx="784180" cy="784179"/>
          </a:xfrm>
          <a:prstGeom prst="ellipse">
            <a:avLst/>
          </a:prstGeom>
          <a:gradFill flip="none" rotWithShape="1">
            <a:gsLst>
              <a:gs pos="6000">
                <a:srgbClr val="0040C0"/>
              </a:gs>
              <a:gs pos="97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93785" cap="flat">
            <a:noFill/>
            <a:prstDash val="solid"/>
            <a:miter/>
          </a:ln>
          <a:effectLst>
            <a:outerShdw blurRad="330200" dist="114300" dir="2700000" algn="tl" rotWithShape="0">
              <a:srgbClr val="0040C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0" name="嘉.24"/>
          <p:cNvSpPr/>
          <p:nvPr>
            <p:custDataLst>
              <p:tags r:id="rId22"/>
            </p:custDataLst>
          </p:nvPr>
        </p:nvSpPr>
        <p:spPr>
          <a:xfrm>
            <a:off x="6934847" y="1123950"/>
            <a:ext cx="1049596" cy="1049594"/>
          </a:xfrm>
          <a:prstGeom prst="ellipse">
            <a:avLst/>
          </a:prstGeom>
          <a:gradFill flip="none" rotWithShape="1">
            <a:gsLst>
              <a:gs pos="100000">
                <a:srgbClr val="A8C9F2">
                  <a:alpha val="42000"/>
                </a:srgbClr>
              </a:gs>
              <a:gs pos="0">
                <a:srgbClr val="A8C9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11" name="嘉.25"/>
          <p:cNvSpPr/>
          <p:nvPr>
            <p:custDataLst>
              <p:tags r:id="rId23"/>
            </p:custDataLst>
          </p:nvPr>
        </p:nvSpPr>
        <p:spPr>
          <a:xfrm>
            <a:off x="7067555" y="1256658"/>
            <a:ext cx="784180" cy="784179"/>
          </a:xfrm>
          <a:prstGeom prst="ellipse">
            <a:avLst/>
          </a:prstGeom>
          <a:gradFill flip="none" rotWithShape="1">
            <a:gsLst>
              <a:gs pos="6000">
                <a:srgbClr val="0040C0"/>
              </a:gs>
              <a:gs pos="97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93785" cap="flat">
            <a:noFill/>
            <a:prstDash val="solid"/>
            <a:miter/>
          </a:ln>
          <a:effectLst>
            <a:outerShdw blurRad="330200" dist="114300" dir="2700000" algn="tl" rotWithShape="0">
              <a:srgbClr val="0040C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22" name="嘉.26"/>
          <p:cNvSpPr/>
          <p:nvPr>
            <p:custDataLst>
              <p:tags r:id="rId24"/>
            </p:custDataLst>
          </p:nvPr>
        </p:nvSpPr>
        <p:spPr>
          <a:xfrm>
            <a:off x="9667613" y="1123950"/>
            <a:ext cx="1049596" cy="1049594"/>
          </a:xfrm>
          <a:prstGeom prst="ellipse">
            <a:avLst/>
          </a:prstGeom>
          <a:gradFill flip="none" rotWithShape="1">
            <a:gsLst>
              <a:gs pos="100000">
                <a:srgbClr val="A8C9F2">
                  <a:alpha val="42000"/>
                </a:srgbClr>
              </a:gs>
              <a:gs pos="0">
                <a:srgbClr val="A8C9F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23" name="嘉.27"/>
          <p:cNvSpPr/>
          <p:nvPr>
            <p:custDataLst>
              <p:tags r:id="rId25"/>
            </p:custDataLst>
          </p:nvPr>
        </p:nvSpPr>
        <p:spPr>
          <a:xfrm>
            <a:off x="9800321" y="1256658"/>
            <a:ext cx="784180" cy="784179"/>
          </a:xfrm>
          <a:prstGeom prst="ellipse">
            <a:avLst/>
          </a:prstGeom>
          <a:gradFill flip="none" rotWithShape="1">
            <a:gsLst>
              <a:gs pos="6000">
                <a:srgbClr val="0040C0"/>
              </a:gs>
              <a:gs pos="97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93785" cap="flat">
            <a:noFill/>
            <a:prstDash val="solid"/>
            <a:miter/>
          </a:ln>
          <a:effectLst>
            <a:outerShdw blurRad="330200" dist="114300" dir="2700000" algn="tl" rotWithShape="0">
              <a:srgbClr val="0040C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8"/>
          <p:cNvSpPr/>
          <p:nvPr/>
        </p:nvSpPr>
        <p:spPr>
          <a:xfrm>
            <a:off x="0" y="6035603"/>
            <a:ext cx="12192000" cy="822391"/>
          </a:xfrm>
          <a:custGeom>
            <a:avLst/>
            <a:gdLst>
              <a:gd name="connsiteX0" fmla="*/ 2124997 w 12192000"/>
              <a:gd name="connsiteY0" fmla="*/ 703 h 1158632"/>
              <a:gd name="connsiteX1" fmla="*/ 4411699 w 12192000"/>
              <a:gd name="connsiteY1" fmla="*/ 250088 h 1158632"/>
              <a:gd name="connsiteX2" fmla="*/ 7366445 w 12192000"/>
              <a:gd name="connsiteY2" fmla="*/ 818261 h 1158632"/>
              <a:gd name="connsiteX3" fmla="*/ 10434989 w 12192000"/>
              <a:gd name="connsiteY3" fmla="*/ 858879 h 1158632"/>
              <a:gd name="connsiteX4" fmla="*/ 12028388 w 12192000"/>
              <a:gd name="connsiteY4" fmla="*/ 323907 h 1158632"/>
              <a:gd name="connsiteX5" fmla="*/ 12192000 w 12192000"/>
              <a:gd name="connsiteY5" fmla="*/ 226709 h 1158632"/>
              <a:gd name="connsiteX6" fmla="*/ 12192000 w 12192000"/>
              <a:gd name="connsiteY6" fmla="*/ 1158632 h 1158632"/>
              <a:gd name="connsiteX7" fmla="*/ 0 w 12192000"/>
              <a:gd name="connsiteY7" fmla="*/ 1158632 h 1158632"/>
              <a:gd name="connsiteX8" fmla="*/ 0 w 12192000"/>
              <a:gd name="connsiteY8" fmla="*/ 284261 h 1158632"/>
              <a:gd name="connsiteX9" fmla="*/ 228987 w 12192000"/>
              <a:gd name="connsiteY9" fmla="*/ 214230 h 1158632"/>
              <a:gd name="connsiteX10" fmla="*/ 1353264 w 12192000"/>
              <a:gd name="connsiteY10" fmla="*/ 25239 h 1158632"/>
              <a:gd name="connsiteX11" fmla="*/ 2124997 w 12192000"/>
              <a:gd name="connsiteY11" fmla="*/ 703 h 115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158632">
                <a:moveTo>
                  <a:pt x="2124997" y="703"/>
                </a:moveTo>
                <a:cubicBezTo>
                  <a:pt x="2897549" y="10188"/>
                  <a:pt x="3669364" y="114635"/>
                  <a:pt x="4411699" y="250088"/>
                </a:cubicBezTo>
                <a:cubicBezTo>
                  <a:pt x="5401481" y="430695"/>
                  <a:pt x="6362811" y="667393"/>
                  <a:pt x="7366445" y="818261"/>
                </a:cubicBezTo>
                <a:cubicBezTo>
                  <a:pt x="8370449" y="969129"/>
                  <a:pt x="9441090" y="1031023"/>
                  <a:pt x="10434989" y="858879"/>
                </a:cubicBezTo>
                <a:cubicBezTo>
                  <a:pt x="11025760" y="756579"/>
                  <a:pt x="11573831" y="570601"/>
                  <a:pt x="12028388" y="323907"/>
                </a:cubicBezTo>
                <a:lnTo>
                  <a:pt x="12192000" y="226709"/>
                </a:lnTo>
                <a:lnTo>
                  <a:pt x="12192000" y="1158632"/>
                </a:lnTo>
                <a:lnTo>
                  <a:pt x="0" y="1158632"/>
                </a:lnTo>
                <a:lnTo>
                  <a:pt x="0" y="284261"/>
                </a:lnTo>
                <a:lnTo>
                  <a:pt x="228987" y="214230"/>
                </a:lnTo>
                <a:cubicBezTo>
                  <a:pt x="585150" y="118976"/>
                  <a:pt x="968338" y="55702"/>
                  <a:pt x="1353264" y="25239"/>
                </a:cubicBezTo>
                <a:cubicBezTo>
                  <a:pt x="1609880" y="4930"/>
                  <a:pt x="1867480" y="-2459"/>
                  <a:pt x="2124997" y="703"/>
                </a:cubicBezTo>
                <a:close/>
              </a:path>
            </a:pathLst>
          </a:custGeom>
          <a:gradFill flip="none" rotWithShape="1">
            <a:gsLst>
              <a:gs pos="0">
                <a:srgbClr val="0040C0"/>
              </a:gs>
              <a:gs pos="100000">
                <a:srgbClr val="5F9EE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" name="嘉.29"/>
          <p:cNvSpPr/>
          <p:nvPr/>
        </p:nvSpPr>
        <p:spPr>
          <a:xfrm>
            <a:off x="0" y="6172902"/>
            <a:ext cx="12192000" cy="685094"/>
          </a:xfrm>
          <a:custGeom>
            <a:avLst/>
            <a:gdLst>
              <a:gd name="connsiteX0" fmla="*/ 5310914 w 12192000"/>
              <a:gd name="connsiteY0" fmla="*/ 610 h 1383676"/>
              <a:gd name="connsiteX1" fmla="*/ 7454476 w 12192000"/>
              <a:gd name="connsiteY1" fmla="*/ 212961 h 1383676"/>
              <a:gd name="connsiteX2" fmla="*/ 10265331 w 12192000"/>
              <a:gd name="connsiteY2" fmla="*/ 647718 h 1383676"/>
              <a:gd name="connsiteX3" fmla="*/ 12063048 w 12192000"/>
              <a:gd name="connsiteY3" fmla="*/ 535953 h 1383676"/>
              <a:gd name="connsiteX4" fmla="*/ 12192000 w 12192000"/>
              <a:gd name="connsiteY4" fmla="*/ 502642 h 1383676"/>
              <a:gd name="connsiteX5" fmla="*/ 12192000 w 12192000"/>
              <a:gd name="connsiteY5" fmla="*/ 1383676 h 1383676"/>
              <a:gd name="connsiteX6" fmla="*/ 0 w 12192000"/>
              <a:gd name="connsiteY6" fmla="*/ 1383676 h 1383676"/>
              <a:gd name="connsiteX7" fmla="*/ 0 w 12192000"/>
              <a:gd name="connsiteY7" fmla="*/ 1325829 h 1383676"/>
              <a:gd name="connsiteX8" fmla="*/ 227254 w 12192000"/>
              <a:gd name="connsiteY8" fmla="*/ 1300297 h 1383676"/>
              <a:gd name="connsiteX9" fmla="*/ 2112617 w 12192000"/>
              <a:gd name="connsiteY9" fmla="*/ 775823 h 1383676"/>
              <a:gd name="connsiteX10" fmla="*/ 4595624 w 12192000"/>
              <a:gd name="connsiteY10" fmla="*/ 48922 h 1383676"/>
              <a:gd name="connsiteX11" fmla="*/ 5310914 w 12192000"/>
              <a:gd name="connsiteY11" fmla="*/ 610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383676">
                <a:moveTo>
                  <a:pt x="5310914" y="610"/>
                </a:moveTo>
                <a:cubicBezTo>
                  <a:pt x="6029995" y="-8701"/>
                  <a:pt x="6756463" y="89765"/>
                  <a:pt x="7454476" y="212961"/>
                </a:cubicBezTo>
                <a:cubicBezTo>
                  <a:pt x="8385157" y="377000"/>
                  <a:pt x="9304490" y="586343"/>
                  <a:pt x="10265331" y="647718"/>
                </a:cubicBezTo>
                <a:cubicBezTo>
                  <a:pt x="10866057" y="686078"/>
                  <a:pt x="11496173" y="659139"/>
                  <a:pt x="12063048" y="535953"/>
                </a:cubicBezTo>
                <a:lnTo>
                  <a:pt x="12192000" y="50264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1325829"/>
                </a:lnTo>
                <a:lnTo>
                  <a:pt x="227254" y="1300297"/>
                </a:lnTo>
                <a:cubicBezTo>
                  <a:pt x="890548" y="1205002"/>
                  <a:pt x="1518455" y="994933"/>
                  <a:pt x="2112617" y="775823"/>
                </a:cubicBezTo>
                <a:cubicBezTo>
                  <a:pt x="2904509" y="483679"/>
                  <a:pt x="3697371" y="163191"/>
                  <a:pt x="4595624" y="48922"/>
                </a:cubicBezTo>
                <a:cubicBezTo>
                  <a:pt x="4832348" y="18793"/>
                  <a:pt x="5071221" y="3714"/>
                  <a:pt x="5310914" y="610"/>
                </a:cubicBezTo>
                <a:close/>
              </a:path>
            </a:pathLst>
          </a:custGeom>
          <a:gradFill flip="none" rotWithShape="1">
            <a:gsLst>
              <a:gs pos="0">
                <a:srgbClr val="0040C0"/>
              </a:gs>
              <a:gs pos="100000">
                <a:srgbClr val="4B87F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" name="嘉.30"/>
          <p:cNvSpPr/>
          <p:nvPr/>
        </p:nvSpPr>
        <p:spPr>
          <a:xfrm>
            <a:off x="0" y="6039911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D409B"/>
              </a:gs>
              <a:gs pos="0">
                <a:srgbClr val="07235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8" name="嘉.32"/>
          <p:cNvSpPr txBox="1"/>
          <p:nvPr>
            <p:custDataLst>
              <p:tags r:id="rId26"/>
            </p:custDataLst>
          </p:nvPr>
        </p:nvSpPr>
        <p:spPr>
          <a:xfrm>
            <a:off x="3679355" y="3149838"/>
            <a:ext cx="1940671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171450" indent="-171450" algn="just">
              <a:buFont typeface="思源宋体 CN Heavy" panose="02020900000000000000" pitchFamily="18" charset="-122"/>
              <a:buChar char="•"/>
            </a:pPr>
            <a:r>
              <a:rPr lang="zh-CN" altLang="en-US" spc="5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我们设定了宏伟且具体的目标愿景，立志通过教育创新显著提升学习效率和社会贡献，以满足不断变化的教育需求</a:t>
            </a:r>
          </a:p>
        </p:txBody>
      </p:sp>
      <p:sp>
        <p:nvSpPr>
          <p:cNvPr id="30" name="嘉.34"/>
          <p:cNvSpPr txBox="1"/>
          <p:nvPr>
            <p:custDataLst>
              <p:tags r:id="rId27"/>
            </p:custDataLst>
          </p:nvPr>
        </p:nvSpPr>
        <p:spPr>
          <a:xfrm>
            <a:off x="6374930" y="3149838"/>
            <a:ext cx="1940671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171450" indent="-171450" algn="just">
              <a:buFont typeface="思源宋体 CN Heavy" panose="02020900000000000000" pitchFamily="18" charset="-122"/>
              <a:buChar char="•"/>
            </a:pPr>
            <a:r>
              <a:rPr lang="zh-CN" altLang="en-US" spc="5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我们的团队由多位具有丰富经验和专业背景的专家组成，他们共同为项目的成功贡献力量，确保项目高效实施</a:t>
            </a:r>
          </a:p>
        </p:txBody>
      </p:sp>
      <p:sp>
        <p:nvSpPr>
          <p:cNvPr id="32" name="嘉.36"/>
          <p:cNvSpPr txBox="1"/>
          <p:nvPr>
            <p:custDataLst>
              <p:tags r:id="rId28"/>
            </p:custDataLst>
          </p:nvPr>
        </p:nvSpPr>
        <p:spPr>
          <a:xfrm>
            <a:off x="9141106" y="3149838"/>
            <a:ext cx="1940671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171450" indent="-171450" algn="just">
              <a:buFont typeface="思源宋体 CN Heavy" panose="02020900000000000000" pitchFamily="18" charset="-122"/>
              <a:buChar char="•"/>
            </a:pPr>
            <a:r>
              <a:rPr lang="zh-CN" altLang="en-US" spc="5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我们采纳了先进的方法论和策略，确保项目实施的科学性、有效性和高效性，同时注重可持续性和创新性</a:t>
            </a:r>
          </a:p>
        </p:txBody>
      </p:sp>
      <p:grpSp>
        <p:nvGrpSpPr>
          <p:cNvPr id="33" name="嘉.37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34" name="嘉.37-1"/>
            <p:cNvPicPr>
              <a:picLocks noChangeAspect="1"/>
            </p:cNvPicPr>
            <p:nvPr/>
          </p:nvPicPr>
          <p:blipFill>
            <a:blip r:embed="rId39" cstate="email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35" name="嘉.37-2"/>
            <p:cNvPicPr>
              <a:picLocks noChangeAspect="1"/>
            </p:cNvPicPr>
            <p:nvPr/>
          </p:nvPicPr>
          <p:blipFill rotWithShape="1">
            <a:blip r:embed="rId41" cstate="email">
              <a:extLst>
                <a:ext uri="{BEBA8EAE-BF5A-486C-A8C5-ECC9F3942E4B}">
                  <a14:imgProps xmlns:a14="http://schemas.microsoft.com/office/drawing/2010/main">
                    <a14:imgLayer r:embed="rId4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40" name="嘉.38"/>
          <p:cNvSpPr/>
          <p:nvPr/>
        </p:nvSpPr>
        <p:spPr>
          <a:xfrm>
            <a:off x="520609" y="246556"/>
            <a:ext cx="593816" cy="593816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84" name="嘉.3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7221915" y="1361176"/>
            <a:ext cx="489203" cy="489203"/>
          </a:xfrm>
          <a:prstGeom prst="rect">
            <a:avLst/>
          </a:prstGeom>
        </p:spPr>
      </p:pic>
      <p:pic>
        <p:nvPicPr>
          <p:cNvPr id="85" name="嘉.40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755467" y="1445260"/>
            <a:ext cx="535170" cy="406974"/>
          </a:xfrm>
          <a:prstGeom prst="rect">
            <a:avLst/>
          </a:prstGeom>
        </p:spPr>
      </p:pic>
      <p:pic>
        <p:nvPicPr>
          <p:cNvPr id="86" name="嘉.41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77689" y="1411915"/>
            <a:ext cx="482898" cy="482898"/>
          </a:xfrm>
          <a:prstGeom prst="rect">
            <a:avLst/>
          </a:prstGeom>
        </p:spPr>
      </p:pic>
      <p:pic>
        <p:nvPicPr>
          <p:cNvPr id="87" name="嘉.4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4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9992868" y="1417837"/>
            <a:ext cx="424348" cy="42434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嘉.1"/>
          <p:cNvSpPr/>
          <p:nvPr/>
        </p:nvSpPr>
        <p:spPr>
          <a:xfrm>
            <a:off x="2129300" y="-14360"/>
            <a:ext cx="10091800" cy="6886719"/>
          </a:xfrm>
          <a:prstGeom prst="roundRect">
            <a:avLst>
              <a:gd name="adj" fmla="val 0"/>
            </a:avLst>
          </a:prstGeom>
          <a:blipFill dpi="0" rotWithShape="1">
            <a:blip r:embed="rId21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41" name="嘉.2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6" y="0"/>
            <a:ext cx="5025110" cy="6858000"/>
          </a:xfrm>
          <a:custGeom>
            <a:avLst/>
            <a:gdLst>
              <a:gd name="connsiteX0" fmla="*/ 0 w 10091800"/>
              <a:gd name="connsiteY0" fmla="*/ 0 h 6858000"/>
              <a:gd name="connsiteX1" fmla="*/ 10091800 w 10091800"/>
              <a:gd name="connsiteY1" fmla="*/ 0 h 6858000"/>
              <a:gd name="connsiteX2" fmla="*/ 10091800 w 10091800"/>
              <a:gd name="connsiteY2" fmla="*/ 6858000 h 6858000"/>
              <a:gd name="connsiteX3" fmla="*/ 0 w 10091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1800" h="6858000">
                <a:moveTo>
                  <a:pt x="0" y="0"/>
                </a:moveTo>
                <a:lnTo>
                  <a:pt x="10091800" y="0"/>
                </a:lnTo>
                <a:lnTo>
                  <a:pt x="100918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8" name="嘉.3"/>
          <p:cNvSpPr/>
          <p:nvPr/>
        </p:nvSpPr>
        <p:spPr>
          <a:xfrm>
            <a:off x="-2961" y="-21014"/>
            <a:ext cx="5018467" cy="6892738"/>
          </a:xfrm>
          <a:prstGeom prst="rect">
            <a:avLst/>
          </a:prstGeom>
          <a:gradFill flip="none" rotWithShape="1">
            <a:gsLst>
              <a:gs pos="100000">
                <a:srgbClr val="0036A2">
                  <a:alpha val="39000"/>
                </a:srgbClr>
              </a:gs>
              <a:gs pos="0">
                <a:srgbClr val="0036A2"/>
              </a:gs>
            </a:gsLst>
            <a:lin ang="54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0" name="嘉.4"/>
          <p:cNvSpPr txBox="1"/>
          <p:nvPr/>
        </p:nvSpPr>
        <p:spPr>
          <a:xfrm>
            <a:off x="1036031" y="1666932"/>
            <a:ext cx="2897372" cy="14978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800" spc="5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本项目致力于通过创新教育模式，显著提升学习效率和教育质量，以满足现代社会的需求</a:t>
            </a:r>
          </a:p>
        </p:txBody>
      </p:sp>
      <p:sp>
        <p:nvSpPr>
          <p:cNvPr id="4" name="嘉.5"/>
          <p:cNvSpPr txBox="1"/>
          <p:nvPr/>
        </p:nvSpPr>
        <p:spPr>
          <a:xfrm>
            <a:off x="691616" y="387404"/>
            <a:ext cx="2564805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52400" dist="38100" dir="5400000" algn="t" rotWithShape="0">
                    <a:srgbClr val="005768">
                      <a:lumMod val="50000"/>
                      <a:alpha val="34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团队与目标</a:t>
            </a:r>
          </a:p>
        </p:txBody>
      </p:sp>
      <p:sp>
        <p:nvSpPr>
          <p:cNvPr id="30" name="嘉.6"/>
          <p:cNvSpPr/>
          <p:nvPr/>
        </p:nvSpPr>
        <p:spPr>
          <a:xfrm>
            <a:off x="4122057" y="1256145"/>
            <a:ext cx="7411131" cy="5173229"/>
          </a:xfrm>
          <a:prstGeom prst="roundRect">
            <a:avLst>
              <a:gd name="adj" fmla="val 2273"/>
            </a:avLst>
          </a:prstGeom>
          <a:solidFill>
            <a:schemeClr val="bg1"/>
          </a:solidFill>
          <a:ln w="0">
            <a:noFill/>
          </a:ln>
          <a:effectLst>
            <a:outerShdw blurRad="330200" dist="127000" dir="5400000" algn="t" rotWithShape="0">
              <a:schemeClr val="accent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3" name="嘉.7"/>
          <p:cNvSpPr/>
          <p:nvPr>
            <p:custDataLst>
              <p:tags r:id="rId1"/>
            </p:custDataLst>
          </p:nvPr>
        </p:nvSpPr>
        <p:spPr>
          <a:xfrm>
            <a:off x="9352452" y="2744792"/>
            <a:ext cx="1768928" cy="2604050"/>
          </a:xfrm>
          <a:prstGeom prst="roundRect">
            <a:avLst>
              <a:gd name="adj" fmla="val 6000"/>
            </a:avLst>
          </a:prstGeom>
          <a:solidFill>
            <a:srgbClr val="97BAFF"/>
          </a:solidFill>
          <a:ln w="0">
            <a:noFill/>
          </a:ln>
          <a:effectLst>
            <a:innerShdw blurRad="1778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768">
                  <a:lumMod val="20000"/>
                  <a:lumOff val="80000"/>
                </a:srgb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4" name="嘉.8"/>
          <p:cNvSpPr/>
          <p:nvPr>
            <p:custDataLst>
              <p:tags r:id="rId2"/>
            </p:custDataLst>
          </p:nvPr>
        </p:nvSpPr>
        <p:spPr>
          <a:xfrm>
            <a:off x="4629936" y="2744792"/>
            <a:ext cx="1768928" cy="2604050"/>
          </a:xfrm>
          <a:prstGeom prst="roundRect">
            <a:avLst>
              <a:gd name="adj" fmla="val 6000"/>
            </a:avLst>
          </a:prstGeom>
          <a:solidFill>
            <a:srgbClr val="97BAFF"/>
          </a:solidFill>
          <a:ln w="0">
            <a:noFill/>
          </a:ln>
          <a:effectLst>
            <a:innerShdw blurRad="1778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768">
                  <a:lumMod val="20000"/>
                  <a:lumOff val="80000"/>
                </a:srgb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7" name="嘉.9"/>
          <p:cNvSpPr/>
          <p:nvPr>
            <p:custDataLst>
              <p:tags r:id="rId3"/>
            </p:custDataLst>
          </p:nvPr>
        </p:nvSpPr>
        <p:spPr>
          <a:xfrm>
            <a:off x="6991194" y="2744792"/>
            <a:ext cx="1768928" cy="2604050"/>
          </a:xfrm>
          <a:prstGeom prst="roundRect">
            <a:avLst>
              <a:gd name="adj" fmla="val 6000"/>
            </a:avLst>
          </a:prstGeom>
          <a:solidFill>
            <a:srgbClr val="97BAFF"/>
          </a:solidFill>
          <a:ln w="0">
            <a:noFill/>
          </a:ln>
          <a:effectLst>
            <a:innerShdw blurRad="1778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5768">
                  <a:lumMod val="20000"/>
                  <a:lumOff val="80000"/>
                </a:srgb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50" name="嘉.10"/>
          <p:cNvSpPr txBox="1"/>
          <p:nvPr>
            <p:custDataLst>
              <p:tags r:id="rId4"/>
            </p:custDataLst>
          </p:nvPr>
        </p:nvSpPr>
        <p:spPr>
          <a:xfrm>
            <a:off x="4944135" y="2095053"/>
            <a:ext cx="1163403" cy="3398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61ED"/>
              </a:gs>
              <a:gs pos="0">
                <a:srgbClr val="0040C0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教育创新</a:t>
            </a:r>
          </a:p>
        </p:txBody>
      </p:sp>
      <p:sp>
        <p:nvSpPr>
          <p:cNvPr id="51" name="嘉.11"/>
          <p:cNvSpPr txBox="1"/>
          <p:nvPr>
            <p:custDataLst>
              <p:tags r:id="rId5"/>
            </p:custDataLst>
          </p:nvPr>
        </p:nvSpPr>
        <p:spPr>
          <a:xfrm>
            <a:off x="7313995" y="2095053"/>
            <a:ext cx="1143965" cy="3398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61ED"/>
              </a:gs>
              <a:gs pos="0">
                <a:srgbClr val="0040C0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团队协作</a:t>
            </a:r>
          </a:p>
        </p:txBody>
      </p:sp>
      <p:sp>
        <p:nvSpPr>
          <p:cNvPr id="62" name="嘉.12"/>
          <p:cNvSpPr txBox="1"/>
          <p:nvPr>
            <p:custDataLst>
              <p:tags r:id="rId6"/>
            </p:custDataLst>
          </p:nvPr>
        </p:nvSpPr>
        <p:spPr>
          <a:xfrm>
            <a:off x="9658051" y="2095053"/>
            <a:ext cx="1182839" cy="3398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1361ED"/>
              </a:gs>
              <a:gs pos="0">
                <a:srgbClr val="0040C0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目标明确</a:t>
            </a:r>
          </a:p>
        </p:txBody>
      </p:sp>
      <p:grpSp>
        <p:nvGrpSpPr>
          <p:cNvPr id="63" name="嘉.13"/>
          <p:cNvGrpSpPr/>
          <p:nvPr>
            <p:custDataLst>
              <p:tags r:id="rId7"/>
            </p:custDataLst>
          </p:nvPr>
        </p:nvGrpSpPr>
        <p:grpSpPr>
          <a:xfrm>
            <a:off x="6444410" y="3917260"/>
            <a:ext cx="498966" cy="277864"/>
            <a:chOff x="4645368" y="6060679"/>
            <a:chExt cx="540000" cy="159057"/>
          </a:xfrm>
        </p:grpSpPr>
        <p:cxnSp>
          <p:nvCxnSpPr>
            <p:cNvPr id="64" name="嘉.13-1"/>
            <p:cNvCxnSpPr/>
            <p:nvPr>
              <p:custDataLst>
                <p:tags r:id="rId17"/>
              </p:custDataLst>
            </p:nvPr>
          </p:nvCxnSpPr>
          <p:spPr>
            <a:xfrm>
              <a:off x="4645368" y="6060679"/>
              <a:ext cx="540000" cy="0"/>
            </a:xfrm>
            <a:prstGeom prst="straightConnector1">
              <a:avLst/>
            </a:prstGeom>
            <a:ln w="12700">
              <a:gradFill>
                <a:gsLst>
                  <a:gs pos="68800">
                    <a:srgbClr val="005768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嘉.13-2"/>
            <p:cNvCxnSpPr/>
            <p:nvPr>
              <p:custDataLst>
                <p:tags r:id="rId18"/>
              </p:custDataLst>
            </p:nvPr>
          </p:nvCxnSpPr>
          <p:spPr>
            <a:xfrm flipH="1">
              <a:off x="4645368" y="6219736"/>
              <a:ext cx="540000" cy="0"/>
            </a:xfrm>
            <a:prstGeom prst="straightConnector1">
              <a:avLst/>
            </a:prstGeom>
            <a:ln w="12700">
              <a:gradFill>
                <a:gsLst>
                  <a:gs pos="68800">
                    <a:srgbClr val="005768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嘉.14"/>
          <p:cNvGrpSpPr/>
          <p:nvPr>
            <p:custDataLst>
              <p:tags r:id="rId8"/>
            </p:custDataLst>
          </p:nvPr>
        </p:nvGrpSpPr>
        <p:grpSpPr>
          <a:xfrm>
            <a:off x="8805667" y="3917260"/>
            <a:ext cx="498966" cy="277864"/>
            <a:chOff x="7006626" y="6060679"/>
            <a:chExt cx="540000" cy="159057"/>
          </a:xfrm>
        </p:grpSpPr>
        <p:cxnSp>
          <p:nvCxnSpPr>
            <p:cNvPr id="68" name="嘉.14-1"/>
            <p:cNvCxnSpPr/>
            <p:nvPr>
              <p:custDataLst>
                <p:tags r:id="rId15"/>
              </p:custDataLst>
            </p:nvPr>
          </p:nvCxnSpPr>
          <p:spPr>
            <a:xfrm>
              <a:off x="7006626" y="6060679"/>
              <a:ext cx="540000" cy="0"/>
            </a:xfrm>
            <a:prstGeom prst="straightConnector1">
              <a:avLst/>
            </a:prstGeom>
            <a:ln w="12700">
              <a:gradFill>
                <a:gsLst>
                  <a:gs pos="68800">
                    <a:srgbClr val="005768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嘉.14-2"/>
            <p:cNvCxnSpPr/>
            <p:nvPr>
              <p:custDataLst>
                <p:tags r:id="rId16"/>
              </p:custDataLst>
            </p:nvPr>
          </p:nvCxnSpPr>
          <p:spPr>
            <a:xfrm flipH="1">
              <a:off x="7006626" y="6219736"/>
              <a:ext cx="540000" cy="0"/>
            </a:xfrm>
            <a:prstGeom prst="straightConnector1">
              <a:avLst/>
            </a:prstGeom>
            <a:ln w="12700">
              <a:gradFill>
                <a:gsLst>
                  <a:gs pos="68800">
                    <a:srgbClr val="005768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嘉.15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3" name="嘉.15-1"/>
            <p:cNvPicPr>
              <a:picLocks noChangeAspect="1"/>
            </p:cNvPicPr>
            <p:nvPr/>
          </p:nvPicPr>
          <p:blipFill>
            <a:blip r:embed="rId23" cstate="email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5" name="嘉.15-2"/>
            <p:cNvPicPr>
              <a:picLocks noChangeAspect="1"/>
            </p:cNvPicPr>
            <p:nvPr/>
          </p:nvPicPr>
          <p:blipFill rotWithShape="1">
            <a:blip r:embed="rId25" cstate="email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8" name="嘉.16"/>
          <p:cNvSpPr txBox="1"/>
          <p:nvPr>
            <p:custDataLst>
              <p:tags r:id="rId9"/>
            </p:custDataLst>
          </p:nvPr>
        </p:nvSpPr>
        <p:spPr>
          <a:xfrm>
            <a:off x="4905956" y="3277201"/>
            <a:ext cx="1182839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/>
            <a:r>
              <a:rPr lang="zh-CN" altLang="en-US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项目积极采纳最新教育理念，推动教学质量的持续提升和教育模式的革新</a:t>
            </a:r>
          </a:p>
        </p:txBody>
      </p:sp>
      <p:sp>
        <p:nvSpPr>
          <p:cNvPr id="9" name="嘉.17"/>
          <p:cNvSpPr txBox="1"/>
          <p:nvPr>
            <p:custDataLst>
              <p:tags r:id="rId10"/>
            </p:custDataLst>
          </p:nvPr>
        </p:nvSpPr>
        <p:spPr>
          <a:xfrm>
            <a:off x="7302536" y="3276704"/>
            <a:ext cx="1182839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/>
            <a:r>
              <a:rPr lang="zh-CN" altLang="en-US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团队成员之间建立了高效的沟通和协作机制，确保项目按计划顺利推进和实施</a:t>
            </a:r>
          </a:p>
        </p:txBody>
      </p:sp>
      <p:sp>
        <p:nvSpPr>
          <p:cNvPr id="11" name="嘉.18"/>
          <p:cNvSpPr txBox="1"/>
          <p:nvPr>
            <p:custDataLst>
              <p:tags r:id="rId11"/>
            </p:custDataLst>
          </p:nvPr>
        </p:nvSpPr>
        <p:spPr>
          <a:xfrm>
            <a:off x="9658052" y="3279968"/>
            <a:ext cx="1182839" cy="15094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just"/>
            <a:r>
              <a:rPr lang="zh-CN" altLang="en-US" spc="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项目目标具体且明确，为团队提供了清晰的工作方向和持续前进的动力</a:t>
            </a:r>
          </a:p>
        </p:txBody>
      </p:sp>
      <p:sp>
        <p:nvSpPr>
          <p:cNvPr id="16" name="嘉.19"/>
          <p:cNvSpPr/>
          <p:nvPr>
            <p:custDataLst>
              <p:tags r:id="rId12"/>
            </p:custDataLst>
          </p:nvPr>
        </p:nvSpPr>
        <p:spPr>
          <a:xfrm>
            <a:off x="4804311" y="3189711"/>
            <a:ext cx="311830" cy="311830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7" name="嘉.21"/>
          <p:cNvSpPr/>
          <p:nvPr>
            <p:custDataLst>
              <p:tags r:id="rId13"/>
            </p:custDataLst>
          </p:nvPr>
        </p:nvSpPr>
        <p:spPr>
          <a:xfrm>
            <a:off x="7177121" y="3189711"/>
            <a:ext cx="311830" cy="311830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23"/>
          <p:cNvSpPr/>
          <p:nvPr>
            <p:custDataLst>
              <p:tags r:id="rId14"/>
            </p:custDataLst>
          </p:nvPr>
        </p:nvSpPr>
        <p:spPr>
          <a:xfrm>
            <a:off x="9573080" y="3189711"/>
            <a:ext cx="311830" cy="311830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嘉.1"/>
          <p:cNvSpPr/>
          <p:nvPr/>
        </p:nvSpPr>
        <p:spPr>
          <a:xfrm>
            <a:off x="5654957" y="-16169"/>
            <a:ext cx="6537043" cy="6868779"/>
          </a:xfrm>
          <a:custGeom>
            <a:avLst/>
            <a:gdLst>
              <a:gd name="connsiteX0" fmla="*/ 1143048 w 6255633"/>
              <a:gd name="connsiteY0" fmla="*/ 10779 h 6868779"/>
              <a:gd name="connsiteX1" fmla="*/ 6255633 w 6255633"/>
              <a:gd name="connsiteY1" fmla="*/ 10779 h 6868779"/>
              <a:gd name="connsiteX2" fmla="*/ 6255633 w 6255633"/>
              <a:gd name="connsiteY2" fmla="*/ 6868779 h 6868779"/>
              <a:gd name="connsiteX3" fmla="*/ 0 w 6255633"/>
              <a:gd name="connsiteY3" fmla="*/ 6868779 h 6868779"/>
              <a:gd name="connsiteX4" fmla="*/ 1301516 w 6255633"/>
              <a:gd name="connsiteY4" fmla="*/ 191464 h 6868779"/>
              <a:gd name="connsiteX5" fmla="*/ 1133594 w 6255633"/>
              <a:gd name="connsiteY5" fmla="*/ 0 h 6868779"/>
              <a:gd name="connsiteX6" fmla="*/ 1143048 w 6255633"/>
              <a:gd name="connsiteY6" fmla="*/ 10779 h 6868779"/>
              <a:gd name="connsiteX7" fmla="*/ 1133594 w 6255633"/>
              <a:gd name="connsiteY7" fmla="*/ 10779 h 68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633" h="6868779">
                <a:moveTo>
                  <a:pt x="1143048" y="10779"/>
                </a:moveTo>
                <a:lnTo>
                  <a:pt x="6255633" y="10779"/>
                </a:lnTo>
                <a:lnTo>
                  <a:pt x="6255633" y="6868779"/>
                </a:lnTo>
                <a:lnTo>
                  <a:pt x="0" y="6868779"/>
                </a:lnTo>
                <a:cubicBezTo>
                  <a:pt x="362553" y="4646742"/>
                  <a:pt x="3006246" y="2305215"/>
                  <a:pt x="1301516" y="191464"/>
                </a:cubicBezTo>
                <a:close/>
                <a:moveTo>
                  <a:pt x="1133594" y="0"/>
                </a:moveTo>
                <a:lnTo>
                  <a:pt x="1143048" y="10779"/>
                </a:lnTo>
                <a:lnTo>
                  <a:pt x="1133594" y="10779"/>
                </a:lnTo>
                <a:close/>
              </a:path>
            </a:pathLst>
          </a:custGeom>
          <a:gradFill>
            <a:gsLst>
              <a:gs pos="0">
                <a:srgbClr val="0D409B"/>
              </a:gs>
              <a:gs pos="100000">
                <a:srgbClr val="2552D3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"/>
          <p:cNvSpPr/>
          <p:nvPr/>
        </p:nvSpPr>
        <p:spPr>
          <a:xfrm>
            <a:off x="-1" y="-40114"/>
            <a:ext cx="9200673" cy="6858000"/>
          </a:xfrm>
          <a:prstGeom prst="roundRect">
            <a:avLst>
              <a:gd name="adj" fmla="val 0"/>
            </a:avLst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21" name="嘉.3"/>
          <p:cNvGrpSpPr/>
          <p:nvPr/>
        </p:nvGrpSpPr>
        <p:grpSpPr>
          <a:xfrm>
            <a:off x="-10320330" y="483441"/>
            <a:ext cx="22998395" cy="4948884"/>
            <a:chOff x="2324179" y="2761541"/>
            <a:chExt cx="7021475" cy="3706258"/>
          </a:xfrm>
          <a:noFill/>
        </p:grpSpPr>
        <p:sp>
          <p:nvSpPr>
            <p:cNvPr id="22" name="嘉.3-1"/>
            <p:cNvSpPr/>
            <p:nvPr/>
          </p:nvSpPr>
          <p:spPr>
            <a:xfrm>
              <a:off x="4130094" y="3104680"/>
              <a:ext cx="5215560" cy="3351010"/>
            </a:xfrm>
            <a:custGeom>
              <a:avLst/>
              <a:gdLst>
                <a:gd name="connsiteX0" fmla="*/ 5215561 w 5215560"/>
                <a:gd name="connsiteY0" fmla="*/ 0 h 3351010"/>
                <a:gd name="connsiteX1" fmla="*/ 4659584 w 5215560"/>
                <a:gd name="connsiteY1" fmla="*/ 821126 h 3351010"/>
                <a:gd name="connsiteX2" fmla="*/ 3957277 w 5215560"/>
                <a:gd name="connsiteY2" fmla="*/ 1337390 h 3351010"/>
                <a:gd name="connsiteX3" fmla="*/ 990873 w 5215560"/>
                <a:gd name="connsiteY3" fmla="*/ 1859156 h 3351010"/>
                <a:gd name="connsiteX4" fmla="*/ 438086 w 5215560"/>
                <a:gd name="connsiteY4" fmla="*/ 2154688 h 3351010"/>
                <a:gd name="connsiteX5" fmla="*/ 9620 w 5215560"/>
                <a:gd name="connsiteY5" fmla="*/ 3351010 h 33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5560" h="3351010">
                  <a:moveTo>
                    <a:pt x="5215561" y="0"/>
                  </a:moveTo>
                  <a:cubicBezTo>
                    <a:pt x="5119070" y="312039"/>
                    <a:pt x="4902644" y="583409"/>
                    <a:pt x="4659584" y="821126"/>
                  </a:cubicBezTo>
                  <a:cubicBezTo>
                    <a:pt x="4453605" y="1022640"/>
                    <a:pt x="4223224" y="1206928"/>
                    <a:pt x="3957277" y="1337390"/>
                  </a:cubicBezTo>
                  <a:cubicBezTo>
                    <a:pt x="3063105" y="1775903"/>
                    <a:pt x="1942779" y="1539143"/>
                    <a:pt x="990873" y="1859156"/>
                  </a:cubicBezTo>
                  <a:cubicBezTo>
                    <a:pt x="789279" y="1926938"/>
                    <a:pt x="595262" y="2020718"/>
                    <a:pt x="438086" y="2154688"/>
                  </a:cubicBezTo>
                  <a:cubicBezTo>
                    <a:pt x="88966" y="2452373"/>
                    <a:pt x="-37987" y="2919913"/>
                    <a:pt x="9620" y="335101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3" name="嘉.3-2"/>
            <p:cNvSpPr/>
            <p:nvPr/>
          </p:nvSpPr>
          <p:spPr>
            <a:xfrm>
              <a:off x="4000083" y="3078364"/>
              <a:ext cx="5325316" cy="3307150"/>
            </a:xfrm>
            <a:custGeom>
              <a:avLst/>
              <a:gdLst>
                <a:gd name="connsiteX0" fmla="*/ 0 w 5325316"/>
                <a:gd name="connsiteY0" fmla="*/ 3307151 h 3307150"/>
                <a:gd name="connsiteX1" fmla="*/ 538672 w 5325316"/>
                <a:gd name="connsiteY1" fmla="*/ 2175262 h 3307150"/>
                <a:gd name="connsiteX2" fmla="*/ 1105733 w 5325316"/>
                <a:gd name="connsiteY2" fmla="*/ 1843287 h 3307150"/>
                <a:gd name="connsiteX3" fmla="*/ 3923574 w 5325316"/>
                <a:gd name="connsiteY3" fmla="*/ 1327342 h 3307150"/>
                <a:gd name="connsiteX4" fmla="*/ 4776757 w 5325316"/>
                <a:gd name="connsiteY4" fmla="*/ 828941 h 3307150"/>
                <a:gd name="connsiteX5" fmla="*/ 5325317 w 5325316"/>
                <a:gd name="connsiteY5" fmla="*/ 0 h 330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5316" h="3307150">
                  <a:moveTo>
                    <a:pt x="0" y="3307151"/>
                  </a:moveTo>
                  <a:cubicBezTo>
                    <a:pt x="8453" y="2913454"/>
                    <a:pt x="171928" y="2484749"/>
                    <a:pt x="538672" y="2175262"/>
                  </a:cubicBezTo>
                  <a:cubicBezTo>
                    <a:pt x="705816" y="2034354"/>
                    <a:pt x="897122" y="1920160"/>
                    <a:pt x="1105733" y="1843287"/>
                  </a:cubicBezTo>
                  <a:cubicBezTo>
                    <a:pt x="2001180" y="1513146"/>
                    <a:pt x="3056196" y="1707004"/>
                    <a:pt x="3923574" y="1327342"/>
                  </a:cubicBezTo>
                  <a:cubicBezTo>
                    <a:pt x="4234177" y="1191378"/>
                    <a:pt x="4530347" y="1079338"/>
                    <a:pt x="4776757" y="828941"/>
                  </a:cubicBezTo>
                  <a:cubicBezTo>
                    <a:pt x="5015351" y="586439"/>
                    <a:pt x="5227072" y="312996"/>
                    <a:pt x="532531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4" name="嘉.3-3"/>
            <p:cNvSpPr/>
            <p:nvPr/>
          </p:nvSpPr>
          <p:spPr>
            <a:xfrm>
              <a:off x="3860371" y="3051889"/>
              <a:ext cx="5444694" cy="3263451"/>
            </a:xfrm>
            <a:custGeom>
              <a:avLst/>
              <a:gdLst>
                <a:gd name="connsiteX0" fmla="*/ 0 w 5444694"/>
                <a:gd name="connsiteY0" fmla="*/ 3263451 h 3263451"/>
                <a:gd name="connsiteX1" fmla="*/ 648799 w 5444694"/>
                <a:gd name="connsiteY1" fmla="*/ 2195916 h 3263451"/>
                <a:gd name="connsiteX2" fmla="*/ 1230214 w 5444694"/>
                <a:gd name="connsiteY2" fmla="*/ 1827418 h 3263451"/>
                <a:gd name="connsiteX3" fmla="*/ 3899491 w 5444694"/>
                <a:gd name="connsiteY3" fmla="*/ 1317215 h 3263451"/>
                <a:gd name="connsiteX4" fmla="*/ 4903550 w 5444694"/>
                <a:gd name="connsiteY4" fmla="*/ 836676 h 3263451"/>
                <a:gd name="connsiteX5" fmla="*/ 5444695 w 5444694"/>
                <a:gd name="connsiteY5" fmla="*/ 0 h 326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4694" h="3263451">
                  <a:moveTo>
                    <a:pt x="0" y="3263451"/>
                  </a:moveTo>
                  <a:cubicBezTo>
                    <a:pt x="64593" y="2907234"/>
                    <a:pt x="264591" y="2517285"/>
                    <a:pt x="648799" y="2195916"/>
                  </a:cubicBezTo>
                  <a:cubicBezTo>
                    <a:pt x="825911" y="2047991"/>
                    <a:pt x="1014346" y="1913861"/>
                    <a:pt x="1230214" y="1827418"/>
                  </a:cubicBezTo>
                  <a:cubicBezTo>
                    <a:pt x="2070000" y="1491217"/>
                    <a:pt x="3064729" y="1647993"/>
                    <a:pt x="3899491" y="1317215"/>
                  </a:cubicBezTo>
                  <a:cubicBezTo>
                    <a:pt x="4256027" y="1175908"/>
                    <a:pt x="4617109" y="1136434"/>
                    <a:pt x="4903550" y="836676"/>
                  </a:cubicBezTo>
                  <a:cubicBezTo>
                    <a:pt x="5138796" y="590506"/>
                    <a:pt x="5344615" y="313793"/>
                    <a:pt x="544469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5" name="嘉.3-4"/>
            <p:cNvSpPr/>
            <p:nvPr/>
          </p:nvSpPr>
          <p:spPr>
            <a:xfrm>
              <a:off x="3720739" y="3025414"/>
              <a:ext cx="5564070" cy="3219671"/>
            </a:xfrm>
            <a:custGeom>
              <a:avLst/>
              <a:gdLst>
                <a:gd name="connsiteX0" fmla="*/ 0 w 5564070"/>
                <a:gd name="connsiteY0" fmla="*/ 3219672 h 3219671"/>
                <a:gd name="connsiteX1" fmla="*/ 759005 w 5564070"/>
                <a:gd name="connsiteY1" fmla="*/ 2216569 h 3219671"/>
                <a:gd name="connsiteX2" fmla="*/ 1354694 w 5564070"/>
                <a:gd name="connsiteY2" fmla="*/ 1811628 h 3219671"/>
                <a:gd name="connsiteX3" fmla="*/ 3875408 w 5564070"/>
                <a:gd name="connsiteY3" fmla="*/ 1307167 h 3219671"/>
                <a:gd name="connsiteX4" fmla="*/ 5030343 w 5564070"/>
                <a:gd name="connsiteY4" fmla="*/ 844491 h 3219671"/>
                <a:gd name="connsiteX5" fmla="*/ 5564071 w 5564070"/>
                <a:gd name="connsiteY5" fmla="*/ 0 h 321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4070" h="3219671">
                  <a:moveTo>
                    <a:pt x="0" y="3219672"/>
                  </a:moveTo>
                  <a:cubicBezTo>
                    <a:pt x="120653" y="2900934"/>
                    <a:pt x="357174" y="2549741"/>
                    <a:pt x="759005" y="2216569"/>
                  </a:cubicBezTo>
                  <a:cubicBezTo>
                    <a:pt x="946165" y="2061706"/>
                    <a:pt x="1131570" y="1907880"/>
                    <a:pt x="1354694" y="1811628"/>
                  </a:cubicBezTo>
                  <a:cubicBezTo>
                    <a:pt x="2139696" y="1473034"/>
                    <a:pt x="3076929" y="1596159"/>
                    <a:pt x="3875408" y="1307167"/>
                  </a:cubicBezTo>
                  <a:cubicBezTo>
                    <a:pt x="4278754" y="1161155"/>
                    <a:pt x="4704189" y="1194010"/>
                    <a:pt x="5030343" y="844491"/>
                  </a:cubicBezTo>
                  <a:cubicBezTo>
                    <a:pt x="5262797" y="595370"/>
                    <a:pt x="5462158" y="314750"/>
                    <a:pt x="556407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6" name="嘉.3-5"/>
            <p:cNvSpPr/>
            <p:nvPr/>
          </p:nvSpPr>
          <p:spPr>
            <a:xfrm>
              <a:off x="3581107" y="2999178"/>
              <a:ext cx="5683527" cy="3175732"/>
            </a:xfrm>
            <a:custGeom>
              <a:avLst/>
              <a:gdLst>
                <a:gd name="connsiteX0" fmla="*/ 0 w 5683527"/>
                <a:gd name="connsiteY0" fmla="*/ 3175733 h 3175732"/>
                <a:gd name="connsiteX1" fmla="*/ 869212 w 5683527"/>
                <a:gd name="connsiteY1" fmla="*/ 2237064 h 3175732"/>
                <a:gd name="connsiteX2" fmla="*/ 1479255 w 5683527"/>
                <a:gd name="connsiteY2" fmla="*/ 1795680 h 3175732"/>
                <a:gd name="connsiteX3" fmla="*/ 3851405 w 5683527"/>
                <a:gd name="connsiteY3" fmla="*/ 1297039 h 3175732"/>
                <a:gd name="connsiteX4" fmla="*/ 5157216 w 5683527"/>
                <a:gd name="connsiteY4" fmla="*/ 852226 h 3175732"/>
                <a:gd name="connsiteX5" fmla="*/ 5683528 w 5683527"/>
                <a:gd name="connsiteY5" fmla="*/ 0 h 31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3527" h="3175732">
                  <a:moveTo>
                    <a:pt x="0" y="3175733"/>
                  </a:moveTo>
                  <a:cubicBezTo>
                    <a:pt x="176713" y="2894475"/>
                    <a:pt x="449837" y="2582037"/>
                    <a:pt x="869212" y="2237064"/>
                  </a:cubicBezTo>
                  <a:cubicBezTo>
                    <a:pt x="1066339" y="2075263"/>
                    <a:pt x="1248794" y="1902218"/>
                    <a:pt x="1479255" y="1795680"/>
                  </a:cubicBezTo>
                  <a:cubicBezTo>
                    <a:pt x="2210429" y="1457724"/>
                    <a:pt x="3091682" y="1549430"/>
                    <a:pt x="3851405" y="1297039"/>
                  </a:cubicBezTo>
                  <a:cubicBezTo>
                    <a:pt x="4302279" y="1147200"/>
                    <a:pt x="4791749" y="1251984"/>
                    <a:pt x="5157216" y="852226"/>
                  </a:cubicBezTo>
                  <a:cubicBezTo>
                    <a:pt x="5387358" y="600474"/>
                    <a:pt x="5579860" y="315627"/>
                    <a:pt x="5683528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7" name="嘉.3-6"/>
            <p:cNvSpPr/>
            <p:nvPr/>
          </p:nvSpPr>
          <p:spPr>
            <a:xfrm>
              <a:off x="3441395" y="2972703"/>
              <a:ext cx="5802904" cy="3131953"/>
            </a:xfrm>
            <a:custGeom>
              <a:avLst/>
              <a:gdLst>
                <a:gd name="connsiteX0" fmla="*/ 0 w 5802904"/>
                <a:gd name="connsiteY0" fmla="*/ 3131953 h 3131953"/>
                <a:gd name="connsiteX1" fmla="*/ 979418 w 5802904"/>
                <a:gd name="connsiteY1" fmla="*/ 2257718 h 3131953"/>
                <a:gd name="connsiteX2" fmla="*/ 1603815 w 5802904"/>
                <a:gd name="connsiteY2" fmla="*/ 1779890 h 3131953"/>
                <a:gd name="connsiteX3" fmla="*/ 3827402 w 5802904"/>
                <a:gd name="connsiteY3" fmla="*/ 1286991 h 3131953"/>
                <a:gd name="connsiteX4" fmla="*/ 5284010 w 5802904"/>
                <a:gd name="connsiteY4" fmla="*/ 860041 h 3131953"/>
                <a:gd name="connsiteX5" fmla="*/ 5802905 w 5802904"/>
                <a:gd name="connsiteY5" fmla="*/ 0 h 313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904" h="3131953">
                  <a:moveTo>
                    <a:pt x="0" y="3131953"/>
                  </a:moveTo>
                  <a:cubicBezTo>
                    <a:pt x="232853" y="2888175"/>
                    <a:pt x="542420" y="2614573"/>
                    <a:pt x="979418" y="2257718"/>
                  </a:cubicBezTo>
                  <a:cubicBezTo>
                    <a:pt x="1186594" y="2088899"/>
                    <a:pt x="1366098" y="1897114"/>
                    <a:pt x="1603815" y="1779890"/>
                  </a:cubicBezTo>
                  <a:cubicBezTo>
                    <a:pt x="2282040" y="1445284"/>
                    <a:pt x="3108030" y="1506846"/>
                    <a:pt x="3827402" y="1286991"/>
                  </a:cubicBezTo>
                  <a:cubicBezTo>
                    <a:pt x="4326442" y="1134441"/>
                    <a:pt x="4879786" y="1310436"/>
                    <a:pt x="5284010" y="860041"/>
                  </a:cubicBezTo>
                  <a:cubicBezTo>
                    <a:pt x="5512078" y="605976"/>
                    <a:pt x="5697404" y="316505"/>
                    <a:pt x="580290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8" name="嘉.3-7"/>
            <p:cNvSpPr/>
            <p:nvPr/>
          </p:nvSpPr>
          <p:spPr>
            <a:xfrm>
              <a:off x="3301763" y="2946308"/>
              <a:ext cx="5922202" cy="3088173"/>
            </a:xfrm>
            <a:custGeom>
              <a:avLst/>
              <a:gdLst>
                <a:gd name="connsiteX0" fmla="*/ 0 w 5922202"/>
                <a:gd name="connsiteY0" fmla="*/ 3088173 h 3088173"/>
                <a:gd name="connsiteX1" fmla="*/ 1089625 w 5922202"/>
                <a:gd name="connsiteY1" fmla="*/ 2278371 h 3088173"/>
                <a:gd name="connsiteX2" fmla="*/ 1728296 w 5922202"/>
                <a:gd name="connsiteY2" fmla="*/ 1764021 h 3088173"/>
                <a:gd name="connsiteX3" fmla="*/ 3803319 w 5922202"/>
                <a:gd name="connsiteY3" fmla="*/ 1276864 h 3088173"/>
                <a:gd name="connsiteX4" fmla="*/ 5410803 w 5922202"/>
                <a:gd name="connsiteY4" fmla="*/ 867776 h 3088173"/>
                <a:gd name="connsiteX5" fmla="*/ 5922202 w 5922202"/>
                <a:gd name="connsiteY5" fmla="*/ 0 h 308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2202" h="3088173">
                  <a:moveTo>
                    <a:pt x="0" y="3088173"/>
                  </a:moveTo>
                  <a:cubicBezTo>
                    <a:pt x="288913" y="2881875"/>
                    <a:pt x="635083" y="2647028"/>
                    <a:pt x="1089625" y="2278371"/>
                  </a:cubicBezTo>
                  <a:cubicBezTo>
                    <a:pt x="1306768" y="2102615"/>
                    <a:pt x="1483561" y="1892569"/>
                    <a:pt x="1728296" y="1764021"/>
                  </a:cubicBezTo>
                  <a:cubicBezTo>
                    <a:pt x="2354527" y="1435236"/>
                    <a:pt x="3125414" y="1467214"/>
                    <a:pt x="3803319" y="1276864"/>
                  </a:cubicBezTo>
                  <a:cubicBezTo>
                    <a:pt x="4351082" y="1123037"/>
                    <a:pt x="4968063" y="1369128"/>
                    <a:pt x="5410803" y="867776"/>
                  </a:cubicBezTo>
                  <a:cubicBezTo>
                    <a:pt x="5637037" y="611638"/>
                    <a:pt x="5815026" y="317382"/>
                    <a:pt x="5922202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9" name="嘉.3-8"/>
            <p:cNvSpPr/>
            <p:nvPr/>
          </p:nvSpPr>
          <p:spPr>
            <a:xfrm>
              <a:off x="3162131" y="2919992"/>
              <a:ext cx="6041658" cy="3044313"/>
            </a:xfrm>
            <a:custGeom>
              <a:avLst/>
              <a:gdLst>
                <a:gd name="connsiteX0" fmla="*/ 0 w 6041658"/>
                <a:gd name="connsiteY0" fmla="*/ 3044314 h 3044313"/>
                <a:gd name="connsiteX1" fmla="*/ 1199831 w 6041658"/>
                <a:gd name="connsiteY1" fmla="*/ 2298945 h 3044313"/>
                <a:gd name="connsiteX2" fmla="*/ 1852856 w 6041658"/>
                <a:gd name="connsiteY2" fmla="*/ 1748152 h 3044313"/>
                <a:gd name="connsiteX3" fmla="*/ 3779317 w 6041658"/>
                <a:gd name="connsiteY3" fmla="*/ 1266816 h 3044313"/>
                <a:gd name="connsiteX4" fmla="*/ 5537676 w 6041658"/>
                <a:gd name="connsiteY4" fmla="*/ 875591 h 3044313"/>
                <a:gd name="connsiteX5" fmla="*/ 6041659 w 6041658"/>
                <a:gd name="connsiteY5" fmla="*/ 0 h 30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1658" h="3044313">
                  <a:moveTo>
                    <a:pt x="0" y="3044314"/>
                  </a:moveTo>
                  <a:cubicBezTo>
                    <a:pt x="344973" y="2875496"/>
                    <a:pt x="727746" y="2679405"/>
                    <a:pt x="1199831" y="2298945"/>
                  </a:cubicBezTo>
                  <a:cubicBezTo>
                    <a:pt x="1426943" y="2116251"/>
                    <a:pt x="1601343" y="1888502"/>
                    <a:pt x="1852856" y="1748152"/>
                  </a:cubicBezTo>
                  <a:cubicBezTo>
                    <a:pt x="2428051" y="1427182"/>
                    <a:pt x="3143596" y="1430052"/>
                    <a:pt x="3779317" y="1266816"/>
                  </a:cubicBezTo>
                  <a:cubicBezTo>
                    <a:pt x="4376282" y="1113548"/>
                    <a:pt x="5056978" y="1428298"/>
                    <a:pt x="5537676" y="875591"/>
                  </a:cubicBezTo>
                  <a:cubicBezTo>
                    <a:pt x="5762156" y="617459"/>
                    <a:pt x="5932649" y="318259"/>
                    <a:pt x="6041659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3-9"/>
            <p:cNvSpPr/>
            <p:nvPr/>
          </p:nvSpPr>
          <p:spPr>
            <a:xfrm>
              <a:off x="3022419" y="2893517"/>
              <a:ext cx="6160955" cy="3000534"/>
            </a:xfrm>
            <a:custGeom>
              <a:avLst/>
              <a:gdLst>
                <a:gd name="connsiteX0" fmla="*/ 0 w 6160955"/>
                <a:gd name="connsiteY0" fmla="*/ 3000535 h 3000534"/>
                <a:gd name="connsiteX1" fmla="*/ 1309958 w 6160955"/>
                <a:gd name="connsiteY1" fmla="*/ 2319599 h 3000534"/>
                <a:gd name="connsiteX2" fmla="*/ 1977257 w 6160955"/>
                <a:gd name="connsiteY2" fmla="*/ 1732363 h 3000534"/>
                <a:gd name="connsiteX3" fmla="*/ 3755154 w 6160955"/>
                <a:gd name="connsiteY3" fmla="*/ 1256768 h 3000534"/>
                <a:gd name="connsiteX4" fmla="*/ 5664389 w 6160955"/>
                <a:gd name="connsiteY4" fmla="*/ 883326 h 3000534"/>
                <a:gd name="connsiteX5" fmla="*/ 6160956 w 6160955"/>
                <a:gd name="connsiteY5" fmla="*/ 0 h 300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0955" h="3000534">
                  <a:moveTo>
                    <a:pt x="0" y="3000535"/>
                  </a:moveTo>
                  <a:cubicBezTo>
                    <a:pt x="401113" y="2869196"/>
                    <a:pt x="820328" y="2711860"/>
                    <a:pt x="1309958" y="2319599"/>
                  </a:cubicBezTo>
                  <a:cubicBezTo>
                    <a:pt x="1547117" y="2129888"/>
                    <a:pt x="1719364" y="1885312"/>
                    <a:pt x="1977257" y="1732363"/>
                  </a:cubicBezTo>
                  <a:cubicBezTo>
                    <a:pt x="2502373" y="1420882"/>
                    <a:pt x="3162017" y="1394806"/>
                    <a:pt x="3755154" y="1256768"/>
                  </a:cubicBezTo>
                  <a:cubicBezTo>
                    <a:pt x="4401879" y="1106291"/>
                    <a:pt x="5146132" y="1487867"/>
                    <a:pt x="5664389" y="883326"/>
                  </a:cubicBezTo>
                  <a:cubicBezTo>
                    <a:pt x="5887354" y="623281"/>
                    <a:pt x="6050192" y="319136"/>
                    <a:pt x="6160956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1" name="嘉.3-10"/>
            <p:cNvSpPr/>
            <p:nvPr/>
          </p:nvSpPr>
          <p:spPr>
            <a:xfrm>
              <a:off x="2872698" y="3511045"/>
              <a:ext cx="6280413" cy="2956754"/>
            </a:xfrm>
            <a:custGeom>
              <a:avLst/>
              <a:gdLst>
                <a:gd name="connsiteX0" fmla="*/ 0 w 6280413"/>
                <a:gd name="connsiteY0" fmla="*/ 2956755 h 2956754"/>
                <a:gd name="connsiteX1" fmla="*/ 1420164 w 6280413"/>
                <a:gd name="connsiteY1" fmla="*/ 2340253 h 2956754"/>
                <a:gd name="connsiteX2" fmla="*/ 2101818 w 6280413"/>
                <a:gd name="connsiteY2" fmla="*/ 1716573 h 2956754"/>
                <a:gd name="connsiteX3" fmla="*/ 3731151 w 6280413"/>
                <a:gd name="connsiteY3" fmla="*/ 1246721 h 2956754"/>
                <a:gd name="connsiteX4" fmla="*/ 5791262 w 6280413"/>
                <a:gd name="connsiteY4" fmla="*/ 891141 h 2956754"/>
                <a:gd name="connsiteX5" fmla="*/ 6280413 w 6280413"/>
                <a:gd name="connsiteY5" fmla="*/ 0 h 29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0413" h="2956754">
                  <a:moveTo>
                    <a:pt x="0" y="2956755"/>
                  </a:moveTo>
                  <a:cubicBezTo>
                    <a:pt x="457174" y="2862896"/>
                    <a:pt x="912991" y="2744396"/>
                    <a:pt x="1420164" y="2340253"/>
                  </a:cubicBezTo>
                  <a:cubicBezTo>
                    <a:pt x="1667292" y="2143603"/>
                    <a:pt x="1838024" y="1882999"/>
                    <a:pt x="2101818" y="1716573"/>
                  </a:cubicBezTo>
                  <a:cubicBezTo>
                    <a:pt x="2577811" y="1416177"/>
                    <a:pt x="3180677" y="1361153"/>
                    <a:pt x="3731151" y="1246721"/>
                  </a:cubicBezTo>
                  <a:cubicBezTo>
                    <a:pt x="4428115" y="1101905"/>
                    <a:pt x="5235924" y="1547755"/>
                    <a:pt x="5791262" y="891141"/>
                  </a:cubicBezTo>
                  <a:cubicBezTo>
                    <a:pt x="6012792" y="629261"/>
                    <a:pt x="6167815" y="320093"/>
                    <a:pt x="6280413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2" name="嘉.3-11"/>
            <p:cNvSpPr/>
            <p:nvPr/>
          </p:nvSpPr>
          <p:spPr>
            <a:xfrm>
              <a:off x="2743155" y="2840727"/>
              <a:ext cx="6399869" cy="2912895"/>
            </a:xfrm>
            <a:custGeom>
              <a:avLst/>
              <a:gdLst>
                <a:gd name="connsiteX0" fmla="*/ 0 w 6399869"/>
                <a:gd name="connsiteY0" fmla="*/ 2912896 h 2912895"/>
                <a:gd name="connsiteX1" fmla="*/ 1530371 w 6399869"/>
                <a:gd name="connsiteY1" fmla="*/ 2360747 h 2912895"/>
                <a:gd name="connsiteX2" fmla="*/ 2226378 w 6399869"/>
                <a:gd name="connsiteY2" fmla="*/ 1700624 h 2912895"/>
                <a:gd name="connsiteX3" fmla="*/ 3707148 w 6399869"/>
                <a:gd name="connsiteY3" fmla="*/ 1236593 h 2912895"/>
                <a:gd name="connsiteX4" fmla="*/ 5918135 w 6399869"/>
                <a:gd name="connsiteY4" fmla="*/ 898877 h 2912895"/>
                <a:gd name="connsiteX5" fmla="*/ 6399870 w 6399869"/>
                <a:gd name="connsiteY5" fmla="*/ 0 h 291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869" h="2912895">
                  <a:moveTo>
                    <a:pt x="0" y="2912896"/>
                  </a:moveTo>
                  <a:cubicBezTo>
                    <a:pt x="513234" y="2856517"/>
                    <a:pt x="1005574" y="2776772"/>
                    <a:pt x="1530371" y="2360747"/>
                  </a:cubicBezTo>
                  <a:cubicBezTo>
                    <a:pt x="1787546" y="2157160"/>
                    <a:pt x="1957560" y="1881564"/>
                    <a:pt x="2226378" y="1700624"/>
                  </a:cubicBezTo>
                  <a:cubicBezTo>
                    <a:pt x="2654286" y="1412429"/>
                    <a:pt x="3199417" y="1328618"/>
                    <a:pt x="3707148" y="1236593"/>
                  </a:cubicBezTo>
                  <a:cubicBezTo>
                    <a:pt x="4454830" y="1101028"/>
                    <a:pt x="5326115" y="1607882"/>
                    <a:pt x="5918135" y="898877"/>
                  </a:cubicBezTo>
                  <a:cubicBezTo>
                    <a:pt x="6138309" y="635242"/>
                    <a:pt x="6285437" y="320891"/>
                    <a:pt x="6399870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3-12"/>
            <p:cNvSpPr/>
            <p:nvPr/>
          </p:nvSpPr>
          <p:spPr>
            <a:xfrm>
              <a:off x="2603522" y="2814252"/>
              <a:ext cx="6519246" cy="2869195"/>
            </a:xfrm>
            <a:custGeom>
              <a:avLst/>
              <a:gdLst>
                <a:gd name="connsiteX0" fmla="*/ 0 w 6519246"/>
                <a:gd name="connsiteY0" fmla="*/ 2869196 h 2869195"/>
                <a:gd name="connsiteX1" fmla="*/ 1640577 w 6519246"/>
                <a:gd name="connsiteY1" fmla="*/ 2381480 h 2869195"/>
                <a:gd name="connsiteX2" fmla="*/ 2350859 w 6519246"/>
                <a:gd name="connsiteY2" fmla="*/ 1684835 h 2869195"/>
                <a:gd name="connsiteX3" fmla="*/ 3683065 w 6519246"/>
                <a:gd name="connsiteY3" fmla="*/ 1226545 h 2869195"/>
                <a:gd name="connsiteX4" fmla="*/ 6044929 w 6519246"/>
                <a:gd name="connsiteY4" fmla="*/ 906691 h 2869195"/>
                <a:gd name="connsiteX5" fmla="*/ 6519247 w 6519246"/>
                <a:gd name="connsiteY5" fmla="*/ 0 h 286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19246" h="2869195">
                  <a:moveTo>
                    <a:pt x="0" y="2869196"/>
                  </a:moveTo>
                  <a:cubicBezTo>
                    <a:pt x="569374" y="2850297"/>
                    <a:pt x="1098237" y="2809308"/>
                    <a:pt x="1640577" y="2381480"/>
                  </a:cubicBezTo>
                  <a:cubicBezTo>
                    <a:pt x="1907720" y="2170876"/>
                    <a:pt x="2078134" y="1881724"/>
                    <a:pt x="2350859" y="1684835"/>
                  </a:cubicBezTo>
                  <a:cubicBezTo>
                    <a:pt x="2731797" y="1409798"/>
                    <a:pt x="3217678" y="1297358"/>
                    <a:pt x="3683065" y="1226545"/>
                  </a:cubicBezTo>
                  <a:cubicBezTo>
                    <a:pt x="4481863" y="1104935"/>
                    <a:pt x="5416704" y="1668488"/>
                    <a:pt x="6044929" y="906691"/>
                  </a:cubicBezTo>
                  <a:cubicBezTo>
                    <a:pt x="6263747" y="641303"/>
                    <a:pt x="6403060" y="321847"/>
                    <a:pt x="651924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4" name="嘉.3-13"/>
            <p:cNvSpPr/>
            <p:nvPr/>
          </p:nvSpPr>
          <p:spPr>
            <a:xfrm>
              <a:off x="2463811" y="2788016"/>
              <a:ext cx="6638703" cy="2830883"/>
            </a:xfrm>
            <a:custGeom>
              <a:avLst/>
              <a:gdLst>
                <a:gd name="connsiteX0" fmla="*/ 0 w 6638703"/>
                <a:gd name="connsiteY0" fmla="*/ 2825257 h 2830883"/>
                <a:gd name="connsiteX1" fmla="*/ 1750784 w 6638703"/>
                <a:gd name="connsiteY1" fmla="*/ 2401975 h 2830883"/>
                <a:gd name="connsiteX2" fmla="*/ 2475419 w 6638703"/>
                <a:gd name="connsiteY2" fmla="*/ 1668887 h 2830883"/>
                <a:gd name="connsiteX3" fmla="*/ 3659062 w 6638703"/>
                <a:gd name="connsiteY3" fmla="*/ 1216418 h 2830883"/>
                <a:gd name="connsiteX4" fmla="*/ 6171801 w 6638703"/>
                <a:gd name="connsiteY4" fmla="*/ 914427 h 2830883"/>
                <a:gd name="connsiteX5" fmla="*/ 6638704 w 6638703"/>
                <a:gd name="connsiteY5" fmla="*/ 0 h 283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03" h="2830883">
                  <a:moveTo>
                    <a:pt x="0" y="2825257"/>
                  </a:moveTo>
                  <a:cubicBezTo>
                    <a:pt x="625434" y="2843837"/>
                    <a:pt x="1190900" y="2841605"/>
                    <a:pt x="1750784" y="2401975"/>
                  </a:cubicBezTo>
                  <a:cubicBezTo>
                    <a:pt x="2027895" y="2184433"/>
                    <a:pt x="2200302" y="1883318"/>
                    <a:pt x="2475419" y="1668887"/>
                  </a:cubicBezTo>
                  <a:cubicBezTo>
                    <a:pt x="2810584" y="1407645"/>
                    <a:pt x="3235541" y="1266896"/>
                    <a:pt x="3659062" y="1216418"/>
                  </a:cubicBezTo>
                  <a:cubicBezTo>
                    <a:pt x="4509295" y="1114983"/>
                    <a:pt x="5507772" y="1729332"/>
                    <a:pt x="6171801" y="914427"/>
                  </a:cubicBezTo>
                  <a:cubicBezTo>
                    <a:pt x="6389424" y="647363"/>
                    <a:pt x="6520682" y="322725"/>
                    <a:pt x="6638704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5" name="嘉.3-14"/>
            <p:cNvSpPr/>
            <p:nvPr/>
          </p:nvSpPr>
          <p:spPr>
            <a:xfrm>
              <a:off x="2324179" y="2761541"/>
              <a:ext cx="6758000" cy="2814046"/>
            </a:xfrm>
            <a:custGeom>
              <a:avLst/>
              <a:gdLst>
                <a:gd name="connsiteX0" fmla="*/ 0 w 6758000"/>
                <a:gd name="connsiteY0" fmla="*/ 2781477 h 2814046"/>
                <a:gd name="connsiteX1" fmla="*/ 1860990 w 6758000"/>
                <a:gd name="connsiteY1" fmla="*/ 2422628 h 2814046"/>
                <a:gd name="connsiteX2" fmla="*/ 2599900 w 6758000"/>
                <a:gd name="connsiteY2" fmla="*/ 1653097 h 2814046"/>
                <a:gd name="connsiteX3" fmla="*/ 3634980 w 6758000"/>
                <a:gd name="connsiteY3" fmla="*/ 1206370 h 2814046"/>
                <a:gd name="connsiteX4" fmla="*/ 6298515 w 6758000"/>
                <a:gd name="connsiteY4" fmla="*/ 922242 h 2814046"/>
                <a:gd name="connsiteX5" fmla="*/ 6758001 w 6758000"/>
                <a:gd name="connsiteY5" fmla="*/ 0 h 281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8000" h="2814046">
                  <a:moveTo>
                    <a:pt x="0" y="2781477"/>
                  </a:moveTo>
                  <a:cubicBezTo>
                    <a:pt x="681494" y="2837538"/>
                    <a:pt x="1283483" y="2874140"/>
                    <a:pt x="1860990" y="2422628"/>
                  </a:cubicBezTo>
                  <a:cubicBezTo>
                    <a:pt x="2148149" y="2198149"/>
                    <a:pt x="2324623" y="1887146"/>
                    <a:pt x="2599900" y="1653097"/>
                  </a:cubicBezTo>
                  <a:cubicBezTo>
                    <a:pt x="2890567" y="1405970"/>
                    <a:pt x="3252367" y="1237391"/>
                    <a:pt x="3634980" y="1206370"/>
                  </a:cubicBezTo>
                  <a:cubicBezTo>
                    <a:pt x="4536647" y="1133245"/>
                    <a:pt x="5599238" y="1790576"/>
                    <a:pt x="6298515" y="922242"/>
                  </a:cubicBezTo>
                  <a:cubicBezTo>
                    <a:pt x="6514941" y="653504"/>
                    <a:pt x="6638226" y="323602"/>
                    <a:pt x="675800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18" name="嘉.4"/>
          <p:cNvSpPr/>
          <p:nvPr/>
        </p:nvSpPr>
        <p:spPr>
          <a:xfrm>
            <a:off x="5845215" y="-40114"/>
            <a:ext cx="6346785" cy="6898114"/>
          </a:xfrm>
          <a:custGeom>
            <a:avLst/>
            <a:gdLst>
              <a:gd name="connsiteX0" fmla="*/ 1159704 w 6346785"/>
              <a:gd name="connsiteY0" fmla="*/ 23206 h 6898114"/>
              <a:gd name="connsiteX1" fmla="*/ 6346785 w 6346785"/>
              <a:gd name="connsiteY1" fmla="*/ 23206 h 6898114"/>
              <a:gd name="connsiteX2" fmla="*/ 6346785 w 6346785"/>
              <a:gd name="connsiteY2" fmla="*/ 6898114 h 6898114"/>
              <a:gd name="connsiteX3" fmla="*/ 0 w 6346785"/>
              <a:gd name="connsiteY3" fmla="*/ 6898114 h 6898114"/>
              <a:gd name="connsiteX4" fmla="*/ 1320481 w 6346785"/>
              <a:gd name="connsiteY4" fmla="*/ 204337 h 6898114"/>
              <a:gd name="connsiteX5" fmla="*/ 1139105 w 6346785"/>
              <a:gd name="connsiteY5" fmla="*/ 0 h 6898114"/>
              <a:gd name="connsiteX6" fmla="*/ 1159704 w 6346785"/>
              <a:gd name="connsiteY6" fmla="*/ 23206 h 6898114"/>
              <a:gd name="connsiteX7" fmla="*/ 1136852 w 6346785"/>
              <a:gd name="connsiteY7" fmla="*/ 23206 h 6898114"/>
              <a:gd name="connsiteX8" fmla="*/ 1136852 w 6346785"/>
              <a:gd name="connsiteY8" fmla="*/ 46 h 689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46785" h="6898114">
                <a:moveTo>
                  <a:pt x="1159704" y="23206"/>
                </a:moveTo>
                <a:lnTo>
                  <a:pt x="6346785" y="23206"/>
                </a:lnTo>
                <a:lnTo>
                  <a:pt x="6346785" y="6898114"/>
                </a:lnTo>
                <a:lnTo>
                  <a:pt x="0" y="6898114"/>
                </a:lnTo>
                <a:cubicBezTo>
                  <a:pt x="367836" y="4670599"/>
                  <a:pt x="3050051" y="2323299"/>
                  <a:pt x="1320481" y="204337"/>
                </a:cubicBezTo>
                <a:close/>
                <a:moveTo>
                  <a:pt x="1139105" y="0"/>
                </a:moveTo>
                <a:lnTo>
                  <a:pt x="1159704" y="23206"/>
                </a:lnTo>
                <a:lnTo>
                  <a:pt x="1136852" y="23206"/>
                </a:lnTo>
                <a:lnTo>
                  <a:pt x="1136852" y="46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9" name="嘉.5"/>
          <p:cNvSpPr/>
          <p:nvPr/>
        </p:nvSpPr>
        <p:spPr>
          <a:xfrm>
            <a:off x="736219" y="1928140"/>
            <a:ext cx="1281786" cy="1281786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6"/>
          <p:cNvSpPr txBox="1"/>
          <p:nvPr/>
        </p:nvSpPr>
        <p:spPr>
          <a:xfrm>
            <a:off x="1905058" y="2128555"/>
            <a:ext cx="465836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分析概括</a:t>
            </a:r>
          </a:p>
        </p:txBody>
      </p:sp>
      <p:sp>
        <p:nvSpPr>
          <p:cNvPr id="16" name="嘉.7"/>
          <p:cNvSpPr txBox="1"/>
          <p:nvPr/>
        </p:nvSpPr>
        <p:spPr>
          <a:xfrm>
            <a:off x="884438" y="2067000"/>
            <a:ext cx="129794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7200" b="1" noProof="0" dirty="0">
                <a:ln>
                  <a:noFill/>
                </a:ln>
                <a:gradFill>
                  <a:gsLst>
                    <a:gs pos="0">
                      <a:srgbClr val="0D409B"/>
                    </a:gs>
                    <a:gs pos="100000">
                      <a:srgbClr val="072355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40C0">
                      <a:alpha val="17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</a:p>
        </p:txBody>
      </p:sp>
      <p:pic>
        <p:nvPicPr>
          <p:cNvPr id="20" name="嘉.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80102">
            <a:off x="-1968329" y="-2164343"/>
            <a:ext cx="6294394" cy="6294394"/>
          </a:xfrm>
          <a:prstGeom prst="rect">
            <a:avLst/>
          </a:prstGeom>
          <a:noFill/>
        </p:spPr>
      </p:pic>
      <p:grpSp>
        <p:nvGrpSpPr>
          <p:cNvPr id="3" name="嘉.9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4" name="嘉.9-1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5" name="嘉.9-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嘉.1"/>
          <p:cNvSpPr/>
          <p:nvPr/>
        </p:nvSpPr>
        <p:spPr>
          <a:xfrm>
            <a:off x="0" y="1071586"/>
            <a:ext cx="12192000" cy="2846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40C0"/>
              </a:gs>
              <a:gs pos="100000">
                <a:srgbClr val="0040C0"/>
              </a:gs>
              <a:gs pos="21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63" name="嘉.2"/>
          <p:cNvSpPr/>
          <p:nvPr/>
        </p:nvSpPr>
        <p:spPr>
          <a:xfrm>
            <a:off x="0" y="1071586"/>
            <a:ext cx="12192000" cy="2846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40C0"/>
              </a:gs>
              <a:gs pos="100000">
                <a:srgbClr val="0040C0"/>
              </a:gs>
              <a:gs pos="21000">
                <a:srgbClr val="0040C0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62" name="嘉.3"/>
          <p:cNvPicPr>
            <a:picLocks noChangeAspect="1"/>
          </p:cNvPicPr>
          <p:nvPr/>
        </p:nvPicPr>
        <p:blipFill rotWithShape="1"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908" y="335967"/>
            <a:ext cx="9271956" cy="3604032"/>
          </a:xfrm>
          <a:prstGeom prst="rect">
            <a:avLst/>
          </a:prstGeom>
        </p:spPr>
      </p:pic>
      <p:sp>
        <p:nvSpPr>
          <p:cNvPr id="5" name="嘉.4"/>
          <p:cNvSpPr txBox="1"/>
          <p:nvPr/>
        </p:nvSpPr>
        <p:spPr>
          <a:xfrm>
            <a:off x="440976" y="214949"/>
            <a:ext cx="2670183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40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发展回顾</a:t>
            </a:r>
          </a:p>
        </p:txBody>
      </p:sp>
      <p:sp>
        <p:nvSpPr>
          <p:cNvPr id="65" name="嘉.5"/>
          <p:cNvSpPr/>
          <p:nvPr/>
        </p:nvSpPr>
        <p:spPr>
          <a:xfrm>
            <a:off x="0" y="1071586"/>
            <a:ext cx="12192000" cy="2846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47000">
                <a:srgbClr val="0040C0"/>
              </a:gs>
              <a:gs pos="78000">
                <a:srgbClr val="0040C0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9" name="嘉.6"/>
          <p:cNvGrpSpPr/>
          <p:nvPr/>
        </p:nvGrpSpPr>
        <p:grpSpPr>
          <a:xfrm flipH="1">
            <a:off x="11739056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30" name="嘉.6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1" name="嘉.6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3" name="嘉.6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34" name="嘉.7"/>
          <p:cNvGrpSpPr/>
          <p:nvPr>
            <p:custDataLst>
              <p:tags r:id="rId1"/>
            </p:custDataLst>
          </p:nvPr>
        </p:nvGrpSpPr>
        <p:grpSpPr>
          <a:xfrm flipH="1">
            <a:off x="11454605" y="2419514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38" name="嘉.7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1" name="嘉.7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1" name="嘉.7-3"/>
            <p:cNvSpPr/>
            <p:nvPr>
              <p:custDataLst>
                <p:tags r:id="rId28"/>
              </p:custDataLst>
            </p:nvPr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14" name="嘉.8"/>
          <p:cNvGrpSpPr/>
          <p:nvPr/>
        </p:nvGrpSpPr>
        <p:grpSpPr>
          <a:xfrm flipH="1">
            <a:off x="94925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15" name="嘉.8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7" name="嘉.8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8" name="嘉.8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3" name="嘉.9"/>
          <p:cNvGrpSpPr/>
          <p:nvPr>
            <p:custDataLst>
              <p:tags r:id="rId2"/>
            </p:custDataLst>
          </p:nvPr>
        </p:nvGrpSpPr>
        <p:grpSpPr>
          <a:xfrm flipH="1">
            <a:off x="801869" y="186740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4" name="嘉.9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6" name="嘉.9-2"/>
            <p:cNvSpPr/>
            <p:nvPr>
              <p:custDataLst>
                <p:tags r:id="rId26"/>
              </p:custDataLst>
            </p:nvPr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8" name="嘉.9-3"/>
            <p:cNvSpPr/>
            <p:nvPr>
              <p:custDataLst>
                <p:tags r:id="rId27"/>
              </p:custDataLst>
            </p:nvPr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53" name="嘉.10"/>
          <p:cNvSpPr txBox="1"/>
          <p:nvPr/>
        </p:nvSpPr>
        <p:spPr>
          <a:xfrm>
            <a:off x="647567" y="1610298"/>
            <a:ext cx="8292152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项目自启动以来，经历了多个关键发展阶段，每个阶段都为项目的成功奠定了坚实的基础</a:t>
            </a:r>
          </a:p>
        </p:txBody>
      </p:sp>
      <p:sp>
        <p:nvSpPr>
          <p:cNvPr id="2" name="嘉.11"/>
          <p:cNvSpPr/>
          <p:nvPr>
            <p:custDataLst>
              <p:tags r:id="rId3"/>
            </p:custDataLst>
          </p:nvPr>
        </p:nvSpPr>
        <p:spPr>
          <a:xfrm>
            <a:off x="515939" y="3256007"/>
            <a:ext cx="2142641" cy="3073472"/>
          </a:xfrm>
          <a:prstGeom prst="roundRect">
            <a:avLst>
              <a:gd name="adj" fmla="val 3264"/>
            </a:avLst>
          </a:prstGeom>
          <a:solidFill>
            <a:schemeClr val="bg1"/>
          </a:solidFill>
          <a:ln>
            <a:noFill/>
          </a:ln>
          <a:effectLst>
            <a:outerShdw blurRad="342900" dist="241300" dir="5400000" sx="90000" sy="90000" algn="ctr" rotWithShape="0">
              <a:srgbClr val="0040C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7" name="嘉.12"/>
          <p:cNvSpPr/>
          <p:nvPr>
            <p:custDataLst>
              <p:tags r:id="rId4"/>
            </p:custDataLst>
          </p:nvPr>
        </p:nvSpPr>
        <p:spPr>
          <a:xfrm>
            <a:off x="2770309" y="3256007"/>
            <a:ext cx="2142641" cy="3073472"/>
          </a:xfrm>
          <a:prstGeom prst="roundRect">
            <a:avLst>
              <a:gd name="adj" fmla="val 3264"/>
            </a:avLst>
          </a:prstGeom>
          <a:solidFill>
            <a:schemeClr val="bg1"/>
          </a:solidFill>
          <a:ln>
            <a:noFill/>
          </a:ln>
          <a:effectLst>
            <a:outerShdw blurRad="342900" dist="241300" dir="5400000" sx="90000" sy="90000" algn="ctr" rotWithShape="0">
              <a:srgbClr val="0040C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8" name="嘉.13"/>
          <p:cNvSpPr/>
          <p:nvPr>
            <p:custDataLst>
              <p:tags r:id="rId5"/>
            </p:custDataLst>
          </p:nvPr>
        </p:nvSpPr>
        <p:spPr>
          <a:xfrm>
            <a:off x="5024679" y="3256007"/>
            <a:ext cx="2142641" cy="3073472"/>
          </a:xfrm>
          <a:prstGeom prst="roundRect">
            <a:avLst>
              <a:gd name="adj" fmla="val 3264"/>
            </a:avLst>
          </a:prstGeom>
          <a:solidFill>
            <a:schemeClr val="bg1"/>
          </a:solidFill>
          <a:ln>
            <a:noFill/>
          </a:ln>
          <a:effectLst>
            <a:outerShdw blurRad="342900" dist="241300" dir="5400000" sx="90000" sy="90000" algn="ctr" rotWithShape="0">
              <a:srgbClr val="0040C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9" name="嘉.14"/>
          <p:cNvSpPr/>
          <p:nvPr>
            <p:custDataLst>
              <p:tags r:id="rId6"/>
            </p:custDataLst>
          </p:nvPr>
        </p:nvSpPr>
        <p:spPr>
          <a:xfrm>
            <a:off x="7279049" y="3256007"/>
            <a:ext cx="2142641" cy="3073472"/>
          </a:xfrm>
          <a:prstGeom prst="roundRect">
            <a:avLst>
              <a:gd name="adj" fmla="val 3264"/>
            </a:avLst>
          </a:prstGeom>
          <a:solidFill>
            <a:schemeClr val="bg1"/>
          </a:solidFill>
          <a:ln>
            <a:noFill/>
          </a:ln>
          <a:effectLst>
            <a:outerShdw blurRad="342900" dist="241300" dir="5400000" sx="90000" sy="90000" algn="ctr" rotWithShape="0">
              <a:srgbClr val="0040C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2" name="嘉.15"/>
          <p:cNvSpPr/>
          <p:nvPr>
            <p:custDataLst>
              <p:tags r:id="rId7"/>
            </p:custDataLst>
          </p:nvPr>
        </p:nvSpPr>
        <p:spPr>
          <a:xfrm>
            <a:off x="9533420" y="3256007"/>
            <a:ext cx="2142641" cy="3073472"/>
          </a:xfrm>
          <a:prstGeom prst="roundRect">
            <a:avLst>
              <a:gd name="adj" fmla="val 3264"/>
            </a:avLst>
          </a:prstGeom>
          <a:solidFill>
            <a:schemeClr val="bg1"/>
          </a:solidFill>
          <a:ln>
            <a:noFill/>
          </a:ln>
          <a:effectLst>
            <a:outerShdw blurRad="342900" dist="241300" dir="5400000" sx="90000" sy="90000" algn="ctr" rotWithShape="0">
              <a:srgbClr val="0040C0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6" name="嘉.16"/>
          <p:cNvSpPr txBox="1"/>
          <p:nvPr>
            <p:custDataLst>
              <p:tags r:id="rId8"/>
            </p:custDataLst>
          </p:nvPr>
        </p:nvSpPr>
        <p:spPr>
          <a:xfrm>
            <a:off x="650201" y="3628867"/>
            <a:ext cx="1874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2012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年</a:t>
            </a:r>
          </a:p>
        </p:txBody>
      </p:sp>
      <p:sp>
        <p:nvSpPr>
          <p:cNvPr id="37" name="嘉.17"/>
          <p:cNvSpPr txBox="1"/>
          <p:nvPr>
            <p:custDataLst>
              <p:tags r:id="rId9"/>
            </p:custDataLst>
          </p:nvPr>
        </p:nvSpPr>
        <p:spPr>
          <a:xfrm>
            <a:off x="650201" y="4338769"/>
            <a:ext cx="1874118" cy="1209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项目启动，完成了初步的市场调研和框架构建，为后续发展打下了坚实的基础</a:t>
            </a:r>
          </a:p>
        </p:txBody>
      </p:sp>
      <p:cxnSp>
        <p:nvCxnSpPr>
          <p:cNvPr id="55" name="嘉.18"/>
          <p:cNvCxnSpPr/>
          <p:nvPr>
            <p:custDataLst>
              <p:tags r:id="rId10"/>
            </p:custDataLst>
          </p:nvPr>
        </p:nvCxnSpPr>
        <p:spPr>
          <a:xfrm>
            <a:off x="746717" y="4166547"/>
            <a:ext cx="16810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嘉.19"/>
          <p:cNvSpPr txBox="1"/>
          <p:nvPr>
            <p:custDataLst>
              <p:tags r:id="rId11"/>
            </p:custDataLst>
          </p:nvPr>
        </p:nvSpPr>
        <p:spPr>
          <a:xfrm>
            <a:off x="2904568" y="3628867"/>
            <a:ext cx="1351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2015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年</a:t>
            </a:r>
          </a:p>
        </p:txBody>
      </p:sp>
      <p:sp>
        <p:nvSpPr>
          <p:cNvPr id="40" name="嘉.20"/>
          <p:cNvSpPr txBox="1"/>
          <p:nvPr>
            <p:custDataLst>
              <p:tags r:id="rId12"/>
            </p:custDataLst>
          </p:nvPr>
        </p:nvSpPr>
        <p:spPr>
          <a:xfrm>
            <a:off x="2904569" y="4338769"/>
            <a:ext cx="1874118" cy="1209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实施初步方案，取得了初步成效，为项目的进一步发展积累了宝贵的经验和资源</a:t>
            </a:r>
          </a:p>
        </p:txBody>
      </p:sp>
      <p:cxnSp>
        <p:nvCxnSpPr>
          <p:cNvPr id="58" name="嘉.21"/>
          <p:cNvCxnSpPr/>
          <p:nvPr>
            <p:custDataLst>
              <p:tags r:id="rId13"/>
            </p:custDataLst>
          </p:nvPr>
        </p:nvCxnSpPr>
        <p:spPr>
          <a:xfrm>
            <a:off x="3001086" y="4166547"/>
            <a:ext cx="16810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嘉.22"/>
          <p:cNvSpPr txBox="1"/>
          <p:nvPr>
            <p:custDataLst>
              <p:tags r:id="rId14"/>
            </p:custDataLst>
          </p:nvPr>
        </p:nvSpPr>
        <p:spPr>
          <a:xfrm>
            <a:off x="5158937" y="3628867"/>
            <a:ext cx="1370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2018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年</a:t>
            </a:r>
          </a:p>
        </p:txBody>
      </p:sp>
      <p:sp>
        <p:nvSpPr>
          <p:cNvPr id="43" name="嘉.23"/>
          <p:cNvSpPr txBox="1"/>
          <p:nvPr>
            <p:custDataLst>
              <p:tags r:id="rId15"/>
            </p:custDataLst>
          </p:nvPr>
        </p:nvSpPr>
        <p:spPr>
          <a:xfrm>
            <a:off x="5158938" y="4338769"/>
            <a:ext cx="1874118" cy="146559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项目规模扩大，与多个合作伙伴建立了合作关系，项目影响力逐步提升，获得了行业认可</a:t>
            </a:r>
          </a:p>
        </p:txBody>
      </p:sp>
      <p:cxnSp>
        <p:nvCxnSpPr>
          <p:cNvPr id="59" name="嘉.24"/>
          <p:cNvCxnSpPr/>
          <p:nvPr>
            <p:custDataLst>
              <p:tags r:id="rId16"/>
            </p:custDataLst>
          </p:nvPr>
        </p:nvCxnSpPr>
        <p:spPr>
          <a:xfrm>
            <a:off x="5255457" y="4166547"/>
            <a:ext cx="16810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嘉.25"/>
          <p:cNvSpPr txBox="1"/>
          <p:nvPr>
            <p:custDataLst>
              <p:tags r:id="rId17"/>
            </p:custDataLst>
          </p:nvPr>
        </p:nvSpPr>
        <p:spPr>
          <a:xfrm>
            <a:off x="7413306" y="3628867"/>
            <a:ext cx="1298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2020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年</a:t>
            </a:r>
          </a:p>
        </p:txBody>
      </p:sp>
      <p:sp>
        <p:nvSpPr>
          <p:cNvPr id="46" name="嘉.26"/>
          <p:cNvSpPr txBox="1"/>
          <p:nvPr>
            <p:custDataLst>
              <p:tags r:id="rId18"/>
            </p:custDataLst>
          </p:nvPr>
        </p:nvSpPr>
        <p:spPr>
          <a:xfrm>
            <a:off x="7413307" y="4338769"/>
            <a:ext cx="1874118" cy="1209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项目进入成熟期，取得了显著的成效，获得了业界的广泛认可和高度评价</a:t>
            </a:r>
          </a:p>
        </p:txBody>
      </p:sp>
      <p:cxnSp>
        <p:nvCxnSpPr>
          <p:cNvPr id="60" name="嘉.27"/>
          <p:cNvCxnSpPr/>
          <p:nvPr>
            <p:custDataLst>
              <p:tags r:id="rId19"/>
            </p:custDataLst>
          </p:nvPr>
        </p:nvCxnSpPr>
        <p:spPr>
          <a:xfrm>
            <a:off x="7509823" y="4166547"/>
            <a:ext cx="16810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嘉.28"/>
          <p:cNvSpPr txBox="1"/>
          <p:nvPr>
            <p:custDataLst>
              <p:tags r:id="rId20"/>
            </p:custDataLst>
          </p:nvPr>
        </p:nvSpPr>
        <p:spPr>
          <a:xfrm>
            <a:off x="9667680" y="3628867"/>
            <a:ext cx="1327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2024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40C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年</a:t>
            </a:r>
          </a:p>
        </p:txBody>
      </p:sp>
      <p:sp>
        <p:nvSpPr>
          <p:cNvPr id="49" name="嘉.29"/>
          <p:cNvSpPr txBox="1"/>
          <p:nvPr>
            <p:custDataLst>
              <p:tags r:id="rId21"/>
            </p:custDataLst>
          </p:nvPr>
        </p:nvSpPr>
        <p:spPr>
          <a:xfrm>
            <a:off x="9667681" y="4338769"/>
            <a:ext cx="1846540" cy="12096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项目全面推广，获得了社会各界的广泛认可和赞誉，成为教育创新的典范和标杆</a:t>
            </a:r>
          </a:p>
        </p:txBody>
      </p:sp>
      <p:cxnSp>
        <p:nvCxnSpPr>
          <p:cNvPr id="61" name="嘉.30"/>
          <p:cNvCxnSpPr/>
          <p:nvPr>
            <p:custDataLst>
              <p:tags r:id="rId22"/>
            </p:custDataLst>
          </p:nvPr>
        </p:nvCxnSpPr>
        <p:spPr>
          <a:xfrm>
            <a:off x="9764198" y="4166547"/>
            <a:ext cx="168108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嘉.31"/>
          <p:cNvGrpSpPr/>
          <p:nvPr>
            <p:custDataLst>
              <p:tags r:id="rId23"/>
            </p:custDataLst>
          </p:nvPr>
        </p:nvGrpSpPr>
        <p:grpSpPr>
          <a:xfrm>
            <a:off x="732900" y="5807051"/>
            <a:ext cx="10726201" cy="269792"/>
            <a:chOff x="814243" y="5352118"/>
            <a:chExt cx="10376518" cy="269792"/>
          </a:xfrm>
          <a:gradFill>
            <a:gsLst>
              <a:gs pos="100000">
                <a:srgbClr val="0040C0"/>
              </a:gs>
              <a:gs pos="30800">
                <a:srgbClr val="114393"/>
              </a:gs>
              <a:gs pos="0">
                <a:srgbClr val="4988DB">
                  <a:lumMod val="52000"/>
                  <a:alpha val="0"/>
                </a:srgbClr>
              </a:gs>
            </a:gsLst>
            <a:lin ang="0" scaled="0"/>
          </a:gradFill>
        </p:grpSpPr>
        <p:sp>
          <p:nvSpPr>
            <p:cNvPr id="47" name="嘉.31-1"/>
            <p:cNvSpPr/>
            <p:nvPr>
              <p:custDataLst>
                <p:tags r:id="rId24"/>
              </p:custDataLst>
            </p:nvPr>
          </p:nvSpPr>
          <p:spPr>
            <a:xfrm>
              <a:off x="814243" y="5535736"/>
              <a:ext cx="9855863" cy="8617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0" name="嘉.31-2"/>
            <p:cNvSpPr/>
            <p:nvPr>
              <p:custDataLst>
                <p:tags r:id="rId25"/>
              </p:custDataLst>
            </p:nvPr>
          </p:nvSpPr>
          <p:spPr>
            <a:xfrm>
              <a:off x="10644702" y="5352118"/>
              <a:ext cx="546059" cy="269792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sp>
        <p:nvSpPr>
          <p:cNvPr id="7" name="嘉.32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嘉.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blipFill dpi="0" rotWithShape="1">
            <a:blip r:embed="rId27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3" name="嘉.2"/>
          <p:cNvSpPr/>
          <p:nvPr>
            <p:custDataLst>
              <p:tags r:id="rId1"/>
            </p:custDataLst>
          </p:nvPr>
        </p:nvSpPr>
        <p:spPr>
          <a:xfrm>
            <a:off x="1752818" y="1136690"/>
            <a:ext cx="4195865" cy="2165445"/>
          </a:xfrm>
          <a:prstGeom prst="roundRect">
            <a:avLst>
              <a:gd name="adj" fmla="val 1105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5" name="嘉.3"/>
          <p:cNvSpPr/>
          <p:nvPr>
            <p:custDataLst>
              <p:tags r:id="rId2"/>
            </p:custDataLst>
          </p:nvPr>
        </p:nvSpPr>
        <p:spPr>
          <a:xfrm>
            <a:off x="1752818" y="3558877"/>
            <a:ext cx="4195865" cy="2165445"/>
          </a:xfrm>
          <a:prstGeom prst="roundRect">
            <a:avLst>
              <a:gd name="adj" fmla="val 1105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8" name="嘉.4"/>
          <p:cNvSpPr/>
          <p:nvPr>
            <p:custDataLst>
              <p:tags r:id="rId3"/>
            </p:custDataLst>
          </p:nvPr>
        </p:nvSpPr>
        <p:spPr>
          <a:xfrm>
            <a:off x="6243317" y="1136690"/>
            <a:ext cx="4195865" cy="2165445"/>
          </a:xfrm>
          <a:prstGeom prst="roundRect">
            <a:avLst>
              <a:gd name="adj" fmla="val 1105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9" name="嘉.5"/>
          <p:cNvSpPr/>
          <p:nvPr>
            <p:custDataLst>
              <p:tags r:id="rId4"/>
            </p:custDataLst>
          </p:nvPr>
        </p:nvSpPr>
        <p:spPr>
          <a:xfrm>
            <a:off x="6243317" y="3558877"/>
            <a:ext cx="4195865" cy="2165445"/>
          </a:xfrm>
          <a:prstGeom prst="roundRect">
            <a:avLst>
              <a:gd name="adj" fmla="val 1105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2" name="嘉.6"/>
          <p:cNvSpPr/>
          <p:nvPr/>
        </p:nvSpPr>
        <p:spPr>
          <a:xfrm>
            <a:off x="0" y="6035603"/>
            <a:ext cx="12192000" cy="822391"/>
          </a:xfrm>
          <a:custGeom>
            <a:avLst/>
            <a:gdLst>
              <a:gd name="connsiteX0" fmla="*/ 2124997 w 12192000"/>
              <a:gd name="connsiteY0" fmla="*/ 703 h 1158632"/>
              <a:gd name="connsiteX1" fmla="*/ 4411699 w 12192000"/>
              <a:gd name="connsiteY1" fmla="*/ 250088 h 1158632"/>
              <a:gd name="connsiteX2" fmla="*/ 7366445 w 12192000"/>
              <a:gd name="connsiteY2" fmla="*/ 818261 h 1158632"/>
              <a:gd name="connsiteX3" fmla="*/ 10434989 w 12192000"/>
              <a:gd name="connsiteY3" fmla="*/ 858879 h 1158632"/>
              <a:gd name="connsiteX4" fmla="*/ 12028388 w 12192000"/>
              <a:gd name="connsiteY4" fmla="*/ 323907 h 1158632"/>
              <a:gd name="connsiteX5" fmla="*/ 12192000 w 12192000"/>
              <a:gd name="connsiteY5" fmla="*/ 226709 h 1158632"/>
              <a:gd name="connsiteX6" fmla="*/ 12192000 w 12192000"/>
              <a:gd name="connsiteY6" fmla="*/ 1158632 h 1158632"/>
              <a:gd name="connsiteX7" fmla="*/ 0 w 12192000"/>
              <a:gd name="connsiteY7" fmla="*/ 1158632 h 1158632"/>
              <a:gd name="connsiteX8" fmla="*/ 0 w 12192000"/>
              <a:gd name="connsiteY8" fmla="*/ 284261 h 1158632"/>
              <a:gd name="connsiteX9" fmla="*/ 228987 w 12192000"/>
              <a:gd name="connsiteY9" fmla="*/ 214230 h 1158632"/>
              <a:gd name="connsiteX10" fmla="*/ 1353264 w 12192000"/>
              <a:gd name="connsiteY10" fmla="*/ 25239 h 1158632"/>
              <a:gd name="connsiteX11" fmla="*/ 2124997 w 12192000"/>
              <a:gd name="connsiteY11" fmla="*/ 703 h 115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158632">
                <a:moveTo>
                  <a:pt x="2124997" y="703"/>
                </a:moveTo>
                <a:cubicBezTo>
                  <a:pt x="2897549" y="10188"/>
                  <a:pt x="3669364" y="114635"/>
                  <a:pt x="4411699" y="250088"/>
                </a:cubicBezTo>
                <a:cubicBezTo>
                  <a:pt x="5401481" y="430695"/>
                  <a:pt x="6362811" y="667393"/>
                  <a:pt x="7366445" y="818261"/>
                </a:cubicBezTo>
                <a:cubicBezTo>
                  <a:pt x="8370449" y="969129"/>
                  <a:pt x="9441090" y="1031023"/>
                  <a:pt x="10434989" y="858879"/>
                </a:cubicBezTo>
                <a:cubicBezTo>
                  <a:pt x="11025760" y="756579"/>
                  <a:pt x="11573831" y="570601"/>
                  <a:pt x="12028388" y="323907"/>
                </a:cubicBezTo>
                <a:lnTo>
                  <a:pt x="12192000" y="226709"/>
                </a:lnTo>
                <a:lnTo>
                  <a:pt x="12192000" y="1158632"/>
                </a:lnTo>
                <a:lnTo>
                  <a:pt x="0" y="1158632"/>
                </a:lnTo>
                <a:lnTo>
                  <a:pt x="0" y="284261"/>
                </a:lnTo>
                <a:lnTo>
                  <a:pt x="228987" y="214230"/>
                </a:lnTo>
                <a:cubicBezTo>
                  <a:pt x="585150" y="118976"/>
                  <a:pt x="968338" y="55702"/>
                  <a:pt x="1353264" y="25239"/>
                </a:cubicBezTo>
                <a:cubicBezTo>
                  <a:pt x="1609880" y="4930"/>
                  <a:pt x="1867480" y="-2459"/>
                  <a:pt x="2124997" y="703"/>
                </a:cubicBezTo>
                <a:close/>
              </a:path>
            </a:pathLst>
          </a:custGeom>
          <a:gradFill flip="none" rotWithShape="1">
            <a:gsLst>
              <a:gs pos="0">
                <a:srgbClr val="0040C0"/>
              </a:gs>
              <a:gs pos="100000">
                <a:srgbClr val="5F9EE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3" name="嘉.7"/>
          <p:cNvSpPr/>
          <p:nvPr/>
        </p:nvSpPr>
        <p:spPr>
          <a:xfrm>
            <a:off x="0" y="6172902"/>
            <a:ext cx="12192000" cy="685094"/>
          </a:xfrm>
          <a:custGeom>
            <a:avLst/>
            <a:gdLst>
              <a:gd name="connsiteX0" fmla="*/ 5310914 w 12192000"/>
              <a:gd name="connsiteY0" fmla="*/ 610 h 1383676"/>
              <a:gd name="connsiteX1" fmla="*/ 7454476 w 12192000"/>
              <a:gd name="connsiteY1" fmla="*/ 212961 h 1383676"/>
              <a:gd name="connsiteX2" fmla="*/ 10265331 w 12192000"/>
              <a:gd name="connsiteY2" fmla="*/ 647718 h 1383676"/>
              <a:gd name="connsiteX3" fmla="*/ 12063048 w 12192000"/>
              <a:gd name="connsiteY3" fmla="*/ 535953 h 1383676"/>
              <a:gd name="connsiteX4" fmla="*/ 12192000 w 12192000"/>
              <a:gd name="connsiteY4" fmla="*/ 502642 h 1383676"/>
              <a:gd name="connsiteX5" fmla="*/ 12192000 w 12192000"/>
              <a:gd name="connsiteY5" fmla="*/ 1383676 h 1383676"/>
              <a:gd name="connsiteX6" fmla="*/ 0 w 12192000"/>
              <a:gd name="connsiteY6" fmla="*/ 1383676 h 1383676"/>
              <a:gd name="connsiteX7" fmla="*/ 0 w 12192000"/>
              <a:gd name="connsiteY7" fmla="*/ 1325829 h 1383676"/>
              <a:gd name="connsiteX8" fmla="*/ 227254 w 12192000"/>
              <a:gd name="connsiteY8" fmla="*/ 1300297 h 1383676"/>
              <a:gd name="connsiteX9" fmla="*/ 2112617 w 12192000"/>
              <a:gd name="connsiteY9" fmla="*/ 775823 h 1383676"/>
              <a:gd name="connsiteX10" fmla="*/ 4595624 w 12192000"/>
              <a:gd name="connsiteY10" fmla="*/ 48922 h 1383676"/>
              <a:gd name="connsiteX11" fmla="*/ 5310914 w 12192000"/>
              <a:gd name="connsiteY11" fmla="*/ 610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383676">
                <a:moveTo>
                  <a:pt x="5310914" y="610"/>
                </a:moveTo>
                <a:cubicBezTo>
                  <a:pt x="6029995" y="-8701"/>
                  <a:pt x="6756463" y="89765"/>
                  <a:pt x="7454476" y="212961"/>
                </a:cubicBezTo>
                <a:cubicBezTo>
                  <a:pt x="8385157" y="377000"/>
                  <a:pt x="9304490" y="586343"/>
                  <a:pt x="10265331" y="647718"/>
                </a:cubicBezTo>
                <a:cubicBezTo>
                  <a:pt x="10866057" y="686078"/>
                  <a:pt x="11496173" y="659139"/>
                  <a:pt x="12063048" y="535953"/>
                </a:cubicBezTo>
                <a:lnTo>
                  <a:pt x="12192000" y="50264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1325829"/>
                </a:lnTo>
                <a:lnTo>
                  <a:pt x="227254" y="1300297"/>
                </a:lnTo>
                <a:cubicBezTo>
                  <a:pt x="890548" y="1205002"/>
                  <a:pt x="1518455" y="994933"/>
                  <a:pt x="2112617" y="775823"/>
                </a:cubicBezTo>
                <a:cubicBezTo>
                  <a:pt x="2904509" y="483679"/>
                  <a:pt x="3697371" y="163191"/>
                  <a:pt x="4595624" y="48922"/>
                </a:cubicBezTo>
                <a:cubicBezTo>
                  <a:pt x="4832348" y="18793"/>
                  <a:pt x="5071221" y="3714"/>
                  <a:pt x="5310914" y="610"/>
                </a:cubicBezTo>
                <a:close/>
              </a:path>
            </a:pathLst>
          </a:custGeom>
          <a:gradFill flip="none" rotWithShape="1">
            <a:gsLst>
              <a:gs pos="0">
                <a:srgbClr val="0040C0"/>
              </a:gs>
              <a:gs pos="100000">
                <a:srgbClr val="4B87F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4" name="嘉.8"/>
          <p:cNvSpPr/>
          <p:nvPr/>
        </p:nvSpPr>
        <p:spPr>
          <a:xfrm>
            <a:off x="0" y="6039911"/>
            <a:ext cx="12192000" cy="818085"/>
          </a:xfrm>
          <a:custGeom>
            <a:avLst/>
            <a:gdLst>
              <a:gd name="connsiteX0" fmla="*/ 10154320 w 12192000"/>
              <a:gd name="connsiteY0" fmla="*/ 473 h 1383676"/>
              <a:gd name="connsiteX1" fmla="*/ 12053466 w 12192000"/>
              <a:gd name="connsiteY1" fmla="*/ 242943 h 1383676"/>
              <a:gd name="connsiteX2" fmla="*/ 12192000 w 12192000"/>
              <a:gd name="connsiteY2" fmla="*/ 279502 h 1383676"/>
              <a:gd name="connsiteX3" fmla="*/ 12192000 w 12192000"/>
              <a:gd name="connsiteY3" fmla="*/ 1383676 h 1383676"/>
              <a:gd name="connsiteX4" fmla="*/ 0 w 12192000"/>
              <a:gd name="connsiteY4" fmla="*/ 1383676 h 1383676"/>
              <a:gd name="connsiteX5" fmla="*/ 0 w 12192000"/>
              <a:gd name="connsiteY5" fmla="*/ 390672 h 1383676"/>
              <a:gd name="connsiteX6" fmla="*/ 9355 w 12192000"/>
              <a:gd name="connsiteY6" fmla="*/ 391909 h 1383676"/>
              <a:gd name="connsiteX7" fmla="*/ 279400 w 12192000"/>
              <a:gd name="connsiteY7" fmla="*/ 417291 h 1383676"/>
              <a:gd name="connsiteX8" fmla="*/ 5156201 w 12192000"/>
              <a:gd name="connsiteY8" fmla="*/ 1084433 h 1383676"/>
              <a:gd name="connsiteX9" fmla="*/ 9652000 w 12192000"/>
              <a:gd name="connsiteY9" fmla="*/ 12286 h 1383676"/>
              <a:gd name="connsiteX10" fmla="*/ 10154320 w 12192000"/>
              <a:gd name="connsiteY10" fmla="*/ 473 h 1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383676">
                <a:moveTo>
                  <a:pt x="10154320" y="473"/>
                </a:moveTo>
                <a:cubicBezTo>
                  <a:pt x="10821632" y="7998"/>
                  <a:pt x="11474260" y="104667"/>
                  <a:pt x="12053466" y="242943"/>
                </a:cubicBezTo>
                <a:lnTo>
                  <a:pt x="12192000" y="279502"/>
                </a:lnTo>
                <a:lnTo>
                  <a:pt x="12192000" y="1383676"/>
                </a:lnTo>
                <a:lnTo>
                  <a:pt x="0" y="1383676"/>
                </a:lnTo>
                <a:lnTo>
                  <a:pt x="0" y="390672"/>
                </a:lnTo>
                <a:lnTo>
                  <a:pt x="9355" y="391909"/>
                </a:lnTo>
                <a:cubicBezTo>
                  <a:pt x="100112" y="402355"/>
                  <a:pt x="190236" y="410991"/>
                  <a:pt x="279400" y="417291"/>
                </a:cubicBezTo>
                <a:cubicBezTo>
                  <a:pt x="1706033" y="518097"/>
                  <a:pt x="3594100" y="1151934"/>
                  <a:pt x="5156201" y="1084433"/>
                </a:cubicBezTo>
                <a:cubicBezTo>
                  <a:pt x="6718300" y="1016933"/>
                  <a:pt x="8310033" y="92322"/>
                  <a:pt x="9652000" y="12286"/>
                </a:cubicBezTo>
                <a:cubicBezTo>
                  <a:pt x="9819746" y="2282"/>
                  <a:pt x="9987492" y="-1409"/>
                  <a:pt x="10154320" y="473"/>
                </a:cubicBezTo>
                <a:close/>
              </a:path>
            </a:pathLst>
          </a:custGeom>
          <a:gradFill flip="none" rotWithShape="1">
            <a:gsLst>
              <a:gs pos="100000">
                <a:srgbClr val="0D409B"/>
              </a:gs>
              <a:gs pos="0">
                <a:srgbClr val="07235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5" name="嘉.9"/>
          <p:cNvSpPr txBox="1"/>
          <p:nvPr/>
        </p:nvSpPr>
        <p:spPr>
          <a:xfrm>
            <a:off x="432494" y="244754"/>
            <a:ext cx="30960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40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关键成就</a:t>
            </a:r>
          </a:p>
        </p:txBody>
      </p:sp>
      <p:sp>
        <p:nvSpPr>
          <p:cNvPr id="16" name="嘉.10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7" name="嘉.11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18" name="嘉.11-1"/>
            <p:cNvPicPr>
              <a:picLocks noChangeAspect="1"/>
            </p:cNvPicPr>
            <p:nvPr/>
          </p:nvPicPr>
          <p:blipFill>
            <a:blip r:embed="rId28" cstate="email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19" name="嘉.11-2"/>
            <p:cNvPicPr>
              <a:picLocks noChangeAspect="1"/>
            </p:cNvPicPr>
            <p:nvPr/>
          </p:nvPicPr>
          <p:blipFill rotWithShape="1">
            <a:blip r:embed="rId30" cstate="email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20" name="嘉.12"/>
          <p:cNvSpPr txBox="1"/>
          <p:nvPr>
            <p:custDataLst>
              <p:tags r:id="rId5"/>
            </p:custDataLst>
          </p:nvPr>
        </p:nvSpPr>
        <p:spPr>
          <a:xfrm flipH="1">
            <a:off x="1987817" y="1334019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荣誉奖项</a:t>
            </a:r>
          </a:p>
        </p:txBody>
      </p:sp>
      <p:sp>
        <p:nvSpPr>
          <p:cNvPr id="21" name="嘉.13"/>
          <p:cNvSpPr txBox="1"/>
          <p:nvPr>
            <p:custDataLst>
              <p:tags r:id="rId6"/>
            </p:custDataLst>
          </p:nvPr>
        </p:nvSpPr>
        <p:spPr>
          <a:xfrm>
            <a:off x="2003690" y="1817287"/>
            <a:ext cx="3673681" cy="6253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项目荣获多项重要奖项和荣誉，体现了其在教育领域的卓越成就和社会影响力</a:t>
            </a:r>
          </a:p>
        </p:txBody>
      </p:sp>
      <p:sp>
        <p:nvSpPr>
          <p:cNvPr id="22" name="嘉.14"/>
          <p:cNvSpPr txBox="1"/>
          <p:nvPr>
            <p:custDataLst>
              <p:tags r:id="rId7"/>
            </p:custDataLst>
          </p:nvPr>
        </p:nvSpPr>
        <p:spPr>
          <a:xfrm flipH="1">
            <a:off x="6498757" y="1334019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学术影响</a:t>
            </a:r>
          </a:p>
        </p:txBody>
      </p:sp>
      <p:sp>
        <p:nvSpPr>
          <p:cNvPr id="23" name="嘉.15"/>
          <p:cNvSpPr txBox="1"/>
          <p:nvPr>
            <p:custDataLst>
              <p:tags r:id="rId8"/>
            </p:custDataLst>
          </p:nvPr>
        </p:nvSpPr>
        <p:spPr>
          <a:xfrm>
            <a:off x="6514630" y="1817287"/>
            <a:ext cx="3673681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项目在学术界产生了深远的影响，促进了教育理论和实践的发展，推动了学术交流和研究</a:t>
            </a:r>
          </a:p>
        </p:txBody>
      </p:sp>
      <p:sp>
        <p:nvSpPr>
          <p:cNvPr id="24" name="嘉.16"/>
          <p:cNvSpPr txBox="1"/>
          <p:nvPr>
            <p:custDataLst>
              <p:tags r:id="rId9"/>
            </p:custDataLst>
          </p:nvPr>
        </p:nvSpPr>
        <p:spPr>
          <a:xfrm flipH="1">
            <a:off x="6498757" y="3789050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技术创新</a:t>
            </a:r>
          </a:p>
        </p:txBody>
      </p:sp>
      <p:sp>
        <p:nvSpPr>
          <p:cNvPr id="25" name="嘉.17"/>
          <p:cNvSpPr txBox="1"/>
          <p:nvPr>
            <p:custDataLst>
              <p:tags r:id="rId10"/>
            </p:custDataLst>
          </p:nvPr>
        </p:nvSpPr>
        <p:spPr>
          <a:xfrm>
            <a:off x="6514630" y="4272318"/>
            <a:ext cx="3673681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项目在技术创新方面取得了显著成果，推动了教育技术的进步和应用，引领了行业发展</a:t>
            </a:r>
          </a:p>
        </p:txBody>
      </p:sp>
      <p:sp>
        <p:nvSpPr>
          <p:cNvPr id="26" name="嘉.18"/>
          <p:cNvSpPr txBox="1"/>
          <p:nvPr>
            <p:custDataLst>
              <p:tags r:id="rId11"/>
            </p:custDataLst>
          </p:nvPr>
        </p:nvSpPr>
        <p:spPr>
          <a:xfrm flipH="1">
            <a:off x="2019562" y="3789050"/>
            <a:ext cx="2146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38A9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社会贡献</a:t>
            </a:r>
          </a:p>
        </p:txBody>
      </p:sp>
      <p:sp>
        <p:nvSpPr>
          <p:cNvPr id="27" name="嘉.19"/>
          <p:cNvSpPr txBox="1"/>
          <p:nvPr>
            <p:custDataLst>
              <p:tags r:id="rId12"/>
            </p:custDataLst>
          </p:nvPr>
        </p:nvSpPr>
        <p:spPr>
          <a:xfrm>
            <a:off x="2035435" y="4272318"/>
            <a:ext cx="3673681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项目通过创新教育模式，为社会培养了大量优秀人才，产生了积极的社会贡献和广泛影响</a:t>
            </a:r>
          </a:p>
        </p:txBody>
      </p:sp>
      <p:grpSp>
        <p:nvGrpSpPr>
          <p:cNvPr id="28" name="嘉.20"/>
          <p:cNvGrpSpPr/>
          <p:nvPr>
            <p:custDataLst>
              <p:tags r:id="rId13"/>
            </p:custDataLst>
          </p:nvPr>
        </p:nvGrpSpPr>
        <p:grpSpPr>
          <a:xfrm>
            <a:off x="5117548" y="1552544"/>
            <a:ext cx="341616" cy="83732"/>
            <a:chOff x="2734272" y="2326872"/>
            <a:chExt cx="341616" cy="83732"/>
          </a:xfrm>
        </p:grpSpPr>
        <p:sp>
          <p:nvSpPr>
            <p:cNvPr id="29" name="嘉.20-1"/>
            <p:cNvSpPr/>
            <p:nvPr>
              <p:custDataLst>
                <p:tags r:id="rId23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0" name="嘉.20-2"/>
            <p:cNvSpPr/>
            <p:nvPr>
              <p:custDataLst>
                <p:tags r:id="rId24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39" name="嘉.21"/>
          <p:cNvGrpSpPr/>
          <p:nvPr>
            <p:custDataLst>
              <p:tags r:id="rId14"/>
            </p:custDataLst>
          </p:nvPr>
        </p:nvGrpSpPr>
        <p:grpSpPr>
          <a:xfrm>
            <a:off x="9557562" y="1552544"/>
            <a:ext cx="341616" cy="83732"/>
            <a:chOff x="2734272" y="2326872"/>
            <a:chExt cx="341616" cy="83732"/>
          </a:xfrm>
        </p:grpSpPr>
        <p:sp>
          <p:nvSpPr>
            <p:cNvPr id="40" name="嘉.21-1"/>
            <p:cNvSpPr/>
            <p:nvPr>
              <p:custDataLst>
                <p:tags r:id="rId21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1" name="嘉.21-2"/>
            <p:cNvSpPr/>
            <p:nvPr>
              <p:custDataLst>
                <p:tags r:id="rId22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42" name="嘉.22"/>
          <p:cNvGrpSpPr/>
          <p:nvPr>
            <p:custDataLst>
              <p:tags r:id="rId15"/>
            </p:custDataLst>
          </p:nvPr>
        </p:nvGrpSpPr>
        <p:grpSpPr>
          <a:xfrm>
            <a:off x="9557562" y="3993973"/>
            <a:ext cx="341616" cy="83732"/>
            <a:chOff x="2734272" y="2326872"/>
            <a:chExt cx="341616" cy="83732"/>
          </a:xfrm>
        </p:grpSpPr>
        <p:sp>
          <p:nvSpPr>
            <p:cNvPr id="43" name="嘉.22-1"/>
            <p:cNvSpPr/>
            <p:nvPr>
              <p:custDataLst>
                <p:tags r:id="rId19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4" name="嘉.22-2"/>
            <p:cNvSpPr/>
            <p:nvPr>
              <p:custDataLst>
                <p:tags r:id="rId20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45" name="嘉.23"/>
          <p:cNvGrpSpPr/>
          <p:nvPr>
            <p:custDataLst>
              <p:tags r:id="rId16"/>
            </p:custDataLst>
          </p:nvPr>
        </p:nvGrpSpPr>
        <p:grpSpPr>
          <a:xfrm>
            <a:off x="5116113" y="3993973"/>
            <a:ext cx="341616" cy="83732"/>
            <a:chOff x="2734272" y="2326872"/>
            <a:chExt cx="341616" cy="83732"/>
          </a:xfrm>
        </p:grpSpPr>
        <p:sp>
          <p:nvSpPr>
            <p:cNvPr id="46" name="嘉.23-1"/>
            <p:cNvSpPr/>
            <p:nvPr>
              <p:custDataLst>
                <p:tags r:id="rId17"/>
              </p:custDataLst>
            </p:nvPr>
          </p:nvSpPr>
          <p:spPr>
            <a:xfrm>
              <a:off x="2734272" y="2326872"/>
              <a:ext cx="83732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7" name="嘉.23-2"/>
            <p:cNvSpPr/>
            <p:nvPr>
              <p:custDataLst>
                <p:tags r:id="rId18"/>
              </p:custDataLst>
            </p:nvPr>
          </p:nvSpPr>
          <p:spPr>
            <a:xfrm>
              <a:off x="2846714" y="2326872"/>
              <a:ext cx="229174" cy="83732"/>
            </a:xfrm>
            <a:prstGeom prst="roundRect">
              <a:avLst/>
            </a:prstGeom>
            <a:solidFill>
              <a:srgbClr val="75A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嘉.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39000">
                <a:schemeClr val="accent1">
                  <a:lumMod val="15000"/>
                  <a:lumOff val="8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0000"/>
                </a:schemeClr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" name="嘉.2"/>
          <p:cNvSpPr/>
          <p:nvPr/>
        </p:nvSpPr>
        <p:spPr>
          <a:xfrm>
            <a:off x="0" y="1102798"/>
            <a:ext cx="12192000" cy="283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32000">
                <a:schemeClr val="accent1">
                  <a:lumMod val="84000"/>
                </a:schemeClr>
              </a:gs>
              <a:gs pos="93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2091" name="嘉.3"/>
          <p:cNvGrpSpPr/>
          <p:nvPr/>
        </p:nvGrpSpPr>
        <p:grpSpPr>
          <a:xfrm>
            <a:off x="-8966251" y="4523682"/>
            <a:ext cx="22998395" cy="4932715"/>
            <a:chOff x="2324179" y="2761541"/>
            <a:chExt cx="7021475" cy="3694149"/>
          </a:xfrm>
          <a:noFill/>
        </p:grpSpPr>
        <p:sp>
          <p:nvSpPr>
            <p:cNvPr id="2092" name="嘉.3-1"/>
            <p:cNvSpPr/>
            <p:nvPr/>
          </p:nvSpPr>
          <p:spPr>
            <a:xfrm>
              <a:off x="4130094" y="3104680"/>
              <a:ext cx="5215560" cy="3351010"/>
            </a:xfrm>
            <a:custGeom>
              <a:avLst/>
              <a:gdLst>
                <a:gd name="connsiteX0" fmla="*/ 5215561 w 5215560"/>
                <a:gd name="connsiteY0" fmla="*/ 0 h 3351010"/>
                <a:gd name="connsiteX1" fmla="*/ 4659584 w 5215560"/>
                <a:gd name="connsiteY1" fmla="*/ 821126 h 3351010"/>
                <a:gd name="connsiteX2" fmla="*/ 3957277 w 5215560"/>
                <a:gd name="connsiteY2" fmla="*/ 1337390 h 3351010"/>
                <a:gd name="connsiteX3" fmla="*/ 990873 w 5215560"/>
                <a:gd name="connsiteY3" fmla="*/ 1859156 h 3351010"/>
                <a:gd name="connsiteX4" fmla="*/ 438086 w 5215560"/>
                <a:gd name="connsiteY4" fmla="*/ 2154688 h 3351010"/>
                <a:gd name="connsiteX5" fmla="*/ 9620 w 5215560"/>
                <a:gd name="connsiteY5" fmla="*/ 3351010 h 33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5560" h="3351010">
                  <a:moveTo>
                    <a:pt x="5215561" y="0"/>
                  </a:moveTo>
                  <a:cubicBezTo>
                    <a:pt x="5119070" y="312039"/>
                    <a:pt x="4902644" y="583409"/>
                    <a:pt x="4659584" y="821126"/>
                  </a:cubicBezTo>
                  <a:cubicBezTo>
                    <a:pt x="4453605" y="1022640"/>
                    <a:pt x="4223224" y="1206928"/>
                    <a:pt x="3957277" y="1337390"/>
                  </a:cubicBezTo>
                  <a:cubicBezTo>
                    <a:pt x="3063105" y="1775903"/>
                    <a:pt x="1942779" y="1539143"/>
                    <a:pt x="990873" y="1859156"/>
                  </a:cubicBezTo>
                  <a:cubicBezTo>
                    <a:pt x="789279" y="1926938"/>
                    <a:pt x="595262" y="2020718"/>
                    <a:pt x="438086" y="2154688"/>
                  </a:cubicBezTo>
                  <a:cubicBezTo>
                    <a:pt x="88966" y="2452373"/>
                    <a:pt x="-37987" y="2919913"/>
                    <a:pt x="9620" y="335101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3" name="嘉.3-2"/>
            <p:cNvSpPr/>
            <p:nvPr/>
          </p:nvSpPr>
          <p:spPr>
            <a:xfrm>
              <a:off x="4000083" y="3078364"/>
              <a:ext cx="5325316" cy="3307150"/>
            </a:xfrm>
            <a:custGeom>
              <a:avLst/>
              <a:gdLst>
                <a:gd name="connsiteX0" fmla="*/ 0 w 5325316"/>
                <a:gd name="connsiteY0" fmla="*/ 3307151 h 3307150"/>
                <a:gd name="connsiteX1" fmla="*/ 538672 w 5325316"/>
                <a:gd name="connsiteY1" fmla="*/ 2175262 h 3307150"/>
                <a:gd name="connsiteX2" fmla="*/ 1105733 w 5325316"/>
                <a:gd name="connsiteY2" fmla="*/ 1843287 h 3307150"/>
                <a:gd name="connsiteX3" fmla="*/ 3923574 w 5325316"/>
                <a:gd name="connsiteY3" fmla="*/ 1327342 h 3307150"/>
                <a:gd name="connsiteX4" fmla="*/ 4776757 w 5325316"/>
                <a:gd name="connsiteY4" fmla="*/ 828941 h 3307150"/>
                <a:gd name="connsiteX5" fmla="*/ 5325317 w 5325316"/>
                <a:gd name="connsiteY5" fmla="*/ 0 h 330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5316" h="3307150">
                  <a:moveTo>
                    <a:pt x="0" y="3307151"/>
                  </a:moveTo>
                  <a:cubicBezTo>
                    <a:pt x="8453" y="2913454"/>
                    <a:pt x="171928" y="2484749"/>
                    <a:pt x="538672" y="2175262"/>
                  </a:cubicBezTo>
                  <a:cubicBezTo>
                    <a:pt x="705816" y="2034354"/>
                    <a:pt x="897122" y="1920160"/>
                    <a:pt x="1105733" y="1843287"/>
                  </a:cubicBezTo>
                  <a:cubicBezTo>
                    <a:pt x="2001180" y="1513146"/>
                    <a:pt x="3056196" y="1707004"/>
                    <a:pt x="3923574" y="1327342"/>
                  </a:cubicBezTo>
                  <a:cubicBezTo>
                    <a:pt x="4234177" y="1191378"/>
                    <a:pt x="4530347" y="1079338"/>
                    <a:pt x="4776757" y="828941"/>
                  </a:cubicBezTo>
                  <a:cubicBezTo>
                    <a:pt x="5015351" y="586439"/>
                    <a:pt x="5227072" y="312996"/>
                    <a:pt x="532531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4" name="嘉.3-3"/>
            <p:cNvSpPr/>
            <p:nvPr/>
          </p:nvSpPr>
          <p:spPr>
            <a:xfrm>
              <a:off x="3860371" y="3051889"/>
              <a:ext cx="5444694" cy="3263451"/>
            </a:xfrm>
            <a:custGeom>
              <a:avLst/>
              <a:gdLst>
                <a:gd name="connsiteX0" fmla="*/ 0 w 5444694"/>
                <a:gd name="connsiteY0" fmla="*/ 3263451 h 3263451"/>
                <a:gd name="connsiteX1" fmla="*/ 648799 w 5444694"/>
                <a:gd name="connsiteY1" fmla="*/ 2195916 h 3263451"/>
                <a:gd name="connsiteX2" fmla="*/ 1230214 w 5444694"/>
                <a:gd name="connsiteY2" fmla="*/ 1827418 h 3263451"/>
                <a:gd name="connsiteX3" fmla="*/ 3899491 w 5444694"/>
                <a:gd name="connsiteY3" fmla="*/ 1317215 h 3263451"/>
                <a:gd name="connsiteX4" fmla="*/ 4903550 w 5444694"/>
                <a:gd name="connsiteY4" fmla="*/ 836676 h 3263451"/>
                <a:gd name="connsiteX5" fmla="*/ 5444695 w 5444694"/>
                <a:gd name="connsiteY5" fmla="*/ 0 h 326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44694" h="3263451">
                  <a:moveTo>
                    <a:pt x="0" y="3263451"/>
                  </a:moveTo>
                  <a:cubicBezTo>
                    <a:pt x="64593" y="2907234"/>
                    <a:pt x="264591" y="2517285"/>
                    <a:pt x="648799" y="2195916"/>
                  </a:cubicBezTo>
                  <a:cubicBezTo>
                    <a:pt x="825911" y="2047991"/>
                    <a:pt x="1014346" y="1913861"/>
                    <a:pt x="1230214" y="1827418"/>
                  </a:cubicBezTo>
                  <a:cubicBezTo>
                    <a:pt x="2070000" y="1491217"/>
                    <a:pt x="3064729" y="1647993"/>
                    <a:pt x="3899491" y="1317215"/>
                  </a:cubicBezTo>
                  <a:cubicBezTo>
                    <a:pt x="4256027" y="1175908"/>
                    <a:pt x="4617109" y="1136434"/>
                    <a:pt x="4903550" y="836676"/>
                  </a:cubicBezTo>
                  <a:cubicBezTo>
                    <a:pt x="5138796" y="590506"/>
                    <a:pt x="5344615" y="313793"/>
                    <a:pt x="544469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5" name="嘉.3-4"/>
            <p:cNvSpPr/>
            <p:nvPr/>
          </p:nvSpPr>
          <p:spPr>
            <a:xfrm>
              <a:off x="3720739" y="3025414"/>
              <a:ext cx="5564070" cy="3219671"/>
            </a:xfrm>
            <a:custGeom>
              <a:avLst/>
              <a:gdLst>
                <a:gd name="connsiteX0" fmla="*/ 0 w 5564070"/>
                <a:gd name="connsiteY0" fmla="*/ 3219672 h 3219671"/>
                <a:gd name="connsiteX1" fmla="*/ 759005 w 5564070"/>
                <a:gd name="connsiteY1" fmla="*/ 2216569 h 3219671"/>
                <a:gd name="connsiteX2" fmla="*/ 1354694 w 5564070"/>
                <a:gd name="connsiteY2" fmla="*/ 1811628 h 3219671"/>
                <a:gd name="connsiteX3" fmla="*/ 3875408 w 5564070"/>
                <a:gd name="connsiteY3" fmla="*/ 1307167 h 3219671"/>
                <a:gd name="connsiteX4" fmla="*/ 5030343 w 5564070"/>
                <a:gd name="connsiteY4" fmla="*/ 844491 h 3219671"/>
                <a:gd name="connsiteX5" fmla="*/ 5564071 w 5564070"/>
                <a:gd name="connsiteY5" fmla="*/ 0 h 321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64070" h="3219671">
                  <a:moveTo>
                    <a:pt x="0" y="3219672"/>
                  </a:moveTo>
                  <a:cubicBezTo>
                    <a:pt x="120653" y="2900934"/>
                    <a:pt x="357174" y="2549741"/>
                    <a:pt x="759005" y="2216569"/>
                  </a:cubicBezTo>
                  <a:cubicBezTo>
                    <a:pt x="946165" y="2061706"/>
                    <a:pt x="1131570" y="1907880"/>
                    <a:pt x="1354694" y="1811628"/>
                  </a:cubicBezTo>
                  <a:cubicBezTo>
                    <a:pt x="2139696" y="1473034"/>
                    <a:pt x="3076929" y="1596159"/>
                    <a:pt x="3875408" y="1307167"/>
                  </a:cubicBezTo>
                  <a:cubicBezTo>
                    <a:pt x="4278754" y="1161155"/>
                    <a:pt x="4704189" y="1194010"/>
                    <a:pt x="5030343" y="844491"/>
                  </a:cubicBezTo>
                  <a:cubicBezTo>
                    <a:pt x="5262797" y="595370"/>
                    <a:pt x="5462158" y="314750"/>
                    <a:pt x="556407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6" name="嘉.3-5"/>
            <p:cNvSpPr/>
            <p:nvPr/>
          </p:nvSpPr>
          <p:spPr>
            <a:xfrm>
              <a:off x="3581107" y="2999178"/>
              <a:ext cx="5683527" cy="3175732"/>
            </a:xfrm>
            <a:custGeom>
              <a:avLst/>
              <a:gdLst>
                <a:gd name="connsiteX0" fmla="*/ 0 w 5683527"/>
                <a:gd name="connsiteY0" fmla="*/ 3175733 h 3175732"/>
                <a:gd name="connsiteX1" fmla="*/ 869212 w 5683527"/>
                <a:gd name="connsiteY1" fmla="*/ 2237064 h 3175732"/>
                <a:gd name="connsiteX2" fmla="*/ 1479255 w 5683527"/>
                <a:gd name="connsiteY2" fmla="*/ 1795680 h 3175732"/>
                <a:gd name="connsiteX3" fmla="*/ 3851405 w 5683527"/>
                <a:gd name="connsiteY3" fmla="*/ 1297039 h 3175732"/>
                <a:gd name="connsiteX4" fmla="*/ 5157216 w 5683527"/>
                <a:gd name="connsiteY4" fmla="*/ 852226 h 3175732"/>
                <a:gd name="connsiteX5" fmla="*/ 5683528 w 5683527"/>
                <a:gd name="connsiteY5" fmla="*/ 0 h 31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3527" h="3175732">
                  <a:moveTo>
                    <a:pt x="0" y="3175733"/>
                  </a:moveTo>
                  <a:cubicBezTo>
                    <a:pt x="176713" y="2894475"/>
                    <a:pt x="449837" y="2582037"/>
                    <a:pt x="869212" y="2237064"/>
                  </a:cubicBezTo>
                  <a:cubicBezTo>
                    <a:pt x="1066339" y="2075263"/>
                    <a:pt x="1248794" y="1902218"/>
                    <a:pt x="1479255" y="1795680"/>
                  </a:cubicBezTo>
                  <a:cubicBezTo>
                    <a:pt x="2210429" y="1457724"/>
                    <a:pt x="3091682" y="1549430"/>
                    <a:pt x="3851405" y="1297039"/>
                  </a:cubicBezTo>
                  <a:cubicBezTo>
                    <a:pt x="4302279" y="1147200"/>
                    <a:pt x="4791749" y="1251984"/>
                    <a:pt x="5157216" y="852226"/>
                  </a:cubicBezTo>
                  <a:cubicBezTo>
                    <a:pt x="5387358" y="600474"/>
                    <a:pt x="5579860" y="315627"/>
                    <a:pt x="5683528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7" name="嘉.3-6"/>
            <p:cNvSpPr/>
            <p:nvPr/>
          </p:nvSpPr>
          <p:spPr>
            <a:xfrm>
              <a:off x="3441395" y="2972703"/>
              <a:ext cx="5802904" cy="3131953"/>
            </a:xfrm>
            <a:custGeom>
              <a:avLst/>
              <a:gdLst>
                <a:gd name="connsiteX0" fmla="*/ 0 w 5802904"/>
                <a:gd name="connsiteY0" fmla="*/ 3131953 h 3131953"/>
                <a:gd name="connsiteX1" fmla="*/ 979418 w 5802904"/>
                <a:gd name="connsiteY1" fmla="*/ 2257718 h 3131953"/>
                <a:gd name="connsiteX2" fmla="*/ 1603815 w 5802904"/>
                <a:gd name="connsiteY2" fmla="*/ 1779890 h 3131953"/>
                <a:gd name="connsiteX3" fmla="*/ 3827402 w 5802904"/>
                <a:gd name="connsiteY3" fmla="*/ 1286991 h 3131953"/>
                <a:gd name="connsiteX4" fmla="*/ 5284010 w 5802904"/>
                <a:gd name="connsiteY4" fmla="*/ 860041 h 3131953"/>
                <a:gd name="connsiteX5" fmla="*/ 5802905 w 5802904"/>
                <a:gd name="connsiteY5" fmla="*/ 0 h 313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2904" h="3131953">
                  <a:moveTo>
                    <a:pt x="0" y="3131953"/>
                  </a:moveTo>
                  <a:cubicBezTo>
                    <a:pt x="232853" y="2888175"/>
                    <a:pt x="542420" y="2614573"/>
                    <a:pt x="979418" y="2257718"/>
                  </a:cubicBezTo>
                  <a:cubicBezTo>
                    <a:pt x="1186594" y="2088899"/>
                    <a:pt x="1366098" y="1897114"/>
                    <a:pt x="1603815" y="1779890"/>
                  </a:cubicBezTo>
                  <a:cubicBezTo>
                    <a:pt x="2282040" y="1445284"/>
                    <a:pt x="3108030" y="1506846"/>
                    <a:pt x="3827402" y="1286991"/>
                  </a:cubicBezTo>
                  <a:cubicBezTo>
                    <a:pt x="4326442" y="1134441"/>
                    <a:pt x="4879786" y="1310436"/>
                    <a:pt x="5284010" y="860041"/>
                  </a:cubicBezTo>
                  <a:cubicBezTo>
                    <a:pt x="5512078" y="605976"/>
                    <a:pt x="5697404" y="316505"/>
                    <a:pt x="5802905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8" name="嘉.3-7"/>
            <p:cNvSpPr/>
            <p:nvPr/>
          </p:nvSpPr>
          <p:spPr>
            <a:xfrm>
              <a:off x="3301763" y="2946308"/>
              <a:ext cx="5922202" cy="3088173"/>
            </a:xfrm>
            <a:custGeom>
              <a:avLst/>
              <a:gdLst>
                <a:gd name="connsiteX0" fmla="*/ 0 w 5922202"/>
                <a:gd name="connsiteY0" fmla="*/ 3088173 h 3088173"/>
                <a:gd name="connsiteX1" fmla="*/ 1089625 w 5922202"/>
                <a:gd name="connsiteY1" fmla="*/ 2278371 h 3088173"/>
                <a:gd name="connsiteX2" fmla="*/ 1728296 w 5922202"/>
                <a:gd name="connsiteY2" fmla="*/ 1764021 h 3088173"/>
                <a:gd name="connsiteX3" fmla="*/ 3803319 w 5922202"/>
                <a:gd name="connsiteY3" fmla="*/ 1276864 h 3088173"/>
                <a:gd name="connsiteX4" fmla="*/ 5410803 w 5922202"/>
                <a:gd name="connsiteY4" fmla="*/ 867776 h 3088173"/>
                <a:gd name="connsiteX5" fmla="*/ 5922202 w 5922202"/>
                <a:gd name="connsiteY5" fmla="*/ 0 h 308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2202" h="3088173">
                  <a:moveTo>
                    <a:pt x="0" y="3088173"/>
                  </a:moveTo>
                  <a:cubicBezTo>
                    <a:pt x="288913" y="2881875"/>
                    <a:pt x="635083" y="2647028"/>
                    <a:pt x="1089625" y="2278371"/>
                  </a:cubicBezTo>
                  <a:cubicBezTo>
                    <a:pt x="1306768" y="2102615"/>
                    <a:pt x="1483561" y="1892569"/>
                    <a:pt x="1728296" y="1764021"/>
                  </a:cubicBezTo>
                  <a:cubicBezTo>
                    <a:pt x="2354527" y="1435236"/>
                    <a:pt x="3125414" y="1467214"/>
                    <a:pt x="3803319" y="1276864"/>
                  </a:cubicBezTo>
                  <a:cubicBezTo>
                    <a:pt x="4351082" y="1123037"/>
                    <a:pt x="4968063" y="1369128"/>
                    <a:pt x="5410803" y="867776"/>
                  </a:cubicBezTo>
                  <a:cubicBezTo>
                    <a:pt x="5637037" y="611638"/>
                    <a:pt x="5815026" y="317382"/>
                    <a:pt x="5922202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099" name="嘉.3-8"/>
            <p:cNvSpPr/>
            <p:nvPr/>
          </p:nvSpPr>
          <p:spPr>
            <a:xfrm>
              <a:off x="3162131" y="2919992"/>
              <a:ext cx="6041658" cy="3044313"/>
            </a:xfrm>
            <a:custGeom>
              <a:avLst/>
              <a:gdLst>
                <a:gd name="connsiteX0" fmla="*/ 0 w 6041658"/>
                <a:gd name="connsiteY0" fmla="*/ 3044314 h 3044313"/>
                <a:gd name="connsiteX1" fmla="*/ 1199831 w 6041658"/>
                <a:gd name="connsiteY1" fmla="*/ 2298945 h 3044313"/>
                <a:gd name="connsiteX2" fmla="*/ 1852856 w 6041658"/>
                <a:gd name="connsiteY2" fmla="*/ 1748152 h 3044313"/>
                <a:gd name="connsiteX3" fmla="*/ 3779317 w 6041658"/>
                <a:gd name="connsiteY3" fmla="*/ 1266816 h 3044313"/>
                <a:gd name="connsiteX4" fmla="*/ 5537676 w 6041658"/>
                <a:gd name="connsiteY4" fmla="*/ 875591 h 3044313"/>
                <a:gd name="connsiteX5" fmla="*/ 6041659 w 6041658"/>
                <a:gd name="connsiteY5" fmla="*/ 0 h 30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1658" h="3044313">
                  <a:moveTo>
                    <a:pt x="0" y="3044314"/>
                  </a:moveTo>
                  <a:cubicBezTo>
                    <a:pt x="344973" y="2875496"/>
                    <a:pt x="727746" y="2679405"/>
                    <a:pt x="1199831" y="2298945"/>
                  </a:cubicBezTo>
                  <a:cubicBezTo>
                    <a:pt x="1426943" y="2116251"/>
                    <a:pt x="1601343" y="1888502"/>
                    <a:pt x="1852856" y="1748152"/>
                  </a:cubicBezTo>
                  <a:cubicBezTo>
                    <a:pt x="2428051" y="1427182"/>
                    <a:pt x="3143596" y="1430052"/>
                    <a:pt x="3779317" y="1266816"/>
                  </a:cubicBezTo>
                  <a:cubicBezTo>
                    <a:pt x="4376282" y="1113548"/>
                    <a:pt x="5056978" y="1428298"/>
                    <a:pt x="5537676" y="875591"/>
                  </a:cubicBezTo>
                  <a:cubicBezTo>
                    <a:pt x="5762156" y="617459"/>
                    <a:pt x="5932649" y="318259"/>
                    <a:pt x="6041659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0" name="嘉.3-9"/>
            <p:cNvSpPr/>
            <p:nvPr/>
          </p:nvSpPr>
          <p:spPr>
            <a:xfrm>
              <a:off x="3022419" y="2893517"/>
              <a:ext cx="6160955" cy="3000534"/>
            </a:xfrm>
            <a:custGeom>
              <a:avLst/>
              <a:gdLst>
                <a:gd name="connsiteX0" fmla="*/ 0 w 6160955"/>
                <a:gd name="connsiteY0" fmla="*/ 3000535 h 3000534"/>
                <a:gd name="connsiteX1" fmla="*/ 1309958 w 6160955"/>
                <a:gd name="connsiteY1" fmla="*/ 2319599 h 3000534"/>
                <a:gd name="connsiteX2" fmla="*/ 1977257 w 6160955"/>
                <a:gd name="connsiteY2" fmla="*/ 1732363 h 3000534"/>
                <a:gd name="connsiteX3" fmla="*/ 3755154 w 6160955"/>
                <a:gd name="connsiteY3" fmla="*/ 1256768 h 3000534"/>
                <a:gd name="connsiteX4" fmla="*/ 5664389 w 6160955"/>
                <a:gd name="connsiteY4" fmla="*/ 883326 h 3000534"/>
                <a:gd name="connsiteX5" fmla="*/ 6160956 w 6160955"/>
                <a:gd name="connsiteY5" fmla="*/ 0 h 300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0955" h="3000534">
                  <a:moveTo>
                    <a:pt x="0" y="3000535"/>
                  </a:moveTo>
                  <a:cubicBezTo>
                    <a:pt x="401113" y="2869196"/>
                    <a:pt x="820328" y="2711860"/>
                    <a:pt x="1309958" y="2319599"/>
                  </a:cubicBezTo>
                  <a:cubicBezTo>
                    <a:pt x="1547117" y="2129888"/>
                    <a:pt x="1719364" y="1885312"/>
                    <a:pt x="1977257" y="1732363"/>
                  </a:cubicBezTo>
                  <a:cubicBezTo>
                    <a:pt x="2502373" y="1420882"/>
                    <a:pt x="3162017" y="1394806"/>
                    <a:pt x="3755154" y="1256768"/>
                  </a:cubicBezTo>
                  <a:cubicBezTo>
                    <a:pt x="4401879" y="1106291"/>
                    <a:pt x="5146132" y="1487867"/>
                    <a:pt x="5664389" y="883326"/>
                  </a:cubicBezTo>
                  <a:cubicBezTo>
                    <a:pt x="5887354" y="623281"/>
                    <a:pt x="6050192" y="319136"/>
                    <a:pt x="6160956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1" name="嘉.3-10"/>
            <p:cNvSpPr/>
            <p:nvPr/>
          </p:nvSpPr>
          <p:spPr>
            <a:xfrm>
              <a:off x="2882787" y="2867122"/>
              <a:ext cx="6280413" cy="2956754"/>
            </a:xfrm>
            <a:custGeom>
              <a:avLst/>
              <a:gdLst>
                <a:gd name="connsiteX0" fmla="*/ 0 w 6280413"/>
                <a:gd name="connsiteY0" fmla="*/ 2956755 h 2956754"/>
                <a:gd name="connsiteX1" fmla="*/ 1420164 w 6280413"/>
                <a:gd name="connsiteY1" fmla="*/ 2340253 h 2956754"/>
                <a:gd name="connsiteX2" fmla="*/ 2101818 w 6280413"/>
                <a:gd name="connsiteY2" fmla="*/ 1716573 h 2956754"/>
                <a:gd name="connsiteX3" fmla="*/ 3731151 w 6280413"/>
                <a:gd name="connsiteY3" fmla="*/ 1246721 h 2956754"/>
                <a:gd name="connsiteX4" fmla="*/ 5791262 w 6280413"/>
                <a:gd name="connsiteY4" fmla="*/ 891141 h 2956754"/>
                <a:gd name="connsiteX5" fmla="*/ 6280413 w 6280413"/>
                <a:gd name="connsiteY5" fmla="*/ 0 h 29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80413" h="2956754">
                  <a:moveTo>
                    <a:pt x="0" y="2956755"/>
                  </a:moveTo>
                  <a:cubicBezTo>
                    <a:pt x="457174" y="2862896"/>
                    <a:pt x="912991" y="2744396"/>
                    <a:pt x="1420164" y="2340253"/>
                  </a:cubicBezTo>
                  <a:cubicBezTo>
                    <a:pt x="1667292" y="2143603"/>
                    <a:pt x="1838024" y="1882999"/>
                    <a:pt x="2101818" y="1716573"/>
                  </a:cubicBezTo>
                  <a:cubicBezTo>
                    <a:pt x="2577811" y="1416177"/>
                    <a:pt x="3180677" y="1361153"/>
                    <a:pt x="3731151" y="1246721"/>
                  </a:cubicBezTo>
                  <a:cubicBezTo>
                    <a:pt x="4428115" y="1101905"/>
                    <a:pt x="5235924" y="1547755"/>
                    <a:pt x="5791262" y="891141"/>
                  </a:cubicBezTo>
                  <a:cubicBezTo>
                    <a:pt x="6012792" y="629261"/>
                    <a:pt x="6167815" y="320093"/>
                    <a:pt x="6280413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2" name="嘉.3-11"/>
            <p:cNvSpPr/>
            <p:nvPr/>
          </p:nvSpPr>
          <p:spPr>
            <a:xfrm>
              <a:off x="2743155" y="2840727"/>
              <a:ext cx="6399869" cy="2912895"/>
            </a:xfrm>
            <a:custGeom>
              <a:avLst/>
              <a:gdLst>
                <a:gd name="connsiteX0" fmla="*/ 0 w 6399869"/>
                <a:gd name="connsiteY0" fmla="*/ 2912896 h 2912895"/>
                <a:gd name="connsiteX1" fmla="*/ 1530371 w 6399869"/>
                <a:gd name="connsiteY1" fmla="*/ 2360747 h 2912895"/>
                <a:gd name="connsiteX2" fmla="*/ 2226378 w 6399869"/>
                <a:gd name="connsiteY2" fmla="*/ 1700624 h 2912895"/>
                <a:gd name="connsiteX3" fmla="*/ 3707148 w 6399869"/>
                <a:gd name="connsiteY3" fmla="*/ 1236593 h 2912895"/>
                <a:gd name="connsiteX4" fmla="*/ 5918135 w 6399869"/>
                <a:gd name="connsiteY4" fmla="*/ 898877 h 2912895"/>
                <a:gd name="connsiteX5" fmla="*/ 6399870 w 6399869"/>
                <a:gd name="connsiteY5" fmla="*/ 0 h 291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869" h="2912895">
                  <a:moveTo>
                    <a:pt x="0" y="2912896"/>
                  </a:moveTo>
                  <a:cubicBezTo>
                    <a:pt x="513234" y="2856517"/>
                    <a:pt x="1005574" y="2776772"/>
                    <a:pt x="1530371" y="2360747"/>
                  </a:cubicBezTo>
                  <a:cubicBezTo>
                    <a:pt x="1787546" y="2157160"/>
                    <a:pt x="1957560" y="1881564"/>
                    <a:pt x="2226378" y="1700624"/>
                  </a:cubicBezTo>
                  <a:cubicBezTo>
                    <a:pt x="2654286" y="1412429"/>
                    <a:pt x="3199417" y="1328618"/>
                    <a:pt x="3707148" y="1236593"/>
                  </a:cubicBezTo>
                  <a:cubicBezTo>
                    <a:pt x="4454830" y="1101028"/>
                    <a:pt x="5326115" y="1607882"/>
                    <a:pt x="5918135" y="898877"/>
                  </a:cubicBezTo>
                  <a:cubicBezTo>
                    <a:pt x="6138309" y="635242"/>
                    <a:pt x="6285437" y="320891"/>
                    <a:pt x="6399870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3" name="嘉.3-12"/>
            <p:cNvSpPr/>
            <p:nvPr/>
          </p:nvSpPr>
          <p:spPr>
            <a:xfrm>
              <a:off x="2603522" y="2814252"/>
              <a:ext cx="6519246" cy="2869195"/>
            </a:xfrm>
            <a:custGeom>
              <a:avLst/>
              <a:gdLst>
                <a:gd name="connsiteX0" fmla="*/ 0 w 6519246"/>
                <a:gd name="connsiteY0" fmla="*/ 2869196 h 2869195"/>
                <a:gd name="connsiteX1" fmla="*/ 1640577 w 6519246"/>
                <a:gd name="connsiteY1" fmla="*/ 2381480 h 2869195"/>
                <a:gd name="connsiteX2" fmla="*/ 2350859 w 6519246"/>
                <a:gd name="connsiteY2" fmla="*/ 1684835 h 2869195"/>
                <a:gd name="connsiteX3" fmla="*/ 3683065 w 6519246"/>
                <a:gd name="connsiteY3" fmla="*/ 1226545 h 2869195"/>
                <a:gd name="connsiteX4" fmla="*/ 6044929 w 6519246"/>
                <a:gd name="connsiteY4" fmla="*/ 906691 h 2869195"/>
                <a:gd name="connsiteX5" fmla="*/ 6519247 w 6519246"/>
                <a:gd name="connsiteY5" fmla="*/ 0 h 286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19246" h="2869195">
                  <a:moveTo>
                    <a:pt x="0" y="2869196"/>
                  </a:moveTo>
                  <a:cubicBezTo>
                    <a:pt x="569374" y="2850297"/>
                    <a:pt x="1098237" y="2809308"/>
                    <a:pt x="1640577" y="2381480"/>
                  </a:cubicBezTo>
                  <a:cubicBezTo>
                    <a:pt x="1907720" y="2170876"/>
                    <a:pt x="2078134" y="1881724"/>
                    <a:pt x="2350859" y="1684835"/>
                  </a:cubicBezTo>
                  <a:cubicBezTo>
                    <a:pt x="2731797" y="1409798"/>
                    <a:pt x="3217678" y="1297358"/>
                    <a:pt x="3683065" y="1226545"/>
                  </a:cubicBezTo>
                  <a:cubicBezTo>
                    <a:pt x="4481863" y="1104935"/>
                    <a:pt x="5416704" y="1668488"/>
                    <a:pt x="6044929" y="906691"/>
                  </a:cubicBezTo>
                  <a:cubicBezTo>
                    <a:pt x="6263747" y="641303"/>
                    <a:pt x="6403060" y="321847"/>
                    <a:pt x="6519247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4" name="嘉.3-13"/>
            <p:cNvSpPr/>
            <p:nvPr/>
          </p:nvSpPr>
          <p:spPr>
            <a:xfrm>
              <a:off x="2463811" y="2788016"/>
              <a:ext cx="6638703" cy="2830883"/>
            </a:xfrm>
            <a:custGeom>
              <a:avLst/>
              <a:gdLst>
                <a:gd name="connsiteX0" fmla="*/ 0 w 6638703"/>
                <a:gd name="connsiteY0" fmla="*/ 2825257 h 2830883"/>
                <a:gd name="connsiteX1" fmla="*/ 1750784 w 6638703"/>
                <a:gd name="connsiteY1" fmla="*/ 2401975 h 2830883"/>
                <a:gd name="connsiteX2" fmla="*/ 2475419 w 6638703"/>
                <a:gd name="connsiteY2" fmla="*/ 1668887 h 2830883"/>
                <a:gd name="connsiteX3" fmla="*/ 3659062 w 6638703"/>
                <a:gd name="connsiteY3" fmla="*/ 1216418 h 2830883"/>
                <a:gd name="connsiteX4" fmla="*/ 6171801 w 6638703"/>
                <a:gd name="connsiteY4" fmla="*/ 914427 h 2830883"/>
                <a:gd name="connsiteX5" fmla="*/ 6638704 w 6638703"/>
                <a:gd name="connsiteY5" fmla="*/ 0 h 2830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03" h="2830883">
                  <a:moveTo>
                    <a:pt x="0" y="2825257"/>
                  </a:moveTo>
                  <a:cubicBezTo>
                    <a:pt x="625434" y="2843837"/>
                    <a:pt x="1190900" y="2841605"/>
                    <a:pt x="1750784" y="2401975"/>
                  </a:cubicBezTo>
                  <a:cubicBezTo>
                    <a:pt x="2027895" y="2184433"/>
                    <a:pt x="2200302" y="1883318"/>
                    <a:pt x="2475419" y="1668887"/>
                  </a:cubicBezTo>
                  <a:cubicBezTo>
                    <a:pt x="2810584" y="1407645"/>
                    <a:pt x="3235541" y="1266896"/>
                    <a:pt x="3659062" y="1216418"/>
                  </a:cubicBezTo>
                  <a:cubicBezTo>
                    <a:pt x="4509295" y="1114983"/>
                    <a:pt x="5507772" y="1729332"/>
                    <a:pt x="6171801" y="914427"/>
                  </a:cubicBezTo>
                  <a:cubicBezTo>
                    <a:pt x="6389424" y="647363"/>
                    <a:pt x="6520682" y="322725"/>
                    <a:pt x="6638704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05" name="嘉.3-14"/>
            <p:cNvSpPr/>
            <p:nvPr/>
          </p:nvSpPr>
          <p:spPr>
            <a:xfrm>
              <a:off x="2324179" y="2761541"/>
              <a:ext cx="6758000" cy="2814046"/>
            </a:xfrm>
            <a:custGeom>
              <a:avLst/>
              <a:gdLst>
                <a:gd name="connsiteX0" fmla="*/ 0 w 6758000"/>
                <a:gd name="connsiteY0" fmla="*/ 2781477 h 2814046"/>
                <a:gd name="connsiteX1" fmla="*/ 1860990 w 6758000"/>
                <a:gd name="connsiteY1" fmla="*/ 2422628 h 2814046"/>
                <a:gd name="connsiteX2" fmla="*/ 2599900 w 6758000"/>
                <a:gd name="connsiteY2" fmla="*/ 1653097 h 2814046"/>
                <a:gd name="connsiteX3" fmla="*/ 3634980 w 6758000"/>
                <a:gd name="connsiteY3" fmla="*/ 1206370 h 2814046"/>
                <a:gd name="connsiteX4" fmla="*/ 6298515 w 6758000"/>
                <a:gd name="connsiteY4" fmla="*/ 922242 h 2814046"/>
                <a:gd name="connsiteX5" fmla="*/ 6758001 w 6758000"/>
                <a:gd name="connsiteY5" fmla="*/ 0 h 281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58000" h="2814046">
                  <a:moveTo>
                    <a:pt x="0" y="2781477"/>
                  </a:moveTo>
                  <a:cubicBezTo>
                    <a:pt x="681494" y="2837538"/>
                    <a:pt x="1283483" y="2874140"/>
                    <a:pt x="1860990" y="2422628"/>
                  </a:cubicBezTo>
                  <a:cubicBezTo>
                    <a:pt x="2148149" y="2198149"/>
                    <a:pt x="2324623" y="1887146"/>
                    <a:pt x="2599900" y="1653097"/>
                  </a:cubicBezTo>
                  <a:cubicBezTo>
                    <a:pt x="2890567" y="1405970"/>
                    <a:pt x="3252367" y="1237391"/>
                    <a:pt x="3634980" y="1206370"/>
                  </a:cubicBezTo>
                  <a:cubicBezTo>
                    <a:pt x="4536647" y="1133245"/>
                    <a:pt x="5599238" y="1790576"/>
                    <a:pt x="6298515" y="922242"/>
                  </a:cubicBezTo>
                  <a:cubicBezTo>
                    <a:pt x="6514941" y="653504"/>
                    <a:pt x="6638226" y="323602"/>
                    <a:pt x="6758001" y="0"/>
                  </a:cubicBezTo>
                </a:path>
              </a:pathLst>
            </a:custGeom>
            <a:noFill/>
            <a:ln w="12700" cap="flat">
              <a:gradFill>
                <a:gsLst>
                  <a:gs pos="0">
                    <a:schemeClr val="accent1">
                      <a:alpha val="21000"/>
                    </a:schemeClr>
                  </a:gs>
                  <a:gs pos="64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pic>
        <p:nvPicPr>
          <p:cNvPr id="17" name="嘉.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1287" y="1092125"/>
            <a:ext cx="6889202" cy="2852431"/>
          </a:xfrm>
          <a:prstGeom prst="rect">
            <a:avLst/>
          </a:prstGeom>
        </p:spPr>
      </p:pic>
      <p:sp>
        <p:nvSpPr>
          <p:cNvPr id="18" name="嘉.5"/>
          <p:cNvSpPr/>
          <p:nvPr/>
        </p:nvSpPr>
        <p:spPr>
          <a:xfrm>
            <a:off x="0" y="1092125"/>
            <a:ext cx="12220489" cy="2852431"/>
          </a:xfrm>
          <a:prstGeom prst="roundRect">
            <a:avLst>
              <a:gd name="adj" fmla="val 0"/>
            </a:avLst>
          </a:prstGeom>
          <a:gradFill flip="none" rotWithShape="1">
            <a:gsLst>
              <a:gs pos="43000">
                <a:srgbClr val="2552D3"/>
              </a:gs>
              <a:gs pos="100000">
                <a:srgbClr val="2552D3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pic>
        <p:nvPicPr>
          <p:cNvPr id="2087" name="嘉.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3735" y="3544231"/>
            <a:ext cx="3124950" cy="1752040"/>
          </a:xfrm>
          <a:custGeom>
            <a:avLst/>
            <a:gdLst>
              <a:gd name="connsiteX0" fmla="*/ 61094 w 3358055"/>
              <a:gd name="connsiteY0" fmla="*/ 0 h 1752040"/>
              <a:gd name="connsiteX1" fmla="*/ 3296961 w 3358055"/>
              <a:gd name="connsiteY1" fmla="*/ 0 h 1752040"/>
              <a:gd name="connsiteX2" fmla="*/ 3358055 w 3358055"/>
              <a:gd name="connsiteY2" fmla="*/ 61094 h 1752040"/>
              <a:gd name="connsiteX3" fmla="*/ 3358055 w 3358055"/>
              <a:gd name="connsiteY3" fmla="*/ 1690946 h 1752040"/>
              <a:gd name="connsiteX4" fmla="*/ 3296961 w 3358055"/>
              <a:gd name="connsiteY4" fmla="*/ 1752040 h 1752040"/>
              <a:gd name="connsiteX5" fmla="*/ 61094 w 3358055"/>
              <a:gd name="connsiteY5" fmla="*/ 1752040 h 1752040"/>
              <a:gd name="connsiteX6" fmla="*/ 0 w 3358055"/>
              <a:gd name="connsiteY6" fmla="*/ 1690946 h 1752040"/>
              <a:gd name="connsiteX7" fmla="*/ 0 w 3358055"/>
              <a:gd name="connsiteY7" fmla="*/ 61094 h 1752040"/>
              <a:gd name="connsiteX8" fmla="*/ 61094 w 3358055"/>
              <a:gd name="connsiteY8" fmla="*/ 0 h 175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055" h="1752040">
                <a:moveTo>
                  <a:pt x="61094" y="0"/>
                </a:moveTo>
                <a:lnTo>
                  <a:pt x="3296961" y="0"/>
                </a:lnTo>
                <a:cubicBezTo>
                  <a:pt x="3330702" y="0"/>
                  <a:pt x="3358055" y="27353"/>
                  <a:pt x="3358055" y="61094"/>
                </a:cubicBezTo>
                <a:lnTo>
                  <a:pt x="3358055" y="1690946"/>
                </a:lnTo>
                <a:cubicBezTo>
                  <a:pt x="3358055" y="1724687"/>
                  <a:pt x="3330702" y="1752040"/>
                  <a:pt x="3296961" y="1752040"/>
                </a:cubicBezTo>
                <a:lnTo>
                  <a:pt x="61094" y="1752040"/>
                </a:lnTo>
                <a:cubicBezTo>
                  <a:pt x="27353" y="1752040"/>
                  <a:pt x="0" y="1724687"/>
                  <a:pt x="0" y="1690946"/>
                </a:cubicBezTo>
                <a:lnTo>
                  <a:pt x="0" y="61094"/>
                </a:lnTo>
                <a:cubicBezTo>
                  <a:pt x="0" y="27353"/>
                  <a:pt x="27353" y="0"/>
                  <a:pt x="61094" y="0"/>
                </a:cubicBezTo>
                <a:close/>
              </a:path>
            </a:pathLst>
          </a:custGeom>
          <a:ln w="15875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</a:ln>
          <a:effectLst>
            <a:outerShdw blurRad="152400" dist="228600" dir="5400000" sx="96000" sy="96000" algn="t" rotWithShape="0">
              <a:schemeClr val="accent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嘉.7"/>
          <p:cNvSpPr txBox="1"/>
          <p:nvPr/>
        </p:nvSpPr>
        <p:spPr>
          <a:xfrm>
            <a:off x="831683" y="5527743"/>
            <a:ext cx="2516058" cy="650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请在此处输入你想输入的文字内容</a:t>
            </a:r>
          </a:p>
        </p:txBody>
      </p:sp>
      <p:sp>
        <p:nvSpPr>
          <p:cNvPr id="2056" name="嘉.8"/>
          <p:cNvSpPr txBox="1"/>
          <p:nvPr/>
        </p:nvSpPr>
        <p:spPr>
          <a:xfrm>
            <a:off x="4470113" y="5527743"/>
            <a:ext cx="2551845" cy="650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请在此处输入你想输入的文字内容</a:t>
            </a:r>
          </a:p>
        </p:txBody>
      </p:sp>
      <p:sp>
        <p:nvSpPr>
          <p:cNvPr id="2067" name="嘉.9"/>
          <p:cNvSpPr txBox="1"/>
          <p:nvPr/>
        </p:nvSpPr>
        <p:spPr>
          <a:xfrm>
            <a:off x="8139412" y="5527743"/>
            <a:ext cx="2551845" cy="650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请在此处输入你想输入的文字内容</a:t>
            </a:r>
          </a:p>
        </p:txBody>
      </p:sp>
      <p:pic>
        <p:nvPicPr>
          <p:cNvPr id="2085" name="嘉.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285" y="3544231"/>
            <a:ext cx="3109012" cy="1752040"/>
          </a:xfrm>
          <a:custGeom>
            <a:avLst/>
            <a:gdLst>
              <a:gd name="connsiteX0" fmla="*/ 61094 w 3358056"/>
              <a:gd name="connsiteY0" fmla="*/ 0 h 1752040"/>
              <a:gd name="connsiteX1" fmla="*/ 3296962 w 3358056"/>
              <a:gd name="connsiteY1" fmla="*/ 0 h 1752040"/>
              <a:gd name="connsiteX2" fmla="*/ 3358056 w 3358056"/>
              <a:gd name="connsiteY2" fmla="*/ 61094 h 1752040"/>
              <a:gd name="connsiteX3" fmla="*/ 3358056 w 3358056"/>
              <a:gd name="connsiteY3" fmla="*/ 1690947 h 1752040"/>
              <a:gd name="connsiteX4" fmla="*/ 3296962 w 3358056"/>
              <a:gd name="connsiteY4" fmla="*/ 1752040 h 1752040"/>
              <a:gd name="connsiteX5" fmla="*/ 61094 w 3358056"/>
              <a:gd name="connsiteY5" fmla="*/ 1752040 h 1752040"/>
              <a:gd name="connsiteX6" fmla="*/ 0 w 3358056"/>
              <a:gd name="connsiteY6" fmla="*/ 1690947 h 1752040"/>
              <a:gd name="connsiteX7" fmla="*/ 0 w 3358056"/>
              <a:gd name="connsiteY7" fmla="*/ 61094 h 1752040"/>
              <a:gd name="connsiteX8" fmla="*/ 61094 w 3358056"/>
              <a:gd name="connsiteY8" fmla="*/ 0 h 175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056" h="1752040">
                <a:moveTo>
                  <a:pt x="61094" y="0"/>
                </a:moveTo>
                <a:lnTo>
                  <a:pt x="3296962" y="0"/>
                </a:lnTo>
                <a:cubicBezTo>
                  <a:pt x="3330703" y="0"/>
                  <a:pt x="3358056" y="27353"/>
                  <a:pt x="3358056" y="61094"/>
                </a:cubicBezTo>
                <a:lnTo>
                  <a:pt x="3358056" y="1690947"/>
                </a:lnTo>
                <a:cubicBezTo>
                  <a:pt x="3358056" y="1724687"/>
                  <a:pt x="3330703" y="1752040"/>
                  <a:pt x="3296962" y="1752040"/>
                </a:cubicBezTo>
                <a:lnTo>
                  <a:pt x="61094" y="1752040"/>
                </a:lnTo>
                <a:cubicBezTo>
                  <a:pt x="27353" y="1752040"/>
                  <a:pt x="0" y="1724687"/>
                  <a:pt x="0" y="1690947"/>
                </a:cubicBezTo>
                <a:lnTo>
                  <a:pt x="0" y="61094"/>
                </a:lnTo>
                <a:cubicBezTo>
                  <a:pt x="0" y="27353"/>
                  <a:pt x="27353" y="0"/>
                  <a:pt x="61094" y="0"/>
                </a:cubicBezTo>
                <a:close/>
              </a:path>
            </a:pathLst>
          </a:custGeom>
          <a:ln w="15875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</a:ln>
          <a:effectLst>
            <a:outerShdw blurRad="152400" dist="228600" dir="5400000" sx="96000" sy="96000" algn="t" rotWithShape="0">
              <a:schemeClr val="accent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嘉.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496" y="3544232"/>
            <a:ext cx="3109013" cy="1752041"/>
          </a:xfrm>
          <a:custGeom>
            <a:avLst/>
            <a:gdLst>
              <a:gd name="connsiteX0" fmla="*/ 61094 w 3358055"/>
              <a:gd name="connsiteY0" fmla="*/ 0 h 1752041"/>
              <a:gd name="connsiteX1" fmla="*/ 3296961 w 3358055"/>
              <a:gd name="connsiteY1" fmla="*/ 0 h 1752041"/>
              <a:gd name="connsiteX2" fmla="*/ 3358055 w 3358055"/>
              <a:gd name="connsiteY2" fmla="*/ 61094 h 1752041"/>
              <a:gd name="connsiteX3" fmla="*/ 3358055 w 3358055"/>
              <a:gd name="connsiteY3" fmla="*/ 1690946 h 1752041"/>
              <a:gd name="connsiteX4" fmla="*/ 3296961 w 3358055"/>
              <a:gd name="connsiteY4" fmla="*/ 1752041 h 1752041"/>
              <a:gd name="connsiteX5" fmla="*/ 61094 w 3358055"/>
              <a:gd name="connsiteY5" fmla="*/ 1752041 h 1752041"/>
              <a:gd name="connsiteX6" fmla="*/ 0 w 3358055"/>
              <a:gd name="connsiteY6" fmla="*/ 1690946 h 1752041"/>
              <a:gd name="connsiteX7" fmla="*/ 0 w 3358055"/>
              <a:gd name="connsiteY7" fmla="*/ 61094 h 1752041"/>
              <a:gd name="connsiteX8" fmla="*/ 61094 w 3358055"/>
              <a:gd name="connsiteY8" fmla="*/ 0 h 175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055" h="1752041">
                <a:moveTo>
                  <a:pt x="61094" y="0"/>
                </a:moveTo>
                <a:lnTo>
                  <a:pt x="3296961" y="0"/>
                </a:lnTo>
                <a:cubicBezTo>
                  <a:pt x="3330702" y="0"/>
                  <a:pt x="3358055" y="27353"/>
                  <a:pt x="3358055" y="61094"/>
                </a:cubicBezTo>
                <a:lnTo>
                  <a:pt x="3358055" y="1690946"/>
                </a:lnTo>
                <a:cubicBezTo>
                  <a:pt x="3358055" y="1724688"/>
                  <a:pt x="3330702" y="1752041"/>
                  <a:pt x="3296961" y="1752041"/>
                </a:cubicBezTo>
                <a:lnTo>
                  <a:pt x="61094" y="1752041"/>
                </a:lnTo>
                <a:cubicBezTo>
                  <a:pt x="27353" y="1752041"/>
                  <a:pt x="0" y="1724688"/>
                  <a:pt x="0" y="1690946"/>
                </a:cubicBezTo>
                <a:lnTo>
                  <a:pt x="0" y="61094"/>
                </a:lnTo>
                <a:cubicBezTo>
                  <a:pt x="0" y="27353"/>
                  <a:pt x="27353" y="0"/>
                  <a:pt x="61094" y="0"/>
                </a:cubicBezTo>
                <a:close/>
              </a:path>
            </a:pathLst>
          </a:custGeom>
          <a:ln w="15875"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</a:ln>
          <a:effectLst>
            <a:outerShdw blurRad="152400" dist="228600" dir="5400000" sx="96000" sy="96000" algn="t" rotWithShape="0">
              <a:schemeClr val="accent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嘉.12"/>
          <p:cNvSpPr/>
          <p:nvPr/>
        </p:nvSpPr>
        <p:spPr>
          <a:xfrm>
            <a:off x="818516" y="2576119"/>
            <a:ext cx="575361" cy="57922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14" name="嘉.13"/>
          <p:cNvSpPr txBox="1"/>
          <p:nvPr/>
        </p:nvSpPr>
        <p:spPr>
          <a:xfrm>
            <a:off x="1399559" y="2665676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2000" b="0">
                <a:gradFill>
                  <a:gsLst>
                    <a:gs pos="75000">
                      <a:schemeClr val="accent1">
                        <a:lumMod val="84000"/>
                      </a:schemeClr>
                    </a:gs>
                    <a:gs pos="14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砺志</a:t>
            </a:r>
          </a:p>
        </p:txBody>
      </p:sp>
      <p:sp>
        <p:nvSpPr>
          <p:cNvPr id="16" name="嘉.14"/>
          <p:cNvSpPr/>
          <p:nvPr/>
        </p:nvSpPr>
        <p:spPr>
          <a:xfrm>
            <a:off x="2532947" y="2578051"/>
            <a:ext cx="575361" cy="5753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嘉.15"/>
          <p:cNvSpPr txBox="1"/>
          <p:nvPr/>
        </p:nvSpPr>
        <p:spPr>
          <a:xfrm>
            <a:off x="3113990" y="2665676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笃学</a:t>
            </a:r>
          </a:p>
        </p:txBody>
      </p:sp>
      <p:sp>
        <p:nvSpPr>
          <p:cNvPr id="39" name="嘉.16"/>
          <p:cNvSpPr/>
          <p:nvPr/>
        </p:nvSpPr>
        <p:spPr>
          <a:xfrm>
            <a:off x="4247378" y="2578051"/>
            <a:ext cx="575361" cy="5753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45" name="嘉.17"/>
          <p:cNvSpPr txBox="1"/>
          <p:nvPr/>
        </p:nvSpPr>
        <p:spPr>
          <a:xfrm>
            <a:off x="4866649" y="2665676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诚信</a:t>
            </a:r>
          </a:p>
        </p:txBody>
      </p:sp>
      <p:sp>
        <p:nvSpPr>
          <p:cNvPr id="48" name="嘉.18"/>
          <p:cNvSpPr txBox="1"/>
          <p:nvPr/>
        </p:nvSpPr>
        <p:spPr>
          <a:xfrm>
            <a:off x="6581080" y="2665676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buClr>
                <a:srgbClr val="C80F19"/>
              </a:buClr>
              <a:buSzPct val="90000"/>
              <a:defRPr sz="16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80F19"/>
              </a:buClr>
              <a:buSzPct val="9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创新</a:t>
            </a:r>
          </a:p>
        </p:txBody>
      </p:sp>
      <p:sp>
        <p:nvSpPr>
          <p:cNvPr id="47" name="嘉.19"/>
          <p:cNvSpPr/>
          <p:nvPr/>
        </p:nvSpPr>
        <p:spPr>
          <a:xfrm>
            <a:off x="6000037" y="2578051"/>
            <a:ext cx="575361" cy="57536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5" name="嘉.20"/>
          <p:cNvSpPr txBox="1"/>
          <p:nvPr/>
        </p:nvSpPr>
        <p:spPr>
          <a:xfrm>
            <a:off x="766763" y="1458973"/>
            <a:ext cx="1084784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请在此处输入你想输入的文字内容</a:t>
            </a:r>
          </a:p>
        </p:txBody>
      </p:sp>
      <p:sp>
        <p:nvSpPr>
          <p:cNvPr id="6" name="嘉.21"/>
          <p:cNvSpPr txBox="1"/>
          <p:nvPr/>
        </p:nvSpPr>
        <p:spPr>
          <a:xfrm>
            <a:off x="781157" y="2074856"/>
            <a:ext cx="8686919" cy="3452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rPr>
              <a:t>请在此处输入你想输入的文字内容，请在此处输入你想输入的文字内容，请在此处输入你想</a:t>
            </a:r>
          </a:p>
        </p:txBody>
      </p:sp>
      <p:sp>
        <p:nvSpPr>
          <p:cNvPr id="13" name="嘉.22"/>
          <p:cNvSpPr txBox="1"/>
          <p:nvPr/>
        </p:nvSpPr>
        <p:spPr>
          <a:xfrm>
            <a:off x="422478" y="228874"/>
            <a:ext cx="3101306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082964"/>
                    </a:gs>
                    <a:gs pos="0">
                      <a:srgbClr val="1154C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分析概括</a:t>
            </a:r>
          </a:p>
        </p:txBody>
      </p:sp>
      <p:sp>
        <p:nvSpPr>
          <p:cNvPr id="15" name="嘉.23"/>
          <p:cNvSpPr/>
          <p:nvPr/>
        </p:nvSpPr>
        <p:spPr>
          <a:xfrm>
            <a:off x="387930" y="262837"/>
            <a:ext cx="524542" cy="524542"/>
          </a:xfrm>
          <a:prstGeom prst="ellipse">
            <a:avLst/>
          </a:prstGeom>
          <a:gradFill>
            <a:gsLst>
              <a:gs pos="60800">
                <a:srgbClr val="0C54DB">
                  <a:alpha val="34000"/>
                </a:srgbClr>
              </a:gs>
              <a:gs pos="100000">
                <a:srgbClr val="1361ED">
                  <a:alpha val="0"/>
                </a:srgbClr>
              </a:gs>
              <a:gs pos="0">
                <a:srgbClr val="0040C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grpSp>
        <p:nvGrpSpPr>
          <p:cNvPr id="19" name="嘉.24"/>
          <p:cNvGrpSpPr/>
          <p:nvPr/>
        </p:nvGrpSpPr>
        <p:grpSpPr>
          <a:xfrm>
            <a:off x="9557562" y="353850"/>
            <a:ext cx="2409116" cy="383356"/>
            <a:chOff x="4241126" y="1114188"/>
            <a:chExt cx="3708367" cy="590102"/>
          </a:xfrm>
        </p:grpSpPr>
        <p:pic>
          <p:nvPicPr>
            <p:cNvPr id="21" name="嘉.24-1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1126" y="1114188"/>
              <a:ext cx="594748" cy="590102"/>
            </a:xfrm>
            <a:prstGeom prst="rect">
              <a:avLst/>
            </a:prstGeom>
          </p:spPr>
        </p:pic>
        <p:pic>
          <p:nvPicPr>
            <p:cNvPr id="22" name="嘉.24-2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37090" y="1171932"/>
              <a:ext cx="3112403" cy="510478"/>
            </a:xfrm>
            <a:prstGeom prst="rect">
              <a:avLst/>
            </a:prstGeom>
          </p:spPr>
        </p:pic>
      </p:grpSp>
      <p:sp>
        <p:nvSpPr>
          <p:cNvPr id="23" name="嘉.25"/>
          <p:cNvSpPr txBox="1"/>
          <p:nvPr/>
        </p:nvSpPr>
        <p:spPr>
          <a:xfrm>
            <a:off x="818515" y="2604135"/>
            <a:ext cx="694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2552D3"/>
                    </a:gs>
                    <a:gs pos="100000">
                      <a:srgbClr val="0E2052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01</a:t>
            </a:r>
            <a:endParaRPr lang="zh-CN" altLang="en-US" sz="2800" dirty="0">
              <a:gradFill>
                <a:gsLst>
                  <a:gs pos="0">
                    <a:srgbClr val="2552D3"/>
                  </a:gs>
                  <a:gs pos="100000">
                    <a:srgbClr val="0E2052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24" name="嘉.26"/>
          <p:cNvSpPr txBox="1"/>
          <p:nvPr/>
        </p:nvSpPr>
        <p:spPr>
          <a:xfrm>
            <a:off x="2497512" y="2604121"/>
            <a:ext cx="66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2552D3"/>
                    </a:gs>
                    <a:gs pos="100000">
                      <a:srgbClr val="0E2052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02</a:t>
            </a:r>
            <a:endParaRPr lang="zh-CN" altLang="en-US" sz="2800" dirty="0">
              <a:gradFill>
                <a:gsLst>
                  <a:gs pos="0">
                    <a:srgbClr val="2552D3"/>
                  </a:gs>
                  <a:gs pos="100000">
                    <a:srgbClr val="0E2052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25" name="嘉.27"/>
          <p:cNvSpPr txBox="1"/>
          <p:nvPr/>
        </p:nvSpPr>
        <p:spPr>
          <a:xfrm>
            <a:off x="4222140" y="2604121"/>
            <a:ext cx="66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2552D3"/>
                    </a:gs>
                    <a:gs pos="100000">
                      <a:srgbClr val="0E2052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03</a:t>
            </a:r>
            <a:endParaRPr lang="zh-CN" altLang="en-US" sz="2800" dirty="0">
              <a:gradFill>
                <a:gsLst>
                  <a:gs pos="0">
                    <a:srgbClr val="2552D3"/>
                  </a:gs>
                  <a:gs pos="100000">
                    <a:srgbClr val="0E2052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sp>
        <p:nvSpPr>
          <p:cNvPr id="26" name="嘉.28"/>
          <p:cNvSpPr txBox="1"/>
          <p:nvPr/>
        </p:nvSpPr>
        <p:spPr>
          <a:xfrm>
            <a:off x="5981492" y="2604121"/>
            <a:ext cx="66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2552D3"/>
                    </a:gs>
                    <a:gs pos="100000">
                      <a:srgbClr val="0E2052"/>
                    </a:gs>
                  </a:gsLst>
                  <a:lin ang="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</a:rPr>
              <a:t>04</a:t>
            </a:r>
            <a:endParaRPr lang="zh-CN" altLang="en-US" sz="2800" dirty="0">
              <a:gradFill>
                <a:gsLst>
                  <a:gs pos="0">
                    <a:srgbClr val="2552D3"/>
                  </a:gs>
                  <a:gs pos="100000">
                    <a:srgbClr val="0E2052"/>
                  </a:gs>
                </a:gsLst>
                <a:lin ang="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思源宋体 CN Heavy" panose="02020900000000000000" pitchFamily="18" charset="-122"/>
            </a:endParaRPr>
          </a:p>
        </p:txBody>
      </p:sp>
      <p:grpSp>
        <p:nvGrpSpPr>
          <p:cNvPr id="27" name="嘉.29"/>
          <p:cNvGrpSpPr/>
          <p:nvPr/>
        </p:nvGrpSpPr>
        <p:grpSpPr>
          <a:xfrm flipH="1">
            <a:off x="11739056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37" name="嘉.29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38" name="嘉.29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0" name="嘉.29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41" name="嘉.30"/>
          <p:cNvGrpSpPr/>
          <p:nvPr/>
        </p:nvGrpSpPr>
        <p:grpSpPr>
          <a:xfrm flipH="1">
            <a:off x="11454605" y="2419514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42" name="嘉.30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3" name="嘉.30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4" name="嘉.30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46" name="嘉.31"/>
          <p:cNvGrpSpPr/>
          <p:nvPr/>
        </p:nvGrpSpPr>
        <p:grpSpPr>
          <a:xfrm flipH="1">
            <a:off x="94925" y="134773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49" name="嘉.31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0" name="嘉.31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1" name="嘉.31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  <p:grpSp>
        <p:nvGrpSpPr>
          <p:cNvPr id="52" name="嘉.32"/>
          <p:cNvGrpSpPr/>
          <p:nvPr/>
        </p:nvGrpSpPr>
        <p:grpSpPr>
          <a:xfrm flipH="1">
            <a:off x="801869" y="1867401"/>
            <a:ext cx="597260" cy="2143566"/>
            <a:chOff x="770761" y="2312230"/>
            <a:chExt cx="676535" cy="2428082"/>
          </a:xfrm>
          <a:solidFill>
            <a:srgbClr val="F3F3F3">
              <a:alpha val="32000"/>
            </a:srgbClr>
          </a:solidFill>
        </p:grpSpPr>
        <p:sp>
          <p:nvSpPr>
            <p:cNvPr id="53" name="嘉.32-1"/>
            <p:cNvSpPr/>
            <p:nvPr/>
          </p:nvSpPr>
          <p:spPr>
            <a:xfrm>
              <a:off x="902110" y="2312230"/>
              <a:ext cx="508852" cy="508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4" name="嘉.32-2"/>
            <p:cNvSpPr/>
            <p:nvPr/>
          </p:nvSpPr>
          <p:spPr>
            <a:xfrm>
              <a:off x="770761" y="3644215"/>
              <a:ext cx="321550" cy="3215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55" name="嘉.32-3"/>
            <p:cNvSpPr/>
            <p:nvPr/>
          </p:nvSpPr>
          <p:spPr>
            <a:xfrm>
              <a:off x="1286521" y="4579537"/>
              <a:ext cx="160775" cy="160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hkMzkzNDUyYmYzNDBmNWViODE3YjFlODVkM2NiZ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93963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94637795275594,&quot;left&quot;:51.19692913385826,&quot;top&quot;:159.5536220472441,&quot;width&quot;:850.3993700787402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8.2175590551181,&quot;left&quot;:60.331417322834646,&quot;top&quot;:126.55661417322835,&quot;width&quot;:623.460078740157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6.20385826771656,&quot;left&quot;:364.5618897637795,&quot;top&quot;:164.9648031496063,&quot;width&quot;:511.1373228346457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1.3447244094488,&quot;left&quot;:40.625118110236215,&quot;top&quot;:147.03944881889765,&quot;width&quot;:908.340629921259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3.8818897637795,&quot;left&quot;:53.81299212598425,&quot;top&quot;:88.5,&quot;width&quot;:852.2385826771654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1.23086614173224,&quot;left&quot;:138.0171653543307,&quot;top&quot;:89.50314960629922,&quot;width&quot;:683.965669291338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ＭＳ Ｐ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党政-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E352E"/>
      </a:accent1>
      <a:accent2>
        <a:srgbClr val="CE172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湿地生态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768"/>
      </a:accent1>
      <a:accent2>
        <a:srgbClr val="FACE4E"/>
      </a:accent2>
      <a:accent3>
        <a:srgbClr val="F8AE04"/>
      </a:accent3>
      <a:accent4>
        <a:srgbClr val="ED7D3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纯鸿蒙">
      <a:majorFont>
        <a:latin typeface="思源宋体 CN Heavy"/>
        <a:ea typeface="思源宋体 CN Heavy"/>
        <a:cs typeface=""/>
      </a:majorFont>
      <a:minorFont>
        <a:latin typeface="思源宋体 CN Heavy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576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主题​​">
  <a:themeElements>
    <a:clrScheme name="国家电网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96A"/>
      </a:accent1>
      <a:accent2>
        <a:srgbClr val="47B3A1"/>
      </a:accent2>
      <a:accent3>
        <a:srgbClr val="F6AB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79000">
              <a:schemeClr val="accent1"/>
            </a:gs>
            <a:gs pos="17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</a:spPr>
      <a:bodyPr wrap="square" rtlCol="0" anchor="ctr">
        <a:no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latin typeface="Arial" panose="020B0604020202020204"/>
            <a:ea typeface="HarmonyOS Sans SC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政务系统配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6FDF"/>
      </a:accent1>
      <a:accent2>
        <a:srgbClr val="518CFB"/>
      </a:accent2>
      <a:accent3>
        <a:srgbClr val="0CBDB9"/>
      </a:accent3>
      <a:accent4>
        <a:srgbClr val="48CDA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+鸿蒙">
      <a:majorFont>
        <a:latin typeface="思源宋体 CN Heavy"/>
        <a:ea typeface="思源宋体 CN Heavy"/>
        <a:cs typeface=""/>
      </a:majorFont>
      <a:minorFont>
        <a:latin typeface="思源宋体 CN Heavy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rgbClr val="A8C9F2"/>
            </a:gs>
            <a:gs pos="0">
              <a:srgbClr val="0040C0"/>
            </a:gs>
          </a:gsLst>
          <a:path path="circle">
            <a:fillToRect r="100000" b="100000"/>
          </a:path>
          <a:tileRect l="-100000" t="-100000"/>
        </a:gra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latin typeface="Arial" panose="020B0604020202020204"/>
            <a:ea typeface="HarmonyOS Sans SC"/>
            <a:cs typeface="+mn-cs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水电水利规划设计总院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FC5"/>
      </a:accent1>
      <a:accent2>
        <a:srgbClr val="5CB43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+鸿蒙">
      <a:majorFont>
        <a:latin typeface="思源宋体 CN Heavy"/>
        <a:ea typeface="思源宋体 CN Heavy"/>
        <a:cs typeface=""/>
      </a:majorFont>
      <a:minorFont>
        <a:latin typeface="思源宋体 CN Heavy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6_Office 主题​​">
  <a:themeElements>
    <a:clrScheme name="自定义 2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A6C7F"/>
      </a:accent1>
      <a:accent2>
        <a:srgbClr val="CE172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Heavy"/>
        <a:ea typeface=""/>
        <a:cs typeface=""/>
        <a:font script="Jpan" typeface="游ゴシック Light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思源宋体 CN Heavy"/>
        <a:font script="Hebr" typeface="思源宋体 CN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1540</Words>
  <Application>Microsoft Office PowerPoint</Application>
  <PresentationFormat>宽屏</PresentationFormat>
  <Paragraphs>206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思源黑体 CN Heavy</vt:lpstr>
      <vt:lpstr>思源宋体 CN Heavy</vt:lpstr>
      <vt:lpstr>Arial</vt:lpstr>
      <vt:lpstr>Office 主题​​</vt:lpstr>
      <vt:lpstr>2_Office 主题​​</vt:lpstr>
      <vt:lpstr>3_Office 主题​​</vt:lpstr>
      <vt:lpstr>13_Office 主题​​</vt:lpstr>
      <vt:lpstr>4_Office 主题​​</vt:lpstr>
      <vt:lpstr>5_Office 主题​​</vt:lpstr>
      <vt:lpstr>6_Office 主题​​</vt:lpstr>
      <vt:lpstr>46_Office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2024-04-05T09:29:00Z</dcterms:created>
  <dcterms:modified xsi:type="dcterms:W3CDTF">2024-09-15T02:37:40Z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F390B1C8B4FC429E8A1202B9699744D5_12</vt:lpwstr>
  </property>
  <property fmtid="{D5CDD505-2E9C-101B-9397-08002B2CF9AE}" pid="3" name="KSOProductBuildVer">
    <vt:lpwstr>2052-12.1.0.16729</vt:lpwstr>
  </property>
</Properties>
</file>